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6" r:id="rId1"/>
  </p:sldMasterIdLst>
  <p:notesMasterIdLst>
    <p:notesMasterId r:id="rId25"/>
  </p:notesMasterIdLst>
  <p:sldIdLst>
    <p:sldId id="256" r:id="rId2"/>
    <p:sldId id="257" r:id="rId3"/>
    <p:sldId id="279" r:id="rId4"/>
    <p:sldId id="319" r:id="rId5"/>
    <p:sldId id="290" r:id="rId6"/>
    <p:sldId id="321" r:id="rId7"/>
    <p:sldId id="280" r:id="rId8"/>
    <p:sldId id="320" r:id="rId9"/>
    <p:sldId id="322" r:id="rId10"/>
    <p:sldId id="297" r:id="rId11"/>
    <p:sldId id="260" r:id="rId12"/>
    <p:sldId id="281" r:id="rId13"/>
    <p:sldId id="283" r:id="rId14"/>
    <p:sldId id="324" r:id="rId15"/>
    <p:sldId id="323" r:id="rId16"/>
    <p:sldId id="285" r:id="rId17"/>
    <p:sldId id="293" r:id="rId18"/>
    <p:sldId id="328" r:id="rId19"/>
    <p:sldId id="308" r:id="rId20"/>
    <p:sldId id="317" r:id="rId21"/>
    <p:sldId id="329" r:id="rId22"/>
    <p:sldId id="326" r:id="rId23"/>
    <p:sldId id="327" r:id="rId24"/>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4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A422CA8-A28C-460D-9E16-F2FA6D200DD8}">
  <a:tblStyle styleId="{3A422CA8-A28C-460D-9E16-F2FA6D200DD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29" autoAdjust="0"/>
    <p:restoredTop sz="94660"/>
  </p:normalViewPr>
  <p:slideViewPr>
    <p:cSldViewPr snapToGrid="0">
      <p:cViewPr varScale="1">
        <p:scale>
          <a:sx n="93" d="100"/>
          <a:sy n="93" d="100"/>
        </p:scale>
        <p:origin x="708"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54586587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11"/>
        <p:cNvGrpSpPr/>
        <p:nvPr/>
      </p:nvGrpSpPr>
      <p:grpSpPr>
        <a:xfrm>
          <a:off x="0" y="0"/>
          <a:ext cx="0" cy="0"/>
          <a:chOff x="0" y="0"/>
          <a:chExt cx="0" cy="0"/>
        </a:xfrm>
      </p:grpSpPr>
      <p:sp>
        <p:nvSpPr>
          <p:cNvPr id="9812" name="Google Shape;9812;g1450b2fcb6e_0_19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13" name="Google Shape;9813;g1450b2fcb6e_0_19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784164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30"/>
        <p:cNvGrpSpPr/>
        <p:nvPr/>
      </p:nvGrpSpPr>
      <p:grpSpPr>
        <a:xfrm>
          <a:off x="0" y="0"/>
          <a:ext cx="0" cy="0"/>
          <a:chOff x="0" y="0"/>
          <a:chExt cx="0" cy="0"/>
        </a:xfrm>
      </p:grpSpPr>
      <p:sp>
        <p:nvSpPr>
          <p:cNvPr id="9831" name="Google Shape;9831;g1450b2fcb6e_0_22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32" name="Google Shape;9832;g1450b2fcb6e_0_22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343897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30"/>
        <p:cNvGrpSpPr/>
        <p:nvPr/>
      </p:nvGrpSpPr>
      <p:grpSpPr>
        <a:xfrm>
          <a:off x="0" y="0"/>
          <a:ext cx="0" cy="0"/>
          <a:chOff x="0" y="0"/>
          <a:chExt cx="0" cy="0"/>
        </a:xfrm>
      </p:grpSpPr>
      <p:sp>
        <p:nvSpPr>
          <p:cNvPr id="9831" name="Google Shape;9831;g1450b2fcb6e_0_22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32" name="Google Shape;9832;g1450b2fcb6e_0_22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15152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30"/>
        <p:cNvGrpSpPr/>
        <p:nvPr/>
      </p:nvGrpSpPr>
      <p:grpSpPr>
        <a:xfrm>
          <a:off x="0" y="0"/>
          <a:ext cx="0" cy="0"/>
          <a:chOff x="0" y="0"/>
          <a:chExt cx="0" cy="0"/>
        </a:xfrm>
      </p:grpSpPr>
      <p:sp>
        <p:nvSpPr>
          <p:cNvPr id="9831" name="Google Shape;9831;g1450b2fcb6e_0_22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32" name="Google Shape;9832;g1450b2fcb6e_0_22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849517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78"/>
        <p:cNvGrpSpPr/>
        <p:nvPr/>
      </p:nvGrpSpPr>
      <p:grpSpPr>
        <a:xfrm>
          <a:off x="0" y="0"/>
          <a:ext cx="0" cy="0"/>
          <a:chOff x="0" y="0"/>
          <a:chExt cx="0" cy="0"/>
        </a:xfrm>
      </p:grpSpPr>
      <p:sp>
        <p:nvSpPr>
          <p:cNvPr id="9879" name="Google Shape;9879;g1450b2fcb6e_0_40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80" name="Google Shape;9880;g1450b2fcb6e_0_40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822259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78"/>
        <p:cNvGrpSpPr/>
        <p:nvPr/>
      </p:nvGrpSpPr>
      <p:grpSpPr>
        <a:xfrm>
          <a:off x="0" y="0"/>
          <a:ext cx="0" cy="0"/>
          <a:chOff x="0" y="0"/>
          <a:chExt cx="0" cy="0"/>
        </a:xfrm>
      </p:grpSpPr>
      <p:sp>
        <p:nvSpPr>
          <p:cNvPr id="9879" name="Google Shape;9879;g1450b2fcb6e_0_40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80" name="Google Shape;9880;g1450b2fcb6e_0_40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794567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78"/>
        <p:cNvGrpSpPr/>
        <p:nvPr/>
      </p:nvGrpSpPr>
      <p:grpSpPr>
        <a:xfrm>
          <a:off x="0" y="0"/>
          <a:ext cx="0" cy="0"/>
          <a:chOff x="0" y="0"/>
          <a:chExt cx="0" cy="0"/>
        </a:xfrm>
      </p:grpSpPr>
      <p:sp>
        <p:nvSpPr>
          <p:cNvPr id="9879" name="Google Shape;9879;g1450b2fcb6e_0_40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80" name="Google Shape;9880;g1450b2fcb6e_0_40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99110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1"/>
        </a:solidFill>
        <a:effectLst/>
      </p:bgPr>
    </p:bg>
    <p:spTree>
      <p:nvGrpSpPr>
        <p:cNvPr id="1" name="Shape 8"/>
        <p:cNvGrpSpPr/>
        <p:nvPr/>
      </p:nvGrpSpPr>
      <p:grpSpPr>
        <a:xfrm>
          <a:off x="0" y="0"/>
          <a:ext cx="0" cy="0"/>
          <a:chOff x="0" y="0"/>
          <a:chExt cx="0" cy="0"/>
        </a:xfrm>
      </p:grpSpPr>
      <p:grpSp>
        <p:nvGrpSpPr>
          <p:cNvPr id="9" name="Google Shape;9;p2"/>
          <p:cNvGrpSpPr/>
          <p:nvPr/>
        </p:nvGrpSpPr>
        <p:grpSpPr>
          <a:xfrm>
            <a:off x="0" y="0"/>
            <a:ext cx="9144125" cy="5143391"/>
            <a:chOff x="0" y="0"/>
            <a:chExt cx="9144125" cy="5143391"/>
          </a:xfrm>
        </p:grpSpPr>
        <p:sp>
          <p:nvSpPr>
            <p:cNvPr id="10" name="Google Shape;10;p2"/>
            <p:cNvSpPr/>
            <p:nvPr/>
          </p:nvSpPr>
          <p:spPr>
            <a:xfrm>
              <a:off x="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38100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76201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114301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152402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190502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228603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266703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304804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342904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381005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419105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457206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495306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533407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571507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609608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647708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685809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723909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38100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76201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114301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152402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190502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228603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266703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304804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342904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381005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419105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457206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495306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533407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571507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609608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647708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685809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723909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38100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76201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114301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152402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190502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228603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266703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304804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342904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381005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419105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457206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495306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533407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571507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609608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647708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685809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723909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38100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76201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114301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152402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190502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228603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266703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304804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342904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381005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419105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457206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495306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533407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571507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609608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647708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685809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723909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38100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76201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114301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152402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190502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228603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266703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304804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342904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381005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419105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a:off x="457206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495306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533407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571507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609608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a:off x="647708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a:off x="685809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a:off x="723909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a:off x="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38100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a:off x="76201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a:off x="114301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a:off x="152402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a:off x="190502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a:off x="228603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a:off x="266703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a:off x="304804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p:nvPr/>
          </p:nvSpPr>
          <p:spPr>
            <a:xfrm>
              <a:off x="342904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
            <p:cNvSpPr/>
            <p:nvPr/>
          </p:nvSpPr>
          <p:spPr>
            <a:xfrm>
              <a:off x="381005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a:off x="419105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
            <p:cNvSpPr/>
            <p:nvPr/>
          </p:nvSpPr>
          <p:spPr>
            <a:xfrm>
              <a:off x="457206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a:off x="495306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a:off x="533407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
            <p:cNvSpPr/>
            <p:nvPr/>
          </p:nvSpPr>
          <p:spPr>
            <a:xfrm>
              <a:off x="571507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
            <p:cNvSpPr/>
            <p:nvPr/>
          </p:nvSpPr>
          <p:spPr>
            <a:xfrm>
              <a:off x="609608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
            <p:cNvSpPr/>
            <p:nvPr/>
          </p:nvSpPr>
          <p:spPr>
            <a:xfrm>
              <a:off x="647708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a:off x="685809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
            <p:cNvSpPr/>
            <p:nvPr/>
          </p:nvSpPr>
          <p:spPr>
            <a:xfrm>
              <a:off x="723909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
            <p:cNvSpPr/>
            <p:nvPr/>
          </p:nvSpPr>
          <p:spPr>
            <a:xfrm>
              <a:off x="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
            <p:cNvSpPr/>
            <p:nvPr/>
          </p:nvSpPr>
          <p:spPr>
            <a:xfrm>
              <a:off x="38100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
            <p:cNvSpPr/>
            <p:nvPr/>
          </p:nvSpPr>
          <p:spPr>
            <a:xfrm>
              <a:off x="76201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
            <p:cNvSpPr/>
            <p:nvPr/>
          </p:nvSpPr>
          <p:spPr>
            <a:xfrm>
              <a:off x="114301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
            <p:cNvSpPr/>
            <p:nvPr/>
          </p:nvSpPr>
          <p:spPr>
            <a:xfrm>
              <a:off x="152402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
            <p:cNvSpPr/>
            <p:nvPr/>
          </p:nvSpPr>
          <p:spPr>
            <a:xfrm>
              <a:off x="190502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
            <p:cNvSpPr/>
            <p:nvPr/>
          </p:nvSpPr>
          <p:spPr>
            <a:xfrm>
              <a:off x="228603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
            <p:cNvSpPr/>
            <p:nvPr/>
          </p:nvSpPr>
          <p:spPr>
            <a:xfrm>
              <a:off x="266703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
            <p:cNvSpPr/>
            <p:nvPr/>
          </p:nvSpPr>
          <p:spPr>
            <a:xfrm>
              <a:off x="304804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
            <p:cNvSpPr/>
            <p:nvPr/>
          </p:nvSpPr>
          <p:spPr>
            <a:xfrm>
              <a:off x="342904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
            <p:cNvSpPr/>
            <p:nvPr/>
          </p:nvSpPr>
          <p:spPr>
            <a:xfrm>
              <a:off x="381005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
            <p:cNvSpPr/>
            <p:nvPr/>
          </p:nvSpPr>
          <p:spPr>
            <a:xfrm>
              <a:off x="419105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
            <p:cNvSpPr/>
            <p:nvPr/>
          </p:nvSpPr>
          <p:spPr>
            <a:xfrm>
              <a:off x="457206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
            <p:cNvSpPr/>
            <p:nvPr/>
          </p:nvSpPr>
          <p:spPr>
            <a:xfrm>
              <a:off x="495306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
            <p:cNvSpPr/>
            <p:nvPr/>
          </p:nvSpPr>
          <p:spPr>
            <a:xfrm>
              <a:off x="533407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
            <p:cNvSpPr/>
            <p:nvPr/>
          </p:nvSpPr>
          <p:spPr>
            <a:xfrm>
              <a:off x="571507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
            <p:cNvSpPr/>
            <p:nvPr/>
          </p:nvSpPr>
          <p:spPr>
            <a:xfrm>
              <a:off x="609608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
            <p:cNvSpPr/>
            <p:nvPr/>
          </p:nvSpPr>
          <p:spPr>
            <a:xfrm>
              <a:off x="647708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
            <p:cNvSpPr/>
            <p:nvPr/>
          </p:nvSpPr>
          <p:spPr>
            <a:xfrm>
              <a:off x="685809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
            <p:cNvSpPr/>
            <p:nvPr/>
          </p:nvSpPr>
          <p:spPr>
            <a:xfrm>
              <a:off x="723909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
            <p:cNvSpPr/>
            <p:nvPr/>
          </p:nvSpPr>
          <p:spPr>
            <a:xfrm>
              <a:off x="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
            <p:cNvSpPr/>
            <p:nvPr/>
          </p:nvSpPr>
          <p:spPr>
            <a:xfrm>
              <a:off x="38100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
            <p:cNvSpPr/>
            <p:nvPr/>
          </p:nvSpPr>
          <p:spPr>
            <a:xfrm>
              <a:off x="76201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
            <p:cNvSpPr/>
            <p:nvPr/>
          </p:nvSpPr>
          <p:spPr>
            <a:xfrm>
              <a:off x="114301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
            <p:cNvSpPr/>
            <p:nvPr/>
          </p:nvSpPr>
          <p:spPr>
            <a:xfrm>
              <a:off x="152402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
            <p:cNvSpPr/>
            <p:nvPr/>
          </p:nvSpPr>
          <p:spPr>
            <a:xfrm>
              <a:off x="190502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
            <p:cNvSpPr/>
            <p:nvPr/>
          </p:nvSpPr>
          <p:spPr>
            <a:xfrm>
              <a:off x="228603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
            <p:cNvSpPr/>
            <p:nvPr/>
          </p:nvSpPr>
          <p:spPr>
            <a:xfrm>
              <a:off x="266703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
            <p:cNvSpPr/>
            <p:nvPr/>
          </p:nvSpPr>
          <p:spPr>
            <a:xfrm>
              <a:off x="304804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
            <p:cNvSpPr/>
            <p:nvPr/>
          </p:nvSpPr>
          <p:spPr>
            <a:xfrm>
              <a:off x="342904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
            <p:cNvSpPr/>
            <p:nvPr/>
          </p:nvSpPr>
          <p:spPr>
            <a:xfrm>
              <a:off x="381005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
            <p:cNvSpPr/>
            <p:nvPr/>
          </p:nvSpPr>
          <p:spPr>
            <a:xfrm>
              <a:off x="419105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
            <p:cNvSpPr/>
            <p:nvPr/>
          </p:nvSpPr>
          <p:spPr>
            <a:xfrm>
              <a:off x="457206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
            <p:cNvSpPr/>
            <p:nvPr/>
          </p:nvSpPr>
          <p:spPr>
            <a:xfrm>
              <a:off x="495306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
            <p:cNvSpPr/>
            <p:nvPr/>
          </p:nvSpPr>
          <p:spPr>
            <a:xfrm>
              <a:off x="533407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
            <p:cNvSpPr/>
            <p:nvPr/>
          </p:nvSpPr>
          <p:spPr>
            <a:xfrm>
              <a:off x="571507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
            <p:cNvSpPr/>
            <p:nvPr/>
          </p:nvSpPr>
          <p:spPr>
            <a:xfrm>
              <a:off x="609608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
            <p:cNvSpPr/>
            <p:nvPr/>
          </p:nvSpPr>
          <p:spPr>
            <a:xfrm>
              <a:off x="647708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
            <p:cNvSpPr/>
            <p:nvPr/>
          </p:nvSpPr>
          <p:spPr>
            <a:xfrm>
              <a:off x="685809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
            <p:cNvSpPr/>
            <p:nvPr/>
          </p:nvSpPr>
          <p:spPr>
            <a:xfrm>
              <a:off x="723909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
            <p:cNvSpPr/>
            <p:nvPr/>
          </p:nvSpPr>
          <p:spPr>
            <a:xfrm>
              <a:off x="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
            <p:cNvSpPr/>
            <p:nvPr/>
          </p:nvSpPr>
          <p:spPr>
            <a:xfrm>
              <a:off x="38100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
            <p:cNvSpPr/>
            <p:nvPr/>
          </p:nvSpPr>
          <p:spPr>
            <a:xfrm>
              <a:off x="76201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
            <p:cNvSpPr/>
            <p:nvPr/>
          </p:nvSpPr>
          <p:spPr>
            <a:xfrm>
              <a:off x="114301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
            <p:cNvSpPr/>
            <p:nvPr/>
          </p:nvSpPr>
          <p:spPr>
            <a:xfrm>
              <a:off x="152402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
            <p:cNvSpPr/>
            <p:nvPr/>
          </p:nvSpPr>
          <p:spPr>
            <a:xfrm>
              <a:off x="190502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
            <p:cNvSpPr/>
            <p:nvPr/>
          </p:nvSpPr>
          <p:spPr>
            <a:xfrm>
              <a:off x="228603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
            <p:cNvSpPr/>
            <p:nvPr/>
          </p:nvSpPr>
          <p:spPr>
            <a:xfrm>
              <a:off x="266703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
            <p:cNvSpPr/>
            <p:nvPr/>
          </p:nvSpPr>
          <p:spPr>
            <a:xfrm>
              <a:off x="304804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
            <p:cNvSpPr/>
            <p:nvPr/>
          </p:nvSpPr>
          <p:spPr>
            <a:xfrm>
              <a:off x="342904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
            <p:cNvSpPr/>
            <p:nvPr/>
          </p:nvSpPr>
          <p:spPr>
            <a:xfrm>
              <a:off x="381005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
            <p:cNvSpPr/>
            <p:nvPr/>
          </p:nvSpPr>
          <p:spPr>
            <a:xfrm>
              <a:off x="419105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
            <p:cNvSpPr/>
            <p:nvPr/>
          </p:nvSpPr>
          <p:spPr>
            <a:xfrm>
              <a:off x="457206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
            <p:cNvSpPr/>
            <p:nvPr/>
          </p:nvSpPr>
          <p:spPr>
            <a:xfrm>
              <a:off x="495306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
            <p:cNvSpPr/>
            <p:nvPr/>
          </p:nvSpPr>
          <p:spPr>
            <a:xfrm>
              <a:off x="533407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
            <p:cNvSpPr/>
            <p:nvPr/>
          </p:nvSpPr>
          <p:spPr>
            <a:xfrm>
              <a:off x="571507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
            <p:cNvSpPr/>
            <p:nvPr/>
          </p:nvSpPr>
          <p:spPr>
            <a:xfrm>
              <a:off x="609608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
            <p:cNvSpPr/>
            <p:nvPr/>
          </p:nvSpPr>
          <p:spPr>
            <a:xfrm>
              <a:off x="647708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
            <p:cNvSpPr/>
            <p:nvPr/>
          </p:nvSpPr>
          <p:spPr>
            <a:xfrm>
              <a:off x="685809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
            <p:cNvSpPr/>
            <p:nvPr/>
          </p:nvSpPr>
          <p:spPr>
            <a:xfrm>
              <a:off x="723909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
            <p:cNvSpPr/>
            <p:nvPr/>
          </p:nvSpPr>
          <p:spPr>
            <a:xfrm>
              <a:off x="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
            <p:cNvSpPr/>
            <p:nvPr/>
          </p:nvSpPr>
          <p:spPr>
            <a:xfrm>
              <a:off x="38100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
            <p:cNvSpPr/>
            <p:nvPr/>
          </p:nvSpPr>
          <p:spPr>
            <a:xfrm>
              <a:off x="76201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
            <p:cNvSpPr/>
            <p:nvPr/>
          </p:nvSpPr>
          <p:spPr>
            <a:xfrm>
              <a:off x="114301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
            <p:cNvSpPr/>
            <p:nvPr/>
          </p:nvSpPr>
          <p:spPr>
            <a:xfrm>
              <a:off x="152402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
            <p:cNvSpPr/>
            <p:nvPr/>
          </p:nvSpPr>
          <p:spPr>
            <a:xfrm>
              <a:off x="190502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
            <p:cNvSpPr/>
            <p:nvPr/>
          </p:nvSpPr>
          <p:spPr>
            <a:xfrm>
              <a:off x="228603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
            <p:cNvSpPr/>
            <p:nvPr/>
          </p:nvSpPr>
          <p:spPr>
            <a:xfrm>
              <a:off x="266703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
            <p:cNvSpPr/>
            <p:nvPr/>
          </p:nvSpPr>
          <p:spPr>
            <a:xfrm>
              <a:off x="304804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
            <p:cNvSpPr/>
            <p:nvPr/>
          </p:nvSpPr>
          <p:spPr>
            <a:xfrm>
              <a:off x="342904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
            <p:cNvSpPr/>
            <p:nvPr/>
          </p:nvSpPr>
          <p:spPr>
            <a:xfrm>
              <a:off x="381005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
            <p:cNvSpPr/>
            <p:nvPr/>
          </p:nvSpPr>
          <p:spPr>
            <a:xfrm>
              <a:off x="419105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
            <p:cNvSpPr/>
            <p:nvPr/>
          </p:nvSpPr>
          <p:spPr>
            <a:xfrm>
              <a:off x="457206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
            <p:cNvSpPr/>
            <p:nvPr/>
          </p:nvSpPr>
          <p:spPr>
            <a:xfrm>
              <a:off x="495306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
            <p:cNvSpPr/>
            <p:nvPr/>
          </p:nvSpPr>
          <p:spPr>
            <a:xfrm>
              <a:off x="533407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
            <p:cNvSpPr/>
            <p:nvPr/>
          </p:nvSpPr>
          <p:spPr>
            <a:xfrm>
              <a:off x="571507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
            <p:cNvSpPr/>
            <p:nvPr/>
          </p:nvSpPr>
          <p:spPr>
            <a:xfrm>
              <a:off x="609608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
            <p:cNvSpPr/>
            <p:nvPr/>
          </p:nvSpPr>
          <p:spPr>
            <a:xfrm>
              <a:off x="647708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
            <p:cNvSpPr/>
            <p:nvPr/>
          </p:nvSpPr>
          <p:spPr>
            <a:xfrm>
              <a:off x="685809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
            <p:cNvSpPr/>
            <p:nvPr/>
          </p:nvSpPr>
          <p:spPr>
            <a:xfrm>
              <a:off x="723909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
            <p:cNvSpPr/>
            <p:nvPr/>
          </p:nvSpPr>
          <p:spPr>
            <a:xfrm>
              <a:off x="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
            <p:cNvSpPr/>
            <p:nvPr/>
          </p:nvSpPr>
          <p:spPr>
            <a:xfrm>
              <a:off x="38100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
            <p:cNvSpPr/>
            <p:nvPr/>
          </p:nvSpPr>
          <p:spPr>
            <a:xfrm>
              <a:off x="76201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
            <p:cNvSpPr/>
            <p:nvPr/>
          </p:nvSpPr>
          <p:spPr>
            <a:xfrm>
              <a:off x="114301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
            <p:cNvSpPr/>
            <p:nvPr/>
          </p:nvSpPr>
          <p:spPr>
            <a:xfrm>
              <a:off x="152402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
            <p:cNvSpPr/>
            <p:nvPr/>
          </p:nvSpPr>
          <p:spPr>
            <a:xfrm>
              <a:off x="190502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
            <p:cNvSpPr/>
            <p:nvPr/>
          </p:nvSpPr>
          <p:spPr>
            <a:xfrm>
              <a:off x="228603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
            <p:cNvSpPr/>
            <p:nvPr/>
          </p:nvSpPr>
          <p:spPr>
            <a:xfrm>
              <a:off x="266703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
            <p:cNvSpPr/>
            <p:nvPr/>
          </p:nvSpPr>
          <p:spPr>
            <a:xfrm>
              <a:off x="304804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
            <p:cNvSpPr/>
            <p:nvPr/>
          </p:nvSpPr>
          <p:spPr>
            <a:xfrm>
              <a:off x="342904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
            <p:cNvSpPr/>
            <p:nvPr/>
          </p:nvSpPr>
          <p:spPr>
            <a:xfrm>
              <a:off x="381005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
            <p:cNvSpPr/>
            <p:nvPr/>
          </p:nvSpPr>
          <p:spPr>
            <a:xfrm>
              <a:off x="419105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
            <p:cNvSpPr/>
            <p:nvPr/>
          </p:nvSpPr>
          <p:spPr>
            <a:xfrm>
              <a:off x="457206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
            <p:cNvSpPr/>
            <p:nvPr/>
          </p:nvSpPr>
          <p:spPr>
            <a:xfrm>
              <a:off x="495306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
            <p:cNvSpPr/>
            <p:nvPr/>
          </p:nvSpPr>
          <p:spPr>
            <a:xfrm>
              <a:off x="533407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
            <p:cNvSpPr/>
            <p:nvPr/>
          </p:nvSpPr>
          <p:spPr>
            <a:xfrm>
              <a:off x="571507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
            <p:cNvSpPr/>
            <p:nvPr/>
          </p:nvSpPr>
          <p:spPr>
            <a:xfrm>
              <a:off x="609608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
            <p:cNvSpPr/>
            <p:nvPr/>
          </p:nvSpPr>
          <p:spPr>
            <a:xfrm>
              <a:off x="647708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
            <p:cNvSpPr/>
            <p:nvPr/>
          </p:nvSpPr>
          <p:spPr>
            <a:xfrm>
              <a:off x="685809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
            <p:cNvSpPr/>
            <p:nvPr/>
          </p:nvSpPr>
          <p:spPr>
            <a:xfrm>
              <a:off x="723909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
            <p:cNvSpPr/>
            <p:nvPr/>
          </p:nvSpPr>
          <p:spPr>
            <a:xfrm>
              <a:off x="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
            <p:cNvSpPr/>
            <p:nvPr/>
          </p:nvSpPr>
          <p:spPr>
            <a:xfrm>
              <a:off x="38100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
            <p:cNvSpPr/>
            <p:nvPr/>
          </p:nvSpPr>
          <p:spPr>
            <a:xfrm>
              <a:off x="76201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
            <p:cNvSpPr/>
            <p:nvPr/>
          </p:nvSpPr>
          <p:spPr>
            <a:xfrm>
              <a:off x="114301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
            <p:cNvSpPr/>
            <p:nvPr/>
          </p:nvSpPr>
          <p:spPr>
            <a:xfrm>
              <a:off x="152402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
            <p:cNvSpPr/>
            <p:nvPr/>
          </p:nvSpPr>
          <p:spPr>
            <a:xfrm>
              <a:off x="190502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
            <p:cNvSpPr/>
            <p:nvPr/>
          </p:nvSpPr>
          <p:spPr>
            <a:xfrm>
              <a:off x="228603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
            <p:cNvSpPr/>
            <p:nvPr/>
          </p:nvSpPr>
          <p:spPr>
            <a:xfrm>
              <a:off x="266703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
            <p:cNvSpPr/>
            <p:nvPr/>
          </p:nvSpPr>
          <p:spPr>
            <a:xfrm>
              <a:off x="304804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
            <p:cNvSpPr/>
            <p:nvPr/>
          </p:nvSpPr>
          <p:spPr>
            <a:xfrm>
              <a:off x="342904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
            <p:cNvSpPr/>
            <p:nvPr/>
          </p:nvSpPr>
          <p:spPr>
            <a:xfrm>
              <a:off x="381005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
            <p:cNvSpPr/>
            <p:nvPr/>
          </p:nvSpPr>
          <p:spPr>
            <a:xfrm>
              <a:off x="419105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
            <p:cNvSpPr/>
            <p:nvPr/>
          </p:nvSpPr>
          <p:spPr>
            <a:xfrm>
              <a:off x="457206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
            <p:cNvSpPr/>
            <p:nvPr/>
          </p:nvSpPr>
          <p:spPr>
            <a:xfrm>
              <a:off x="495306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
            <p:cNvSpPr/>
            <p:nvPr/>
          </p:nvSpPr>
          <p:spPr>
            <a:xfrm>
              <a:off x="533407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
            <p:cNvSpPr/>
            <p:nvPr/>
          </p:nvSpPr>
          <p:spPr>
            <a:xfrm>
              <a:off x="571507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
            <p:cNvSpPr/>
            <p:nvPr/>
          </p:nvSpPr>
          <p:spPr>
            <a:xfrm>
              <a:off x="609608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
            <p:cNvSpPr/>
            <p:nvPr/>
          </p:nvSpPr>
          <p:spPr>
            <a:xfrm>
              <a:off x="647708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
            <p:cNvSpPr/>
            <p:nvPr/>
          </p:nvSpPr>
          <p:spPr>
            <a:xfrm>
              <a:off x="685809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
            <p:cNvSpPr/>
            <p:nvPr/>
          </p:nvSpPr>
          <p:spPr>
            <a:xfrm>
              <a:off x="723909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
            <p:cNvSpPr/>
            <p:nvPr/>
          </p:nvSpPr>
          <p:spPr>
            <a:xfrm>
              <a:off x="762011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
            <p:cNvSpPr/>
            <p:nvPr/>
          </p:nvSpPr>
          <p:spPr>
            <a:xfrm>
              <a:off x="800111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
            <p:cNvSpPr/>
            <p:nvPr/>
          </p:nvSpPr>
          <p:spPr>
            <a:xfrm>
              <a:off x="838212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
            <p:cNvSpPr/>
            <p:nvPr/>
          </p:nvSpPr>
          <p:spPr>
            <a:xfrm>
              <a:off x="876312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
            <p:cNvSpPr/>
            <p:nvPr/>
          </p:nvSpPr>
          <p:spPr>
            <a:xfrm>
              <a:off x="762011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
            <p:cNvSpPr/>
            <p:nvPr/>
          </p:nvSpPr>
          <p:spPr>
            <a:xfrm>
              <a:off x="800111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
            <p:cNvSpPr/>
            <p:nvPr/>
          </p:nvSpPr>
          <p:spPr>
            <a:xfrm>
              <a:off x="838212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
            <p:cNvSpPr/>
            <p:nvPr/>
          </p:nvSpPr>
          <p:spPr>
            <a:xfrm>
              <a:off x="876312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
            <p:cNvSpPr/>
            <p:nvPr/>
          </p:nvSpPr>
          <p:spPr>
            <a:xfrm>
              <a:off x="762011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
            <p:cNvSpPr/>
            <p:nvPr/>
          </p:nvSpPr>
          <p:spPr>
            <a:xfrm>
              <a:off x="800111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
            <p:cNvSpPr/>
            <p:nvPr/>
          </p:nvSpPr>
          <p:spPr>
            <a:xfrm>
              <a:off x="838212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
            <p:cNvSpPr/>
            <p:nvPr/>
          </p:nvSpPr>
          <p:spPr>
            <a:xfrm>
              <a:off x="876312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
            <p:cNvSpPr/>
            <p:nvPr/>
          </p:nvSpPr>
          <p:spPr>
            <a:xfrm>
              <a:off x="762011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
            <p:cNvSpPr/>
            <p:nvPr/>
          </p:nvSpPr>
          <p:spPr>
            <a:xfrm>
              <a:off x="800111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
            <p:cNvSpPr/>
            <p:nvPr/>
          </p:nvSpPr>
          <p:spPr>
            <a:xfrm>
              <a:off x="838212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
            <p:cNvSpPr/>
            <p:nvPr/>
          </p:nvSpPr>
          <p:spPr>
            <a:xfrm>
              <a:off x="876312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
            <p:cNvSpPr/>
            <p:nvPr/>
          </p:nvSpPr>
          <p:spPr>
            <a:xfrm>
              <a:off x="762011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2"/>
            <p:cNvSpPr/>
            <p:nvPr/>
          </p:nvSpPr>
          <p:spPr>
            <a:xfrm>
              <a:off x="800111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2"/>
            <p:cNvSpPr/>
            <p:nvPr/>
          </p:nvSpPr>
          <p:spPr>
            <a:xfrm>
              <a:off x="838212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2"/>
            <p:cNvSpPr/>
            <p:nvPr/>
          </p:nvSpPr>
          <p:spPr>
            <a:xfrm>
              <a:off x="876312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
            <p:cNvSpPr/>
            <p:nvPr/>
          </p:nvSpPr>
          <p:spPr>
            <a:xfrm>
              <a:off x="762011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
            <p:cNvSpPr/>
            <p:nvPr/>
          </p:nvSpPr>
          <p:spPr>
            <a:xfrm>
              <a:off x="800111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
            <p:cNvSpPr/>
            <p:nvPr/>
          </p:nvSpPr>
          <p:spPr>
            <a:xfrm>
              <a:off x="838212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
            <p:cNvSpPr/>
            <p:nvPr/>
          </p:nvSpPr>
          <p:spPr>
            <a:xfrm>
              <a:off x="876312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
            <p:cNvSpPr/>
            <p:nvPr/>
          </p:nvSpPr>
          <p:spPr>
            <a:xfrm>
              <a:off x="762011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
            <p:cNvSpPr/>
            <p:nvPr/>
          </p:nvSpPr>
          <p:spPr>
            <a:xfrm>
              <a:off x="800111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
            <p:cNvSpPr/>
            <p:nvPr/>
          </p:nvSpPr>
          <p:spPr>
            <a:xfrm>
              <a:off x="838212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
            <p:cNvSpPr/>
            <p:nvPr/>
          </p:nvSpPr>
          <p:spPr>
            <a:xfrm>
              <a:off x="876312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2"/>
            <p:cNvSpPr/>
            <p:nvPr/>
          </p:nvSpPr>
          <p:spPr>
            <a:xfrm>
              <a:off x="762011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2"/>
            <p:cNvSpPr/>
            <p:nvPr/>
          </p:nvSpPr>
          <p:spPr>
            <a:xfrm>
              <a:off x="800111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2"/>
            <p:cNvSpPr/>
            <p:nvPr/>
          </p:nvSpPr>
          <p:spPr>
            <a:xfrm>
              <a:off x="838212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
            <p:cNvSpPr/>
            <p:nvPr/>
          </p:nvSpPr>
          <p:spPr>
            <a:xfrm>
              <a:off x="876312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2"/>
            <p:cNvSpPr/>
            <p:nvPr/>
          </p:nvSpPr>
          <p:spPr>
            <a:xfrm>
              <a:off x="762011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2"/>
            <p:cNvSpPr/>
            <p:nvPr/>
          </p:nvSpPr>
          <p:spPr>
            <a:xfrm>
              <a:off x="800111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2"/>
            <p:cNvSpPr/>
            <p:nvPr/>
          </p:nvSpPr>
          <p:spPr>
            <a:xfrm>
              <a:off x="838212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2"/>
            <p:cNvSpPr/>
            <p:nvPr/>
          </p:nvSpPr>
          <p:spPr>
            <a:xfrm>
              <a:off x="876312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2"/>
            <p:cNvSpPr/>
            <p:nvPr/>
          </p:nvSpPr>
          <p:spPr>
            <a:xfrm>
              <a:off x="762011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
            <p:cNvSpPr/>
            <p:nvPr/>
          </p:nvSpPr>
          <p:spPr>
            <a:xfrm>
              <a:off x="800111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2"/>
            <p:cNvSpPr/>
            <p:nvPr/>
          </p:nvSpPr>
          <p:spPr>
            <a:xfrm>
              <a:off x="838212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2"/>
            <p:cNvSpPr/>
            <p:nvPr/>
          </p:nvSpPr>
          <p:spPr>
            <a:xfrm>
              <a:off x="876312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2"/>
            <p:cNvSpPr/>
            <p:nvPr/>
          </p:nvSpPr>
          <p:spPr>
            <a:xfrm>
              <a:off x="762011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2"/>
            <p:cNvSpPr/>
            <p:nvPr/>
          </p:nvSpPr>
          <p:spPr>
            <a:xfrm>
              <a:off x="800111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
            <p:cNvSpPr/>
            <p:nvPr/>
          </p:nvSpPr>
          <p:spPr>
            <a:xfrm>
              <a:off x="838212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
            <p:cNvSpPr/>
            <p:nvPr/>
          </p:nvSpPr>
          <p:spPr>
            <a:xfrm>
              <a:off x="876312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
            <p:cNvSpPr/>
            <p:nvPr/>
          </p:nvSpPr>
          <p:spPr>
            <a:xfrm>
              <a:off x="762011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2"/>
            <p:cNvSpPr/>
            <p:nvPr/>
          </p:nvSpPr>
          <p:spPr>
            <a:xfrm>
              <a:off x="800111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
            <p:cNvSpPr/>
            <p:nvPr/>
          </p:nvSpPr>
          <p:spPr>
            <a:xfrm>
              <a:off x="838212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2"/>
            <p:cNvSpPr/>
            <p:nvPr/>
          </p:nvSpPr>
          <p:spPr>
            <a:xfrm>
              <a:off x="876312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2"/>
            <p:cNvSpPr/>
            <p:nvPr/>
          </p:nvSpPr>
          <p:spPr>
            <a:xfrm>
              <a:off x="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
            <p:cNvSpPr/>
            <p:nvPr/>
          </p:nvSpPr>
          <p:spPr>
            <a:xfrm>
              <a:off x="38100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
            <p:cNvSpPr/>
            <p:nvPr/>
          </p:nvSpPr>
          <p:spPr>
            <a:xfrm>
              <a:off x="76201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2"/>
            <p:cNvSpPr/>
            <p:nvPr/>
          </p:nvSpPr>
          <p:spPr>
            <a:xfrm>
              <a:off x="114301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2"/>
            <p:cNvSpPr/>
            <p:nvPr/>
          </p:nvSpPr>
          <p:spPr>
            <a:xfrm>
              <a:off x="152402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2"/>
            <p:cNvSpPr/>
            <p:nvPr/>
          </p:nvSpPr>
          <p:spPr>
            <a:xfrm>
              <a:off x="190502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2"/>
            <p:cNvSpPr/>
            <p:nvPr/>
          </p:nvSpPr>
          <p:spPr>
            <a:xfrm>
              <a:off x="228603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2"/>
            <p:cNvSpPr/>
            <p:nvPr/>
          </p:nvSpPr>
          <p:spPr>
            <a:xfrm>
              <a:off x="266703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2"/>
            <p:cNvSpPr/>
            <p:nvPr/>
          </p:nvSpPr>
          <p:spPr>
            <a:xfrm>
              <a:off x="304804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
            <p:cNvSpPr/>
            <p:nvPr/>
          </p:nvSpPr>
          <p:spPr>
            <a:xfrm>
              <a:off x="342904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2"/>
            <p:cNvSpPr/>
            <p:nvPr/>
          </p:nvSpPr>
          <p:spPr>
            <a:xfrm>
              <a:off x="381005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2"/>
            <p:cNvSpPr/>
            <p:nvPr/>
          </p:nvSpPr>
          <p:spPr>
            <a:xfrm>
              <a:off x="419105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2"/>
            <p:cNvSpPr/>
            <p:nvPr/>
          </p:nvSpPr>
          <p:spPr>
            <a:xfrm>
              <a:off x="457206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
            <p:cNvSpPr/>
            <p:nvPr/>
          </p:nvSpPr>
          <p:spPr>
            <a:xfrm>
              <a:off x="495306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
            <p:cNvSpPr/>
            <p:nvPr/>
          </p:nvSpPr>
          <p:spPr>
            <a:xfrm>
              <a:off x="533407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2"/>
            <p:cNvSpPr/>
            <p:nvPr/>
          </p:nvSpPr>
          <p:spPr>
            <a:xfrm>
              <a:off x="571507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2"/>
            <p:cNvSpPr/>
            <p:nvPr/>
          </p:nvSpPr>
          <p:spPr>
            <a:xfrm>
              <a:off x="609608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
            <p:cNvSpPr/>
            <p:nvPr/>
          </p:nvSpPr>
          <p:spPr>
            <a:xfrm>
              <a:off x="647708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
            <p:cNvSpPr/>
            <p:nvPr/>
          </p:nvSpPr>
          <p:spPr>
            <a:xfrm>
              <a:off x="685809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
            <p:cNvSpPr/>
            <p:nvPr/>
          </p:nvSpPr>
          <p:spPr>
            <a:xfrm>
              <a:off x="723909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
            <p:cNvSpPr/>
            <p:nvPr/>
          </p:nvSpPr>
          <p:spPr>
            <a:xfrm>
              <a:off x="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
            <p:cNvSpPr/>
            <p:nvPr/>
          </p:nvSpPr>
          <p:spPr>
            <a:xfrm>
              <a:off x="38100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2"/>
            <p:cNvSpPr/>
            <p:nvPr/>
          </p:nvSpPr>
          <p:spPr>
            <a:xfrm>
              <a:off x="76201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
            <p:cNvSpPr/>
            <p:nvPr/>
          </p:nvSpPr>
          <p:spPr>
            <a:xfrm>
              <a:off x="114301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
            <p:cNvSpPr/>
            <p:nvPr/>
          </p:nvSpPr>
          <p:spPr>
            <a:xfrm>
              <a:off x="152402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2"/>
            <p:cNvSpPr/>
            <p:nvPr/>
          </p:nvSpPr>
          <p:spPr>
            <a:xfrm>
              <a:off x="190502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
            <p:cNvSpPr/>
            <p:nvPr/>
          </p:nvSpPr>
          <p:spPr>
            <a:xfrm>
              <a:off x="228603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
            <p:cNvSpPr/>
            <p:nvPr/>
          </p:nvSpPr>
          <p:spPr>
            <a:xfrm>
              <a:off x="266703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2"/>
            <p:cNvSpPr/>
            <p:nvPr/>
          </p:nvSpPr>
          <p:spPr>
            <a:xfrm>
              <a:off x="304804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
            <p:cNvSpPr/>
            <p:nvPr/>
          </p:nvSpPr>
          <p:spPr>
            <a:xfrm>
              <a:off x="342904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2"/>
            <p:cNvSpPr/>
            <p:nvPr/>
          </p:nvSpPr>
          <p:spPr>
            <a:xfrm>
              <a:off x="381005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2"/>
            <p:cNvSpPr/>
            <p:nvPr/>
          </p:nvSpPr>
          <p:spPr>
            <a:xfrm>
              <a:off x="419105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2"/>
            <p:cNvSpPr/>
            <p:nvPr/>
          </p:nvSpPr>
          <p:spPr>
            <a:xfrm>
              <a:off x="457206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2"/>
            <p:cNvSpPr/>
            <p:nvPr/>
          </p:nvSpPr>
          <p:spPr>
            <a:xfrm>
              <a:off x="495306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2"/>
            <p:cNvSpPr/>
            <p:nvPr/>
          </p:nvSpPr>
          <p:spPr>
            <a:xfrm>
              <a:off x="533407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2"/>
            <p:cNvSpPr/>
            <p:nvPr/>
          </p:nvSpPr>
          <p:spPr>
            <a:xfrm>
              <a:off x="571507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2"/>
            <p:cNvSpPr/>
            <p:nvPr/>
          </p:nvSpPr>
          <p:spPr>
            <a:xfrm>
              <a:off x="609608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
            <p:cNvSpPr/>
            <p:nvPr/>
          </p:nvSpPr>
          <p:spPr>
            <a:xfrm>
              <a:off x="647708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2"/>
            <p:cNvSpPr/>
            <p:nvPr/>
          </p:nvSpPr>
          <p:spPr>
            <a:xfrm>
              <a:off x="685809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2"/>
            <p:cNvSpPr/>
            <p:nvPr/>
          </p:nvSpPr>
          <p:spPr>
            <a:xfrm>
              <a:off x="723909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2"/>
            <p:cNvSpPr/>
            <p:nvPr/>
          </p:nvSpPr>
          <p:spPr>
            <a:xfrm>
              <a:off x="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2"/>
            <p:cNvSpPr/>
            <p:nvPr/>
          </p:nvSpPr>
          <p:spPr>
            <a:xfrm>
              <a:off x="38100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2"/>
            <p:cNvSpPr/>
            <p:nvPr/>
          </p:nvSpPr>
          <p:spPr>
            <a:xfrm>
              <a:off x="76201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2"/>
            <p:cNvSpPr/>
            <p:nvPr/>
          </p:nvSpPr>
          <p:spPr>
            <a:xfrm>
              <a:off x="114301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2"/>
            <p:cNvSpPr/>
            <p:nvPr/>
          </p:nvSpPr>
          <p:spPr>
            <a:xfrm>
              <a:off x="152402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2"/>
            <p:cNvSpPr/>
            <p:nvPr/>
          </p:nvSpPr>
          <p:spPr>
            <a:xfrm>
              <a:off x="190502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2"/>
            <p:cNvSpPr/>
            <p:nvPr/>
          </p:nvSpPr>
          <p:spPr>
            <a:xfrm>
              <a:off x="228603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2"/>
            <p:cNvSpPr/>
            <p:nvPr/>
          </p:nvSpPr>
          <p:spPr>
            <a:xfrm>
              <a:off x="266703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2"/>
            <p:cNvSpPr/>
            <p:nvPr/>
          </p:nvSpPr>
          <p:spPr>
            <a:xfrm>
              <a:off x="304804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2"/>
            <p:cNvSpPr/>
            <p:nvPr/>
          </p:nvSpPr>
          <p:spPr>
            <a:xfrm>
              <a:off x="342904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2"/>
            <p:cNvSpPr/>
            <p:nvPr/>
          </p:nvSpPr>
          <p:spPr>
            <a:xfrm>
              <a:off x="381005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2"/>
            <p:cNvSpPr/>
            <p:nvPr/>
          </p:nvSpPr>
          <p:spPr>
            <a:xfrm>
              <a:off x="419105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
            <p:cNvSpPr/>
            <p:nvPr/>
          </p:nvSpPr>
          <p:spPr>
            <a:xfrm>
              <a:off x="457206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
            <p:cNvSpPr/>
            <p:nvPr/>
          </p:nvSpPr>
          <p:spPr>
            <a:xfrm>
              <a:off x="495306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2"/>
            <p:cNvSpPr/>
            <p:nvPr/>
          </p:nvSpPr>
          <p:spPr>
            <a:xfrm>
              <a:off x="533407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2"/>
            <p:cNvSpPr/>
            <p:nvPr/>
          </p:nvSpPr>
          <p:spPr>
            <a:xfrm>
              <a:off x="571507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2"/>
            <p:cNvSpPr/>
            <p:nvPr/>
          </p:nvSpPr>
          <p:spPr>
            <a:xfrm>
              <a:off x="609608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2"/>
            <p:cNvSpPr/>
            <p:nvPr/>
          </p:nvSpPr>
          <p:spPr>
            <a:xfrm>
              <a:off x="647708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2"/>
            <p:cNvSpPr/>
            <p:nvPr/>
          </p:nvSpPr>
          <p:spPr>
            <a:xfrm>
              <a:off x="685809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2"/>
            <p:cNvSpPr/>
            <p:nvPr/>
          </p:nvSpPr>
          <p:spPr>
            <a:xfrm>
              <a:off x="723909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2"/>
            <p:cNvSpPr/>
            <p:nvPr/>
          </p:nvSpPr>
          <p:spPr>
            <a:xfrm>
              <a:off x="762011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2"/>
            <p:cNvSpPr/>
            <p:nvPr/>
          </p:nvSpPr>
          <p:spPr>
            <a:xfrm>
              <a:off x="800111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2"/>
            <p:cNvSpPr/>
            <p:nvPr/>
          </p:nvSpPr>
          <p:spPr>
            <a:xfrm>
              <a:off x="838212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2"/>
            <p:cNvSpPr/>
            <p:nvPr/>
          </p:nvSpPr>
          <p:spPr>
            <a:xfrm>
              <a:off x="876312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2"/>
            <p:cNvSpPr/>
            <p:nvPr/>
          </p:nvSpPr>
          <p:spPr>
            <a:xfrm>
              <a:off x="762011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2"/>
            <p:cNvSpPr/>
            <p:nvPr/>
          </p:nvSpPr>
          <p:spPr>
            <a:xfrm>
              <a:off x="800111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2"/>
            <p:cNvSpPr/>
            <p:nvPr/>
          </p:nvSpPr>
          <p:spPr>
            <a:xfrm>
              <a:off x="838212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2"/>
            <p:cNvSpPr/>
            <p:nvPr/>
          </p:nvSpPr>
          <p:spPr>
            <a:xfrm>
              <a:off x="876312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2"/>
            <p:cNvSpPr/>
            <p:nvPr/>
          </p:nvSpPr>
          <p:spPr>
            <a:xfrm>
              <a:off x="762011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2"/>
            <p:cNvSpPr/>
            <p:nvPr/>
          </p:nvSpPr>
          <p:spPr>
            <a:xfrm>
              <a:off x="800111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2"/>
            <p:cNvSpPr/>
            <p:nvPr/>
          </p:nvSpPr>
          <p:spPr>
            <a:xfrm>
              <a:off x="838212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2"/>
            <p:cNvSpPr/>
            <p:nvPr/>
          </p:nvSpPr>
          <p:spPr>
            <a:xfrm>
              <a:off x="876312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0" name="Google Shape;370;p2"/>
          <p:cNvSpPr/>
          <p:nvPr/>
        </p:nvSpPr>
        <p:spPr>
          <a:xfrm flipH="1">
            <a:off x="0" y="0"/>
            <a:ext cx="9144000" cy="5143500"/>
          </a:xfrm>
          <a:prstGeom prst="rtTriangle">
            <a:avLst/>
          </a:prstGeom>
          <a:solidFill>
            <a:srgbClr val="005051">
              <a:alpha val="10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1" name="Google Shape;371;p2"/>
          <p:cNvGrpSpPr/>
          <p:nvPr/>
        </p:nvGrpSpPr>
        <p:grpSpPr>
          <a:xfrm>
            <a:off x="553048" y="535000"/>
            <a:ext cx="8105852" cy="4302000"/>
            <a:chOff x="553048" y="535000"/>
            <a:chExt cx="8105852" cy="4302000"/>
          </a:xfrm>
        </p:grpSpPr>
        <p:sp>
          <p:nvSpPr>
            <p:cNvPr id="372" name="Google Shape;372;p2"/>
            <p:cNvSpPr/>
            <p:nvPr/>
          </p:nvSpPr>
          <p:spPr>
            <a:xfrm>
              <a:off x="942300" y="763600"/>
              <a:ext cx="7716600" cy="4073400"/>
            </a:xfrm>
            <a:prstGeom prst="roundRect">
              <a:avLst>
                <a:gd name="adj" fmla="val 2480"/>
              </a:avLst>
            </a:prstGeom>
            <a:solidFill>
              <a:srgbClr val="222828">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2"/>
            <p:cNvSpPr/>
            <p:nvPr/>
          </p:nvSpPr>
          <p:spPr>
            <a:xfrm>
              <a:off x="712275" y="535000"/>
              <a:ext cx="7716600" cy="4073400"/>
            </a:xfrm>
            <a:prstGeom prst="roundRect">
              <a:avLst>
                <a:gd name="adj" fmla="val 248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2"/>
            <p:cNvSpPr/>
            <p:nvPr/>
          </p:nvSpPr>
          <p:spPr>
            <a:xfrm>
              <a:off x="848698" y="898261"/>
              <a:ext cx="317374" cy="317436"/>
            </a:xfrm>
            <a:custGeom>
              <a:avLst/>
              <a:gdLst/>
              <a:ahLst/>
              <a:cxnLst/>
              <a:rect l="l" t="t" r="r" b="b"/>
              <a:pathLst>
                <a:path w="15209" h="15212" extrusionOk="0">
                  <a:moveTo>
                    <a:pt x="7604" y="0"/>
                  </a:moveTo>
                  <a:cubicBezTo>
                    <a:pt x="3404" y="0"/>
                    <a:pt x="0" y="3405"/>
                    <a:pt x="0" y="7605"/>
                  </a:cubicBezTo>
                  <a:cubicBezTo>
                    <a:pt x="0" y="11805"/>
                    <a:pt x="3404" y="15212"/>
                    <a:pt x="7604" y="15212"/>
                  </a:cubicBezTo>
                  <a:cubicBezTo>
                    <a:pt x="11804" y="15212"/>
                    <a:pt x="15209" y="11805"/>
                    <a:pt x="15209" y="7605"/>
                  </a:cubicBezTo>
                  <a:cubicBezTo>
                    <a:pt x="15209" y="3405"/>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2"/>
            <p:cNvSpPr/>
            <p:nvPr/>
          </p:nvSpPr>
          <p:spPr>
            <a:xfrm>
              <a:off x="553048" y="931482"/>
              <a:ext cx="549400" cy="250994"/>
            </a:xfrm>
            <a:custGeom>
              <a:avLst/>
              <a:gdLst/>
              <a:ahLst/>
              <a:cxnLst/>
              <a:rect l="l" t="t" r="r" b="b"/>
              <a:pathLst>
                <a:path w="26328" h="12028" extrusionOk="0">
                  <a:moveTo>
                    <a:pt x="1493" y="0"/>
                  </a:moveTo>
                  <a:cubicBezTo>
                    <a:pt x="671" y="0"/>
                    <a:pt x="0" y="668"/>
                    <a:pt x="0" y="1494"/>
                  </a:cubicBezTo>
                  <a:cubicBezTo>
                    <a:pt x="0" y="2319"/>
                    <a:pt x="671" y="2990"/>
                    <a:pt x="1493" y="2990"/>
                  </a:cubicBezTo>
                  <a:lnTo>
                    <a:pt x="19596" y="2990"/>
                  </a:lnTo>
                  <a:cubicBezTo>
                    <a:pt x="21591" y="2990"/>
                    <a:pt x="23340" y="4081"/>
                    <a:pt x="23340" y="5330"/>
                  </a:cubicBezTo>
                  <a:lnTo>
                    <a:pt x="23340" y="6698"/>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2"/>
            <p:cNvSpPr/>
            <p:nvPr/>
          </p:nvSpPr>
          <p:spPr>
            <a:xfrm>
              <a:off x="848698" y="1332681"/>
              <a:ext cx="317374" cy="317457"/>
            </a:xfrm>
            <a:custGeom>
              <a:avLst/>
              <a:gdLst/>
              <a:ahLst/>
              <a:cxnLst/>
              <a:rect l="l" t="t" r="r" b="b"/>
              <a:pathLst>
                <a:path w="15209" h="15213" extrusionOk="0">
                  <a:moveTo>
                    <a:pt x="7604" y="1"/>
                  </a:moveTo>
                  <a:cubicBezTo>
                    <a:pt x="3404" y="1"/>
                    <a:pt x="0" y="3408"/>
                    <a:pt x="0" y="7608"/>
                  </a:cubicBezTo>
                  <a:cubicBezTo>
                    <a:pt x="0" y="11808"/>
                    <a:pt x="3404" y="15212"/>
                    <a:pt x="7604" y="15212"/>
                  </a:cubicBezTo>
                  <a:cubicBezTo>
                    <a:pt x="11804" y="15212"/>
                    <a:pt x="15209" y="11808"/>
                    <a:pt x="15209" y="7608"/>
                  </a:cubicBezTo>
                  <a:cubicBezTo>
                    <a:pt x="15209" y="3408"/>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2"/>
            <p:cNvSpPr/>
            <p:nvPr/>
          </p:nvSpPr>
          <p:spPr>
            <a:xfrm>
              <a:off x="553048" y="1365902"/>
              <a:ext cx="549400" cy="251015"/>
            </a:xfrm>
            <a:custGeom>
              <a:avLst/>
              <a:gdLst/>
              <a:ahLst/>
              <a:cxnLst/>
              <a:rect l="l" t="t" r="r" b="b"/>
              <a:pathLst>
                <a:path w="26328" h="12029" extrusionOk="0">
                  <a:moveTo>
                    <a:pt x="1493" y="1"/>
                  </a:moveTo>
                  <a:cubicBezTo>
                    <a:pt x="671" y="1"/>
                    <a:pt x="0" y="671"/>
                    <a:pt x="0" y="1497"/>
                  </a:cubicBezTo>
                  <a:cubicBezTo>
                    <a:pt x="0" y="2320"/>
                    <a:pt x="671" y="2990"/>
                    <a:pt x="1493" y="2990"/>
                  </a:cubicBezTo>
                  <a:lnTo>
                    <a:pt x="19596" y="2990"/>
                  </a:lnTo>
                  <a:cubicBezTo>
                    <a:pt x="21591" y="2990"/>
                    <a:pt x="23340" y="4084"/>
                    <a:pt x="23340" y="5330"/>
                  </a:cubicBezTo>
                  <a:lnTo>
                    <a:pt x="23340" y="6699"/>
                  </a:lnTo>
                  <a:cubicBezTo>
                    <a:pt x="23340" y="7948"/>
                    <a:pt x="21591" y="9042"/>
                    <a:pt x="19596" y="9042"/>
                  </a:cubicBezTo>
                  <a:lnTo>
                    <a:pt x="1493" y="9042"/>
                  </a:lnTo>
                  <a:cubicBezTo>
                    <a:pt x="671" y="9042"/>
                    <a:pt x="0" y="9709"/>
                    <a:pt x="0" y="10535"/>
                  </a:cubicBezTo>
                  <a:cubicBezTo>
                    <a:pt x="0" y="11361"/>
                    <a:pt x="671" y="12028"/>
                    <a:pt x="1493" y="12028"/>
                  </a:cubicBezTo>
                  <a:lnTo>
                    <a:pt x="19596" y="12028"/>
                  </a:lnTo>
                  <a:cubicBezTo>
                    <a:pt x="23370" y="12028"/>
                    <a:pt x="26327" y="9688"/>
                    <a:pt x="26327" y="6699"/>
                  </a:cubicBezTo>
                  <a:lnTo>
                    <a:pt x="26327" y="5330"/>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2"/>
            <p:cNvSpPr/>
            <p:nvPr/>
          </p:nvSpPr>
          <p:spPr>
            <a:xfrm>
              <a:off x="848698" y="1767184"/>
              <a:ext cx="317374" cy="317436"/>
            </a:xfrm>
            <a:custGeom>
              <a:avLst/>
              <a:gdLst/>
              <a:ahLst/>
              <a:cxnLst/>
              <a:rect l="l" t="t" r="r" b="b"/>
              <a:pathLst>
                <a:path w="15209" h="15212" extrusionOk="0">
                  <a:moveTo>
                    <a:pt x="7604" y="0"/>
                  </a:moveTo>
                  <a:cubicBezTo>
                    <a:pt x="3404" y="0"/>
                    <a:pt x="0" y="3404"/>
                    <a:pt x="0" y="7605"/>
                  </a:cubicBezTo>
                  <a:cubicBezTo>
                    <a:pt x="0" y="11805"/>
                    <a:pt x="3404" y="15212"/>
                    <a:pt x="7604" y="15212"/>
                  </a:cubicBezTo>
                  <a:cubicBezTo>
                    <a:pt x="11804" y="15212"/>
                    <a:pt x="15209" y="11805"/>
                    <a:pt x="15209" y="7605"/>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2"/>
            <p:cNvSpPr/>
            <p:nvPr/>
          </p:nvSpPr>
          <p:spPr>
            <a:xfrm>
              <a:off x="553048" y="1800405"/>
              <a:ext cx="549400" cy="250994"/>
            </a:xfrm>
            <a:custGeom>
              <a:avLst/>
              <a:gdLst/>
              <a:ahLst/>
              <a:cxnLst/>
              <a:rect l="l" t="t" r="r" b="b"/>
              <a:pathLst>
                <a:path w="26328" h="12028" extrusionOk="0">
                  <a:moveTo>
                    <a:pt x="1493" y="0"/>
                  </a:moveTo>
                  <a:cubicBezTo>
                    <a:pt x="671" y="0"/>
                    <a:pt x="0" y="668"/>
                    <a:pt x="0" y="1493"/>
                  </a:cubicBezTo>
                  <a:cubicBezTo>
                    <a:pt x="0" y="2319"/>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2"/>
            <p:cNvSpPr/>
            <p:nvPr/>
          </p:nvSpPr>
          <p:spPr>
            <a:xfrm>
              <a:off x="848698" y="2201603"/>
              <a:ext cx="317374" cy="317457"/>
            </a:xfrm>
            <a:custGeom>
              <a:avLst/>
              <a:gdLst/>
              <a:ahLst/>
              <a:cxnLst/>
              <a:rect l="l" t="t" r="r" b="b"/>
              <a:pathLst>
                <a:path w="15209" h="15213" extrusionOk="0">
                  <a:moveTo>
                    <a:pt x="7604" y="1"/>
                  </a:moveTo>
                  <a:cubicBezTo>
                    <a:pt x="3404" y="1"/>
                    <a:pt x="0" y="3405"/>
                    <a:pt x="0" y="7608"/>
                  </a:cubicBezTo>
                  <a:cubicBezTo>
                    <a:pt x="0" y="11808"/>
                    <a:pt x="3404" y="15212"/>
                    <a:pt x="7604" y="15212"/>
                  </a:cubicBezTo>
                  <a:cubicBezTo>
                    <a:pt x="11804" y="15212"/>
                    <a:pt x="15209" y="11808"/>
                    <a:pt x="15209" y="7608"/>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2"/>
            <p:cNvSpPr/>
            <p:nvPr/>
          </p:nvSpPr>
          <p:spPr>
            <a:xfrm>
              <a:off x="553048" y="2234824"/>
              <a:ext cx="549400" cy="251015"/>
            </a:xfrm>
            <a:custGeom>
              <a:avLst/>
              <a:gdLst/>
              <a:ahLst/>
              <a:cxnLst/>
              <a:rect l="l" t="t" r="r" b="b"/>
              <a:pathLst>
                <a:path w="26328" h="12029" extrusionOk="0">
                  <a:moveTo>
                    <a:pt x="1493" y="1"/>
                  </a:moveTo>
                  <a:cubicBezTo>
                    <a:pt x="671" y="1"/>
                    <a:pt x="0" y="668"/>
                    <a:pt x="0" y="1494"/>
                  </a:cubicBezTo>
                  <a:cubicBezTo>
                    <a:pt x="0" y="2320"/>
                    <a:pt x="671" y="2990"/>
                    <a:pt x="1493" y="2990"/>
                  </a:cubicBezTo>
                  <a:lnTo>
                    <a:pt x="19596" y="2990"/>
                  </a:lnTo>
                  <a:cubicBezTo>
                    <a:pt x="21591" y="2990"/>
                    <a:pt x="23340" y="4084"/>
                    <a:pt x="23340" y="5330"/>
                  </a:cubicBezTo>
                  <a:lnTo>
                    <a:pt x="23340" y="6699"/>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9"/>
                  </a:cubicBezTo>
                  <a:lnTo>
                    <a:pt x="26327" y="5330"/>
                  </a:lnTo>
                  <a:cubicBezTo>
                    <a:pt x="26327" y="2341"/>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2"/>
            <p:cNvSpPr/>
            <p:nvPr/>
          </p:nvSpPr>
          <p:spPr>
            <a:xfrm>
              <a:off x="848698" y="2636106"/>
              <a:ext cx="317374" cy="317374"/>
            </a:xfrm>
            <a:custGeom>
              <a:avLst/>
              <a:gdLst/>
              <a:ahLst/>
              <a:cxnLst/>
              <a:rect l="l" t="t" r="r" b="b"/>
              <a:pathLst>
                <a:path w="15209" h="15209" extrusionOk="0">
                  <a:moveTo>
                    <a:pt x="7604" y="0"/>
                  </a:moveTo>
                  <a:cubicBezTo>
                    <a:pt x="3404" y="0"/>
                    <a:pt x="0" y="3404"/>
                    <a:pt x="0" y="7604"/>
                  </a:cubicBezTo>
                  <a:cubicBezTo>
                    <a:pt x="0" y="11805"/>
                    <a:pt x="3404" y="15209"/>
                    <a:pt x="7604" y="15209"/>
                  </a:cubicBezTo>
                  <a:cubicBezTo>
                    <a:pt x="11804" y="15209"/>
                    <a:pt x="15209" y="11805"/>
                    <a:pt x="15209" y="7604"/>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2"/>
            <p:cNvSpPr/>
            <p:nvPr/>
          </p:nvSpPr>
          <p:spPr>
            <a:xfrm>
              <a:off x="553048" y="2669265"/>
              <a:ext cx="549400" cy="250994"/>
            </a:xfrm>
            <a:custGeom>
              <a:avLst/>
              <a:gdLst/>
              <a:ahLst/>
              <a:cxnLst/>
              <a:rect l="l" t="t" r="r" b="b"/>
              <a:pathLst>
                <a:path w="26328" h="12028" extrusionOk="0">
                  <a:moveTo>
                    <a:pt x="1493" y="0"/>
                  </a:moveTo>
                  <a:cubicBezTo>
                    <a:pt x="671" y="0"/>
                    <a:pt x="0" y="671"/>
                    <a:pt x="0" y="1496"/>
                  </a:cubicBezTo>
                  <a:cubicBezTo>
                    <a:pt x="0" y="2322"/>
                    <a:pt x="671" y="2990"/>
                    <a:pt x="1493" y="2990"/>
                  </a:cubicBezTo>
                  <a:lnTo>
                    <a:pt x="19596" y="2990"/>
                  </a:lnTo>
                  <a:cubicBezTo>
                    <a:pt x="21591" y="2990"/>
                    <a:pt x="23340" y="4084"/>
                    <a:pt x="23340" y="5330"/>
                  </a:cubicBezTo>
                  <a:lnTo>
                    <a:pt x="23340" y="6698"/>
                  </a:lnTo>
                  <a:cubicBezTo>
                    <a:pt x="23340" y="7947"/>
                    <a:pt x="21591" y="9041"/>
                    <a:pt x="19596" y="9041"/>
                  </a:cubicBezTo>
                  <a:lnTo>
                    <a:pt x="1493" y="9041"/>
                  </a:lnTo>
                  <a:cubicBezTo>
                    <a:pt x="671" y="9041"/>
                    <a:pt x="0" y="9709"/>
                    <a:pt x="0" y="10534"/>
                  </a:cubicBezTo>
                  <a:cubicBezTo>
                    <a:pt x="0" y="11360"/>
                    <a:pt x="671" y="12028"/>
                    <a:pt x="1493" y="12028"/>
                  </a:cubicBezTo>
                  <a:lnTo>
                    <a:pt x="19596" y="12028"/>
                  </a:lnTo>
                  <a:cubicBezTo>
                    <a:pt x="23370" y="12028"/>
                    <a:pt x="26327" y="9688"/>
                    <a:pt x="26327" y="6698"/>
                  </a:cubicBezTo>
                  <a:lnTo>
                    <a:pt x="26327" y="5330"/>
                  </a:lnTo>
                  <a:cubicBezTo>
                    <a:pt x="26327" y="2343"/>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2"/>
            <p:cNvSpPr/>
            <p:nvPr/>
          </p:nvSpPr>
          <p:spPr>
            <a:xfrm>
              <a:off x="848698" y="3070526"/>
              <a:ext cx="317374" cy="317457"/>
            </a:xfrm>
            <a:custGeom>
              <a:avLst/>
              <a:gdLst/>
              <a:ahLst/>
              <a:cxnLst/>
              <a:rect l="l" t="t" r="r" b="b"/>
              <a:pathLst>
                <a:path w="15209" h="15213" extrusionOk="0">
                  <a:moveTo>
                    <a:pt x="7604" y="1"/>
                  </a:moveTo>
                  <a:cubicBezTo>
                    <a:pt x="3404" y="1"/>
                    <a:pt x="0" y="3405"/>
                    <a:pt x="0" y="7605"/>
                  </a:cubicBezTo>
                  <a:cubicBezTo>
                    <a:pt x="0" y="11805"/>
                    <a:pt x="3404" y="15212"/>
                    <a:pt x="7604" y="15212"/>
                  </a:cubicBezTo>
                  <a:cubicBezTo>
                    <a:pt x="11804" y="15212"/>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2"/>
            <p:cNvSpPr/>
            <p:nvPr/>
          </p:nvSpPr>
          <p:spPr>
            <a:xfrm>
              <a:off x="553048" y="3103747"/>
              <a:ext cx="549400" cy="251015"/>
            </a:xfrm>
            <a:custGeom>
              <a:avLst/>
              <a:gdLst/>
              <a:ahLst/>
              <a:cxnLst/>
              <a:rect l="l" t="t" r="r" b="b"/>
              <a:pathLst>
                <a:path w="26328" h="12029" extrusionOk="0">
                  <a:moveTo>
                    <a:pt x="1493" y="0"/>
                  </a:moveTo>
                  <a:cubicBezTo>
                    <a:pt x="671" y="0"/>
                    <a:pt x="0" y="668"/>
                    <a:pt x="0" y="1494"/>
                  </a:cubicBezTo>
                  <a:cubicBezTo>
                    <a:pt x="0" y="2320"/>
                    <a:pt x="671" y="2987"/>
                    <a:pt x="1493" y="2987"/>
                  </a:cubicBezTo>
                  <a:lnTo>
                    <a:pt x="19596" y="2987"/>
                  </a:lnTo>
                  <a:cubicBezTo>
                    <a:pt x="21591" y="2987"/>
                    <a:pt x="23340" y="4081"/>
                    <a:pt x="23340" y="5330"/>
                  </a:cubicBezTo>
                  <a:lnTo>
                    <a:pt x="23340" y="6696"/>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6"/>
                  </a:cubicBezTo>
                  <a:lnTo>
                    <a:pt x="26327" y="5330"/>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2"/>
            <p:cNvSpPr/>
            <p:nvPr/>
          </p:nvSpPr>
          <p:spPr>
            <a:xfrm>
              <a:off x="848698" y="3504966"/>
              <a:ext cx="317374" cy="317436"/>
            </a:xfrm>
            <a:custGeom>
              <a:avLst/>
              <a:gdLst/>
              <a:ahLst/>
              <a:cxnLst/>
              <a:rect l="l" t="t" r="r" b="b"/>
              <a:pathLst>
                <a:path w="15209" h="15212" extrusionOk="0">
                  <a:moveTo>
                    <a:pt x="7604" y="0"/>
                  </a:moveTo>
                  <a:cubicBezTo>
                    <a:pt x="3404" y="0"/>
                    <a:pt x="0" y="3407"/>
                    <a:pt x="0" y="7607"/>
                  </a:cubicBezTo>
                  <a:cubicBezTo>
                    <a:pt x="0" y="11807"/>
                    <a:pt x="3404" y="15212"/>
                    <a:pt x="7604" y="15212"/>
                  </a:cubicBezTo>
                  <a:cubicBezTo>
                    <a:pt x="11804" y="15212"/>
                    <a:pt x="15209" y="11807"/>
                    <a:pt x="15209" y="7607"/>
                  </a:cubicBezTo>
                  <a:cubicBezTo>
                    <a:pt x="15209" y="3407"/>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2"/>
            <p:cNvSpPr/>
            <p:nvPr/>
          </p:nvSpPr>
          <p:spPr>
            <a:xfrm>
              <a:off x="553048" y="3538167"/>
              <a:ext cx="549400" cy="251015"/>
            </a:xfrm>
            <a:custGeom>
              <a:avLst/>
              <a:gdLst/>
              <a:ahLst/>
              <a:cxnLst/>
              <a:rect l="l" t="t" r="r" b="b"/>
              <a:pathLst>
                <a:path w="26328" h="12029" extrusionOk="0">
                  <a:moveTo>
                    <a:pt x="1493" y="1"/>
                  </a:moveTo>
                  <a:cubicBezTo>
                    <a:pt x="671" y="1"/>
                    <a:pt x="0" y="672"/>
                    <a:pt x="0" y="1497"/>
                  </a:cubicBezTo>
                  <a:cubicBezTo>
                    <a:pt x="0" y="2320"/>
                    <a:pt x="671" y="2991"/>
                    <a:pt x="1493" y="2991"/>
                  </a:cubicBezTo>
                  <a:lnTo>
                    <a:pt x="19596" y="2991"/>
                  </a:lnTo>
                  <a:cubicBezTo>
                    <a:pt x="21591" y="2991"/>
                    <a:pt x="23340" y="4085"/>
                    <a:pt x="23340" y="5331"/>
                  </a:cubicBezTo>
                  <a:lnTo>
                    <a:pt x="23340" y="6699"/>
                  </a:lnTo>
                  <a:cubicBezTo>
                    <a:pt x="23340" y="7948"/>
                    <a:pt x="21591" y="9042"/>
                    <a:pt x="19596" y="9042"/>
                  </a:cubicBezTo>
                  <a:lnTo>
                    <a:pt x="1493" y="9042"/>
                  </a:lnTo>
                  <a:cubicBezTo>
                    <a:pt x="671" y="9042"/>
                    <a:pt x="0" y="9710"/>
                    <a:pt x="0" y="10535"/>
                  </a:cubicBezTo>
                  <a:cubicBezTo>
                    <a:pt x="0" y="11361"/>
                    <a:pt x="671" y="12029"/>
                    <a:pt x="1493" y="12029"/>
                  </a:cubicBezTo>
                  <a:lnTo>
                    <a:pt x="19596" y="12029"/>
                  </a:lnTo>
                  <a:cubicBezTo>
                    <a:pt x="23370" y="12029"/>
                    <a:pt x="26327" y="9689"/>
                    <a:pt x="26327" y="6699"/>
                  </a:cubicBezTo>
                  <a:lnTo>
                    <a:pt x="26327" y="5331"/>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2"/>
            <p:cNvSpPr/>
            <p:nvPr/>
          </p:nvSpPr>
          <p:spPr>
            <a:xfrm>
              <a:off x="848698" y="3939449"/>
              <a:ext cx="317374" cy="317395"/>
            </a:xfrm>
            <a:custGeom>
              <a:avLst/>
              <a:gdLst/>
              <a:ahLst/>
              <a:cxnLst/>
              <a:rect l="l" t="t" r="r" b="b"/>
              <a:pathLst>
                <a:path w="15209" h="15210" extrusionOk="0">
                  <a:moveTo>
                    <a:pt x="7604" y="1"/>
                  </a:moveTo>
                  <a:cubicBezTo>
                    <a:pt x="3404" y="1"/>
                    <a:pt x="0" y="3405"/>
                    <a:pt x="0" y="7605"/>
                  </a:cubicBezTo>
                  <a:cubicBezTo>
                    <a:pt x="0" y="11805"/>
                    <a:pt x="3404" y="15209"/>
                    <a:pt x="7604" y="15209"/>
                  </a:cubicBezTo>
                  <a:cubicBezTo>
                    <a:pt x="11804" y="15209"/>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2"/>
            <p:cNvSpPr/>
            <p:nvPr/>
          </p:nvSpPr>
          <p:spPr>
            <a:xfrm>
              <a:off x="553048" y="3972670"/>
              <a:ext cx="549400" cy="251015"/>
            </a:xfrm>
            <a:custGeom>
              <a:avLst/>
              <a:gdLst/>
              <a:ahLst/>
              <a:cxnLst/>
              <a:rect l="l" t="t" r="r" b="b"/>
              <a:pathLst>
                <a:path w="26328" h="12029" extrusionOk="0">
                  <a:moveTo>
                    <a:pt x="1493" y="0"/>
                  </a:moveTo>
                  <a:cubicBezTo>
                    <a:pt x="671" y="0"/>
                    <a:pt x="0" y="668"/>
                    <a:pt x="0" y="1494"/>
                  </a:cubicBezTo>
                  <a:cubicBezTo>
                    <a:pt x="0" y="2320"/>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8"/>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0" name="Google Shape;390;p2"/>
          <p:cNvSpPr txBox="1">
            <a:spLocks noGrp="1"/>
          </p:cNvSpPr>
          <p:nvPr>
            <p:ph type="ctrTitle"/>
          </p:nvPr>
        </p:nvSpPr>
        <p:spPr>
          <a:xfrm>
            <a:off x="1562700" y="1526150"/>
            <a:ext cx="6018600" cy="1416000"/>
          </a:xfrm>
          <a:prstGeom prst="rect">
            <a:avLst/>
          </a:prstGeom>
        </p:spPr>
        <p:txBody>
          <a:bodyPr spcFirstLastPara="1" wrap="square" lIns="91425" tIns="91425" rIns="91425" bIns="91425" anchor="t" anchorCtr="0">
            <a:noAutofit/>
          </a:bodyPr>
          <a:lstStyle>
            <a:lvl1pPr lvl="0" algn="ctr">
              <a:lnSpc>
                <a:spcPct val="90000"/>
              </a:lnSpc>
              <a:spcBef>
                <a:spcPts val="0"/>
              </a:spcBef>
              <a:spcAft>
                <a:spcPts val="0"/>
              </a:spcAft>
              <a:buSzPts val="5200"/>
              <a:buNone/>
              <a:defRPr sz="45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391" name="Google Shape;391;p2"/>
          <p:cNvSpPr/>
          <p:nvPr/>
        </p:nvSpPr>
        <p:spPr>
          <a:xfrm>
            <a:off x="8428900" y="1041975"/>
            <a:ext cx="143750" cy="647425"/>
          </a:xfrm>
          <a:custGeom>
            <a:avLst/>
            <a:gdLst/>
            <a:ahLst/>
            <a:cxnLst/>
            <a:rect l="l" t="t" r="r" b="b"/>
            <a:pathLst>
              <a:path w="5750" h="25897" extrusionOk="0">
                <a:moveTo>
                  <a:pt x="0" y="0"/>
                </a:moveTo>
                <a:lnTo>
                  <a:pt x="0" y="25897"/>
                </a:lnTo>
                <a:cubicBezTo>
                  <a:pt x="3176" y="25897"/>
                  <a:pt x="5749" y="23323"/>
                  <a:pt x="5749" y="20147"/>
                </a:cubicBezTo>
                <a:lnTo>
                  <a:pt x="5749" y="5752"/>
                </a:lnTo>
                <a:cubicBezTo>
                  <a:pt x="5749" y="2576"/>
                  <a:pt x="3176"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2"/>
          <p:cNvSpPr/>
          <p:nvPr/>
        </p:nvSpPr>
        <p:spPr>
          <a:xfrm>
            <a:off x="8428900" y="2620900"/>
            <a:ext cx="143750" cy="647425"/>
          </a:xfrm>
          <a:custGeom>
            <a:avLst/>
            <a:gdLst/>
            <a:ahLst/>
            <a:cxnLst/>
            <a:rect l="l" t="t" r="r" b="b"/>
            <a:pathLst>
              <a:path w="5750" h="25897" extrusionOk="0">
                <a:moveTo>
                  <a:pt x="0" y="0"/>
                </a:moveTo>
                <a:lnTo>
                  <a:pt x="0" y="25897"/>
                </a:lnTo>
                <a:cubicBezTo>
                  <a:pt x="3176" y="25897"/>
                  <a:pt x="5749" y="23323"/>
                  <a:pt x="5749" y="20148"/>
                </a:cubicBezTo>
                <a:lnTo>
                  <a:pt x="5749" y="5752"/>
                </a:lnTo>
                <a:cubicBezTo>
                  <a:pt x="5749" y="2577"/>
                  <a:pt x="3176"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2"/>
          <p:cNvSpPr/>
          <p:nvPr/>
        </p:nvSpPr>
        <p:spPr>
          <a:xfrm>
            <a:off x="8428900" y="1811900"/>
            <a:ext cx="143750" cy="647425"/>
          </a:xfrm>
          <a:custGeom>
            <a:avLst/>
            <a:gdLst/>
            <a:ahLst/>
            <a:cxnLst/>
            <a:rect l="l" t="t" r="r" b="b"/>
            <a:pathLst>
              <a:path w="5750" h="25897" extrusionOk="0">
                <a:moveTo>
                  <a:pt x="0" y="0"/>
                </a:moveTo>
                <a:lnTo>
                  <a:pt x="0" y="25897"/>
                </a:lnTo>
                <a:cubicBezTo>
                  <a:pt x="3176" y="25897"/>
                  <a:pt x="5749" y="23320"/>
                  <a:pt x="5749" y="20147"/>
                </a:cubicBezTo>
                <a:lnTo>
                  <a:pt x="5749" y="5749"/>
                </a:lnTo>
                <a:cubicBezTo>
                  <a:pt x="5749" y="2574"/>
                  <a:pt x="3176" y="0"/>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2"/>
          <p:cNvSpPr/>
          <p:nvPr/>
        </p:nvSpPr>
        <p:spPr>
          <a:xfrm>
            <a:off x="8428900" y="3454000"/>
            <a:ext cx="143750" cy="647425"/>
          </a:xfrm>
          <a:custGeom>
            <a:avLst/>
            <a:gdLst/>
            <a:ahLst/>
            <a:cxnLst/>
            <a:rect l="l" t="t" r="r" b="b"/>
            <a:pathLst>
              <a:path w="5750" h="25897" extrusionOk="0">
                <a:moveTo>
                  <a:pt x="0" y="1"/>
                </a:moveTo>
                <a:lnTo>
                  <a:pt x="0" y="25897"/>
                </a:lnTo>
                <a:cubicBezTo>
                  <a:pt x="3176" y="25897"/>
                  <a:pt x="5749" y="23323"/>
                  <a:pt x="5749" y="20148"/>
                </a:cubicBezTo>
                <a:lnTo>
                  <a:pt x="5749" y="5752"/>
                </a:lnTo>
                <a:cubicBezTo>
                  <a:pt x="5749" y="2577"/>
                  <a:pt x="3176" y="1"/>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2"/>
          <p:cNvSpPr/>
          <p:nvPr/>
        </p:nvSpPr>
        <p:spPr>
          <a:xfrm rot="-3990277">
            <a:off x="1794368" y="4095249"/>
            <a:ext cx="585838" cy="623458"/>
          </a:xfrm>
          <a:custGeom>
            <a:avLst/>
            <a:gdLst/>
            <a:ahLst/>
            <a:cxnLst/>
            <a:rect l="l" t="t" r="r" b="b"/>
            <a:pathLst>
              <a:path w="27269" h="29017" extrusionOk="0">
                <a:moveTo>
                  <a:pt x="22507" y="0"/>
                </a:moveTo>
                <a:cubicBezTo>
                  <a:pt x="21719" y="0"/>
                  <a:pt x="20932" y="201"/>
                  <a:pt x="20248" y="603"/>
                </a:cubicBezTo>
                <a:cubicBezTo>
                  <a:pt x="20101" y="684"/>
                  <a:pt x="19960" y="774"/>
                  <a:pt x="19827" y="877"/>
                </a:cubicBezTo>
                <a:cubicBezTo>
                  <a:pt x="19689" y="973"/>
                  <a:pt x="19562" y="1080"/>
                  <a:pt x="19439" y="1195"/>
                </a:cubicBezTo>
                <a:cubicBezTo>
                  <a:pt x="19306" y="1313"/>
                  <a:pt x="19214" y="1408"/>
                  <a:pt x="19117" y="1505"/>
                </a:cubicBezTo>
                <a:lnTo>
                  <a:pt x="18821" y="1800"/>
                </a:lnTo>
                <a:lnTo>
                  <a:pt x="17642" y="2975"/>
                </a:lnTo>
                <a:lnTo>
                  <a:pt x="8210" y="12373"/>
                </a:lnTo>
                <a:lnTo>
                  <a:pt x="3494" y="17071"/>
                </a:lnTo>
                <a:lnTo>
                  <a:pt x="2315" y="18246"/>
                </a:lnTo>
                <a:lnTo>
                  <a:pt x="1721" y="18842"/>
                </a:lnTo>
                <a:cubicBezTo>
                  <a:pt x="1504" y="19073"/>
                  <a:pt x="1291" y="19311"/>
                  <a:pt x="1110" y="19576"/>
                </a:cubicBezTo>
                <a:cubicBezTo>
                  <a:pt x="744" y="20099"/>
                  <a:pt x="454" y="20675"/>
                  <a:pt x="267" y="21287"/>
                </a:cubicBezTo>
                <a:cubicBezTo>
                  <a:pt x="86" y="21900"/>
                  <a:pt x="1" y="22538"/>
                  <a:pt x="13" y="23174"/>
                </a:cubicBezTo>
                <a:cubicBezTo>
                  <a:pt x="35" y="24451"/>
                  <a:pt x="496" y="25713"/>
                  <a:pt x="1281" y="26719"/>
                </a:cubicBezTo>
                <a:cubicBezTo>
                  <a:pt x="1679" y="27216"/>
                  <a:pt x="2146" y="27657"/>
                  <a:pt x="2675" y="28015"/>
                </a:cubicBezTo>
                <a:cubicBezTo>
                  <a:pt x="3210" y="28365"/>
                  <a:pt x="3798" y="28634"/>
                  <a:pt x="4413" y="28805"/>
                </a:cubicBezTo>
                <a:cubicBezTo>
                  <a:pt x="4924" y="28947"/>
                  <a:pt x="5453" y="29016"/>
                  <a:pt x="5983" y="29016"/>
                </a:cubicBezTo>
                <a:cubicBezTo>
                  <a:pt x="6728" y="29016"/>
                  <a:pt x="7474" y="28878"/>
                  <a:pt x="8170" y="28610"/>
                </a:cubicBezTo>
                <a:cubicBezTo>
                  <a:pt x="8765" y="28375"/>
                  <a:pt x="9319" y="28045"/>
                  <a:pt x="9814" y="27642"/>
                </a:cubicBezTo>
                <a:lnTo>
                  <a:pt x="10170" y="27323"/>
                </a:lnTo>
                <a:cubicBezTo>
                  <a:pt x="10285" y="27216"/>
                  <a:pt x="10371" y="27125"/>
                  <a:pt x="10472" y="27025"/>
                </a:cubicBezTo>
                <a:lnTo>
                  <a:pt x="11063" y="26437"/>
                </a:lnTo>
                <a:lnTo>
                  <a:pt x="20495" y="17039"/>
                </a:lnTo>
                <a:cubicBezTo>
                  <a:pt x="21385" y="16152"/>
                  <a:pt x="21860" y="15184"/>
                  <a:pt x="21554" y="14878"/>
                </a:cubicBezTo>
                <a:cubicBezTo>
                  <a:pt x="21491" y="14814"/>
                  <a:pt x="21400" y="14784"/>
                  <a:pt x="21287" y="14784"/>
                </a:cubicBezTo>
                <a:cubicBezTo>
                  <a:pt x="20852" y="14784"/>
                  <a:pt x="20096" y="15227"/>
                  <a:pt x="19389" y="15931"/>
                </a:cubicBezTo>
                <a:lnTo>
                  <a:pt x="9957" y="25329"/>
                </a:lnTo>
                <a:lnTo>
                  <a:pt x="9369" y="25916"/>
                </a:lnTo>
                <a:cubicBezTo>
                  <a:pt x="9272" y="26009"/>
                  <a:pt x="9166" y="26121"/>
                  <a:pt x="9079" y="26200"/>
                </a:cubicBezTo>
                <a:lnTo>
                  <a:pt x="8814" y="26439"/>
                </a:lnTo>
                <a:cubicBezTo>
                  <a:pt x="8448" y="26735"/>
                  <a:pt x="8041" y="26978"/>
                  <a:pt x="7603" y="27152"/>
                </a:cubicBezTo>
                <a:cubicBezTo>
                  <a:pt x="7090" y="27349"/>
                  <a:pt x="6538" y="27451"/>
                  <a:pt x="5987" y="27451"/>
                </a:cubicBezTo>
                <a:cubicBezTo>
                  <a:pt x="5595" y="27451"/>
                  <a:pt x="5204" y="27399"/>
                  <a:pt x="4826" y="27294"/>
                </a:cubicBezTo>
                <a:cubicBezTo>
                  <a:pt x="4373" y="27166"/>
                  <a:pt x="3939" y="26970"/>
                  <a:pt x="3544" y="26715"/>
                </a:cubicBezTo>
                <a:cubicBezTo>
                  <a:pt x="3154" y="26449"/>
                  <a:pt x="2808" y="26121"/>
                  <a:pt x="2512" y="25753"/>
                </a:cubicBezTo>
                <a:cubicBezTo>
                  <a:pt x="1935" y="25011"/>
                  <a:pt x="1591" y="24083"/>
                  <a:pt x="1577" y="23138"/>
                </a:cubicBezTo>
                <a:cubicBezTo>
                  <a:pt x="1570" y="22667"/>
                  <a:pt x="1633" y="22194"/>
                  <a:pt x="1764" y="21743"/>
                </a:cubicBezTo>
                <a:cubicBezTo>
                  <a:pt x="1902" y="21291"/>
                  <a:pt x="2118" y="20866"/>
                  <a:pt x="2387" y="20480"/>
                </a:cubicBezTo>
                <a:cubicBezTo>
                  <a:pt x="2520" y="20285"/>
                  <a:pt x="2677" y="20110"/>
                  <a:pt x="2838" y="19937"/>
                </a:cubicBezTo>
                <a:lnTo>
                  <a:pt x="3418" y="19355"/>
                </a:lnTo>
                <a:lnTo>
                  <a:pt x="4597" y="18180"/>
                </a:lnTo>
                <a:lnTo>
                  <a:pt x="9313" y="13480"/>
                </a:lnTo>
                <a:lnTo>
                  <a:pt x="18747" y="4082"/>
                </a:lnTo>
                <a:lnTo>
                  <a:pt x="19926" y="2907"/>
                </a:lnTo>
                <a:lnTo>
                  <a:pt x="20220" y="2615"/>
                </a:lnTo>
                <a:cubicBezTo>
                  <a:pt x="20318" y="2515"/>
                  <a:pt x="20421" y="2412"/>
                  <a:pt x="20497" y="2348"/>
                </a:cubicBezTo>
                <a:cubicBezTo>
                  <a:pt x="20576" y="2273"/>
                  <a:pt x="20660" y="2201"/>
                  <a:pt x="20751" y="2140"/>
                </a:cubicBezTo>
                <a:cubicBezTo>
                  <a:pt x="20836" y="2070"/>
                  <a:pt x="20930" y="2014"/>
                  <a:pt x="21027" y="1961"/>
                </a:cubicBezTo>
                <a:cubicBezTo>
                  <a:pt x="21473" y="1696"/>
                  <a:pt x="21990" y="1565"/>
                  <a:pt x="22507" y="1565"/>
                </a:cubicBezTo>
                <a:cubicBezTo>
                  <a:pt x="22870" y="1565"/>
                  <a:pt x="23232" y="1629"/>
                  <a:pt x="23570" y="1758"/>
                </a:cubicBezTo>
                <a:cubicBezTo>
                  <a:pt x="24397" y="2056"/>
                  <a:pt x="25065" y="2764"/>
                  <a:pt x="25342" y="3593"/>
                </a:cubicBezTo>
                <a:cubicBezTo>
                  <a:pt x="25634" y="4424"/>
                  <a:pt x="25517" y="5384"/>
                  <a:pt x="25051" y="6128"/>
                </a:cubicBezTo>
                <a:cubicBezTo>
                  <a:pt x="24938" y="6315"/>
                  <a:pt x="24797" y="6486"/>
                  <a:pt x="24646" y="6647"/>
                </a:cubicBezTo>
                <a:lnTo>
                  <a:pt x="24063" y="7229"/>
                </a:lnTo>
                <a:lnTo>
                  <a:pt x="22884" y="8404"/>
                </a:lnTo>
                <a:lnTo>
                  <a:pt x="20526" y="10752"/>
                </a:lnTo>
                <a:lnTo>
                  <a:pt x="15811" y="15452"/>
                </a:lnTo>
                <a:lnTo>
                  <a:pt x="11095" y="20150"/>
                </a:lnTo>
                <a:lnTo>
                  <a:pt x="10506" y="20739"/>
                </a:lnTo>
                <a:cubicBezTo>
                  <a:pt x="10283" y="20961"/>
                  <a:pt x="10170" y="21073"/>
                  <a:pt x="10011" y="21174"/>
                </a:cubicBezTo>
                <a:cubicBezTo>
                  <a:pt x="9754" y="21340"/>
                  <a:pt x="9447" y="21423"/>
                  <a:pt x="9141" y="21423"/>
                </a:cubicBezTo>
                <a:cubicBezTo>
                  <a:pt x="9072" y="21423"/>
                  <a:pt x="9004" y="21419"/>
                  <a:pt x="8936" y="21411"/>
                </a:cubicBezTo>
                <a:cubicBezTo>
                  <a:pt x="8184" y="21331"/>
                  <a:pt x="7552" y="20653"/>
                  <a:pt x="7524" y="19898"/>
                </a:cubicBezTo>
                <a:cubicBezTo>
                  <a:pt x="7500" y="19524"/>
                  <a:pt x="7607" y="19142"/>
                  <a:pt x="7834" y="18846"/>
                </a:cubicBezTo>
                <a:cubicBezTo>
                  <a:pt x="7858" y="18806"/>
                  <a:pt x="7890" y="18770"/>
                  <a:pt x="7922" y="18737"/>
                </a:cubicBezTo>
                <a:cubicBezTo>
                  <a:pt x="7951" y="18701"/>
                  <a:pt x="7979" y="18667"/>
                  <a:pt x="8035" y="18611"/>
                </a:cubicBezTo>
                <a:lnTo>
                  <a:pt x="8325" y="18313"/>
                </a:lnTo>
                <a:lnTo>
                  <a:pt x="8906" y="17717"/>
                </a:lnTo>
                <a:lnTo>
                  <a:pt x="11224" y="15333"/>
                </a:lnTo>
                <a:lnTo>
                  <a:pt x="15864" y="10561"/>
                </a:lnTo>
                <a:cubicBezTo>
                  <a:pt x="16739" y="9661"/>
                  <a:pt x="17200" y="8685"/>
                  <a:pt x="16894" y="8380"/>
                </a:cubicBezTo>
                <a:cubicBezTo>
                  <a:pt x="16832" y="8319"/>
                  <a:pt x="16743" y="8290"/>
                  <a:pt x="16633" y="8290"/>
                </a:cubicBezTo>
                <a:cubicBezTo>
                  <a:pt x="16201" y="8290"/>
                  <a:pt x="15448" y="8744"/>
                  <a:pt x="14749" y="9464"/>
                </a:cubicBezTo>
                <a:lnTo>
                  <a:pt x="10105" y="14239"/>
                </a:lnTo>
                <a:lnTo>
                  <a:pt x="7784" y="16627"/>
                </a:lnTo>
                <a:lnTo>
                  <a:pt x="7204" y="17224"/>
                </a:lnTo>
                <a:lnTo>
                  <a:pt x="6914" y="17522"/>
                </a:lnTo>
                <a:cubicBezTo>
                  <a:pt x="6870" y="17566"/>
                  <a:pt x="6806" y="17635"/>
                  <a:pt x="6745" y="17705"/>
                </a:cubicBezTo>
                <a:cubicBezTo>
                  <a:pt x="6685" y="17774"/>
                  <a:pt x="6625" y="17844"/>
                  <a:pt x="6574" y="17920"/>
                </a:cubicBezTo>
                <a:cubicBezTo>
                  <a:pt x="6130" y="18510"/>
                  <a:pt x="5916" y="19262"/>
                  <a:pt x="5963" y="19993"/>
                </a:cubicBezTo>
                <a:cubicBezTo>
                  <a:pt x="6005" y="20725"/>
                  <a:pt x="6307" y="21448"/>
                  <a:pt x="6816" y="21979"/>
                </a:cubicBezTo>
                <a:cubicBezTo>
                  <a:pt x="7313" y="22514"/>
                  <a:pt x="8009" y="22878"/>
                  <a:pt x="8739" y="22963"/>
                </a:cubicBezTo>
                <a:cubicBezTo>
                  <a:pt x="8873" y="22981"/>
                  <a:pt x="9009" y="22989"/>
                  <a:pt x="9144" y="22989"/>
                </a:cubicBezTo>
                <a:cubicBezTo>
                  <a:pt x="9743" y="22989"/>
                  <a:pt x="10342" y="22822"/>
                  <a:pt x="10848" y="22496"/>
                </a:cubicBezTo>
                <a:cubicBezTo>
                  <a:pt x="11003" y="22395"/>
                  <a:pt x="11152" y="22287"/>
                  <a:pt x="11286" y="22162"/>
                </a:cubicBezTo>
                <a:cubicBezTo>
                  <a:pt x="11439" y="22025"/>
                  <a:pt x="11502" y="21951"/>
                  <a:pt x="11612" y="21848"/>
                </a:cubicBezTo>
                <a:lnTo>
                  <a:pt x="12200" y="21260"/>
                </a:lnTo>
                <a:lnTo>
                  <a:pt x="16916" y="16562"/>
                </a:lnTo>
                <a:lnTo>
                  <a:pt x="21632" y="11862"/>
                </a:lnTo>
                <a:lnTo>
                  <a:pt x="23990" y="9514"/>
                </a:lnTo>
                <a:lnTo>
                  <a:pt x="25169" y="8339"/>
                </a:lnTo>
                <a:lnTo>
                  <a:pt x="25763" y="7742"/>
                </a:lnTo>
                <a:cubicBezTo>
                  <a:pt x="25994" y="7502"/>
                  <a:pt x="26206" y="7241"/>
                  <a:pt x="26381" y="6955"/>
                </a:cubicBezTo>
                <a:cubicBezTo>
                  <a:pt x="27093" y="5816"/>
                  <a:pt x="27268" y="4360"/>
                  <a:pt x="26825" y="3092"/>
                </a:cubicBezTo>
                <a:cubicBezTo>
                  <a:pt x="26397" y="1820"/>
                  <a:pt x="25389" y="758"/>
                  <a:pt x="24125" y="295"/>
                </a:cubicBezTo>
                <a:cubicBezTo>
                  <a:pt x="23609" y="98"/>
                  <a:pt x="23058" y="0"/>
                  <a:pt x="225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2"/>
          <p:cNvSpPr/>
          <p:nvPr/>
        </p:nvSpPr>
        <p:spPr>
          <a:xfrm>
            <a:off x="6258538" y="1165838"/>
            <a:ext cx="117525" cy="1101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2"/>
          <p:cNvSpPr/>
          <p:nvPr/>
        </p:nvSpPr>
        <p:spPr>
          <a:xfrm>
            <a:off x="7779875" y="814163"/>
            <a:ext cx="176025" cy="165050"/>
          </a:xfrm>
          <a:custGeom>
            <a:avLst/>
            <a:gdLst/>
            <a:ahLst/>
            <a:cxnLst/>
            <a:rect l="l" t="t" r="r" b="b"/>
            <a:pathLst>
              <a:path w="7041" h="6602" extrusionOk="0">
                <a:moveTo>
                  <a:pt x="4935" y="1378"/>
                </a:moveTo>
                <a:cubicBezTo>
                  <a:pt x="4939" y="1380"/>
                  <a:pt x="4948" y="1387"/>
                  <a:pt x="4965" y="1400"/>
                </a:cubicBezTo>
                <a:cubicBezTo>
                  <a:pt x="4955" y="1392"/>
                  <a:pt x="4945" y="1385"/>
                  <a:pt x="4935" y="1378"/>
                </a:cubicBezTo>
                <a:close/>
                <a:moveTo>
                  <a:pt x="1630" y="1762"/>
                </a:moveTo>
                <a:lnTo>
                  <a:pt x="1630" y="1762"/>
                </a:lnTo>
                <a:cubicBezTo>
                  <a:pt x="1621" y="1773"/>
                  <a:pt x="1618" y="1778"/>
                  <a:pt x="1618" y="1778"/>
                </a:cubicBezTo>
                <a:cubicBezTo>
                  <a:pt x="1618" y="1778"/>
                  <a:pt x="1623" y="1771"/>
                  <a:pt x="1630" y="1762"/>
                </a:cubicBezTo>
                <a:close/>
                <a:moveTo>
                  <a:pt x="3639" y="986"/>
                </a:moveTo>
                <a:cubicBezTo>
                  <a:pt x="4036" y="986"/>
                  <a:pt x="4418" y="1072"/>
                  <a:pt x="4734" y="1250"/>
                </a:cubicBezTo>
                <a:cubicBezTo>
                  <a:pt x="4786" y="1280"/>
                  <a:pt x="4839" y="1313"/>
                  <a:pt x="4890" y="1347"/>
                </a:cubicBezTo>
                <a:cubicBezTo>
                  <a:pt x="4906" y="1357"/>
                  <a:pt x="4921" y="1367"/>
                  <a:pt x="4935" y="1378"/>
                </a:cubicBezTo>
                <a:lnTo>
                  <a:pt x="4935" y="1378"/>
                </a:lnTo>
                <a:cubicBezTo>
                  <a:pt x="4934" y="1377"/>
                  <a:pt x="4933" y="1376"/>
                  <a:pt x="4933" y="1376"/>
                </a:cubicBezTo>
                <a:lnTo>
                  <a:pt x="4933" y="1376"/>
                </a:lnTo>
                <a:cubicBezTo>
                  <a:pt x="4934" y="1376"/>
                  <a:pt x="4964" y="1397"/>
                  <a:pt x="4972" y="1404"/>
                </a:cubicBezTo>
                <a:cubicBezTo>
                  <a:pt x="5081" y="1495"/>
                  <a:pt x="5182" y="1594"/>
                  <a:pt x="5275" y="1701"/>
                </a:cubicBezTo>
                <a:cubicBezTo>
                  <a:pt x="5296" y="1724"/>
                  <a:pt x="5315" y="1747"/>
                  <a:pt x="5332" y="1771"/>
                </a:cubicBezTo>
                <a:cubicBezTo>
                  <a:pt x="5336" y="1776"/>
                  <a:pt x="5339" y="1780"/>
                  <a:pt x="5342" y="1782"/>
                </a:cubicBezTo>
                <a:lnTo>
                  <a:pt x="5342" y="1782"/>
                </a:lnTo>
                <a:cubicBezTo>
                  <a:pt x="5378" y="1835"/>
                  <a:pt x="5414" y="1889"/>
                  <a:pt x="5446" y="1943"/>
                </a:cubicBezTo>
                <a:cubicBezTo>
                  <a:pt x="5477" y="1994"/>
                  <a:pt x="5507" y="2045"/>
                  <a:pt x="5534" y="2097"/>
                </a:cubicBezTo>
                <a:cubicBezTo>
                  <a:pt x="5548" y="2126"/>
                  <a:pt x="5603" y="2244"/>
                  <a:pt x="5604" y="2244"/>
                </a:cubicBezTo>
                <a:cubicBezTo>
                  <a:pt x="5605" y="2244"/>
                  <a:pt x="5604" y="2244"/>
                  <a:pt x="5604" y="2242"/>
                </a:cubicBezTo>
                <a:lnTo>
                  <a:pt x="5604" y="2242"/>
                </a:lnTo>
                <a:cubicBezTo>
                  <a:pt x="5646" y="2347"/>
                  <a:pt x="5682" y="2454"/>
                  <a:pt x="5711" y="2561"/>
                </a:cubicBezTo>
                <a:cubicBezTo>
                  <a:pt x="5726" y="2620"/>
                  <a:pt x="5741" y="2679"/>
                  <a:pt x="5751" y="2738"/>
                </a:cubicBezTo>
                <a:cubicBezTo>
                  <a:pt x="5756" y="2758"/>
                  <a:pt x="5778" y="2901"/>
                  <a:pt x="5781" y="2901"/>
                </a:cubicBezTo>
                <a:cubicBezTo>
                  <a:pt x="5781" y="2901"/>
                  <a:pt x="5781" y="2892"/>
                  <a:pt x="5779" y="2872"/>
                </a:cubicBezTo>
                <a:lnTo>
                  <a:pt x="5779" y="2872"/>
                </a:lnTo>
                <a:cubicBezTo>
                  <a:pt x="5793" y="2999"/>
                  <a:pt x="5800" y="3127"/>
                  <a:pt x="5800" y="3256"/>
                </a:cubicBezTo>
                <a:cubicBezTo>
                  <a:pt x="5798" y="3323"/>
                  <a:pt x="5796" y="3393"/>
                  <a:pt x="5791" y="3460"/>
                </a:cubicBezTo>
                <a:cubicBezTo>
                  <a:pt x="5787" y="3518"/>
                  <a:pt x="5781" y="3572"/>
                  <a:pt x="5780" y="3582"/>
                </a:cubicBezTo>
                <a:lnTo>
                  <a:pt x="5780" y="3582"/>
                </a:lnTo>
                <a:cubicBezTo>
                  <a:pt x="5759" y="3706"/>
                  <a:pt x="5734" y="3831"/>
                  <a:pt x="5699" y="3953"/>
                </a:cubicBezTo>
                <a:cubicBezTo>
                  <a:pt x="5682" y="4012"/>
                  <a:pt x="5663" y="4069"/>
                  <a:pt x="5642" y="4126"/>
                </a:cubicBezTo>
                <a:cubicBezTo>
                  <a:pt x="5631" y="4155"/>
                  <a:pt x="5621" y="4183"/>
                  <a:pt x="5610" y="4212"/>
                </a:cubicBezTo>
                <a:cubicBezTo>
                  <a:pt x="5606" y="4223"/>
                  <a:pt x="5602" y="4232"/>
                  <a:pt x="5600" y="4238"/>
                </a:cubicBezTo>
                <a:lnTo>
                  <a:pt x="5600" y="4238"/>
                </a:lnTo>
                <a:cubicBezTo>
                  <a:pt x="5597" y="4244"/>
                  <a:pt x="5593" y="4252"/>
                  <a:pt x="5589" y="4261"/>
                </a:cubicBezTo>
                <a:cubicBezTo>
                  <a:pt x="5534" y="4370"/>
                  <a:pt x="5477" y="4478"/>
                  <a:pt x="5412" y="4581"/>
                </a:cubicBezTo>
                <a:cubicBezTo>
                  <a:pt x="5311" y="4737"/>
                  <a:pt x="5324" y="4720"/>
                  <a:pt x="5189" y="4863"/>
                </a:cubicBezTo>
                <a:cubicBezTo>
                  <a:pt x="4814" y="5261"/>
                  <a:pt x="4355" y="5476"/>
                  <a:pt x="3756" y="5573"/>
                </a:cubicBezTo>
                <a:cubicBezTo>
                  <a:pt x="3620" y="5595"/>
                  <a:pt x="3482" y="5605"/>
                  <a:pt x="3344" y="5605"/>
                </a:cubicBezTo>
                <a:cubicBezTo>
                  <a:pt x="2954" y="5605"/>
                  <a:pt x="2572" y="5519"/>
                  <a:pt x="2265" y="5346"/>
                </a:cubicBezTo>
                <a:cubicBezTo>
                  <a:pt x="2214" y="5316"/>
                  <a:pt x="2164" y="5285"/>
                  <a:pt x="2113" y="5253"/>
                </a:cubicBezTo>
                <a:cubicBezTo>
                  <a:pt x="2098" y="5243"/>
                  <a:pt x="2015" y="5180"/>
                  <a:pt x="2013" y="5180"/>
                </a:cubicBezTo>
                <a:lnTo>
                  <a:pt x="2013" y="5180"/>
                </a:lnTo>
                <a:cubicBezTo>
                  <a:pt x="2013" y="5180"/>
                  <a:pt x="2019" y="5186"/>
                  <a:pt x="2037" y="5200"/>
                </a:cubicBezTo>
                <a:cubicBezTo>
                  <a:pt x="1930" y="5114"/>
                  <a:pt x="1831" y="5019"/>
                  <a:pt x="1740" y="4916"/>
                </a:cubicBezTo>
                <a:cubicBezTo>
                  <a:pt x="1728" y="4902"/>
                  <a:pt x="1675" y="4837"/>
                  <a:pt x="1657" y="4816"/>
                </a:cubicBezTo>
                <a:lnTo>
                  <a:pt x="1657" y="4816"/>
                </a:lnTo>
                <a:cubicBezTo>
                  <a:pt x="1647" y="4801"/>
                  <a:pt x="1584" y="4711"/>
                  <a:pt x="1570" y="4688"/>
                </a:cubicBezTo>
                <a:cubicBezTo>
                  <a:pt x="1500" y="4579"/>
                  <a:pt x="1439" y="4465"/>
                  <a:pt x="1382" y="4347"/>
                </a:cubicBezTo>
                <a:cubicBezTo>
                  <a:pt x="1372" y="4327"/>
                  <a:pt x="1369" y="4322"/>
                  <a:pt x="1368" y="4322"/>
                </a:cubicBezTo>
                <a:lnTo>
                  <a:pt x="1368" y="4322"/>
                </a:lnTo>
                <a:cubicBezTo>
                  <a:pt x="1368" y="4322"/>
                  <a:pt x="1368" y="4322"/>
                  <a:pt x="1368" y="4322"/>
                </a:cubicBezTo>
                <a:lnTo>
                  <a:pt x="1368" y="4322"/>
                </a:lnTo>
                <a:cubicBezTo>
                  <a:pt x="1366" y="4315"/>
                  <a:pt x="1360" y="4299"/>
                  <a:pt x="1348" y="4265"/>
                </a:cubicBezTo>
                <a:cubicBezTo>
                  <a:pt x="1329" y="4210"/>
                  <a:pt x="1308" y="4155"/>
                  <a:pt x="1291" y="4101"/>
                </a:cubicBezTo>
                <a:cubicBezTo>
                  <a:pt x="1251" y="3974"/>
                  <a:pt x="1220" y="3848"/>
                  <a:pt x="1197" y="3717"/>
                </a:cubicBezTo>
                <a:cubicBezTo>
                  <a:pt x="1192" y="3696"/>
                  <a:pt x="1179" y="3596"/>
                  <a:pt x="1178" y="3596"/>
                </a:cubicBezTo>
                <a:lnTo>
                  <a:pt x="1178" y="3596"/>
                </a:lnTo>
                <a:cubicBezTo>
                  <a:pt x="1178" y="3596"/>
                  <a:pt x="1179" y="3606"/>
                  <a:pt x="1182" y="3633"/>
                </a:cubicBezTo>
                <a:cubicBezTo>
                  <a:pt x="1173" y="3568"/>
                  <a:pt x="1167" y="3502"/>
                  <a:pt x="1165" y="3437"/>
                </a:cubicBezTo>
                <a:cubicBezTo>
                  <a:pt x="1157" y="3304"/>
                  <a:pt x="1157" y="3174"/>
                  <a:pt x="1165" y="3041"/>
                </a:cubicBezTo>
                <a:cubicBezTo>
                  <a:pt x="1167" y="3011"/>
                  <a:pt x="1179" y="2898"/>
                  <a:pt x="1181" y="2870"/>
                </a:cubicBezTo>
                <a:lnTo>
                  <a:pt x="1181" y="2870"/>
                </a:lnTo>
                <a:cubicBezTo>
                  <a:pt x="1186" y="2847"/>
                  <a:pt x="1203" y="2750"/>
                  <a:pt x="1209" y="2721"/>
                </a:cubicBezTo>
                <a:cubicBezTo>
                  <a:pt x="1239" y="2580"/>
                  <a:pt x="1281" y="2443"/>
                  <a:pt x="1327" y="2306"/>
                </a:cubicBezTo>
                <a:cubicBezTo>
                  <a:pt x="1342" y="2262"/>
                  <a:pt x="1345" y="2248"/>
                  <a:pt x="1346" y="2244"/>
                </a:cubicBezTo>
                <a:lnTo>
                  <a:pt x="1346" y="2244"/>
                </a:lnTo>
                <a:cubicBezTo>
                  <a:pt x="1348" y="2241"/>
                  <a:pt x="1355" y="2229"/>
                  <a:pt x="1376" y="2188"/>
                </a:cubicBezTo>
                <a:cubicBezTo>
                  <a:pt x="1407" y="2125"/>
                  <a:pt x="1439" y="2059"/>
                  <a:pt x="1475" y="1998"/>
                </a:cubicBezTo>
                <a:cubicBezTo>
                  <a:pt x="1511" y="1937"/>
                  <a:pt x="1551" y="1878"/>
                  <a:pt x="1588" y="1819"/>
                </a:cubicBezTo>
                <a:cubicBezTo>
                  <a:pt x="1603" y="1799"/>
                  <a:pt x="1618" y="1779"/>
                  <a:pt x="1632" y="1759"/>
                </a:cubicBezTo>
                <a:lnTo>
                  <a:pt x="1632" y="1759"/>
                </a:lnTo>
                <a:cubicBezTo>
                  <a:pt x="1639" y="1751"/>
                  <a:pt x="1646" y="1741"/>
                  <a:pt x="1654" y="1733"/>
                </a:cubicBezTo>
                <a:cubicBezTo>
                  <a:pt x="1744" y="1632"/>
                  <a:pt x="1839" y="1535"/>
                  <a:pt x="1945" y="1446"/>
                </a:cubicBezTo>
                <a:cubicBezTo>
                  <a:pt x="1949" y="1443"/>
                  <a:pt x="1952" y="1440"/>
                  <a:pt x="1955" y="1437"/>
                </a:cubicBezTo>
                <a:lnTo>
                  <a:pt x="1955" y="1437"/>
                </a:lnTo>
                <a:cubicBezTo>
                  <a:pt x="1958" y="1435"/>
                  <a:pt x="1960" y="1434"/>
                  <a:pt x="1963" y="1431"/>
                </a:cubicBezTo>
                <a:cubicBezTo>
                  <a:pt x="1993" y="1410"/>
                  <a:pt x="2022" y="1389"/>
                  <a:pt x="2054" y="1370"/>
                </a:cubicBezTo>
                <a:cubicBezTo>
                  <a:pt x="2115" y="1328"/>
                  <a:pt x="2180" y="1292"/>
                  <a:pt x="2246" y="1257"/>
                </a:cubicBezTo>
                <a:cubicBezTo>
                  <a:pt x="2372" y="1191"/>
                  <a:pt x="2412" y="1174"/>
                  <a:pt x="2604" y="1120"/>
                </a:cubicBezTo>
                <a:cubicBezTo>
                  <a:pt x="2802" y="1065"/>
                  <a:pt x="2859" y="1059"/>
                  <a:pt x="3023" y="1044"/>
                </a:cubicBezTo>
                <a:cubicBezTo>
                  <a:pt x="3046" y="1042"/>
                  <a:pt x="3069" y="1039"/>
                  <a:pt x="3092" y="1035"/>
                </a:cubicBezTo>
                <a:lnTo>
                  <a:pt x="3092" y="1035"/>
                </a:lnTo>
                <a:cubicBezTo>
                  <a:pt x="3113" y="1033"/>
                  <a:pt x="3134" y="1031"/>
                  <a:pt x="3156" y="1027"/>
                </a:cubicBezTo>
                <a:cubicBezTo>
                  <a:pt x="3317" y="1000"/>
                  <a:pt x="3479" y="986"/>
                  <a:pt x="3639" y="986"/>
                </a:cubicBezTo>
                <a:close/>
                <a:moveTo>
                  <a:pt x="3656" y="0"/>
                </a:moveTo>
                <a:cubicBezTo>
                  <a:pt x="3424" y="0"/>
                  <a:pt x="3191" y="20"/>
                  <a:pt x="2962" y="55"/>
                </a:cubicBezTo>
                <a:lnTo>
                  <a:pt x="2962" y="55"/>
                </a:lnTo>
                <a:cubicBezTo>
                  <a:pt x="1592" y="189"/>
                  <a:pt x="506" y="1128"/>
                  <a:pt x="238" y="2500"/>
                </a:cubicBezTo>
                <a:cubicBezTo>
                  <a:pt x="0" y="3730"/>
                  <a:pt x="360" y="5131"/>
                  <a:pt x="1367" y="5933"/>
                </a:cubicBezTo>
                <a:cubicBezTo>
                  <a:pt x="1934" y="6385"/>
                  <a:pt x="2656" y="6602"/>
                  <a:pt x="3382" y="6602"/>
                </a:cubicBezTo>
                <a:cubicBezTo>
                  <a:pt x="4138" y="6602"/>
                  <a:pt x="4898" y="6367"/>
                  <a:pt x="5494" y="5917"/>
                </a:cubicBezTo>
                <a:cubicBezTo>
                  <a:pt x="6607" y="5078"/>
                  <a:pt x="7041" y="3580"/>
                  <a:pt x="6659" y="2253"/>
                </a:cubicBezTo>
                <a:cubicBezTo>
                  <a:pt x="6453" y="1537"/>
                  <a:pt x="6015" y="905"/>
                  <a:pt x="5393" y="488"/>
                </a:cubicBezTo>
                <a:cubicBezTo>
                  <a:pt x="4872" y="137"/>
                  <a:pt x="4267" y="0"/>
                  <a:pt x="36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2"/>
          <p:cNvSpPr/>
          <p:nvPr/>
        </p:nvSpPr>
        <p:spPr>
          <a:xfrm>
            <a:off x="5766725" y="3739000"/>
            <a:ext cx="388400" cy="411925"/>
          </a:xfrm>
          <a:custGeom>
            <a:avLst/>
            <a:gdLst/>
            <a:ahLst/>
            <a:cxnLst/>
            <a:rect l="l" t="t" r="r" b="b"/>
            <a:pathLst>
              <a:path w="15536" h="16477" extrusionOk="0">
                <a:moveTo>
                  <a:pt x="6847" y="1663"/>
                </a:moveTo>
                <a:cubicBezTo>
                  <a:pt x="7694" y="2699"/>
                  <a:pt x="8474" y="3796"/>
                  <a:pt x="9217" y="4915"/>
                </a:cubicBezTo>
                <a:lnTo>
                  <a:pt x="9217" y="4915"/>
                </a:lnTo>
                <a:cubicBezTo>
                  <a:pt x="8312" y="5132"/>
                  <a:pt x="7406" y="5345"/>
                  <a:pt x="6499" y="5555"/>
                </a:cubicBezTo>
                <a:lnTo>
                  <a:pt x="6499" y="5555"/>
                </a:lnTo>
                <a:cubicBezTo>
                  <a:pt x="6577" y="4254"/>
                  <a:pt x="6686" y="2956"/>
                  <a:pt x="6847" y="1663"/>
                </a:cubicBezTo>
                <a:close/>
                <a:moveTo>
                  <a:pt x="13631" y="4832"/>
                </a:moveTo>
                <a:cubicBezTo>
                  <a:pt x="13054" y="5635"/>
                  <a:pt x="12464" y="6428"/>
                  <a:pt x="11865" y="7213"/>
                </a:cubicBezTo>
                <a:lnTo>
                  <a:pt x="11865" y="7213"/>
                </a:lnTo>
                <a:cubicBezTo>
                  <a:pt x="11783" y="7081"/>
                  <a:pt x="11700" y="6949"/>
                  <a:pt x="11617" y="6817"/>
                </a:cubicBezTo>
                <a:cubicBezTo>
                  <a:pt x="11353" y="6396"/>
                  <a:pt x="11086" y="5973"/>
                  <a:pt x="10816" y="5552"/>
                </a:cubicBezTo>
                <a:lnTo>
                  <a:pt x="10816" y="5552"/>
                </a:lnTo>
                <a:cubicBezTo>
                  <a:pt x="11756" y="5320"/>
                  <a:pt x="12695" y="5082"/>
                  <a:pt x="13631" y="4832"/>
                </a:cubicBezTo>
                <a:close/>
                <a:moveTo>
                  <a:pt x="5447" y="6821"/>
                </a:moveTo>
                <a:lnTo>
                  <a:pt x="5447" y="6821"/>
                </a:lnTo>
                <a:cubicBezTo>
                  <a:pt x="5412" y="7578"/>
                  <a:pt x="5383" y="8337"/>
                  <a:pt x="5358" y="9095"/>
                </a:cubicBezTo>
                <a:lnTo>
                  <a:pt x="5358" y="9095"/>
                </a:lnTo>
                <a:cubicBezTo>
                  <a:pt x="4278" y="8603"/>
                  <a:pt x="3200" y="8103"/>
                  <a:pt x="2127" y="7595"/>
                </a:cubicBezTo>
                <a:lnTo>
                  <a:pt x="2127" y="7595"/>
                </a:lnTo>
                <a:cubicBezTo>
                  <a:pt x="3233" y="7333"/>
                  <a:pt x="4340" y="7077"/>
                  <a:pt x="5447" y="6821"/>
                </a:cubicBezTo>
                <a:close/>
                <a:moveTo>
                  <a:pt x="9795" y="5801"/>
                </a:moveTo>
                <a:cubicBezTo>
                  <a:pt x="10147" y="6347"/>
                  <a:pt x="10492" y="6896"/>
                  <a:pt x="10833" y="7443"/>
                </a:cubicBezTo>
                <a:cubicBezTo>
                  <a:pt x="10961" y="7647"/>
                  <a:pt x="11089" y="7852"/>
                  <a:pt x="11216" y="8057"/>
                </a:cubicBezTo>
                <a:lnTo>
                  <a:pt x="11216" y="8057"/>
                </a:lnTo>
                <a:cubicBezTo>
                  <a:pt x="10515" y="8963"/>
                  <a:pt x="9804" y="9861"/>
                  <a:pt x="9090" y="10757"/>
                </a:cubicBezTo>
                <a:lnTo>
                  <a:pt x="9090" y="10757"/>
                </a:lnTo>
                <a:cubicBezTo>
                  <a:pt x="8168" y="10356"/>
                  <a:pt x="7249" y="9949"/>
                  <a:pt x="6332" y="9536"/>
                </a:cubicBezTo>
                <a:lnTo>
                  <a:pt x="6332" y="9536"/>
                </a:lnTo>
                <a:cubicBezTo>
                  <a:pt x="6362" y="8553"/>
                  <a:pt x="6396" y="7571"/>
                  <a:pt x="6443" y="6590"/>
                </a:cubicBezTo>
                <a:lnTo>
                  <a:pt x="6443" y="6590"/>
                </a:lnTo>
                <a:cubicBezTo>
                  <a:pt x="7562" y="6331"/>
                  <a:pt x="8679" y="6070"/>
                  <a:pt x="9795" y="5801"/>
                </a:cubicBezTo>
                <a:close/>
                <a:moveTo>
                  <a:pt x="11771" y="8958"/>
                </a:moveTo>
                <a:cubicBezTo>
                  <a:pt x="12536" y="10214"/>
                  <a:pt x="13278" y="11491"/>
                  <a:pt x="13947" y="12799"/>
                </a:cubicBezTo>
                <a:lnTo>
                  <a:pt x="13947" y="12799"/>
                </a:lnTo>
                <a:cubicBezTo>
                  <a:pt x="12637" y="12267"/>
                  <a:pt x="11332" y="11721"/>
                  <a:pt x="10032" y="11163"/>
                </a:cubicBezTo>
                <a:lnTo>
                  <a:pt x="10032" y="11163"/>
                </a:lnTo>
                <a:cubicBezTo>
                  <a:pt x="10616" y="10431"/>
                  <a:pt x="11196" y="9697"/>
                  <a:pt x="11771" y="8958"/>
                </a:cubicBezTo>
                <a:close/>
                <a:moveTo>
                  <a:pt x="6300" y="10607"/>
                </a:moveTo>
                <a:cubicBezTo>
                  <a:pt x="7016" y="10927"/>
                  <a:pt x="7732" y="11244"/>
                  <a:pt x="8451" y="11557"/>
                </a:cubicBezTo>
                <a:lnTo>
                  <a:pt x="8451" y="11557"/>
                </a:lnTo>
                <a:cubicBezTo>
                  <a:pt x="7691" y="12508"/>
                  <a:pt x="6929" y="13457"/>
                  <a:pt x="6174" y="14413"/>
                </a:cubicBezTo>
                <a:lnTo>
                  <a:pt x="6174" y="14413"/>
                </a:lnTo>
                <a:cubicBezTo>
                  <a:pt x="6229" y="13146"/>
                  <a:pt x="6264" y="11877"/>
                  <a:pt x="6300" y="10607"/>
                </a:cubicBezTo>
                <a:close/>
                <a:moveTo>
                  <a:pt x="6513" y="1"/>
                </a:moveTo>
                <a:cubicBezTo>
                  <a:pt x="6290" y="1"/>
                  <a:pt x="6060" y="131"/>
                  <a:pt x="6026" y="362"/>
                </a:cubicBezTo>
                <a:cubicBezTo>
                  <a:pt x="5760" y="2163"/>
                  <a:pt x="5604" y="3972"/>
                  <a:pt x="5501" y="5786"/>
                </a:cubicBezTo>
                <a:lnTo>
                  <a:pt x="5501" y="5786"/>
                </a:lnTo>
                <a:cubicBezTo>
                  <a:pt x="3837" y="6171"/>
                  <a:pt x="2172" y="6555"/>
                  <a:pt x="511" y="6958"/>
                </a:cubicBezTo>
                <a:cubicBezTo>
                  <a:pt x="115" y="7055"/>
                  <a:pt x="1" y="7681"/>
                  <a:pt x="393" y="7868"/>
                </a:cubicBezTo>
                <a:cubicBezTo>
                  <a:pt x="2028" y="8652"/>
                  <a:pt x="3672" y="9419"/>
                  <a:pt x="5324" y="10167"/>
                </a:cubicBezTo>
                <a:lnTo>
                  <a:pt x="5324" y="10167"/>
                </a:lnTo>
                <a:cubicBezTo>
                  <a:pt x="5265" y="12097"/>
                  <a:pt x="5213" y="14027"/>
                  <a:pt x="5099" y="15951"/>
                </a:cubicBezTo>
                <a:cubicBezTo>
                  <a:pt x="5085" y="16196"/>
                  <a:pt x="5221" y="16347"/>
                  <a:pt x="5397" y="16404"/>
                </a:cubicBezTo>
                <a:lnTo>
                  <a:pt x="5397" y="16404"/>
                </a:lnTo>
                <a:cubicBezTo>
                  <a:pt x="5468" y="16450"/>
                  <a:pt x="5548" y="16477"/>
                  <a:pt x="5628" y="16477"/>
                </a:cubicBezTo>
                <a:cubicBezTo>
                  <a:pt x="5740" y="16477"/>
                  <a:pt x="5853" y="16426"/>
                  <a:pt x="5948" y="16303"/>
                </a:cubicBezTo>
                <a:cubicBezTo>
                  <a:pt x="7084" y="14845"/>
                  <a:pt x="8241" y="13406"/>
                  <a:pt x="9393" y="11965"/>
                </a:cubicBezTo>
                <a:lnTo>
                  <a:pt x="9393" y="11965"/>
                </a:lnTo>
                <a:cubicBezTo>
                  <a:pt x="11196" y="12741"/>
                  <a:pt x="13009" y="13494"/>
                  <a:pt x="14832" y="14222"/>
                </a:cubicBezTo>
                <a:cubicBezTo>
                  <a:pt x="14891" y="14245"/>
                  <a:pt x="14947" y="14256"/>
                  <a:pt x="14999" y="14256"/>
                </a:cubicBezTo>
                <a:cubicBezTo>
                  <a:pt x="15344" y="14256"/>
                  <a:pt x="15535" y="13791"/>
                  <a:pt x="15394" y="13491"/>
                </a:cubicBezTo>
                <a:cubicBezTo>
                  <a:pt x="14529" y="11640"/>
                  <a:pt x="13496" y="9859"/>
                  <a:pt x="12424" y="8114"/>
                </a:cubicBezTo>
                <a:lnTo>
                  <a:pt x="12424" y="8114"/>
                </a:lnTo>
                <a:cubicBezTo>
                  <a:pt x="13397" y="6844"/>
                  <a:pt x="14350" y="5557"/>
                  <a:pt x="15264" y="4238"/>
                </a:cubicBezTo>
                <a:cubicBezTo>
                  <a:pt x="15493" y="3909"/>
                  <a:pt x="15177" y="3491"/>
                  <a:pt x="14822" y="3491"/>
                </a:cubicBezTo>
                <a:cubicBezTo>
                  <a:pt x="14782" y="3491"/>
                  <a:pt x="14741" y="3496"/>
                  <a:pt x="14701" y="3507"/>
                </a:cubicBezTo>
                <a:cubicBezTo>
                  <a:pt x="13221" y="3921"/>
                  <a:pt x="11733" y="4302"/>
                  <a:pt x="10242" y="4667"/>
                </a:cubicBezTo>
                <a:lnTo>
                  <a:pt x="10242" y="4667"/>
                </a:lnTo>
                <a:cubicBezTo>
                  <a:pt x="9206" y="3091"/>
                  <a:pt x="8105" y="1549"/>
                  <a:pt x="6860" y="143"/>
                </a:cubicBezTo>
                <a:cubicBezTo>
                  <a:pt x="6774" y="46"/>
                  <a:pt x="6645" y="1"/>
                  <a:pt x="65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2"/>
          <p:cNvSpPr/>
          <p:nvPr/>
        </p:nvSpPr>
        <p:spPr>
          <a:xfrm>
            <a:off x="1494125" y="941313"/>
            <a:ext cx="146125" cy="136975"/>
          </a:xfrm>
          <a:custGeom>
            <a:avLst/>
            <a:gdLst/>
            <a:ahLst/>
            <a:cxnLst/>
            <a:rect l="l" t="t" r="r" b="b"/>
            <a:pathLst>
              <a:path w="5845" h="5479" extrusionOk="0">
                <a:moveTo>
                  <a:pt x="3075" y="4462"/>
                </a:moveTo>
                <a:cubicBezTo>
                  <a:pt x="3073" y="4462"/>
                  <a:pt x="3072" y="4463"/>
                  <a:pt x="3071" y="4463"/>
                </a:cubicBezTo>
                <a:lnTo>
                  <a:pt x="3071" y="4463"/>
                </a:lnTo>
                <a:cubicBezTo>
                  <a:pt x="3072" y="4463"/>
                  <a:pt x="3073" y="4462"/>
                  <a:pt x="3075" y="4462"/>
                </a:cubicBezTo>
                <a:close/>
                <a:moveTo>
                  <a:pt x="3051" y="4466"/>
                </a:moveTo>
                <a:cubicBezTo>
                  <a:pt x="3036" y="4468"/>
                  <a:pt x="3030" y="4469"/>
                  <a:pt x="3030" y="4469"/>
                </a:cubicBezTo>
                <a:cubicBezTo>
                  <a:pt x="3030" y="4469"/>
                  <a:pt x="3040" y="4467"/>
                  <a:pt x="3051" y="4466"/>
                </a:cubicBezTo>
                <a:close/>
                <a:moveTo>
                  <a:pt x="3032" y="988"/>
                </a:moveTo>
                <a:cubicBezTo>
                  <a:pt x="3081" y="988"/>
                  <a:pt x="3130" y="990"/>
                  <a:pt x="3180" y="993"/>
                </a:cubicBezTo>
                <a:cubicBezTo>
                  <a:pt x="3209" y="995"/>
                  <a:pt x="3237" y="997"/>
                  <a:pt x="3266" y="999"/>
                </a:cubicBezTo>
                <a:cubicBezTo>
                  <a:pt x="3274" y="999"/>
                  <a:pt x="3280" y="999"/>
                  <a:pt x="3284" y="1000"/>
                </a:cubicBezTo>
                <a:lnTo>
                  <a:pt x="3284" y="1000"/>
                </a:lnTo>
                <a:cubicBezTo>
                  <a:pt x="3395" y="1021"/>
                  <a:pt x="3505" y="1046"/>
                  <a:pt x="3612" y="1081"/>
                </a:cubicBezTo>
                <a:cubicBezTo>
                  <a:pt x="3641" y="1090"/>
                  <a:pt x="3709" y="1119"/>
                  <a:pt x="3711" y="1119"/>
                </a:cubicBezTo>
                <a:cubicBezTo>
                  <a:pt x="3712" y="1119"/>
                  <a:pt x="3702" y="1114"/>
                  <a:pt x="3673" y="1100"/>
                </a:cubicBezTo>
                <a:lnTo>
                  <a:pt x="3673" y="1100"/>
                </a:lnTo>
                <a:cubicBezTo>
                  <a:pt x="3730" y="1125"/>
                  <a:pt x="3787" y="1153"/>
                  <a:pt x="3841" y="1184"/>
                </a:cubicBezTo>
                <a:cubicBezTo>
                  <a:pt x="3883" y="1208"/>
                  <a:pt x="3923" y="1235"/>
                  <a:pt x="3966" y="1262"/>
                </a:cubicBezTo>
                <a:cubicBezTo>
                  <a:pt x="3985" y="1274"/>
                  <a:pt x="3997" y="1281"/>
                  <a:pt x="4005" y="1285"/>
                </a:cubicBezTo>
                <a:lnTo>
                  <a:pt x="4005" y="1285"/>
                </a:lnTo>
                <a:cubicBezTo>
                  <a:pt x="4007" y="1287"/>
                  <a:pt x="4009" y="1289"/>
                  <a:pt x="4012" y="1292"/>
                </a:cubicBezTo>
                <a:cubicBezTo>
                  <a:pt x="4096" y="1368"/>
                  <a:pt x="4181" y="1443"/>
                  <a:pt x="4254" y="1530"/>
                </a:cubicBezTo>
                <a:cubicBezTo>
                  <a:pt x="4264" y="1542"/>
                  <a:pt x="4273" y="1553"/>
                  <a:pt x="4283" y="1565"/>
                </a:cubicBezTo>
                <a:lnTo>
                  <a:pt x="4283" y="1565"/>
                </a:lnTo>
                <a:cubicBezTo>
                  <a:pt x="4284" y="1566"/>
                  <a:pt x="4285" y="1568"/>
                  <a:pt x="4286" y="1570"/>
                </a:cubicBezTo>
                <a:cubicBezTo>
                  <a:pt x="4315" y="1614"/>
                  <a:pt x="4347" y="1656"/>
                  <a:pt x="4374" y="1703"/>
                </a:cubicBezTo>
                <a:cubicBezTo>
                  <a:pt x="4400" y="1743"/>
                  <a:pt x="4423" y="1785"/>
                  <a:pt x="4444" y="1827"/>
                </a:cubicBezTo>
                <a:cubicBezTo>
                  <a:pt x="4458" y="1852"/>
                  <a:pt x="4499" y="1948"/>
                  <a:pt x="4501" y="1948"/>
                </a:cubicBezTo>
                <a:cubicBezTo>
                  <a:pt x="4501" y="1948"/>
                  <a:pt x="4497" y="1936"/>
                  <a:pt x="4484" y="1903"/>
                </a:cubicBezTo>
                <a:lnTo>
                  <a:pt x="4484" y="1903"/>
                </a:lnTo>
                <a:cubicBezTo>
                  <a:pt x="4520" y="1991"/>
                  <a:pt x="4551" y="2082"/>
                  <a:pt x="4577" y="2174"/>
                </a:cubicBezTo>
                <a:cubicBezTo>
                  <a:pt x="4589" y="2221"/>
                  <a:pt x="4600" y="2267"/>
                  <a:pt x="4610" y="2314"/>
                </a:cubicBezTo>
                <a:cubicBezTo>
                  <a:pt x="4616" y="2344"/>
                  <a:pt x="4628" y="2444"/>
                  <a:pt x="4630" y="2444"/>
                </a:cubicBezTo>
                <a:cubicBezTo>
                  <a:pt x="4631" y="2444"/>
                  <a:pt x="4630" y="2431"/>
                  <a:pt x="4627" y="2396"/>
                </a:cubicBezTo>
                <a:lnTo>
                  <a:pt x="4627" y="2396"/>
                </a:lnTo>
                <a:cubicBezTo>
                  <a:pt x="4636" y="2497"/>
                  <a:pt x="4644" y="2600"/>
                  <a:pt x="4644" y="2703"/>
                </a:cubicBezTo>
                <a:cubicBezTo>
                  <a:pt x="4642" y="2756"/>
                  <a:pt x="4642" y="2811"/>
                  <a:pt x="4638" y="2865"/>
                </a:cubicBezTo>
                <a:cubicBezTo>
                  <a:pt x="4636" y="2887"/>
                  <a:pt x="4632" y="2911"/>
                  <a:pt x="4631" y="2933"/>
                </a:cubicBezTo>
                <a:lnTo>
                  <a:pt x="4631" y="2933"/>
                </a:lnTo>
                <a:cubicBezTo>
                  <a:pt x="4631" y="2933"/>
                  <a:pt x="4631" y="2933"/>
                  <a:pt x="4631" y="2933"/>
                </a:cubicBezTo>
                <a:cubicBezTo>
                  <a:pt x="4614" y="3034"/>
                  <a:pt x="4596" y="3135"/>
                  <a:pt x="4566" y="3234"/>
                </a:cubicBezTo>
                <a:cubicBezTo>
                  <a:pt x="4553" y="3280"/>
                  <a:pt x="4537" y="3327"/>
                  <a:pt x="4522" y="3373"/>
                </a:cubicBezTo>
                <a:cubicBezTo>
                  <a:pt x="4513" y="3396"/>
                  <a:pt x="4503" y="3417"/>
                  <a:pt x="4497" y="3441"/>
                </a:cubicBezTo>
                <a:cubicBezTo>
                  <a:pt x="4496" y="3441"/>
                  <a:pt x="4496" y="3441"/>
                  <a:pt x="4496" y="3441"/>
                </a:cubicBezTo>
                <a:lnTo>
                  <a:pt x="4496" y="3441"/>
                </a:lnTo>
                <a:cubicBezTo>
                  <a:pt x="4494" y="3445"/>
                  <a:pt x="4491" y="3450"/>
                  <a:pt x="4488" y="3455"/>
                </a:cubicBezTo>
                <a:cubicBezTo>
                  <a:pt x="4440" y="3542"/>
                  <a:pt x="4400" y="3630"/>
                  <a:pt x="4347" y="3712"/>
                </a:cubicBezTo>
                <a:cubicBezTo>
                  <a:pt x="4337" y="3727"/>
                  <a:pt x="4283" y="3802"/>
                  <a:pt x="4272" y="3820"/>
                </a:cubicBezTo>
                <a:lnTo>
                  <a:pt x="4272" y="3820"/>
                </a:lnTo>
                <a:cubicBezTo>
                  <a:pt x="4267" y="3826"/>
                  <a:pt x="4263" y="3832"/>
                  <a:pt x="4261" y="3835"/>
                </a:cubicBezTo>
                <a:cubicBezTo>
                  <a:pt x="4235" y="3862"/>
                  <a:pt x="4210" y="3891"/>
                  <a:pt x="4185" y="3919"/>
                </a:cubicBezTo>
                <a:cubicBezTo>
                  <a:pt x="4151" y="3955"/>
                  <a:pt x="4115" y="3990"/>
                  <a:pt x="4077" y="4024"/>
                </a:cubicBezTo>
                <a:cubicBezTo>
                  <a:pt x="4063" y="4037"/>
                  <a:pt x="3977" y="4106"/>
                  <a:pt x="3981" y="4106"/>
                </a:cubicBezTo>
                <a:cubicBezTo>
                  <a:pt x="3982" y="4106"/>
                  <a:pt x="3992" y="4099"/>
                  <a:pt x="4016" y="4081"/>
                </a:cubicBezTo>
                <a:lnTo>
                  <a:pt x="4016" y="4081"/>
                </a:lnTo>
                <a:cubicBezTo>
                  <a:pt x="3919" y="4153"/>
                  <a:pt x="3818" y="4216"/>
                  <a:pt x="3713" y="4271"/>
                </a:cubicBezTo>
                <a:cubicBezTo>
                  <a:pt x="3692" y="4282"/>
                  <a:pt x="3605" y="4320"/>
                  <a:pt x="3609" y="4320"/>
                </a:cubicBezTo>
                <a:cubicBezTo>
                  <a:pt x="3609" y="4320"/>
                  <a:pt x="3609" y="4320"/>
                  <a:pt x="3611" y="4319"/>
                </a:cubicBezTo>
                <a:lnTo>
                  <a:pt x="3611" y="4319"/>
                </a:lnTo>
                <a:cubicBezTo>
                  <a:pt x="3569" y="4335"/>
                  <a:pt x="3527" y="4350"/>
                  <a:pt x="3483" y="4365"/>
                </a:cubicBezTo>
                <a:cubicBezTo>
                  <a:pt x="3353" y="4408"/>
                  <a:pt x="3218" y="4437"/>
                  <a:pt x="3083" y="4460"/>
                </a:cubicBezTo>
                <a:cubicBezTo>
                  <a:pt x="3075" y="4462"/>
                  <a:pt x="3068" y="4463"/>
                  <a:pt x="3062" y="4464"/>
                </a:cubicBezTo>
                <a:lnTo>
                  <a:pt x="3062" y="4464"/>
                </a:lnTo>
                <a:cubicBezTo>
                  <a:pt x="3028" y="4467"/>
                  <a:pt x="2994" y="4471"/>
                  <a:pt x="2959" y="4473"/>
                </a:cubicBezTo>
                <a:cubicBezTo>
                  <a:pt x="2900" y="4477"/>
                  <a:pt x="2841" y="4481"/>
                  <a:pt x="2782" y="4481"/>
                </a:cubicBezTo>
                <a:cubicBezTo>
                  <a:pt x="2718" y="4481"/>
                  <a:pt x="2653" y="4479"/>
                  <a:pt x="2590" y="4475"/>
                </a:cubicBezTo>
                <a:cubicBezTo>
                  <a:pt x="2563" y="4473"/>
                  <a:pt x="2536" y="4471"/>
                  <a:pt x="2509" y="4469"/>
                </a:cubicBezTo>
                <a:lnTo>
                  <a:pt x="2509" y="4469"/>
                </a:lnTo>
                <a:cubicBezTo>
                  <a:pt x="2506" y="4468"/>
                  <a:pt x="2503" y="4467"/>
                  <a:pt x="2499" y="4467"/>
                </a:cubicBezTo>
                <a:cubicBezTo>
                  <a:pt x="2392" y="4445"/>
                  <a:pt x="2287" y="4422"/>
                  <a:pt x="2181" y="4389"/>
                </a:cubicBezTo>
                <a:cubicBezTo>
                  <a:pt x="2154" y="4379"/>
                  <a:pt x="2102" y="4357"/>
                  <a:pt x="2090" y="4352"/>
                </a:cubicBezTo>
                <a:lnTo>
                  <a:pt x="2090" y="4352"/>
                </a:lnTo>
                <a:cubicBezTo>
                  <a:pt x="2048" y="4332"/>
                  <a:pt x="2007" y="4312"/>
                  <a:pt x="1966" y="4290"/>
                </a:cubicBezTo>
                <a:cubicBezTo>
                  <a:pt x="1924" y="4266"/>
                  <a:pt x="1884" y="4241"/>
                  <a:pt x="1844" y="4214"/>
                </a:cubicBezTo>
                <a:cubicBezTo>
                  <a:pt x="1820" y="4198"/>
                  <a:pt x="1770" y="4158"/>
                  <a:pt x="1769" y="4158"/>
                </a:cubicBezTo>
                <a:lnTo>
                  <a:pt x="1769" y="4158"/>
                </a:lnTo>
                <a:cubicBezTo>
                  <a:pt x="1769" y="4158"/>
                  <a:pt x="1769" y="4158"/>
                  <a:pt x="1770" y="4159"/>
                </a:cubicBezTo>
                <a:lnTo>
                  <a:pt x="1770" y="4159"/>
                </a:lnTo>
                <a:cubicBezTo>
                  <a:pt x="1698" y="4097"/>
                  <a:pt x="1630" y="4032"/>
                  <a:pt x="1566" y="3961"/>
                </a:cubicBezTo>
                <a:cubicBezTo>
                  <a:pt x="1559" y="3952"/>
                  <a:pt x="1523" y="3908"/>
                  <a:pt x="1505" y="3886"/>
                </a:cubicBezTo>
                <a:lnTo>
                  <a:pt x="1505" y="3886"/>
                </a:lnTo>
                <a:cubicBezTo>
                  <a:pt x="1487" y="3859"/>
                  <a:pt x="1452" y="3809"/>
                  <a:pt x="1446" y="3799"/>
                </a:cubicBezTo>
                <a:cubicBezTo>
                  <a:pt x="1389" y="3710"/>
                  <a:pt x="1347" y="3618"/>
                  <a:pt x="1296" y="3525"/>
                </a:cubicBezTo>
                <a:cubicBezTo>
                  <a:pt x="1293" y="3520"/>
                  <a:pt x="1291" y="3516"/>
                  <a:pt x="1289" y="3513"/>
                </a:cubicBezTo>
                <a:lnTo>
                  <a:pt x="1289" y="3513"/>
                </a:lnTo>
                <a:cubicBezTo>
                  <a:pt x="1287" y="3505"/>
                  <a:pt x="1284" y="3496"/>
                  <a:pt x="1280" y="3485"/>
                </a:cubicBezTo>
                <a:cubicBezTo>
                  <a:pt x="1263" y="3441"/>
                  <a:pt x="1248" y="3396"/>
                  <a:pt x="1233" y="3352"/>
                </a:cubicBezTo>
                <a:cubicBezTo>
                  <a:pt x="1202" y="3251"/>
                  <a:pt x="1176" y="3150"/>
                  <a:pt x="1157" y="3047"/>
                </a:cubicBezTo>
                <a:cubicBezTo>
                  <a:pt x="1153" y="3023"/>
                  <a:pt x="1148" y="2988"/>
                  <a:pt x="1146" y="2969"/>
                </a:cubicBezTo>
                <a:lnTo>
                  <a:pt x="1146" y="2969"/>
                </a:lnTo>
                <a:cubicBezTo>
                  <a:pt x="1142" y="2928"/>
                  <a:pt x="1138" y="2887"/>
                  <a:pt x="1134" y="2847"/>
                </a:cubicBezTo>
                <a:cubicBezTo>
                  <a:pt x="1128" y="2743"/>
                  <a:pt x="1130" y="2638"/>
                  <a:pt x="1136" y="2533"/>
                </a:cubicBezTo>
                <a:cubicBezTo>
                  <a:pt x="1138" y="2513"/>
                  <a:pt x="1146" y="2433"/>
                  <a:pt x="1149" y="2401"/>
                </a:cubicBezTo>
                <a:lnTo>
                  <a:pt x="1149" y="2401"/>
                </a:lnTo>
                <a:cubicBezTo>
                  <a:pt x="1155" y="2369"/>
                  <a:pt x="1164" y="2316"/>
                  <a:pt x="1166" y="2301"/>
                </a:cubicBezTo>
                <a:cubicBezTo>
                  <a:pt x="1191" y="2189"/>
                  <a:pt x="1225" y="2080"/>
                  <a:pt x="1261" y="1970"/>
                </a:cubicBezTo>
                <a:cubicBezTo>
                  <a:pt x="1267" y="1952"/>
                  <a:pt x="1270" y="1940"/>
                  <a:pt x="1272" y="1933"/>
                </a:cubicBezTo>
                <a:lnTo>
                  <a:pt x="1272" y="1933"/>
                </a:lnTo>
                <a:cubicBezTo>
                  <a:pt x="1276" y="1925"/>
                  <a:pt x="1282" y="1914"/>
                  <a:pt x="1290" y="1898"/>
                </a:cubicBezTo>
                <a:cubicBezTo>
                  <a:pt x="1315" y="1848"/>
                  <a:pt x="1341" y="1797"/>
                  <a:pt x="1370" y="1747"/>
                </a:cubicBezTo>
                <a:cubicBezTo>
                  <a:pt x="1398" y="1698"/>
                  <a:pt x="1429" y="1652"/>
                  <a:pt x="1461" y="1604"/>
                </a:cubicBezTo>
                <a:cubicBezTo>
                  <a:pt x="1470" y="1590"/>
                  <a:pt x="1476" y="1580"/>
                  <a:pt x="1480" y="1574"/>
                </a:cubicBezTo>
                <a:lnTo>
                  <a:pt x="1480" y="1574"/>
                </a:lnTo>
                <a:cubicBezTo>
                  <a:pt x="1484" y="1570"/>
                  <a:pt x="1489" y="1565"/>
                  <a:pt x="1497" y="1557"/>
                </a:cubicBezTo>
                <a:cubicBezTo>
                  <a:pt x="1572" y="1477"/>
                  <a:pt x="1648" y="1401"/>
                  <a:pt x="1728" y="1328"/>
                </a:cubicBezTo>
                <a:cubicBezTo>
                  <a:pt x="1729" y="1327"/>
                  <a:pt x="1729" y="1327"/>
                  <a:pt x="1730" y="1326"/>
                </a:cubicBezTo>
                <a:lnTo>
                  <a:pt x="1730" y="1326"/>
                </a:lnTo>
                <a:cubicBezTo>
                  <a:pt x="1753" y="1312"/>
                  <a:pt x="1774" y="1295"/>
                  <a:pt x="1796" y="1281"/>
                </a:cubicBezTo>
                <a:cubicBezTo>
                  <a:pt x="1846" y="1248"/>
                  <a:pt x="1899" y="1218"/>
                  <a:pt x="1952" y="1191"/>
                </a:cubicBezTo>
                <a:cubicBezTo>
                  <a:pt x="1973" y="1180"/>
                  <a:pt x="1996" y="1170"/>
                  <a:pt x="2015" y="1159"/>
                </a:cubicBezTo>
                <a:cubicBezTo>
                  <a:pt x="2019" y="1157"/>
                  <a:pt x="2023" y="1154"/>
                  <a:pt x="2026" y="1152"/>
                </a:cubicBezTo>
                <a:lnTo>
                  <a:pt x="2026" y="1152"/>
                </a:lnTo>
                <a:cubicBezTo>
                  <a:pt x="2028" y="1152"/>
                  <a:pt x="2030" y="1151"/>
                  <a:pt x="2032" y="1151"/>
                </a:cubicBezTo>
                <a:cubicBezTo>
                  <a:pt x="2093" y="1132"/>
                  <a:pt x="2152" y="1108"/>
                  <a:pt x="2213" y="1092"/>
                </a:cubicBezTo>
                <a:cubicBezTo>
                  <a:pt x="2272" y="1075"/>
                  <a:pt x="2329" y="1064"/>
                  <a:pt x="2388" y="1052"/>
                </a:cubicBezTo>
                <a:cubicBezTo>
                  <a:pt x="2406" y="1047"/>
                  <a:pt x="2452" y="1041"/>
                  <a:pt x="2450" y="1041"/>
                </a:cubicBezTo>
                <a:lnTo>
                  <a:pt x="2450" y="1041"/>
                </a:lnTo>
                <a:cubicBezTo>
                  <a:pt x="2449" y="1041"/>
                  <a:pt x="2434" y="1042"/>
                  <a:pt x="2396" y="1047"/>
                </a:cubicBezTo>
                <a:cubicBezTo>
                  <a:pt x="2438" y="1041"/>
                  <a:pt x="2480" y="1037"/>
                  <a:pt x="2523" y="1035"/>
                </a:cubicBezTo>
                <a:cubicBezTo>
                  <a:pt x="2551" y="1033"/>
                  <a:pt x="2579" y="1028"/>
                  <a:pt x="2607" y="1022"/>
                </a:cubicBezTo>
                <a:lnTo>
                  <a:pt x="2607" y="1022"/>
                </a:lnTo>
                <a:cubicBezTo>
                  <a:pt x="2623" y="1021"/>
                  <a:pt x="2639" y="1018"/>
                  <a:pt x="2655" y="1016"/>
                </a:cubicBezTo>
                <a:cubicBezTo>
                  <a:pt x="2677" y="1012"/>
                  <a:pt x="2699" y="1009"/>
                  <a:pt x="2720" y="1006"/>
                </a:cubicBezTo>
                <a:lnTo>
                  <a:pt x="2720" y="1006"/>
                </a:lnTo>
                <a:cubicBezTo>
                  <a:pt x="2727" y="1005"/>
                  <a:pt x="2777" y="1000"/>
                  <a:pt x="2792" y="999"/>
                </a:cubicBezTo>
                <a:cubicBezTo>
                  <a:pt x="2853" y="995"/>
                  <a:pt x="2917" y="991"/>
                  <a:pt x="2978" y="988"/>
                </a:cubicBezTo>
                <a:cubicBezTo>
                  <a:pt x="2996" y="988"/>
                  <a:pt x="3014" y="988"/>
                  <a:pt x="3032" y="988"/>
                </a:cubicBezTo>
                <a:close/>
                <a:moveTo>
                  <a:pt x="3031" y="0"/>
                </a:moveTo>
                <a:cubicBezTo>
                  <a:pt x="2841" y="0"/>
                  <a:pt x="2651" y="16"/>
                  <a:pt x="2463" y="44"/>
                </a:cubicBezTo>
                <a:lnTo>
                  <a:pt x="2463" y="44"/>
                </a:lnTo>
                <a:cubicBezTo>
                  <a:pt x="1887" y="101"/>
                  <a:pt x="1345" y="305"/>
                  <a:pt x="921" y="715"/>
                </a:cubicBezTo>
                <a:cubicBezTo>
                  <a:pt x="551" y="1073"/>
                  <a:pt x="298" y="1566"/>
                  <a:pt x="199" y="2071"/>
                </a:cubicBezTo>
                <a:cubicBezTo>
                  <a:pt x="1" y="3089"/>
                  <a:pt x="296" y="4250"/>
                  <a:pt x="1128" y="4915"/>
                </a:cubicBezTo>
                <a:cubicBezTo>
                  <a:pt x="1602" y="5295"/>
                  <a:pt x="2207" y="5479"/>
                  <a:pt x="2815" y="5479"/>
                </a:cubicBezTo>
                <a:cubicBezTo>
                  <a:pt x="3435" y="5479"/>
                  <a:pt x="4059" y="5288"/>
                  <a:pt x="4551" y="4917"/>
                </a:cubicBezTo>
                <a:cubicBezTo>
                  <a:pt x="5478" y="4222"/>
                  <a:pt x="5845" y="2981"/>
                  <a:pt x="5529" y="1873"/>
                </a:cubicBezTo>
                <a:cubicBezTo>
                  <a:pt x="5356" y="1275"/>
                  <a:pt x="4989" y="750"/>
                  <a:pt x="4469" y="401"/>
                </a:cubicBezTo>
                <a:cubicBezTo>
                  <a:pt x="4037" y="112"/>
                  <a:pt x="3537" y="0"/>
                  <a:pt x="30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2"/>
          <p:cNvSpPr/>
          <p:nvPr/>
        </p:nvSpPr>
        <p:spPr>
          <a:xfrm>
            <a:off x="7906938" y="4150913"/>
            <a:ext cx="117525" cy="1101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2"/>
          <p:cNvSpPr/>
          <p:nvPr/>
        </p:nvSpPr>
        <p:spPr>
          <a:xfrm>
            <a:off x="2820000" y="4014063"/>
            <a:ext cx="146125" cy="136975"/>
          </a:xfrm>
          <a:custGeom>
            <a:avLst/>
            <a:gdLst/>
            <a:ahLst/>
            <a:cxnLst/>
            <a:rect l="l" t="t" r="r" b="b"/>
            <a:pathLst>
              <a:path w="5845" h="5479" extrusionOk="0">
                <a:moveTo>
                  <a:pt x="3075" y="4462"/>
                </a:moveTo>
                <a:cubicBezTo>
                  <a:pt x="3073" y="4462"/>
                  <a:pt x="3072" y="4463"/>
                  <a:pt x="3071" y="4463"/>
                </a:cubicBezTo>
                <a:lnTo>
                  <a:pt x="3071" y="4463"/>
                </a:lnTo>
                <a:cubicBezTo>
                  <a:pt x="3072" y="4463"/>
                  <a:pt x="3073" y="4462"/>
                  <a:pt x="3075" y="4462"/>
                </a:cubicBezTo>
                <a:close/>
                <a:moveTo>
                  <a:pt x="3051" y="4466"/>
                </a:moveTo>
                <a:cubicBezTo>
                  <a:pt x="3036" y="4468"/>
                  <a:pt x="3030" y="4469"/>
                  <a:pt x="3030" y="4469"/>
                </a:cubicBezTo>
                <a:cubicBezTo>
                  <a:pt x="3030" y="4469"/>
                  <a:pt x="3040" y="4467"/>
                  <a:pt x="3051" y="4466"/>
                </a:cubicBezTo>
                <a:close/>
                <a:moveTo>
                  <a:pt x="3032" y="988"/>
                </a:moveTo>
                <a:cubicBezTo>
                  <a:pt x="3081" y="988"/>
                  <a:pt x="3130" y="990"/>
                  <a:pt x="3180" y="993"/>
                </a:cubicBezTo>
                <a:cubicBezTo>
                  <a:pt x="3209" y="995"/>
                  <a:pt x="3237" y="997"/>
                  <a:pt x="3266" y="999"/>
                </a:cubicBezTo>
                <a:cubicBezTo>
                  <a:pt x="3274" y="999"/>
                  <a:pt x="3280" y="999"/>
                  <a:pt x="3284" y="1000"/>
                </a:cubicBezTo>
                <a:lnTo>
                  <a:pt x="3284" y="1000"/>
                </a:lnTo>
                <a:cubicBezTo>
                  <a:pt x="3395" y="1021"/>
                  <a:pt x="3505" y="1046"/>
                  <a:pt x="3612" y="1081"/>
                </a:cubicBezTo>
                <a:cubicBezTo>
                  <a:pt x="3641" y="1090"/>
                  <a:pt x="3709" y="1119"/>
                  <a:pt x="3711" y="1119"/>
                </a:cubicBezTo>
                <a:cubicBezTo>
                  <a:pt x="3712" y="1119"/>
                  <a:pt x="3702" y="1114"/>
                  <a:pt x="3673" y="1100"/>
                </a:cubicBezTo>
                <a:lnTo>
                  <a:pt x="3673" y="1100"/>
                </a:lnTo>
                <a:cubicBezTo>
                  <a:pt x="3730" y="1125"/>
                  <a:pt x="3787" y="1153"/>
                  <a:pt x="3841" y="1184"/>
                </a:cubicBezTo>
                <a:cubicBezTo>
                  <a:pt x="3883" y="1208"/>
                  <a:pt x="3923" y="1235"/>
                  <a:pt x="3966" y="1262"/>
                </a:cubicBezTo>
                <a:cubicBezTo>
                  <a:pt x="3985" y="1274"/>
                  <a:pt x="3997" y="1281"/>
                  <a:pt x="4005" y="1285"/>
                </a:cubicBezTo>
                <a:lnTo>
                  <a:pt x="4005" y="1285"/>
                </a:lnTo>
                <a:cubicBezTo>
                  <a:pt x="4007" y="1287"/>
                  <a:pt x="4009" y="1289"/>
                  <a:pt x="4012" y="1292"/>
                </a:cubicBezTo>
                <a:cubicBezTo>
                  <a:pt x="4096" y="1368"/>
                  <a:pt x="4181" y="1443"/>
                  <a:pt x="4254" y="1530"/>
                </a:cubicBezTo>
                <a:cubicBezTo>
                  <a:pt x="4264" y="1542"/>
                  <a:pt x="4273" y="1553"/>
                  <a:pt x="4283" y="1565"/>
                </a:cubicBezTo>
                <a:lnTo>
                  <a:pt x="4283" y="1565"/>
                </a:lnTo>
                <a:cubicBezTo>
                  <a:pt x="4284" y="1566"/>
                  <a:pt x="4285" y="1568"/>
                  <a:pt x="4286" y="1570"/>
                </a:cubicBezTo>
                <a:cubicBezTo>
                  <a:pt x="4315" y="1614"/>
                  <a:pt x="4347" y="1656"/>
                  <a:pt x="4374" y="1703"/>
                </a:cubicBezTo>
                <a:cubicBezTo>
                  <a:pt x="4400" y="1743"/>
                  <a:pt x="4423" y="1785"/>
                  <a:pt x="4444" y="1827"/>
                </a:cubicBezTo>
                <a:cubicBezTo>
                  <a:pt x="4458" y="1852"/>
                  <a:pt x="4499" y="1948"/>
                  <a:pt x="4501" y="1948"/>
                </a:cubicBezTo>
                <a:cubicBezTo>
                  <a:pt x="4501" y="1948"/>
                  <a:pt x="4497" y="1936"/>
                  <a:pt x="4484" y="1903"/>
                </a:cubicBezTo>
                <a:lnTo>
                  <a:pt x="4484" y="1903"/>
                </a:lnTo>
                <a:cubicBezTo>
                  <a:pt x="4520" y="1991"/>
                  <a:pt x="4551" y="2082"/>
                  <a:pt x="4577" y="2174"/>
                </a:cubicBezTo>
                <a:cubicBezTo>
                  <a:pt x="4589" y="2221"/>
                  <a:pt x="4600" y="2267"/>
                  <a:pt x="4610" y="2314"/>
                </a:cubicBezTo>
                <a:cubicBezTo>
                  <a:pt x="4616" y="2344"/>
                  <a:pt x="4628" y="2444"/>
                  <a:pt x="4630" y="2444"/>
                </a:cubicBezTo>
                <a:cubicBezTo>
                  <a:pt x="4631" y="2444"/>
                  <a:pt x="4630" y="2431"/>
                  <a:pt x="4627" y="2396"/>
                </a:cubicBezTo>
                <a:lnTo>
                  <a:pt x="4627" y="2396"/>
                </a:lnTo>
                <a:cubicBezTo>
                  <a:pt x="4636" y="2497"/>
                  <a:pt x="4644" y="2600"/>
                  <a:pt x="4644" y="2703"/>
                </a:cubicBezTo>
                <a:cubicBezTo>
                  <a:pt x="4642" y="2756"/>
                  <a:pt x="4642" y="2811"/>
                  <a:pt x="4638" y="2865"/>
                </a:cubicBezTo>
                <a:cubicBezTo>
                  <a:pt x="4636" y="2887"/>
                  <a:pt x="4632" y="2911"/>
                  <a:pt x="4631" y="2933"/>
                </a:cubicBezTo>
                <a:lnTo>
                  <a:pt x="4631" y="2933"/>
                </a:lnTo>
                <a:cubicBezTo>
                  <a:pt x="4631" y="2933"/>
                  <a:pt x="4631" y="2933"/>
                  <a:pt x="4631" y="2933"/>
                </a:cubicBezTo>
                <a:cubicBezTo>
                  <a:pt x="4614" y="3034"/>
                  <a:pt x="4596" y="3135"/>
                  <a:pt x="4566" y="3234"/>
                </a:cubicBezTo>
                <a:cubicBezTo>
                  <a:pt x="4553" y="3280"/>
                  <a:pt x="4537" y="3327"/>
                  <a:pt x="4522" y="3373"/>
                </a:cubicBezTo>
                <a:cubicBezTo>
                  <a:pt x="4513" y="3396"/>
                  <a:pt x="4503" y="3417"/>
                  <a:pt x="4497" y="3441"/>
                </a:cubicBezTo>
                <a:cubicBezTo>
                  <a:pt x="4496" y="3441"/>
                  <a:pt x="4496" y="3441"/>
                  <a:pt x="4496" y="3441"/>
                </a:cubicBezTo>
                <a:lnTo>
                  <a:pt x="4496" y="3441"/>
                </a:lnTo>
                <a:cubicBezTo>
                  <a:pt x="4494" y="3445"/>
                  <a:pt x="4491" y="3450"/>
                  <a:pt x="4488" y="3455"/>
                </a:cubicBezTo>
                <a:cubicBezTo>
                  <a:pt x="4440" y="3542"/>
                  <a:pt x="4400" y="3630"/>
                  <a:pt x="4347" y="3712"/>
                </a:cubicBezTo>
                <a:cubicBezTo>
                  <a:pt x="4337" y="3727"/>
                  <a:pt x="4283" y="3802"/>
                  <a:pt x="4272" y="3820"/>
                </a:cubicBezTo>
                <a:lnTo>
                  <a:pt x="4272" y="3820"/>
                </a:lnTo>
                <a:cubicBezTo>
                  <a:pt x="4267" y="3826"/>
                  <a:pt x="4263" y="3832"/>
                  <a:pt x="4261" y="3835"/>
                </a:cubicBezTo>
                <a:cubicBezTo>
                  <a:pt x="4235" y="3862"/>
                  <a:pt x="4210" y="3891"/>
                  <a:pt x="4185" y="3919"/>
                </a:cubicBezTo>
                <a:cubicBezTo>
                  <a:pt x="4151" y="3955"/>
                  <a:pt x="4115" y="3990"/>
                  <a:pt x="4077" y="4024"/>
                </a:cubicBezTo>
                <a:cubicBezTo>
                  <a:pt x="4063" y="4037"/>
                  <a:pt x="3977" y="4106"/>
                  <a:pt x="3981" y="4106"/>
                </a:cubicBezTo>
                <a:cubicBezTo>
                  <a:pt x="3982" y="4106"/>
                  <a:pt x="3992" y="4099"/>
                  <a:pt x="4016" y="4081"/>
                </a:cubicBezTo>
                <a:lnTo>
                  <a:pt x="4016" y="4081"/>
                </a:lnTo>
                <a:cubicBezTo>
                  <a:pt x="3919" y="4153"/>
                  <a:pt x="3818" y="4216"/>
                  <a:pt x="3713" y="4271"/>
                </a:cubicBezTo>
                <a:cubicBezTo>
                  <a:pt x="3692" y="4282"/>
                  <a:pt x="3605" y="4320"/>
                  <a:pt x="3609" y="4320"/>
                </a:cubicBezTo>
                <a:cubicBezTo>
                  <a:pt x="3609" y="4320"/>
                  <a:pt x="3609" y="4320"/>
                  <a:pt x="3611" y="4319"/>
                </a:cubicBezTo>
                <a:lnTo>
                  <a:pt x="3611" y="4319"/>
                </a:lnTo>
                <a:cubicBezTo>
                  <a:pt x="3569" y="4335"/>
                  <a:pt x="3527" y="4350"/>
                  <a:pt x="3483" y="4365"/>
                </a:cubicBezTo>
                <a:cubicBezTo>
                  <a:pt x="3353" y="4408"/>
                  <a:pt x="3218" y="4437"/>
                  <a:pt x="3083" y="4460"/>
                </a:cubicBezTo>
                <a:cubicBezTo>
                  <a:pt x="3075" y="4462"/>
                  <a:pt x="3068" y="4463"/>
                  <a:pt x="3062" y="4464"/>
                </a:cubicBezTo>
                <a:lnTo>
                  <a:pt x="3062" y="4464"/>
                </a:lnTo>
                <a:cubicBezTo>
                  <a:pt x="3028" y="4467"/>
                  <a:pt x="2994" y="4471"/>
                  <a:pt x="2959" y="4473"/>
                </a:cubicBezTo>
                <a:cubicBezTo>
                  <a:pt x="2900" y="4477"/>
                  <a:pt x="2841" y="4481"/>
                  <a:pt x="2782" y="4481"/>
                </a:cubicBezTo>
                <a:cubicBezTo>
                  <a:pt x="2718" y="4481"/>
                  <a:pt x="2653" y="4479"/>
                  <a:pt x="2590" y="4475"/>
                </a:cubicBezTo>
                <a:cubicBezTo>
                  <a:pt x="2563" y="4473"/>
                  <a:pt x="2536" y="4471"/>
                  <a:pt x="2509" y="4469"/>
                </a:cubicBezTo>
                <a:lnTo>
                  <a:pt x="2509" y="4469"/>
                </a:lnTo>
                <a:cubicBezTo>
                  <a:pt x="2506" y="4468"/>
                  <a:pt x="2503" y="4467"/>
                  <a:pt x="2499" y="4467"/>
                </a:cubicBezTo>
                <a:cubicBezTo>
                  <a:pt x="2392" y="4445"/>
                  <a:pt x="2287" y="4422"/>
                  <a:pt x="2181" y="4389"/>
                </a:cubicBezTo>
                <a:cubicBezTo>
                  <a:pt x="2154" y="4379"/>
                  <a:pt x="2102" y="4357"/>
                  <a:pt x="2090" y="4352"/>
                </a:cubicBezTo>
                <a:lnTo>
                  <a:pt x="2090" y="4352"/>
                </a:lnTo>
                <a:cubicBezTo>
                  <a:pt x="2048" y="4332"/>
                  <a:pt x="2007" y="4312"/>
                  <a:pt x="1966" y="4290"/>
                </a:cubicBezTo>
                <a:cubicBezTo>
                  <a:pt x="1924" y="4266"/>
                  <a:pt x="1884" y="4241"/>
                  <a:pt x="1844" y="4214"/>
                </a:cubicBezTo>
                <a:cubicBezTo>
                  <a:pt x="1820" y="4198"/>
                  <a:pt x="1770" y="4158"/>
                  <a:pt x="1769" y="4158"/>
                </a:cubicBezTo>
                <a:lnTo>
                  <a:pt x="1769" y="4158"/>
                </a:lnTo>
                <a:cubicBezTo>
                  <a:pt x="1769" y="4158"/>
                  <a:pt x="1769" y="4158"/>
                  <a:pt x="1770" y="4159"/>
                </a:cubicBezTo>
                <a:lnTo>
                  <a:pt x="1770" y="4159"/>
                </a:lnTo>
                <a:cubicBezTo>
                  <a:pt x="1698" y="4097"/>
                  <a:pt x="1630" y="4032"/>
                  <a:pt x="1566" y="3961"/>
                </a:cubicBezTo>
                <a:cubicBezTo>
                  <a:pt x="1559" y="3952"/>
                  <a:pt x="1523" y="3908"/>
                  <a:pt x="1505" y="3886"/>
                </a:cubicBezTo>
                <a:lnTo>
                  <a:pt x="1505" y="3886"/>
                </a:lnTo>
                <a:cubicBezTo>
                  <a:pt x="1487" y="3859"/>
                  <a:pt x="1452" y="3809"/>
                  <a:pt x="1446" y="3799"/>
                </a:cubicBezTo>
                <a:cubicBezTo>
                  <a:pt x="1389" y="3710"/>
                  <a:pt x="1347" y="3618"/>
                  <a:pt x="1296" y="3525"/>
                </a:cubicBezTo>
                <a:cubicBezTo>
                  <a:pt x="1293" y="3520"/>
                  <a:pt x="1291" y="3516"/>
                  <a:pt x="1289" y="3513"/>
                </a:cubicBezTo>
                <a:lnTo>
                  <a:pt x="1289" y="3513"/>
                </a:lnTo>
                <a:cubicBezTo>
                  <a:pt x="1287" y="3505"/>
                  <a:pt x="1284" y="3496"/>
                  <a:pt x="1280" y="3485"/>
                </a:cubicBezTo>
                <a:cubicBezTo>
                  <a:pt x="1263" y="3441"/>
                  <a:pt x="1248" y="3396"/>
                  <a:pt x="1233" y="3352"/>
                </a:cubicBezTo>
                <a:cubicBezTo>
                  <a:pt x="1202" y="3251"/>
                  <a:pt x="1176" y="3150"/>
                  <a:pt x="1157" y="3047"/>
                </a:cubicBezTo>
                <a:cubicBezTo>
                  <a:pt x="1153" y="3023"/>
                  <a:pt x="1148" y="2988"/>
                  <a:pt x="1146" y="2969"/>
                </a:cubicBezTo>
                <a:lnTo>
                  <a:pt x="1146" y="2969"/>
                </a:lnTo>
                <a:cubicBezTo>
                  <a:pt x="1142" y="2928"/>
                  <a:pt x="1138" y="2887"/>
                  <a:pt x="1134" y="2847"/>
                </a:cubicBezTo>
                <a:cubicBezTo>
                  <a:pt x="1128" y="2743"/>
                  <a:pt x="1130" y="2638"/>
                  <a:pt x="1136" y="2533"/>
                </a:cubicBezTo>
                <a:cubicBezTo>
                  <a:pt x="1138" y="2513"/>
                  <a:pt x="1146" y="2433"/>
                  <a:pt x="1149" y="2401"/>
                </a:cubicBezTo>
                <a:lnTo>
                  <a:pt x="1149" y="2401"/>
                </a:lnTo>
                <a:cubicBezTo>
                  <a:pt x="1155" y="2369"/>
                  <a:pt x="1164" y="2316"/>
                  <a:pt x="1166" y="2301"/>
                </a:cubicBezTo>
                <a:cubicBezTo>
                  <a:pt x="1191" y="2189"/>
                  <a:pt x="1225" y="2080"/>
                  <a:pt x="1261" y="1970"/>
                </a:cubicBezTo>
                <a:cubicBezTo>
                  <a:pt x="1267" y="1952"/>
                  <a:pt x="1270" y="1940"/>
                  <a:pt x="1272" y="1933"/>
                </a:cubicBezTo>
                <a:lnTo>
                  <a:pt x="1272" y="1933"/>
                </a:lnTo>
                <a:cubicBezTo>
                  <a:pt x="1276" y="1925"/>
                  <a:pt x="1282" y="1914"/>
                  <a:pt x="1290" y="1898"/>
                </a:cubicBezTo>
                <a:cubicBezTo>
                  <a:pt x="1315" y="1848"/>
                  <a:pt x="1341" y="1797"/>
                  <a:pt x="1370" y="1747"/>
                </a:cubicBezTo>
                <a:cubicBezTo>
                  <a:pt x="1398" y="1698"/>
                  <a:pt x="1429" y="1652"/>
                  <a:pt x="1461" y="1604"/>
                </a:cubicBezTo>
                <a:cubicBezTo>
                  <a:pt x="1470" y="1590"/>
                  <a:pt x="1476" y="1580"/>
                  <a:pt x="1480" y="1574"/>
                </a:cubicBezTo>
                <a:lnTo>
                  <a:pt x="1480" y="1574"/>
                </a:lnTo>
                <a:cubicBezTo>
                  <a:pt x="1484" y="1570"/>
                  <a:pt x="1489" y="1565"/>
                  <a:pt x="1497" y="1557"/>
                </a:cubicBezTo>
                <a:cubicBezTo>
                  <a:pt x="1572" y="1477"/>
                  <a:pt x="1648" y="1401"/>
                  <a:pt x="1728" y="1328"/>
                </a:cubicBezTo>
                <a:cubicBezTo>
                  <a:pt x="1729" y="1327"/>
                  <a:pt x="1729" y="1327"/>
                  <a:pt x="1730" y="1326"/>
                </a:cubicBezTo>
                <a:lnTo>
                  <a:pt x="1730" y="1326"/>
                </a:lnTo>
                <a:cubicBezTo>
                  <a:pt x="1753" y="1312"/>
                  <a:pt x="1774" y="1295"/>
                  <a:pt x="1796" y="1281"/>
                </a:cubicBezTo>
                <a:cubicBezTo>
                  <a:pt x="1846" y="1248"/>
                  <a:pt x="1899" y="1218"/>
                  <a:pt x="1952" y="1191"/>
                </a:cubicBezTo>
                <a:cubicBezTo>
                  <a:pt x="1973" y="1180"/>
                  <a:pt x="1996" y="1170"/>
                  <a:pt x="2015" y="1159"/>
                </a:cubicBezTo>
                <a:cubicBezTo>
                  <a:pt x="2019" y="1157"/>
                  <a:pt x="2023" y="1154"/>
                  <a:pt x="2026" y="1152"/>
                </a:cubicBezTo>
                <a:lnTo>
                  <a:pt x="2026" y="1152"/>
                </a:lnTo>
                <a:cubicBezTo>
                  <a:pt x="2028" y="1152"/>
                  <a:pt x="2030" y="1151"/>
                  <a:pt x="2032" y="1151"/>
                </a:cubicBezTo>
                <a:cubicBezTo>
                  <a:pt x="2093" y="1132"/>
                  <a:pt x="2152" y="1108"/>
                  <a:pt x="2213" y="1092"/>
                </a:cubicBezTo>
                <a:cubicBezTo>
                  <a:pt x="2272" y="1075"/>
                  <a:pt x="2329" y="1064"/>
                  <a:pt x="2388" y="1052"/>
                </a:cubicBezTo>
                <a:cubicBezTo>
                  <a:pt x="2406" y="1047"/>
                  <a:pt x="2452" y="1041"/>
                  <a:pt x="2450" y="1041"/>
                </a:cubicBezTo>
                <a:lnTo>
                  <a:pt x="2450" y="1041"/>
                </a:lnTo>
                <a:cubicBezTo>
                  <a:pt x="2449" y="1041"/>
                  <a:pt x="2434" y="1042"/>
                  <a:pt x="2396" y="1047"/>
                </a:cubicBezTo>
                <a:cubicBezTo>
                  <a:pt x="2438" y="1041"/>
                  <a:pt x="2480" y="1037"/>
                  <a:pt x="2523" y="1035"/>
                </a:cubicBezTo>
                <a:cubicBezTo>
                  <a:pt x="2551" y="1033"/>
                  <a:pt x="2579" y="1028"/>
                  <a:pt x="2607" y="1022"/>
                </a:cubicBezTo>
                <a:lnTo>
                  <a:pt x="2607" y="1022"/>
                </a:lnTo>
                <a:cubicBezTo>
                  <a:pt x="2623" y="1021"/>
                  <a:pt x="2639" y="1018"/>
                  <a:pt x="2655" y="1016"/>
                </a:cubicBezTo>
                <a:cubicBezTo>
                  <a:pt x="2677" y="1012"/>
                  <a:pt x="2699" y="1009"/>
                  <a:pt x="2720" y="1006"/>
                </a:cubicBezTo>
                <a:lnTo>
                  <a:pt x="2720" y="1006"/>
                </a:lnTo>
                <a:cubicBezTo>
                  <a:pt x="2727" y="1005"/>
                  <a:pt x="2777" y="1000"/>
                  <a:pt x="2792" y="999"/>
                </a:cubicBezTo>
                <a:cubicBezTo>
                  <a:pt x="2853" y="995"/>
                  <a:pt x="2917" y="991"/>
                  <a:pt x="2978" y="988"/>
                </a:cubicBezTo>
                <a:cubicBezTo>
                  <a:pt x="2996" y="988"/>
                  <a:pt x="3014" y="988"/>
                  <a:pt x="3032" y="988"/>
                </a:cubicBezTo>
                <a:close/>
                <a:moveTo>
                  <a:pt x="3031" y="0"/>
                </a:moveTo>
                <a:cubicBezTo>
                  <a:pt x="2841" y="0"/>
                  <a:pt x="2651" y="16"/>
                  <a:pt x="2463" y="44"/>
                </a:cubicBezTo>
                <a:lnTo>
                  <a:pt x="2463" y="44"/>
                </a:lnTo>
                <a:cubicBezTo>
                  <a:pt x="1887" y="101"/>
                  <a:pt x="1345" y="305"/>
                  <a:pt x="921" y="715"/>
                </a:cubicBezTo>
                <a:cubicBezTo>
                  <a:pt x="551" y="1073"/>
                  <a:pt x="298" y="1566"/>
                  <a:pt x="199" y="2071"/>
                </a:cubicBezTo>
                <a:cubicBezTo>
                  <a:pt x="1" y="3089"/>
                  <a:pt x="296" y="4250"/>
                  <a:pt x="1128" y="4915"/>
                </a:cubicBezTo>
                <a:cubicBezTo>
                  <a:pt x="1602" y="5295"/>
                  <a:pt x="2207" y="5479"/>
                  <a:pt x="2815" y="5479"/>
                </a:cubicBezTo>
                <a:cubicBezTo>
                  <a:pt x="3435" y="5479"/>
                  <a:pt x="4059" y="5288"/>
                  <a:pt x="4551" y="4917"/>
                </a:cubicBezTo>
                <a:cubicBezTo>
                  <a:pt x="5478" y="4222"/>
                  <a:pt x="5845" y="2981"/>
                  <a:pt x="5529" y="1873"/>
                </a:cubicBezTo>
                <a:cubicBezTo>
                  <a:pt x="5356" y="1275"/>
                  <a:pt x="4989" y="750"/>
                  <a:pt x="4469" y="401"/>
                </a:cubicBezTo>
                <a:cubicBezTo>
                  <a:pt x="4037" y="112"/>
                  <a:pt x="3537" y="0"/>
                  <a:pt x="30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2"/>
          <p:cNvSpPr/>
          <p:nvPr/>
        </p:nvSpPr>
        <p:spPr>
          <a:xfrm>
            <a:off x="3680113" y="1211563"/>
            <a:ext cx="117525" cy="1101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2"/>
          <p:cNvSpPr txBox="1">
            <a:spLocks noGrp="1"/>
          </p:cNvSpPr>
          <p:nvPr>
            <p:ph type="body" idx="1"/>
          </p:nvPr>
        </p:nvSpPr>
        <p:spPr>
          <a:xfrm>
            <a:off x="1959450" y="2942150"/>
            <a:ext cx="5225100" cy="610500"/>
          </a:xfrm>
          <a:prstGeom prst="rect">
            <a:avLst/>
          </a:prstGeom>
          <a:ln>
            <a:noFill/>
          </a:ln>
        </p:spPr>
        <p:txBody>
          <a:bodyPr spcFirstLastPara="1" wrap="square" lIns="91425" tIns="91425" rIns="91425" bIns="91425" anchor="t" anchorCtr="0">
            <a:noAutofit/>
          </a:bodyPr>
          <a:lstStyle>
            <a:lvl1pPr marL="457200" lvl="0" indent="-317500" algn="ctr"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1pPr>
            <a:lvl2pPr marL="914400" lvl="1" indent="-3175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2pPr>
            <a:lvl3pPr marL="1371600" lvl="2" indent="-3175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3pPr>
            <a:lvl4pPr marL="1828800" lvl="3" indent="-3175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4pPr>
            <a:lvl5pPr marL="2286000" lvl="4" indent="-3175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5pPr>
            <a:lvl6pPr marL="2743200" lvl="5" indent="-3175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6pPr>
            <a:lvl7pPr marL="3200400" lvl="6" indent="-3175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7pPr>
            <a:lvl8pPr marL="3657600" lvl="7" indent="-3175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8pPr>
            <a:lvl9pPr marL="4114800" lvl="8" indent="-3175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901"/>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1">
  <p:cSld name="CUSTOM_2">
    <p:bg>
      <p:bgPr>
        <a:solidFill>
          <a:schemeClr val="lt1"/>
        </a:solidFill>
        <a:effectLst/>
      </p:bgPr>
    </p:bg>
    <p:spTree>
      <p:nvGrpSpPr>
        <p:cNvPr id="1" name="Shape 3902"/>
        <p:cNvGrpSpPr/>
        <p:nvPr/>
      </p:nvGrpSpPr>
      <p:grpSpPr>
        <a:xfrm>
          <a:off x="0" y="0"/>
          <a:ext cx="0" cy="0"/>
          <a:chOff x="0" y="0"/>
          <a:chExt cx="0" cy="0"/>
        </a:xfrm>
      </p:grpSpPr>
      <p:grpSp>
        <p:nvGrpSpPr>
          <p:cNvPr id="3903" name="Google Shape;3903;p13"/>
          <p:cNvGrpSpPr/>
          <p:nvPr/>
        </p:nvGrpSpPr>
        <p:grpSpPr>
          <a:xfrm>
            <a:off x="0" y="0"/>
            <a:ext cx="9144125" cy="5143391"/>
            <a:chOff x="0" y="0"/>
            <a:chExt cx="9144125" cy="5143391"/>
          </a:xfrm>
        </p:grpSpPr>
        <p:sp>
          <p:nvSpPr>
            <p:cNvPr id="3904" name="Google Shape;3904;p13"/>
            <p:cNvSpPr/>
            <p:nvPr/>
          </p:nvSpPr>
          <p:spPr>
            <a:xfrm>
              <a:off x="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5" name="Google Shape;3905;p13"/>
            <p:cNvSpPr/>
            <p:nvPr/>
          </p:nvSpPr>
          <p:spPr>
            <a:xfrm>
              <a:off x="38100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6" name="Google Shape;3906;p13"/>
            <p:cNvSpPr/>
            <p:nvPr/>
          </p:nvSpPr>
          <p:spPr>
            <a:xfrm>
              <a:off x="76201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7" name="Google Shape;3907;p13"/>
            <p:cNvSpPr/>
            <p:nvPr/>
          </p:nvSpPr>
          <p:spPr>
            <a:xfrm>
              <a:off x="114301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8" name="Google Shape;3908;p13"/>
            <p:cNvSpPr/>
            <p:nvPr/>
          </p:nvSpPr>
          <p:spPr>
            <a:xfrm>
              <a:off x="152402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9" name="Google Shape;3909;p13"/>
            <p:cNvSpPr/>
            <p:nvPr/>
          </p:nvSpPr>
          <p:spPr>
            <a:xfrm>
              <a:off x="190502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0" name="Google Shape;3910;p13"/>
            <p:cNvSpPr/>
            <p:nvPr/>
          </p:nvSpPr>
          <p:spPr>
            <a:xfrm>
              <a:off x="228603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1" name="Google Shape;3911;p13"/>
            <p:cNvSpPr/>
            <p:nvPr/>
          </p:nvSpPr>
          <p:spPr>
            <a:xfrm>
              <a:off x="266703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2" name="Google Shape;3912;p13"/>
            <p:cNvSpPr/>
            <p:nvPr/>
          </p:nvSpPr>
          <p:spPr>
            <a:xfrm>
              <a:off x="304804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3" name="Google Shape;3913;p13"/>
            <p:cNvSpPr/>
            <p:nvPr/>
          </p:nvSpPr>
          <p:spPr>
            <a:xfrm>
              <a:off x="342904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4" name="Google Shape;3914;p13"/>
            <p:cNvSpPr/>
            <p:nvPr/>
          </p:nvSpPr>
          <p:spPr>
            <a:xfrm>
              <a:off x="381005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5" name="Google Shape;3915;p13"/>
            <p:cNvSpPr/>
            <p:nvPr/>
          </p:nvSpPr>
          <p:spPr>
            <a:xfrm>
              <a:off x="419105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6" name="Google Shape;3916;p13"/>
            <p:cNvSpPr/>
            <p:nvPr/>
          </p:nvSpPr>
          <p:spPr>
            <a:xfrm>
              <a:off x="457206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7" name="Google Shape;3917;p13"/>
            <p:cNvSpPr/>
            <p:nvPr/>
          </p:nvSpPr>
          <p:spPr>
            <a:xfrm>
              <a:off x="495306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8" name="Google Shape;3918;p13"/>
            <p:cNvSpPr/>
            <p:nvPr/>
          </p:nvSpPr>
          <p:spPr>
            <a:xfrm>
              <a:off x="533407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9" name="Google Shape;3919;p13"/>
            <p:cNvSpPr/>
            <p:nvPr/>
          </p:nvSpPr>
          <p:spPr>
            <a:xfrm>
              <a:off x="571507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0" name="Google Shape;3920;p13"/>
            <p:cNvSpPr/>
            <p:nvPr/>
          </p:nvSpPr>
          <p:spPr>
            <a:xfrm>
              <a:off x="609608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1" name="Google Shape;3921;p13"/>
            <p:cNvSpPr/>
            <p:nvPr/>
          </p:nvSpPr>
          <p:spPr>
            <a:xfrm>
              <a:off x="647708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2" name="Google Shape;3922;p13"/>
            <p:cNvSpPr/>
            <p:nvPr/>
          </p:nvSpPr>
          <p:spPr>
            <a:xfrm>
              <a:off x="685809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3" name="Google Shape;3923;p13"/>
            <p:cNvSpPr/>
            <p:nvPr/>
          </p:nvSpPr>
          <p:spPr>
            <a:xfrm>
              <a:off x="723909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4" name="Google Shape;3924;p13"/>
            <p:cNvSpPr/>
            <p:nvPr/>
          </p:nvSpPr>
          <p:spPr>
            <a:xfrm>
              <a:off x="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5" name="Google Shape;3925;p13"/>
            <p:cNvSpPr/>
            <p:nvPr/>
          </p:nvSpPr>
          <p:spPr>
            <a:xfrm>
              <a:off x="38100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6" name="Google Shape;3926;p13"/>
            <p:cNvSpPr/>
            <p:nvPr/>
          </p:nvSpPr>
          <p:spPr>
            <a:xfrm>
              <a:off x="76201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7" name="Google Shape;3927;p13"/>
            <p:cNvSpPr/>
            <p:nvPr/>
          </p:nvSpPr>
          <p:spPr>
            <a:xfrm>
              <a:off x="114301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8" name="Google Shape;3928;p13"/>
            <p:cNvSpPr/>
            <p:nvPr/>
          </p:nvSpPr>
          <p:spPr>
            <a:xfrm>
              <a:off x="152402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9" name="Google Shape;3929;p13"/>
            <p:cNvSpPr/>
            <p:nvPr/>
          </p:nvSpPr>
          <p:spPr>
            <a:xfrm>
              <a:off x="190502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0" name="Google Shape;3930;p13"/>
            <p:cNvSpPr/>
            <p:nvPr/>
          </p:nvSpPr>
          <p:spPr>
            <a:xfrm>
              <a:off x="228603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1" name="Google Shape;3931;p13"/>
            <p:cNvSpPr/>
            <p:nvPr/>
          </p:nvSpPr>
          <p:spPr>
            <a:xfrm>
              <a:off x="266703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2" name="Google Shape;3932;p13"/>
            <p:cNvSpPr/>
            <p:nvPr/>
          </p:nvSpPr>
          <p:spPr>
            <a:xfrm>
              <a:off x="304804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3" name="Google Shape;3933;p13"/>
            <p:cNvSpPr/>
            <p:nvPr/>
          </p:nvSpPr>
          <p:spPr>
            <a:xfrm>
              <a:off x="342904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4" name="Google Shape;3934;p13"/>
            <p:cNvSpPr/>
            <p:nvPr/>
          </p:nvSpPr>
          <p:spPr>
            <a:xfrm>
              <a:off x="381005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5" name="Google Shape;3935;p13"/>
            <p:cNvSpPr/>
            <p:nvPr/>
          </p:nvSpPr>
          <p:spPr>
            <a:xfrm>
              <a:off x="419105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6" name="Google Shape;3936;p13"/>
            <p:cNvSpPr/>
            <p:nvPr/>
          </p:nvSpPr>
          <p:spPr>
            <a:xfrm>
              <a:off x="457206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7" name="Google Shape;3937;p13"/>
            <p:cNvSpPr/>
            <p:nvPr/>
          </p:nvSpPr>
          <p:spPr>
            <a:xfrm>
              <a:off x="495306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8" name="Google Shape;3938;p13"/>
            <p:cNvSpPr/>
            <p:nvPr/>
          </p:nvSpPr>
          <p:spPr>
            <a:xfrm>
              <a:off x="533407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9" name="Google Shape;3939;p13"/>
            <p:cNvSpPr/>
            <p:nvPr/>
          </p:nvSpPr>
          <p:spPr>
            <a:xfrm>
              <a:off x="571507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0" name="Google Shape;3940;p13"/>
            <p:cNvSpPr/>
            <p:nvPr/>
          </p:nvSpPr>
          <p:spPr>
            <a:xfrm>
              <a:off x="609608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1" name="Google Shape;3941;p13"/>
            <p:cNvSpPr/>
            <p:nvPr/>
          </p:nvSpPr>
          <p:spPr>
            <a:xfrm>
              <a:off x="647708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2" name="Google Shape;3942;p13"/>
            <p:cNvSpPr/>
            <p:nvPr/>
          </p:nvSpPr>
          <p:spPr>
            <a:xfrm>
              <a:off x="685809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3" name="Google Shape;3943;p13"/>
            <p:cNvSpPr/>
            <p:nvPr/>
          </p:nvSpPr>
          <p:spPr>
            <a:xfrm>
              <a:off x="723909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4" name="Google Shape;3944;p13"/>
            <p:cNvSpPr/>
            <p:nvPr/>
          </p:nvSpPr>
          <p:spPr>
            <a:xfrm>
              <a:off x="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5" name="Google Shape;3945;p13"/>
            <p:cNvSpPr/>
            <p:nvPr/>
          </p:nvSpPr>
          <p:spPr>
            <a:xfrm>
              <a:off x="38100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6" name="Google Shape;3946;p13"/>
            <p:cNvSpPr/>
            <p:nvPr/>
          </p:nvSpPr>
          <p:spPr>
            <a:xfrm>
              <a:off x="76201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7" name="Google Shape;3947;p13"/>
            <p:cNvSpPr/>
            <p:nvPr/>
          </p:nvSpPr>
          <p:spPr>
            <a:xfrm>
              <a:off x="114301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8" name="Google Shape;3948;p13"/>
            <p:cNvSpPr/>
            <p:nvPr/>
          </p:nvSpPr>
          <p:spPr>
            <a:xfrm>
              <a:off x="152402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9" name="Google Shape;3949;p13"/>
            <p:cNvSpPr/>
            <p:nvPr/>
          </p:nvSpPr>
          <p:spPr>
            <a:xfrm>
              <a:off x="190502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0" name="Google Shape;3950;p13"/>
            <p:cNvSpPr/>
            <p:nvPr/>
          </p:nvSpPr>
          <p:spPr>
            <a:xfrm>
              <a:off x="228603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1" name="Google Shape;3951;p13"/>
            <p:cNvSpPr/>
            <p:nvPr/>
          </p:nvSpPr>
          <p:spPr>
            <a:xfrm>
              <a:off x="266703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2" name="Google Shape;3952;p13"/>
            <p:cNvSpPr/>
            <p:nvPr/>
          </p:nvSpPr>
          <p:spPr>
            <a:xfrm>
              <a:off x="304804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3" name="Google Shape;3953;p13"/>
            <p:cNvSpPr/>
            <p:nvPr/>
          </p:nvSpPr>
          <p:spPr>
            <a:xfrm>
              <a:off x="342904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4" name="Google Shape;3954;p13"/>
            <p:cNvSpPr/>
            <p:nvPr/>
          </p:nvSpPr>
          <p:spPr>
            <a:xfrm>
              <a:off x="381005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5" name="Google Shape;3955;p13"/>
            <p:cNvSpPr/>
            <p:nvPr/>
          </p:nvSpPr>
          <p:spPr>
            <a:xfrm>
              <a:off x="419105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6" name="Google Shape;3956;p13"/>
            <p:cNvSpPr/>
            <p:nvPr/>
          </p:nvSpPr>
          <p:spPr>
            <a:xfrm>
              <a:off x="457206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7" name="Google Shape;3957;p13"/>
            <p:cNvSpPr/>
            <p:nvPr/>
          </p:nvSpPr>
          <p:spPr>
            <a:xfrm>
              <a:off x="495306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8" name="Google Shape;3958;p13"/>
            <p:cNvSpPr/>
            <p:nvPr/>
          </p:nvSpPr>
          <p:spPr>
            <a:xfrm>
              <a:off x="533407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9" name="Google Shape;3959;p13"/>
            <p:cNvSpPr/>
            <p:nvPr/>
          </p:nvSpPr>
          <p:spPr>
            <a:xfrm>
              <a:off x="571507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0" name="Google Shape;3960;p13"/>
            <p:cNvSpPr/>
            <p:nvPr/>
          </p:nvSpPr>
          <p:spPr>
            <a:xfrm>
              <a:off x="609608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1" name="Google Shape;3961;p13"/>
            <p:cNvSpPr/>
            <p:nvPr/>
          </p:nvSpPr>
          <p:spPr>
            <a:xfrm>
              <a:off x="647708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2" name="Google Shape;3962;p13"/>
            <p:cNvSpPr/>
            <p:nvPr/>
          </p:nvSpPr>
          <p:spPr>
            <a:xfrm>
              <a:off x="685809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3" name="Google Shape;3963;p13"/>
            <p:cNvSpPr/>
            <p:nvPr/>
          </p:nvSpPr>
          <p:spPr>
            <a:xfrm>
              <a:off x="723909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4" name="Google Shape;3964;p13"/>
            <p:cNvSpPr/>
            <p:nvPr/>
          </p:nvSpPr>
          <p:spPr>
            <a:xfrm>
              <a:off x="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5" name="Google Shape;3965;p13"/>
            <p:cNvSpPr/>
            <p:nvPr/>
          </p:nvSpPr>
          <p:spPr>
            <a:xfrm>
              <a:off x="38100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6" name="Google Shape;3966;p13"/>
            <p:cNvSpPr/>
            <p:nvPr/>
          </p:nvSpPr>
          <p:spPr>
            <a:xfrm>
              <a:off x="76201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7" name="Google Shape;3967;p13"/>
            <p:cNvSpPr/>
            <p:nvPr/>
          </p:nvSpPr>
          <p:spPr>
            <a:xfrm>
              <a:off x="114301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8" name="Google Shape;3968;p13"/>
            <p:cNvSpPr/>
            <p:nvPr/>
          </p:nvSpPr>
          <p:spPr>
            <a:xfrm>
              <a:off x="152402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9" name="Google Shape;3969;p13"/>
            <p:cNvSpPr/>
            <p:nvPr/>
          </p:nvSpPr>
          <p:spPr>
            <a:xfrm>
              <a:off x="190502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0" name="Google Shape;3970;p13"/>
            <p:cNvSpPr/>
            <p:nvPr/>
          </p:nvSpPr>
          <p:spPr>
            <a:xfrm>
              <a:off x="228603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1" name="Google Shape;3971;p13"/>
            <p:cNvSpPr/>
            <p:nvPr/>
          </p:nvSpPr>
          <p:spPr>
            <a:xfrm>
              <a:off x="266703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2" name="Google Shape;3972;p13"/>
            <p:cNvSpPr/>
            <p:nvPr/>
          </p:nvSpPr>
          <p:spPr>
            <a:xfrm>
              <a:off x="304804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3" name="Google Shape;3973;p13"/>
            <p:cNvSpPr/>
            <p:nvPr/>
          </p:nvSpPr>
          <p:spPr>
            <a:xfrm>
              <a:off x="342904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4" name="Google Shape;3974;p13"/>
            <p:cNvSpPr/>
            <p:nvPr/>
          </p:nvSpPr>
          <p:spPr>
            <a:xfrm>
              <a:off x="381005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5" name="Google Shape;3975;p13"/>
            <p:cNvSpPr/>
            <p:nvPr/>
          </p:nvSpPr>
          <p:spPr>
            <a:xfrm>
              <a:off x="419105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6" name="Google Shape;3976;p13"/>
            <p:cNvSpPr/>
            <p:nvPr/>
          </p:nvSpPr>
          <p:spPr>
            <a:xfrm>
              <a:off x="457206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7" name="Google Shape;3977;p13"/>
            <p:cNvSpPr/>
            <p:nvPr/>
          </p:nvSpPr>
          <p:spPr>
            <a:xfrm>
              <a:off x="495306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8" name="Google Shape;3978;p13"/>
            <p:cNvSpPr/>
            <p:nvPr/>
          </p:nvSpPr>
          <p:spPr>
            <a:xfrm>
              <a:off x="533407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9" name="Google Shape;3979;p13"/>
            <p:cNvSpPr/>
            <p:nvPr/>
          </p:nvSpPr>
          <p:spPr>
            <a:xfrm>
              <a:off x="571507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0" name="Google Shape;3980;p13"/>
            <p:cNvSpPr/>
            <p:nvPr/>
          </p:nvSpPr>
          <p:spPr>
            <a:xfrm>
              <a:off x="609608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1" name="Google Shape;3981;p13"/>
            <p:cNvSpPr/>
            <p:nvPr/>
          </p:nvSpPr>
          <p:spPr>
            <a:xfrm>
              <a:off x="647708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2" name="Google Shape;3982;p13"/>
            <p:cNvSpPr/>
            <p:nvPr/>
          </p:nvSpPr>
          <p:spPr>
            <a:xfrm>
              <a:off x="685809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3" name="Google Shape;3983;p13"/>
            <p:cNvSpPr/>
            <p:nvPr/>
          </p:nvSpPr>
          <p:spPr>
            <a:xfrm>
              <a:off x="723909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4" name="Google Shape;3984;p13"/>
            <p:cNvSpPr/>
            <p:nvPr/>
          </p:nvSpPr>
          <p:spPr>
            <a:xfrm>
              <a:off x="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5" name="Google Shape;3985;p13"/>
            <p:cNvSpPr/>
            <p:nvPr/>
          </p:nvSpPr>
          <p:spPr>
            <a:xfrm>
              <a:off x="38100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6" name="Google Shape;3986;p13"/>
            <p:cNvSpPr/>
            <p:nvPr/>
          </p:nvSpPr>
          <p:spPr>
            <a:xfrm>
              <a:off x="76201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7" name="Google Shape;3987;p13"/>
            <p:cNvSpPr/>
            <p:nvPr/>
          </p:nvSpPr>
          <p:spPr>
            <a:xfrm>
              <a:off x="114301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8" name="Google Shape;3988;p13"/>
            <p:cNvSpPr/>
            <p:nvPr/>
          </p:nvSpPr>
          <p:spPr>
            <a:xfrm>
              <a:off x="152402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9" name="Google Shape;3989;p13"/>
            <p:cNvSpPr/>
            <p:nvPr/>
          </p:nvSpPr>
          <p:spPr>
            <a:xfrm>
              <a:off x="190502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0" name="Google Shape;3990;p13"/>
            <p:cNvSpPr/>
            <p:nvPr/>
          </p:nvSpPr>
          <p:spPr>
            <a:xfrm>
              <a:off x="228603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1" name="Google Shape;3991;p13"/>
            <p:cNvSpPr/>
            <p:nvPr/>
          </p:nvSpPr>
          <p:spPr>
            <a:xfrm>
              <a:off x="266703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2" name="Google Shape;3992;p13"/>
            <p:cNvSpPr/>
            <p:nvPr/>
          </p:nvSpPr>
          <p:spPr>
            <a:xfrm>
              <a:off x="304804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3" name="Google Shape;3993;p13"/>
            <p:cNvSpPr/>
            <p:nvPr/>
          </p:nvSpPr>
          <p:spPr>
            <a:xfrm>
              <a:off x="342904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4" name="Google Shape;3994;p13"/>
            <p:cNvSpPr/>
            <p:nvPr/>
          </p:nvSpPr>
          <p:spPr>
            <a:xfrm>
              <a:off x="381005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5" name="Google Shape;3995;p13"/>
            <p:cNvSpPr/>
            <p:nvPr/>
          </p:nvSpPr>
          <p:spPr>
            <a:xfrm>
              <a:off x="419105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6" name="Google Shape;3996;p13"/>
            <p:cNvSpPr/>
            <p:nvPr/>
          </p:nvSpPr>
          <p:spPr>
            <a:xfrm>
              <a:off x="457206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7" name="Google Shape;3997;p13"/>
            <p:cNvSpPr/>
            <p:nvPr/>
          </p:nvSpPr>
          <p:spPr>
            <a:xfrm>
              <a:off x="495306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8" name="Google Shape;3998;p13"/>
            <p:cNvSpPr/>
            <p:nvPr/>
          </p:nvSpPr>
          <p:spPr>
            <a:xfrm>
              <a:off x="533407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9" name="Google Shape;3999;p13"/>
            <p:cNvSpPr/>
            <p:nvPr/>
          </p:nvSpPr>
          <p:spPr>
            <a:xfrm>
              <a:off x="571507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0" name="Google Shape;4000;p13"/>
            <p:cNvSpPr/>
            <p:nvPr/>
          </p:nvSpPr>
          <p:spPr>
            <a:xfrm>
              <a:off x="609608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1" name="Google Shape;4001;p13"/>
            <p:cNvSpPr/>
            <p:nvPr/>
          </p:nvSpPr>
          <p:spPr>
            <a:xfrm>
              <a:off x="647708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2" name="Google Shape;4002;p13"/>
            <p:cNvSpPr/>
            <p:nvPr/>
          </p:nvSpPr>
          <p:spPr>
            <a:xfrm>
              <a:off x="685809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3" name="Google Shape;4003;p13"/>
            <p:cNvSpPr/>
            <p:nvPr/>
          </p:nvSpPr>
          <p:spPr>
            <a:xfrm>
              <a:off x="723909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4" name="Google Shape;4004;p13"/>
            <p:cNvSpPr/>
            <p:nvPr/>
          </p:nvSpPr>
          <p:spPr>
            <a:xfrm>
              <a:off x="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5" name="Google Shape;4005;p13"/>
            <p:cNvSpPr/>
            <p:nvPr/>
          </p:nvSpPr>
          <p:spPr>
            <a:xfrm>
              <a:off x="38100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6" name="Google Shape;4006;p13"/>
            <p:cNvSpPr/>
            <p:nvPr/>
          </p:nvSpPr>
          <p:spPr>
            <a:xfrm>
              <a:off x="76201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7" name="Google Shape;4007;p13"/>
            <p:cNvSpPr/>
            <p:nvPr/>
          </p:nvSpPr>
          <p:spPr>
            <a:xfrm>
              <a:off x="114301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8" name="Google Shape;4008;p13"/>
            <p:cNvSpPr/>
            <p:nvPr/>
          </p:nvSpPr>
          <p:spPr>
            <a:xfrm>
              <a:off x="152402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9" name="Google Shape;4009;p13"/>
            <p:cNvSpPr/>
            <p:nvPr/>
          </p:nvSpPr>
          <p:spPr>
            <a:xfrm>
              <a:off x="190502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0" name="Google Shape;4010;p13"/>
            <p:cNvSpPr/>
            <p:nvPr/>
          </p:nvSpPr>
          <p:spPr>
            <a:xfrm>
              <a:off x="228603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1" name="Google Shape;4011;p13"/>
            <p:cNvSpPr/>
            <p:nvPr/>
          </p:nvSpPr>
          <p:spPr>
            <a:xfrm>
              <a:off x="266703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2" name="Google Shape;4012;p13"/>
            <p:cNvSpPr/>
            <p:nvPr/>
          </p:nvSpPr>
          <p:spPr>
            <a:xfrm>
              <a:off x="304804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3" name="Google Shape;4013;p13"/>
            <p:cNvSpPr/>
            <p:nvPr/>
          </p:nvSpPr>
          <p:spPr>
            <a:xfrm>
              <a:off x="342904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4" name="Google Shape;4014;p13"/>
            <p:cNvSpPr/>
            <p:nvPr/>
          </p:nvSpPr>
          <p:spPr>
            <a:xfrm>
              <a:off x="381005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5" name="Google Shape;4015;p13"/>
            <p:cNvSpPr/>
            <p:nvPr/>
          </p:nvSpPr>
          <p:spPr>
            <a:xfrm>
              <a:off x="419105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6" name="Google Shape;4016;p13"/>
            <p:cNvSpPr/>
            <p:nvPr/>
          </p:nvSpPr>
          <p:spPr>
            <a:xfrm>
              <a:off x="457206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7" name="Google Shape;4017;p13"/>
            <p:cNvSpPr/>
            <p:nvPr/>
          </p:nvSpPr>
          <p:spPr>
            <a:xfrm>
              <a:off x="495306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8" name="Google Shape;4018;p13"/>
            <p:cNvSpPr/>
            <p:nvPr/>
          </p:nvSpPr>
          <p:spPr>
            <a:xfrm>
              <a:off x="533407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9" name="Google Shape;4019;p13"/>
            <p:cNvSpPr/>
            <p:nvPr/>
          </p:nvSpPr>
          <p:spPr>
            <a:xfrm>
              <a:off x="571507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0" name="Google Shape;4020;p13"/>
            <p:cNvSpPr/>
            <p:nvPr/>
          </p:nvSpPr>
          <p:spPr>
            <a:xfrm>
              <a:off x="609608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1" name="Google Shape;4021;p13"/>
            <p:cNvSpPr/>
            <p:nvPr/>
          </p:nvSpPr>
          <p:spPr>
            <a:xfrm>
              <a:off x="647708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2" name="Google Shape;4022;p13"/>
            <p:cNvSpPr/>
            <p:nvPr/>
          </p:nvSpPr>
          <p:spPr>
            <a:xfrm>
              <a:off x="685809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3" name="Google Shape;4023;p13"/>
            <p:cNvSpPr/>
            <p:nvPr/>
          </p:nvSpPr>
          <p:spPr>
            <a:xfrm>
              <a:off x="723909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4" name="Google Shape;4024;p13"/>
            <p:cNvSpPr/>
            <p:nvPr/>
          </p:nvSpPr>
          <p:spPr>
            <a:xfrm>
              <a:off x="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5" name="Google Shape;4025;p13"/>
            <p:cNvSpPr/>
            <p:nvPr/>
          </p:nvSpPr>
          <p:spPr>
            <a:xfrm>
              <a:off x="38100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6" name="Google Shape;4026;p13"/>
            <p:cNvSpPr/>
            <p:nvPr/>
          </p:nvSpPr>
          <p:spPr>
            <a:xfrm>
              <a:off x="76201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7" name="Google Shape;4027;p13"/>
            <p:cNvSpPr/>
            <p:nvPr/>
          </p:nvSpPr>
          <p:spPr>
            <a:xfrm>
              <a:off x="114301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8" name="Google Shape;4028;p13"/>
            <p:cNvSpPr/>
            <p:nvPr/>
          </p:nvSpPr>
          <p:spPr>
            <a:xfrm>
              <a:off x="152402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9" name="Google Shape;4029;p13"/>
            <p:cNvSpPr/>
            <p:nvPr/>
          </p:nvSpPr>
          <p:spPr>
            <a:xfrm>
              <a:off x="190502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0" name="Google Shape;4030;p13"/>
            <p:cNvSpPr/>
            <p:nvPr/>
          </p:nvSpPr>
          <p:spPr>
            <a:xfrm>
              <a:off x="228603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1" name="Google Shape;4031;p13"/>
            <p:cNvSpPr/>
            <p:nvPr/>
          </p:nvSpPr>
          <p:spPr>
            <a:xfrm>
              <a:off x="266703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2" name="Google Shape;4032;p13"/>
            <p:cNvSpPr/>
            <p:nvPr/>
          </p:nvSpPr>
          <p:spPr>
            <a:xfrm>
              <a:off x="304804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3" name="Google Shape;4033;p13"/>
            <p:cNvSpPr/>
            <p:nvPr/>
          </p:nvSpPr>
          <p:spPr>
            <a:xfrm>
              <a:off x="342904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4" name="Google Shape;4034;p13"/>
            <p:cNvSpPr/>
            <p:nvPr/>
          </p:nvSpPr>
          <p:spPr>
            <a:xfrm>
              <a:off x="381005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5" name="Google Shape;4035;p13"/>
            <p:cNvSpPr/>
            <p:nvPr/>
          </p:nvSpPr>
          <p:spPr>
            <a:xfrm>
              <a:off x="419105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6" name="Google Shape;4036;p13"/>
            <p:cNvSpPr/>
            <p:nvPr/>
          </p:nvSpPr>
          <p:spPr>
            <a:xfrm>
              <a:off x="457206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7" name="Google Shape;4037;p13"/>
            <p:cNvSpPr/>
            <p:nvPr/>
          </p:nvSpPr>
          <p:spPr>
            <a:xfrm>
              <a:off x="495306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8" name="Google Shape;4038;p13"/>
            <p:cNvSpPr/>
            <p:nvPr/>
          </p:nvSpPr>
          <p:spPr>
            <a:xfrm>
              <a:off x="533407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9" name="Google Shape;4039;p13"/>
            <p:cNvSpPr/>
            <p:nvPr/>
          </p:nvSpPr>
          <p:spPr>
            <a:xfrm>
              <a:off x="571507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0" name="Google Shape;4040;p13"/>
            <p:cNvSpPr/>
            <p:nvPr/>
          </p:nvSpPr>
          <p:spPr>
            <a:xfrm>
              <a:off x="609608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1" name="Google Shape;4041;p13"/>
            <p:cNvSpPr/>
            <p:nvPr/>
          </p:nvSpPr>
          <p:spPr>
            <a:xfrm>
              <a:off x="647708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2" name="Google Shape;4042;p13"/>
            <p:cNvSpPr/>
            <p:nvPr/>
          </p:nvSpPr>
          <p:spPr>
            <a:xfrm>
              <a:off x="685809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3" name="Google Shape;4043;p13"/>
            <p:cNvSpPr/>
            <p:nvPr/>
          </p:nvSpPr>
          <p:spPr>
            <a:xfrm>
              <a:off x="723909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4" name="Google Shape;4044;p13"/>
            <p:cNvSpPr/>
            <p:nvPr/>
          </p:nvSpPr>
          <p:spPr>
            <a:xfrm>
              <a:off x="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5" name="Google Shape;4045;p13"/>
            <p:cNvSpPr/>
            <p:nvPr/>
          </p:nvSpPr>
          <p:spPr>
            <a:xfrm>
              <a:off x="38100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6" name="Google Shape;4046;p13"/>
            <p:cNvSpPr/>
            <p:nvPr/>
          </p:nvSpPr>
          <p:spPr>
            <a:xfrm>
              <a:off x="76201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7" name="Google Shape;4047;p13"/>
            <p:cNvSpPr/>
            <p:nvPr/>
          </p:nvSpPr>
          <p:spPr>
            <a:xfrm>
              <a:off x="114301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8" name="Google Shape;4048;p13"/>
            <p:cNvSpPr/>
            <p:nvPr/>
          </p:nvSpPr>
          <p:spPr>
            <a:xfrm>
              <a:off x="152402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9" name="Google Shape;4049;p13"/>
            <p:cNvSpPr/>
            <p:nvPr/>
          </p:nvSpPr>
          <p:spPr>
            <a:xfrm>
              <a:off x="190502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0" name="Google Shape;4050;p13"/>
            <p:cNvSpPr/>
            <p:nvPr/>
          </p:nvSpPr>
          <p:spPr>
            <a:xfrm>
              <a:off x="228603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1" name="Google Shape;4051;p13"/>
            <p:cNvSpPr/>
            <p:nvPr/>
          </p:nvSpPr>
          <p:spPr>
            <a:xfrm>
              <a:off x="266703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2" name="Google Shape;4052;p13"/>
            <p:cNvSpPr/>
            <p:nvPr/>
          </p:nvSpPr>
          <p:spPr>
            <a:xfrm>
              <a:off x="304804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3" name="Google Shape;4053;p13"/>
            <p:cNvSpPr/>
            <p:nvPr/>
          </p:nvSpPr>
          <p:spPr>
            <a:xfrm>
              <a:off x="342904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4" name="Google Shape;4054;p13"/>
            <p:cNvSpPr/>
            <p:nvPr/>
          </p:nvSpPr>
          <p:spPr>
            <a:xfrm>
              <a:off x="381005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5" name="Google Shape;4055;p13"/>
            <p:cNvSpPr/>
            <p:nvPr/>
          </p:nvSpPr>
          <p:spPr>
            <a:xfrm>
              <a:off x="419105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6" name="Google Shape;4056;p13"/>
            <p:cNvSpPr/>
            <p:nvPr/>
          </p:nvSpPr>
          <p:spPr>
            <a:xfrm>
              <a:off x="457206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7" name="Google Shape;4057;p13"/>
            <p:cNvSpPr/>
            <p:nvPr/>
          </p:nvSpPr>
          <p:spPr>
            <a:xfrm>
              <a:off x="495306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8" name="Google Shape;4058;p13"/>
            <p:cNvSpPr/>
            <p:nvPr/>
          </p:nvSpPr>
          <p:spPr>
            <a:xfrm>
              <a:off x="533407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9" name="Google Shape;4059;p13"/>
            <p:cNvSpPr/>
            <p:nvPr/>
          </p:nvSpPr>
          <p:spPr>
            <a:xfrm>
              <a:off x="571507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0" name="Google Shape;4060;p13"/>
            <p:cNvSpPr/>
            <p:nvPr/>
          </p:nvSpPr>
          <p:spPr>
            <a:xfrm>
              <a:off x="609608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1" name="Google Shape;4061;p13"/>
            <p:cNvSpPr/>
            <p:nvPr/>
          </p:nvSpPr>
          <p:spPr>
            <a:xfrm>
              <a:off x="647708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2" name="Google Shape;4062;p13"/>
            <p:cNvSpPr/>
            <p:nvPr/>
          </p:nvSpPr>
          <p:spPr>
            <a:xfrm>
              <a:off x="685809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3" name="Google Shape;4063;p13"/>
            <p:cNvSpPr/>
            <p:nvPr/>
          </p:nvSpPr>
          <p:spPr>
            <a:xfrm>
              <a:off x="723909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4" name="Google Shape;4064;p13"/>
            <p:cNvSpPr/>
            <p:nvPr/>
          </p:nvSpPr>
          <p:spPr>
            <a:xfrm>
              <a:off x="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5" name="Google Shape;4065;p13"/>
            <p:cNvSpPr/>
            <p:nvPr/>
          </p:nvSpPr>
          <p:spPr>
            <a:xfrm>
              <a:off x="38100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6" name="Google Shape;4066;p13"/>
            <p:cNvSpPr/>
            <p:nvPr/>
          </p:nvSpPr>
          <p:spPr>
            <a:xfrm>
              <a:off x="76201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7" name="Google Shape;4067;p13"/>
            <p:cNvSpPr/>
            <p:nvPr/>
          </p:nvSpPr>
          <p:spPr>
            <a:xfrm>
              <a:off x="114301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8" name="Google Shape;4068;p13"/>
            <p:cNvSpPr/>
            <p:nvPr/>
          </p:nvSpPr>
          <p:spPr>
            <a:xfrm>
              <a:off x="152402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9" name="Google Shape;4069;p13"/>
            <p:cNvSpPr/>
            <p:nvPr/>
          </p:nvSpPr>
          <p:spPr>
            <a:xfrm>
              <a:off x="190502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0" name="Google Shape;4070;p13"/>
            <p:cNvSpPr/>
            <p:nvPr/>
          </p:nvSpPr>
          <p:spPr>
            <a:xfrm>
              <a:off x="228603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1" name="Google Shape;4071;p13"/>
            <p:cNvSpPr/>
            <p:nvPr/>
          </p:nvSpPr>
          <p:spPr>
            <a:xfrm>
              <a:off x="266703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2" name="Google Shape;4072;p13"/>
            <p:cNvSpPr/>
            <p:nvPr/>
          </p:nvSpPr>
          <p:spPr>
            <a:xfrm>
              <a:off x="304804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3" name="Google Shape;4073;p13"/>
            <p:cNvSpPr/>
            <p:nvPr/>
          </p:nvSpPr>
          <p:spPr>
            <a:xfrm>
              <a:off x="342904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4" name="Google Shape;4074;p13"/>
            <p:cNvSpPr/>
            <p:nvPr/>
          </p:nvSpPr>
          <p:spPr>
            <a:xfrm>
              <a:off x="381005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5" name="Google Shape;4075;p13"/>
            <p:cNvSpPr/>
            <p:nvPr/>
          </p:nvSpPr>
          <p:spPr>
            <a:xfrm>
              <a:off x="419105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6" name="Google Shape;4076;p13"/>
            <p:cNvSpPr/>
            <p:nvPr/>
          </p:nvSpPr>
          <p:spPr>
            <a:xfrm>
              <a:off x="457206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7" name="Google Shape;4077;p13"/>
            <p:cNvSpPr/>
            <p:nvPr/>
          </p:nvSpPr>
          <p:spPr>
            <a:xfrm>
              <a:off x="495306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8" name="Google Shape;4078;p13"/>
            <p:cNvSpPr/>
            <p:nvPr/>
          </p:nvSpPr>
          <p:spPr>
            <a:xfrm>
              <a:off x="533407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9" name="Google Shape;4079;p13"/>
            <p:cNvSpPr/>
            <p:nvPr/>
          </p:nvSpPr>
          <p:spPr>
            <a:xfrm>
              <a:off x="571507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0" name="Google Shape;4080;p13"/>
            <p:cNvSpPr/>
            <p:nvPr/>
          </p:nvSpPr>
          <p:spPr>
            <a:xfrm>
              <a:off x="609608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1" name="Google Shape;4081;p13"/>
            <p:cNvSpPr/>
            <p:nvPr/>
          </p:nvSpPr>
          <p:spPr>
            <a:xfrm>
              <a:off x="647708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2" name="Google Shape;4082;p13"/>
            <p:cNvSpPr/>
            <p:nvPr/>
          </p:nvSpPr>
          <p:spPr>
            <a:xfrm>
              <a:off x="685809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3" name="Google Shape;4083;p13"/>
            <p:cNvSpPr/>
            <p:nvPr/>
          </p:nvSpPr>
          <p:spPr>
            <a:xfrm>
              <a:off x="723909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4" name="Google Shape;4084;p13"/>
            <p:cNvSpPr/>
            <p:nvPr/>
          </p:nvSpPr>
          <p:spPr>
            <a:xfrm>
              <a:off x="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5" name="Google Shape;4085;p13"/>
            <p:cNvSpPr/>
            <p:nvPr/>
          </p:nvSpPr>
          <p:spPr>
            <a:xfrm>
              <a:off x="38100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6" name="Google Shape;4086;p13"/>
            <p:cNvSpPr/>
            <p:nvPr/>
          </p:nvSpPr>
          <p:spPr>
            <a:xfrm>
              <a:off x="76201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7" name="Google Shape;4087;p13"/>
            <p:cNvSpPr/>
            <p:nvPr/>
          </p:nvSpPr>
          <p:spPr>
            <a:xfrm>
              <a:off x="114301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8" name="Google Shape;4088;p13"/>
            <p:cNvSpPr/>
            <p:nvPr/>
          </p:nvSpPr>
          <p:spPr>
            <a:xfrm>
              <a:off x="152402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9" name="Google Shape;4089;p13"/>
            <p:cNvSpPr/>
            <p:nvPr/>
          </p:nvSpPr>
          <p:spPr>
            <a:xfrm>
              <a:off x="190502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0" name="Google Shape;4090;p13"/>
            <p:cNvSpPr/>
            <p:nvPr/>
          </p:nvSpPr>
          <p:spPr>
            <a:xfrm>
              <a:off x="228603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1" name="Google Shape;4091;p13"/>
            <p:cNvSpPr/>
            <p:nvPr/>
          </p:nvSpPr>
          <p:spPr>
            <a:xfrm>
              <a:off x="266703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2" name="Google Shape;4092;p13"/>
            <p:cNvSpPr/>
            <p:nvPr/>
          </p:nvSpPr>
          <p:spPr>
            <a:xfrm>
              <a:off x="304804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3" name="Google Shape;4093;p13"/>
            <p:cNvSpPr/>
            <p:nvPr/>
          </p:nvSpPr>
          <p:spPr>
            <a:xfrm>
              <a:off x="342904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4" name="Google Shape;4094;p13"/>
            <p:cNvSpPr/>
            <p:nvPr/>
          </p:nvSpPr>
          <p:spPr>
            <a:xfrm>
              <a:off x="381005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5" name="Google Shape;4095;p13"/>
            <p:cNvSpPr/>
            <p:nvPr/>
          </p:nvSpPr>
          <p:spPr>
            <a:xfrm>
              <a:off x="419105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6" name="Google Shape;4096;p13"/>
            <p:cNvSpPr/>
            <p:nvPr/>
          </p:nvSpPr>
          <p:spPr>
            <a:xfrm>
              <a:off x="457206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7" name="Google Shape;4097;p13"/>
            <p:cNvSpPr/>
            <p:nvPr/>
          </p:nvSpPr>
          <p:spPr>
            <a:xfrm>
              <a:off x="495306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8" name="Google Shape;4098;p13"/>
            <p:cNvSpPr/>
            <p:nvPr/>
          </p:nvSpPr>
          <p:spPr>
            <a:xfrm>
              <a:off x="533407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9" name="Google Shape;4099;p13"/>
            <p:cNvSpPr/>
            <p:nvPr/>
          </p:nvSpPr>
          <p:spPr>
            <a:xfrm>
              <a:off x="571507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0" name="Google Shape;4100;p13"/>
            <p:cNvSpPr/>
            <p:nvPr/>
          </p:nvSpPr>
          <p:spPr>
            <a:xfrm>
              <a:off x="609608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1" name="Google Shape;4101;p13"/>
            <p:cNvSpPr/>
            <p:nvPr/>
          </p:nvSpPr>
          <p:spPr>
            <a:xfrm>
              <a:off x="647708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2" name="Google Shape;4102;p13"/>
            <p:cNvSpPr/>
            <p:nvPr/>
          </p:nvSpPr>
          <p:spPr>
            <a:xfrm>
              <a:off x="685809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3" name="Google Shape;4103;p13"/>
            <p:cNvSpPr/>
            <p:nvPr/>
          </p:nvSpPr>
          <p:spPr>
            <a:xfrm>
              <a:off x="723909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4" name="Google Shape;4104;p13"/>
            <p:cNvSpPr/>
            <p:nvPr/>
          </p:nvSpPr>
          <p:spPr>
            <a:xfrm>
              <a:off x="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5" name="Google Shape;4105;p13"/>
            <p:cNvSpPr/>
            <p:nvPr/>
          </p:nvSpPr>
          <p:spPr>
            <a:xfrm>
              <a:off x="38100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6" name="Google Shape;4106;p13"/>
            <p:cNvSpPr/>
            <p:nvPr/>
          </p:nvSpPr>
          <p:spPr>
            <a:xfrm>
              <a:off x="76201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7" name="Google Shape;4107;p13"/>
            <p:cNvSpPr/>
            <p:nvPr/>
          </p:nvSpPr>
          <p:spPr>
            <a:xfrm>
              <a:off x="114301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8" name="Google Shape;4108;p13"/>
            <p:cNvSpPr/>
            <p:nvPr/>
          </p:nvSpPr>
          <p:spPr>
            <a:xfrm>
              <a:off x="152402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9" name="Google Shape;4109;p13"/>
            <p:cNvSpPr/>
            <p:nvPr/>
          </p:nvSpPr>
          <p:spPr>
            <a:xfrm>
              <a:off x="190502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0" name="Google Shape;4110;p13"/>
            <p:cNvSpPr/>
            <p:nvPr/>
          </p:nvSpPr>
          <p:spPr>
            <a:xfrm>
              <a:off x="228603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1" name="Google Shape;4111;p13"/>
            <p:cNvSpPr/>
            <p:nvPr/>
          </p:nvSpPr>
          <p:spPr>
            <a:xfrm>
              <a:off x="266703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2" name="Google Shape;4112;p13"/>
            <p:cNvSpPr/>
            <p:nvPr/>
          </p:nvSpPr>
          <p:spPr>
            <a:xfrm>
              <a:off x="304804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3" name="Google Shape;4113;p13"/>
            <p:cNvSpPr/>
            <p:nvPr/>
          </p:nvSpPr>
          <p:spPr>
            <a:xfrm>
              <a:off x="342904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4" name="Google Shape;4114;p13"/>
            <p:cNvSpPr/>
            <p:nvPr/>
          </p:nvSpPr>
          <p:spPr>
            <a:xfrm>
              <a:off x="381005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5" name="Google Shape;4115;p13"/>
            <p:cNvSpPr/>
            <p:nvPr/>
          </p:nvSpPr>
          <p:spPr>
            <a:xfrm>
              <a:off x="419105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6" name="Google Shape;4116;p13"/>
            <p:cNvSpPr/>
            <p:nvPr/>
          </p:nvSpPr>
          <p:spPr>
            <a:xfrm>
              <a:off x="457206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7" name="Google Shape;4117;p13"/>
            <p:cNvSpPr/>
            <p:nvPr/>
          </p:nvSpPr>
          <p:spPr>
            <a:xfrm>
              <a:off x="495306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8" name="Google Shape;4118;p13"/>
            <p:cNvSpPr/>
            <p:nvPr/>
          </p:nvSpPr>
          <p:spPr>
            <a:xfrm>
              <a:off x="533407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9" name="Google Shape;4119;p13"/>
            <p:cNvSpPr/>
            <p:nvPr/>
          </p:nvSpPr>
          <p:spPr>
            <a:xfrm>
              <a:off x="571507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0" name="Google Shape;4120;p13"/>
            <p:cNvSpPr/>
            <p:nvPr/>
          </p:nvSpPr>
          <p:spPr>
            <a:xfrm>
              <a:off x="609608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1" name="Google Shape;4121;p13"/>
            <p:cNvSpPr/>
            <p:nvPr/>
          </p:nvSpPr>
          <p:spPr>
            <a:xfrm>
              <a:off x="647708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2" name="Google Shape;4122;p13"/>
            <p:cNvSpPr/>
            <p:nvPr/>
          </p:nvSpPr>
          <p:spPr>
            <a:xfrm>
              <a:off x="685809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3" name="Google Shape;4123;p13"/>
            <p:cNvSpPr/>
            <p:nvPr/>
          </p:nvSpPr>
          <p:spPr>
            <a:xfrm>
              <a:off x="723909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4" name="Google Shape;4124;p13"/>
            <p:cNvSpPr/>
            <p:nvPr/>
          </p:nvSpPr>
          <p:spPr>
            <a:xfrm>
              <a:off x="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5" name="Google Shape;4125;p13"/>
            <p:cNvSpPr/>
            <p:nvPr/>
          </p:nvSpPr>
          <p:spPr>
            <a:xfrm>
              <a:off x="38100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6" name="Google Shape;4126;p13"/>
            <p:cNvSpPr/>
            <p:nvPr/>
          </p:nvSpPr>
          <p:spPr>
            <a:xfrm>
              <a:off x="76201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7" name="Google Shape;4127;p13"/>
            <p:cNvSpPr/>
            <p:nvPr/>
          </p:nvSpPr>
          <p:spPr>
            <a:xfrm>
              <a:off x="114301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8" name="Google Shape;4128;p13"/>
            <p:cNvSpPr/>
            <p:nvPr/>
          </p:nvSpPr>
          <p:spPr>
            <a:xfrm>
              <a:off x="152402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9" name="Google Shape;4129;p13"/>
            <p:cNvSpPr/>
            <p:nvPr/>
          </p:nvSpPr>
          <p:spPr>
            <a:xfrm>
              <a:off x="190502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0" name="Google Shape;4130;p13"/>
            <p:cNvSpPr/>
            <p:nvPr/>
          </p:nvSpPr>
          <p:spPr>
            <a:xfrm>
              <a:off x="228603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1" name="Google Shape;4131;p13"/>
            <p:cNvSpPr/>
            <p:nvPr/>
          </p:nvSpPr>
          <p:spPr>
            <a:xfrm>
              <a:off x="266703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2" name="Google Shape;4132;p13"/>
            <p:cNvSpPr/>
            <p:nvPr/>
          </p:nvSpPr>
          <p:spPr>
            <a:xfrm>
              <a:off x="304804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3" name="Google Shape;4133;p13"/>
            <p:cNvSpPr/>
            <p:nvPr/>
          </p:nvSpPr>
          <p:spPr>
            <a:xfrm>
              <a:off x="342904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4" name="Google Shape;4134;p13"/>
            <p:cNvSpPr/>
            <p:nvPr/>
          </p:nvSpPr>
          <p:spPr>
            <a:xfrm>
              <a:off x="381005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5" name="Google Shape;4135;p13"/>
            <p:cNvSpPr/>
            <p:nvPr/>
          </p:nvSpPr>
          <p:spPr>
            <a:xfrm>
              <a:off x="419105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6" name="Google Shape;4136;p13"/>
            <p:cNvSpPr/>
            <p:nvPr/>
          </p:nvSpPr>
          <p:spPr>
            <a:xfrm>
              <a:off x="457206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7" name="Google Shape;4137;p13"/>
            <p:cNvSpPr/>
            <p:nvPr/>
          </p:nvSpPr>
          <p:spPr>
            <a:xfrm>
              <a:off x="495306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8" name="Google Shape;4138;p13"/>
            <p:cNvSpPr/>
            <p:nvPr/>
          </p:nvSpPr>
          <p:spPr>
            <a:xfrm>
              <a:off x="533407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9" name="Google Shape;4139;p13"/>
            <p:cNvSpPr/>
            <p:nvPr/>
          </p:nvSpPr>
          <p:spPr>
            <a:xfrm>
              <a:off x="571507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0" name="Google Shape;4140;p13"/>
            <p:cNvSpPr/>
            <p:nvPr/>
          </p:nvSpPr>
          <p:spPr>
            <a:xfrm>
              <a:off x="609608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1" name="Google Shape;4141;p13"/>
            <p:cNvSpPr/>
            <p:nvPr/>
          </p:nvSpPr>
          <p:spPr>
            <a:xfrm>
              <a:off x="647708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2" name="Google Shape;4142;p13"/>
            <p:cNvSpPr/>
            <p:nvPr/>
          </p:nvSpPr>
          <p:spPr>
            <a:xfrm>
              <a:off x="685809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3" name="Google Shape;4143;p13"/>
            <p:cNvSpPr/>
            <p:nvPr/>
          </p:nvSpPr>
          <p:spPr>
            <a:xfrm>
              <a:off x="723909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4" name="Google Shape;4144;p13"/>
            <p:cNvSpPr/>
            <p:nvPr/>
          </p:nvSpPr>
          <p:spPr>
            <a:xfrm>
              <a:off x="762011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5" name="Google Shape;4145;p13"/>
            <p:cNvSpPr/>
            <p:nvPr/>
          </p:nvSpPr>
          <p:spPr>
            <a:xfrm>
              <a:off x="800111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6" name="Google Shape;4146;p13"/>
            <p:cNvSpPr/>
            <p:nvPr/>
          </p:nvSpPr>
          <p:spPr>
            <a:xfrm>
              <a:off x="838212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7" name="Google Shape;4147;p13"/>
            <p:cNvSpPr/>
            <p:nvPr/>
          </p:nvSpPr>
          <p:spPr>
            <a:xfrm>
              <a:off x="876312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8" name="Google Shape;4148;p13"/>
            <p:cNvSpPr/>
            <p:nvPr/>
          </p:nvSpPr>
          <p:spPr>
            <a:xfrm>
              <a:off x="762011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9" name="Google Shape;4149;p13"/>
            <p:cNvSpPr/>
            <p:nvPr/>
          </p:nvSpPr>
          <p:spPr>
            <a:xfrm>
              <a:off x="800111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0" name="Google Shape;4150;p13"/>
            <p:cNvSpPr/>
            <p:nvPr/>
          </p:nvSpPr>
          <p:spPr>
            <a:xfrm>
              <a:off x="838212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1" name="Google Shape;4151;p13"/>
            <p:cNvSpPr/>
            <p:nvPr/>
          </p:nvSpPr>
          <p:spPr>
            <a:xfrm>
              <a:off x="876312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2" name="Google Shape;4152;p13"/>
            <p:cNvSpPr/>
            <p:nvPr/>
          </p:nvSpPr>
          <p:spPr>
            <a:xfrm>
              <a:off x="762011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3" name="Google Shape;4153;p13"/>
            <p:cNvSpPr/>
            <p:nvPr/>
          </p:nvSpPr>
          <p:spPr>
            <a:xfrm>
              <a:off x="800111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4" name="Google Shape;4154;p13"/>
            <p:cNvSpPr/>
            <p:nvPr/>
          </p:nvSpPr>
          <p:spPr>
            <a:xfrm>
              <a:off x="838212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5" name="Google Shape;4155;p13"/>
            <p:cNvSpPr/>
            <p:nvPr/>
          </p:nvSpPr>
          <p:spPr>
            <a:xfrm>
              <a:off x="876312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6" name="Google Shape;4156;p13"/>
            <p:cNvSpPr/>
            <p:nvPr/>
          </p:nvSpPr>
          <p:spPr>
            <a:xfrm>
              <a:off x="762011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7" name="Google Shape;4157;p13"/>
            <p:cNvSpPr/>
            <p:nvPr/>
          </p:nvSpPr>
          <p:spPr>
            <a:xfrm>
              <a:off x="800111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8" name="Google Shape;4158;p13"/>
            <p:cNvSpPr/>
            <p:nvPr/>
          </p:nvSpPr>
          <p:spPr>
            <a:xfrm>
              <a:off x="838212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9" name="Google Shape;4159;p13"/>
            <p:cNvSpPr/>
            <p:nvPr/>
          </p:nvSpPr>
          <p:spPr>
            <a:xfrm>
              <a:off x="876312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0" name="Google Shape;4160;p13"/>
            <p:cNvSpPr/>
            <p:nvPr/>
          </p:nvSpPr>
          <p:spPr>
            <a:xfrm>
              <a:off x="762011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1" name="Google Shape;4161;p13"/>
            <p:cNvSpPr/>
            <p:nvPr/>
          </p:nvSpPr>
          <p:spPr>
            <a:xfrm>
              <a:off x="800111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2" name="Google Shape;4162;p13"/>
            <p:cNvSpPr/>
            <p:nvPr/>
          </p:nvSpPr>
          <p:spPr>
            <a:xfrm>
              <a:off x="838212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3" name="Google Shape;4163;p13"/>
            <p:cNvSpPr/>
            <p:nvPr/>
          </p:nvSpPr>
          <p:spPr>
            <a:xfrm>
              <a:off x="876312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4" name="Google Shape;4164;p13"/>
            <p:cNvSpPr/>
            <p:nvPr/>
          </p:nvSpPr>
          <p:spPr>
            <a:xfrm>
              <a:off x="762011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5" name="Google Shape;4165;p13"/>
            <p:cNvSpPr/>
            <p:nvPr/>
          </p:nvSpPr>
          <p:spPr>
            <a:xfrm>
              <a:off x="800111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6" name="Google Shape;4166;p13"/>
            <p:cNvSpPr/>
            <p:nvPr/>
          </p:nvSpPr>
          <p:spPr>
            <a:xfrm>
              <a:off x="838212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7" name="Google Shape;4167;p13"/>
            <p:cNvSpPr/>
            <p:nvPr/>
          </p:nvSpPr>
          <p:spPr>
            <a:xfrm>
              <a:off x="876312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8" name="Google Shape;4168;p13"/>
            <p:cNvSpPr/>
            <p:nvPr/>
          </p:nvSpPr>
          <p:spPr>
            <a:xfrm>
              <a:off x="762011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9" name="Google Shape;4169;p13"/>
            <p:cNvSpPr/>
            <p:nvPr/>
          </p:nvSpPr>
          <p:spPr>
            <a:xfrm>
              <a:off x="800111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0" name="Google Shape;4170;p13"/>
            <p:cNvSpPr/>
            <p:nvPr/>
          </p:nvSpPr>
          <p:spPr>
            <a:xfrm>
              <a:off x="838212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1" name="Google Shape;4171;p13"/>
            <p:cNvSpPr/>
            <p:nvPr/>
          </p:nvSpPr>
          <p:spPr>
            <a:xfrm>
              <a:off x="876312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2" name="Google Shape;4172;p13"/>
            <p:cNvSpPr/>
            <p:nvPr/>
          </p:nvSpPr>
          <p:spPr>
            <a:xfrm>
              <a:off x="762011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3" name="Google Shape;4173;p13"/>
            <p:cNvSpPr/>
            <p:nvPr/>
          </p:nvSpPr>
          <p:spPr>
            <a:xfrm>
              <a:off x="800111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4" name="Google Shape;4174;p13"/>
            <p:cNvSpPr/>
            <p:nvPr/>
          </p:nvSpPr>
          <p:spPr>
            <a:xfrm>
              <a:off x="838212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5" name="Google Shape;4175;p13"/>
            <p:cNvSpPr/>
            <p:nvPr/>
          </p:nvSpPr>
          <p:spPr>
            <a:xfrm>
              <a:off x="876312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6" name="Google Shape;4176;p13"/>
            <p:cNvSpPr/>
            <p:nvPr/>
          </p:nvSpPr>
          <p:spPr>
            <a:xfrm>
              <a:off x="762011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7" name="Google Shape;4177;p13"/>
            <p:cNvSpPr/>
            <p:nvPr/>
          </p:nvSpPr>
          <p:spPr>
            <a:xfrm>
              <a:off x="800111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8" name="Google Shape;4178;p13"/>
            <p:cNvSpPr/>
            <p:nvPr/>
          </p:nvSpPr>
          <p:spPr>
            <a:xfrm>
              <a:off x="838212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9" name="Google Shape;4179;p13"/>
            <p:cNvSpPr/>
            <p:nvPr/>
          </p:nvSpPr>
          <p:spPr>
            <a:xfrm>
              <a:off x="876312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0" name="Google Shape;4180;p13"/>
            <p:cNvSpPr/>
            <p:nvPr/>
          </p:nvSpPr>
          <p:spPr>
            <a:xfrm>
              <a:off x="762011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1" name="Google Shape;4181;p13"/>
            <p:cNvSpPr/>
            <p:nvPr/>
          </p:nvSpPr>
          <p:spPr>
            <a:xfrm>
              <a:off x="800111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2" name="Google Shape;4182;p13"/>
            <p:cNvSpPr/>
            <p:nvPr/>
          </p:nvSpPr>
          <p:spPr>
            <a:xfrm>
              <a:off x="838212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3" name="Google Shape;4183;p13"/>
            <p:cNvSpPr/>
            <p:nvPr/>
          </p:nvSpPr>
          <p:spPr>
            <a:xfrm>
              <a:off x="876312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4" name="Google Shape;4184;p13"/>
            <p:cNvSpPr/>
            <p:nvPr/>
          </p:nvSpPr>
          <p:spPr>
            <a:xfrm>
              <a:off x="762011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5" name="Google Shape;4185;p13"/>
            <p:cNvSpPr/>
            <p:nvPr/>
          </p:nvSpPr>
          <p:spPr>
            <a:xfrm>
              <a:off x="800111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6" name="Google Shape;4186;p13"/>
            <p:cNvSpPr/>
            <p:nvPr/>
          </p:nvSpPr>
          <p:spPr>
            <a:xfrm>
              <a:off x="838212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7" name="Google Shape;4187;p13"/>
            <p:cNvSpPr/>
            <p:nvPr/>
          </p:nvSpPr>
          <p:spPr>
            <a:xfrm>
              <a:off x="876312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8" name="Google Shape;4188;p13"/>
            <p:cNvSpPr/>
            <p:nvPr/>
          </p:nvSpPr>
          <p:spPr>
            <a:xfrm>
              <a:off x="762011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9" name="Google Shape;4189;p13"/>
            <p:cNvSpPr/>
            <p:nvPr/>
          </p:nvSpPr>
          <p:spPr>
            <a:xfrm>
              <a:off x="800111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0" name="Google Shape;4190;p13"/>
            <p:cNvSpPr/>
            <p:nvPr/>
          </p:nvSpPr>
          <p:spPr>
            <a:xfrm>
              <a:off x="838212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1" name="Google Shape;4191;p13"/>
            <p:cNvSpPr/>
            <p:nvPr/>
          </p:nvSpPr>
          <p:spPr>
            <a:xfrm>
              <a:off x="876312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2" name="Google Shape;4192;p13"/>
            <p:cNvSpPr/>
            <p:nvPr/>
          </p:nvSpPr>
          <p:spPr>
            <a:xfrm>
              <a:off x="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3" name="Google Shape;4193;p13"/>
            <p:cNvSpPr/>
            <p:nvPr/>
          </p:nvSpPr>
          <p:spPr>
            <a:xfrm>
              <a:off x="38100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4" name="Google Shape;4194;p13"/>
            <p:cNvSpPr/>
            <p:nvPr/>
          </p:nvSpPr>
          <p:spPr>
            <a:xfrm>
              <a:off x="76201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5" name="Google Shape;4195;p13"/>
            <p:cNvSpPr/>
            <p:nvPr/>
          </p:nvSpPr>
          <p:spPr>
            <a:xfrm>
              <a:off x="114301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6" name="Google Shape;4196;p13"/>
            <p:cNvSpPr/>
            <p:nvPr/>
          </p:nvSpPr>
          <p:spPr>
            <a:xfrm>
              <a:off x="152402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7" name="Google Shape;4197;p13"/>
            <p:cNvSpPr/>
            <p:nvPr/>
          </p:nvSpPr>
          <p:spPr>
            <a:xfrm>
              <a:off x="190502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8" name="Google Shape;4198;p13"/>
            <p:cNvSpPr/>
            <p:nvPr/>
          </p:nvSpPr>
          <p:spPr>
            <a:xfrm>
              <a:off x="228603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9" name="Google Shape;4199;p13"/>
            <p:cNvSpPr/>
            <p:nvPr/>
          </p:nvSpPr>
          <p:spPr>
            <a:xfrm>
              <a:off x="266703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0" name="Google Shape;4200;p13"/>
            <p:cNvSpPr/>
            <p:nvPr/>
          </p:nvSpPr>
          <p:spPr>
            <a:xfrm>
              <a:off x="304804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1" name="Google Shape;4201;p13"/>
            <p:cNvSpPr/>
            <p:nvPr/>
          </p:nvSpPr>
          <p:spPr>
            <a:xfrm>
              <a:off x="342904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2" name="Google Shape;4202;p13"/>
            <p:cNvSpPr/>
            <p:nvPr/>
          </p:nvSpPr>
          <p:spPr>
            <a:xfrm>
              <a:off x="381005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3" name="Google Shape;4203;p13"/>
            <p:cNvSpPr/>
            <p:nvPr/>
          </p:nvSpPr>
          <p:spPr>
            <a:xfrm>
              <a:off x="419105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4" name="Google Shape;4204;p13"/>
            <p:cNvSpPr/>
            <p:nvPr/>
          </p:nvSpPr>
          <p:spPr>
            <a:xfrm>
              <a:off x="457206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5" name="Google Shape;4205;p13"/>
            <p:cNvSpPr/>
            <p:nvPr/>
          </p:nvSpPr>
          <p:spPr>
            <a:xfrm>
              <a:off x="495306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6" name="Google Shape;4206;p13"/>
            <p:cNvSpPr/>
            <p:nvPr/>
          </p:nvSpPr>
          <p:spPr>
            <a:xfrm>
              <a:off x="533407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7" name="Google Shape;4207;p13"/>
            <p:cNvSpPr/>
            <p:nvPr/>
          </p:nvSpPr>
          <p:spPr>
            <a:xfrm>
              <a:off x="571507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8" name="Google Shape;4208;p13"/>
            <p:cNvSpPr/>
            <p:nvPr/>
          </p:nvSpPr>
          <p:spPr>
            <a:xfrm>
              <a:off x="609608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9" name="Google Shape;4209;p13"/>
            <p:cNvSpPr/>
            <p:nvPr/>
          </p:nvSpPr>
          <p:spPr>
            <a:xfrm>
              <a:off x="647708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0" name="Google Shape;4210;p13"/>
            <p:cNvSpPr/>
            <p:nvPr/>
          </p:nvSpPr>
          <p:spPr>
            <a:xfrm>
              <a:off x="685809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1" name="Google Shape;4211;p13"/>
            <p:cNvSpPr/>
            <p:nvPr/>
          </p:nvSpPr>
          <p:spPr>
            <a:xfrm>
              <a:off x="723909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2" name="Google Shape;4212;p13"/>
            <p:cNvSpPr/>
            <p:nvPr/>
          </p:nvSpPr>
          <p:spPr>
            <a:xfrm>
              <a:off x="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3" name="Google Shape;4213;p13"/>
            <p:cNvSpPr/>
            <p:nvPr/>
          </p:nvSpPr>
          <p:spPr>
            <a:xfrm>
              <a:off x="38100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4" name="Google Shape;4214;p13"/>
            <p:cNvSpPr/>
            <p:nvPr/>
          </p:nvSpPr>
          <p:spPr>
            <a:xfrm>
              <a:off x="76201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5" name="Google Shape;4215;p13"/>
            <p:cNvSpPr/>
            <p:nvPr/>
          </p:nvSpPr>
          <p:spPr>
            <a:xfrm>
              <a:off x="114301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6" name="Google Shape;4216;p13"/>
            <p:cNvSpPr/>
            <p:nvPr/>
          </p:nvSpPr>
          <p:spPr>
            <a:xfrm>
              <a:off x="152402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7" name="Google Shape;4217;p13"/>
            <p:cNvSpPr/>
            <p:nvPr/>
          </p:nvSpPr>
          <p:spPr>
            <a:xfrm>
              <a:off x="190502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8" name="Google Shape;4218;p13"/>
            <p:cNvSpPr/>
            <p:nvPr/>
          </p:nvSpPr>
          <p:spPr>
            <a:xfrm>
              <a:off x="228603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9" name="Google Shape;4219;p13"/>
            <p:cNvSpPr/>
            <p:nvPr/>
          </p:nvSpPr>
          <p:spPr>
            <a:xfrm>
              <a:off x="266703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0" name="Google Shape;4220;p13"/>
            <p:cNvSpPr/>
            <p:nvPr/>
          </p:nvSpPr>
          <p:spPr>
            <a:xfrm>
              <a:off x="304804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1" name="Google Shape;4221;p13"/>
            <p:cNvSpPr/>
            <p:nvPr/>
          </p:nvSpPr>
          <p:spPr>
            <a:xfrm>
              <a:off x="342904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2" name="Google Shape;4222;p13"/>
            <p:cNvSpPr/>
            <p:nvPr/>
          </p:nvSpPr>
          <p:spPr>
            <a:xfrm>
              <a:off x="381005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3" name="Google Shape;4223;p13"/>
            <p:cNvSpPr/>
            <p:nvPr/>
          </p:nvSpPr>
          <p:spPr>
            <a:xfrm>
              <a:off x="419105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4" name="Google Shape;4224;p13"/>
            <p:cNvSpPr/>
            <p:nvPr/>
          </p:nvSpPr>
          <p:spPr>
            <a:xfrm>
              <a:off x="457206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5" name="Google Shape;4225;p13"/>
            <p:cNvSpPr/>
            <p:nvPr/>
          </p:nvSpPr>
          <p:spPr>
            <a:xfrm>
              <a:off x="495306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6" name="Google Shape;4226;p13"/>
            <p:cNvSpPr/>
            <p:nvPr/>
          </p:nvSpPr>
          <p:spPr>
            <a:xfrm>
              <a:off x="533407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7" name="Google Shape;4227;p13"/>
            <p:cNvSpPr/>
            <p:nvPr/>
          </p:nvSpPr>
          <p:spPr>
            <a:xfrm>
              <a:off x="571507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8" name="Google Shape;4228;p13"/>
            <p:cNvSpPr/>
            <p:nvPr/>
          </p:nvSpPr>
          <p:spPr>
            <a:xfrm>
              <a:off x="609608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9" name="Google Shape;4229;p13"/>
            <p:cNvSpPr/>
            <p:nvPr/>
          </p:nvSpPr>
          <p:spPr>
            <a:xfrm>
              <a:off x="647708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0" name="Google Shape;4230;p13"/>
            <p:cNvSpPr/>
            <p:nvPr/>
          </p:nvSpPr>
          <p:spPr>
            <a:xfrm>
              <a:off x="685809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1" name="Google Shape;4231;p13"/>
            <p:cNvSpPr/>
            <p:nvPr/>
          </p:nvSpPr>
          <p:spPr>
            <a:xfrm>
              <a:off x="723909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2" name="Google Shape;4232;p13"/>
            <p:cNvSpPr/>
            <p:nvPr/>
          </p:nvSpPr>
          <p:spPr>
            <a:xfrm>
              <a:off x="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3" name="Google Shape;4233;p13"/>
            <p:cNvSpPr/>
            <p:nvPr/>
          </p:nvSpPr>
          <p:spPr>
            <a:xfrm>
              <a:off x="38100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4" name="Google Shape;4234;p13"/>
            <p:cNvSpPr/>
            <p:nvPr/>
          </p:nvSpPr>
          <p:spPr>
            <a:xfrm>
              <a:off x="76201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5" name="Google Shape;4235;p13"/>
            <p:cNvSpPr/>
            <p:nvPr/>
          </p:nvSpPr>
          <p:spPr>
            <a:xfrm>
              <a:off x="114301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6" name="Google Shape;4236;p13"/>
            <p:cNvSpPr/>
            <p:nvPr/>
          </p:nvSpPr>
          <p:spPr>
            <a:xfrm>
              <a:off x="152402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7" name="Google Shape;4237;p13"/>
            <p:cNvSpPr/>
            <p:nvPr/>
          </p:nvSpPr>
          <p:spPr>
            <a:xfrm>
              <a:off x="190502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8" name="Google Shape;4238;p13"/>
            <p:cNvSpPr/>
            <p:nvPr/>
          </p:nvSpPr>
          <p:spPr>
            <a:xfrm>
              <a:off x="228603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9" name="Google Shape;4239;p13"/>
            <p:cNvSpPr/>
            <p:nvPr/>
          </p:nvSpPr>
          <p:spPr>
            <a:xfrm>
              <a:off x="266703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0" name="Google Shape;4240;p13"/>
            <p:cNvSpPr/>
            <p:nvPr/>
          </p:nvSpPr>
          <p:spPr>
            <a:xfrm>
              <a:off x="304804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1" name="Google Shape;4241;p13"/>
            <p:cNvSpPr/>
            <p:nvPr/>
          </p:nvSpPr>
          <p:spPr>
            <a:xfrm>
              <a:off x="342904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2" name="Google Shape;4242;p13"/>
            <p:cNvSpPr/>
            <p:nvPr/>
          </p:nvSpPr>
          <p:spPr>
            <a:xfrm>
              <a:off x="381005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3" name="Google Shape;4243;p13"/>
            <p:cNvSpPr/>
            <p:nvPr/>
          </p:nvSpPr>
          <p:spPr>
            <a:xfrm>
              <a:off x="419105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4" name="Google Shape;4244;p13"/>
            <p:cNvSpPr/>
            <p:nvPr/>
          </p:nvSpPr>
          <p:spPr>
            <a:xfrm>
              <a:off x="457206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5" name="Google Shape;4245;p13"/>
            <p:cNvSpPr/>
            <p:nvPr/>
          </p:nvSpPr>
          <p:spPr>
            <a:xfrm>
              <a:off x="495306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6" name="Google Shape;4246;p13"/>
            <p:cNvSpPr/>
            <p:nvPr/>
          </p:nvSpPr>
          <p:spPr>
            <a:xfrm>
              <a:off x="533407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7" name="Google Shape;4247;p13"/>
            <p:cNvSpPr/>
            <p:nvPr/>
          </p:nvSpPr>
          <p:spPr>
            <a:xfrm>
              <a:off x="571507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8" name="Google Shape;4248;p13"/>
            <p:cNvSpPr/>
            <p:nvPr/>
          </p:nvSpPr>
          <p:spPr>
            <a:xfrm>
              <a:off x="609608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9" name="Google Shape;4249;p13"/>
            <p:cNvSpPr/>
            <p:nvPr/>
          </p:nvSpPr>
          <p:spPr>
            <a:xfrm>
              <a:off x="647708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0" name="Google Shape;4250;p13"/>
            <p:cNvSpPr/>
            <p:nvPr/>
          </p:nvSpPr>
          <p:spPr>
            <a:xfrm>
              <a:off x="685809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1" name="Google Shape;4251;p13"/>
            <p:cNvSpPr/>
            <p:nvPr/>
          </p:nvSpPr>
          <p:spPr>
            <a:xfrm>
              <a:off x="723909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2" name="Google Shape;4252;p13"/>
            <p:cNvSpPr/>
            <p:nvPr/>
          </p:nvSpPr>
          <p:spPr>
            <a:xfrm>
              <a:off x="762011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3" name="Google Shape;4253;p13"/>
            <p:cNvSpPr/>
            <p:nvPr/>
          </p:nvSpPr>
          <p:spPr>
            <a:xfrm>
              <a:off x="800111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4" name="Google Shape;4254;p13"/>
            <p:cNvSpPr/>
            <p:nvPr/>
          </p:nvSpPr>
          <p:spPr>
            <a:xfrm>
              <a:off x="838212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5" name="Google Shape;4255;p13"/>
            <p:cNvSpPr/>
            <p:nvPr/>
          </p:nvSpPr>
          <p:spPr>
            <a:xfrm>
              <a:off x="876312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6" name="Google Shape;4256;p13"/>
            <p:cNvSpPr/>
            <p:nvPr/>
          </p:nvSpPr>
          <p:spPr>
            <a:xfrm>
              <a:off x="762011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7" name="Google Shape;4257;p13"/>
            <p:cNvSpPr/>
            <p:nvPr/>
          </p:nvSpPr>
          <p:spPr>
            <a:xfrm>
              <a:off x="800111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8" name="Google Shape;4258;p13"/>
            <p:cNvSpPr/>
            <p:nvPr/>
          </p:nvSpPr>
          <p:spPr>
            <a:xfrm>
              <a:off x="838212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9" name="Google Shape;4259;p13"/>
            <p:cNvSpPr/>
            <p:nvPr/>
          </p:nvSpPr>
          <p:spPr>
            <a:xfrm>
              <a:off x="876312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0" name="Google Shape;4260;p13"/>
            <p:cNvSpPr/>
            <p:nvPr/>
          </p:nvSpPr>
          <p:spPr>
            <a:xfrm>
              <a:off x="762011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1" name="Google Shape;4261;p13"/>
            <p:cNvSpPr/>
            <p:nvPr/>
          </p:nvSpPr>
          <p:spPr>
            <a:xfrm>
              <a:off x="800111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2" name="Google Shape;4262;p13"/>
            <p:cNvSpPr/>
            <p:nvPr/>
          </p:nvSpPr>
          <p:spPr>
            <a:xfrm>
              <a:off x="838212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3" name="Google Shape;4263;p13"/>
            <p:cNvSpPr/>
            <p:nvPr/>
          </p:nvSpPr>
          <p:spPr>
            <a:xfrm>
              <a:off x="876312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64" name="Google Shape;4264;p13"/>
          <p:cNvSpPr/>
          <p:nvPr/>
        </p:nvSpPr>
        <p:spPr>
          <a:xfrm flipH="1">
            <a:off x="0" y="0"/>
            <a:ext cx="9144000" cy="5143500"/>
          </a:xfrm>
          <a:prstGeom prst="rtTriangle">
            <a:avLst/>
          </a:prstGeom>
          <a:solidFill>
            <a:srgbClr val="005051">
              <a:alpha val="10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65" name="Google Shape;4265;p13"/>
          <p:cNvGrpSpPr/>
          <p:nvPr/>
        </p:nvGrpSpPr>
        <p:grpSpPr>
          <a:xfrm>
            <a:off x="553048" y="535000"/>
            <a:ext cx="8105852" cy="4302000"/>
            <a:chOff x="553048" y="535000"/>
            <a:chExt cx="8105852" cy="4302000"/>
          </a:xfrm>
        </p:grpSpPr>
        <p:sp>
          <p:nvSpPr>
            <p:cNvPr id="4266" name="Google Shape;4266;p13"/>
            <p:cNvSpPr/>
            <p:nvPr/>
          </p:nvSpPr>
          <p:spPr>
            <a:xfrm>
              <a:off x="942300" y="763600"/>
              <a:ext cx="7716600" cy="4073400"/>
            </a:xfrm>
            <a:prstGeom prst="roundRect">
              <a:avLst>
                <a:gd name="adj" fmla="val 2480"/>
              </a:avLst>
            </a:prstGeom>
            <a:solidFill>
              <a:srgbClr val="222828">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7" name="Google Shape;4267;p13"/>
            <p:cNvSpPr/>
            <p:nvPr/>
          </p:nvSpPr>
          <p:spPr>
            <a:xfrm>
              <a:off x="712275" y="535000"/>
              <a:ext cx="7716600" cy="4073400"/>
            </a:xfrm>
            <a:prstGeom prst="roundRect">
              <a:avLst>
                <a:gd name="adj" fmla="val 248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8" name="Google Shape;4268;p13"/>
            <p:cNvSpPr/>
            <p:nvPr/>
          </p:nvSpPr>
          <p:spPr>
            <a:xfrm>
              <a:off x="848698" y="898261"/>
              <a:ext cx="317374" cy="317436"/>
            </a:xfrm>
            <a:custGeom>
              <a:avLst/>
              <a:gdLst/>
              <a:ahLst/>
              <a:cxnLst/>
              <a:rect l="l" t="t" r="r" b="b"/>
              <a:pathLst>
                <a:path w="15209" h="15212" extrusionOk="0">
                  <a:moveTo>
                    <a:pt x="7604" y="0"/>
                  </a:moveTo>
                  <a:cubicBezTo>
                    <a:pt x="3404" y="0"/>
                    <a:pt x="0" y="3405"/>
                    <a:pt x="0" y="7605"/>
                  </a:cubicBezTo>
                  <a:cubicBezTo>
                    <a:pt x="0" y="11805"/>
                    <a:pt x="3404" y="15212"/>
                    <a:pt x="7604" y="15212"/>
                  </a:cubicBezTo>
                  <a:cubicBezTo>
                    <a:pt x="11804" y="15212"/>
                    <a:pt x="15209" y="11805"/>
                    <a:pt x="15209" y="7605"/>
                  </a:cubicBezTo>
                  <a:cubicBezTo>
                    <a:pt x="15209" y="3405"/>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9" name="Google Shape;4269;p13"/>
            <p:cNvSpPr/>
            <p:nvPr/>
          </p:nvSpPr>
          <p:spPr>
            <a:xfrm>
              <a:off x="553048" y="931482"/>
              <a:ext cx="549400" cy="250994"/>
            </a:xfrm>
            <a:custGeom>
              <a:avLst/>
              <a:gdLst/>
              <a:ahLst/>
              <a:cxnLst/>
              <a:rect l="l" t="t" r="r" b="b"/>
              <a:pathLst>
                <a:path w="26328" h="12028" extrusionOk="0">
                  <a:moveTo>
                    <a:pt x="1493" y="0"/>
                  </a:moveTo>
                  <a:cubicBezTo>
                    <a:pt x="671" y="0"/>
                    <a:pt x="0" y="668"/>
                    <a:pt x="0" y="1494"/>
                  </a:cubicBezTo>
                  <a:cubicBezTo>
                    <a:pt x="0" y="2319"/>
                    <a:pt x="671" y="2990"/>
                    <a:pt x="1493" y="2990"/>
                  </a:cubicBezTo>
                  <a:lnTo>
                    <a:pt x="19596" y="2990"/>
                  </a:lnTo>
                  <a:cubicBezTo>
                    <a:pt x="21591" y="2990"/>
                    <a:pt x="23340" y="4081"/>
                    <a:pt x="23340" y="5330"/>
                  </a:cubicBezTo>
                  <a:lnTo>
                    <a:pt x="23340" y="6698"/>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0" name="Google Shape;4270;p13"/>
            <p:cNvSpPr/>
            <p:nvPr/>
          </p:nvSpPr>
          <p:spPr>
            <a:xfrm>
              <a:off x="848698" y="1332681"/>
              <a:ext cx="317374" cy="317457"/>
            </a:xfrm>
            <a:custGeom>
              <a:avLst/>
              <a:gdLst/>
              <a:ahLst/>
              <a:cxnLst/>
              <a:rect l="l" t="t" r="r" b="b"/>
              <a:pathLst>
                <a:path w="15209" h="15213" extrusionOk="0">
                  <a:moveTo>
                    <a:pt x="7604" y="1"/>
                  </a:moveTo>
                  <a:cubicBezTo>
                    <a:pt x="3404" y="1"/>
                    <a:pt x="0" y="3408"/>
                    <a:pt x="0" y="7608"/>
                  </a:cubicBezTo>
                  <a:cubicBezTo>
                    <a:pt x="0" y="11808"/>
                    <a:pt x="3404" y="15212"/>
                    <a:pt x="7604" y="15212"/>
                  </a:cubicBezTo>
                  <a:cubicBezTo>
                    <a:pt x="11804" y="15212"/>
                    <a:pt x="15209" y="11808"/>
                    <a:pt x="15209" y="7608"/>
                  </a:cubicBezTo>
                  <a:cubicBezTo>
                    <a:pt x="15209" y="3408"/>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1" name="Google Shape;4271;p13"/>
            <p:cNvSpPr/>
            <p:nvPr/>
          </p:nvSpPr>
          <p:spPr>
            <a:xfrm>
              <a:off x="553048" y="1365902"/>
              <a:ext cx="549400" cy="251015"/>
            </a:xfrm>
            <a:custGeom>
              <a:avLst/>
              <a:gdLst/>
              <a:ahLst/>
              <a:cxnLst/>
              <a:rect l="l" t="t" r="r" b="b"/>
              <a:pathLst>
                <a:path w="26328" h="12029" extrusionOk="0">
                  <a:moveTo>
                    <a:pt x="1493" y="1"/>
                  </a:moveTo>
                  <a:cubicBezTo>
                    <a:pt x="671" y="1"/>
                    <a:pt x="0" y="671"/>
                    <a:pt x="0" y="1497"/>
                  </a:cubicBezTo>
                  <a:cubicBezTo>
                    <a:pt x="0" y="2320"/>
                    <a:pt x="671" y="2990"/>
                    <a:pt x="1493" y="2990"/>
                  </a:cubicBezTo>
                  <a:lnTo>
                    <a:pt x="19596" y="2990"/>
                  </a:lnTo>
                  <a:cubicBezTo>
                    <a:pt x="21591" y="2990"/>
                    <a:pt x="23340" y="4084"/>
                    <a:pt x="23340" y="5330"/>
                  </a:cubicBezTo>
                  <a:lnTo>
                    <a:pt x="23340" y="6699"/>
                  </a:lnTo>
                  <a:cubicBezTo>
                    <a:pt x="23340" y="7948"/>
                    <a:pt x="21591" y="9042"/>
                    <a:pt x="19596" y="9042"/>
                  </a:cubicBezTo>
                  <a:lnTo>
                    <a:pt x="1493" y="9042"/>
                  </a:lnTo>
                  <a:cubicBezTo>
                    <a:pt x="671" y="9042"/>
                    <a:pt x="0" y="9709"/>
                    <a:pt x="0" y="10535"/>
                  </a:cubicBezTo>
                  <a:cubicBezTo>
                    <a:pt x="0" y="11361"/>
                    <a:pt x="671" y="12028"/>
                    <a:pt x="1493" y="12028"/>
                  </a:cubicBezTo>
                  <a:lnTo>
                    <a:pt x="19596" y="12028"/>
                  </a:lnTo>
                  <a:cubicBezTo>
                    <a:pt x="23370" y="12028"/>
                    <a:pt x="26327" y="9688"/>
                    <a:pt x="26327" y="6699"/>
                  </a:cubicBezTo>
                  <a:lnTo>
                    <a:pt x="26327" y="5330"/>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2" name="Google Shape;4272;p13"/>
            <p:cNvSpPr/>
            <p:nvPr/>
          </p:nvSpPr>
          <p:spPr>
            <a:xfrm>
              <a:off x="848698" y="1767184"/>
              <a:ext cx="317374" cy="317436"/>
            </a:xfrm>
            <a:custGeom>
              <a:avLst/>
              <a:gdLst/>
              <a:ahLst/>
              <a:cxnLst/>
              <a:rect l="l" t="t" r="r" b="b"/>
              <a:pathLst>
                <a:path w="15209" h="15212" extrusionOk="0">
                  <a:moveTo>
                    <a:pt x="7604" y="0"/>
                  </a:moveTo>
                  <a:cubicBezTo>
                    <a:pt x="3404" y="0"/>
                    <a:pt x="0" y="3404"/>
                    <a:pt x="0" y="7605"/>
                  </a:cubicBezTo>
                  <a:cubicBezTo>
                    <a:pt x="0" y="11805"/>
                    <a:pt x="3404" y="15212"/>
                    <a:pt x="7604" y="15212"/>
                  </a:cubicBezTo>
                  <a:cubicBezTo>
                    <a:pt x="11804" y="15212"/>
                    <a:pt x="15209" y="11805"/>
                    <a:pt x="15209" y="7605"/>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3" name="Google Shape;4273;p13"/>
            <p:cNvSpPr/>
            <p:nvPr/>
          </p:nvSpPr>
          <p:spPr>
            <a:xfrm>
              <a:off x="553048" y="1800405"/>
              <a:ext cx="549400" cy="250994"/>
            </a:xfrm>
            <a:custGeom>
              <a:avLst/>
              <a:gdLst/>
              <a:ahLst/>
              <a:cxnLst/>
              <a:rect l="l" t="t" r="r" b="b"/>
              <a:pathLst>
                <a:path w="26328" h="12028" extrusionOk="0">
                  <a:moveTo>
                    <a:pt x="1493" y="0"/>
                  </a:moveTo>
                  <a:cubicBezTo>
                    <a:pt x="671" y="0"/>
                    <a:pt x="0" y="668"/>
                    <a:pt x="0" y="1493"/>
                  </a:cubicBezTo>
                  <a:cubicBezTo>
                    <a:pt x="0" y="2319"/>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4" name="Google Shape;4274;p13"/>
            <p:cNvSpPr/>
            <p:nvPr/>
          </p:nvSpPr>
          <p:spPr>
            <a:xfrm>
              <a:off x="848698" y="2201603"/>
              <a:ext cx="317374" cy="317457"/>
            </a:xfrm>
            <a:custGeom>
              <a:avLst/>
              <a:gdLst/>
              <a:ahLst/>
              <a:cxnLst/>
              <a:rect l="l" t="t" r="r" b="b"/>
              <a:pathLst>
                <a:path w="15209" h="15213" extrusionOk="0">
                  <a:moveTo>
                    <a:pt x="7604" y="1"/>
                  </a:moveTo>
                  <a:cubicBezTo>
                    <a:pt x="3404" y="1"/>
                    <a:pt x="0" y="3405"/>
                    <a:pt x="0" y="7608"/>
                  </a:cubicBezTo>
                  <a:cubicBezTo>
                    <a:pt x="0" y="11808"/>
                    <a:pt x="3404" y="15212"/>
                    <a:pt x="7604" y="15212"/>
                  </a:cubicBezTo>
                  <a:cubicBezTo>
                    <a:pt x="11804" y="15212"/>
                    <a:pt x="15209" y="11808"/>
                    <a:pt x="15209" y="7608"/>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5" name="Google Shape;4275;p13"/>
            <p:cNvSpPr/>
            <p:nvPr/>
          </p:nvSpPr>
          <p:spPr>
            <a:xfrm>
              <a:off x="553048" y="2234824"/>
              <a:ext cx="549400" cy="251015"/>
            </a:xfrm>
            <a:custGeom>
              <a:avLst/>
              <a:gdLst/>
              <a:ahLst/>
              <a:cxnLst/>
              <a:rect l="l" t="t" r="r" b="b"/>
              <a:pathLst>
                <a:path w="26328" h="12029" extrusionOk="0">
                  <a:moveTo>
                    <a:pt x="1493" y="1"/>
                  </a:moveTo>
                  <a:cubicBezTo>
                    <a:pt x="671" y="1"/>
                    <a:pt x="0" y="668"/>
                    <a:pt x="0" y="1494"/>
                  </a:cubicBezTo>
                  <a:cubicBezTo>
                    <a:pt x="0" y="2320"/>
                    <a:pt x="671" y="2990"/>
                    <a:pt x="1493" y="2990"/>
                  </a:cubicBezTo>
                  <a:lnTo>
                    <a:pt x="19596" y="2990"/>
                  </a:lnTo>
                  <a:cubicBezTo>
                    <a:pt x="21591" y="2990"/>
                    <a:pt x="23340" y="4084"/>
                    <a:pt x="23340" y="5330"/>
                  </a:cubicBezTo>
                  <a:lnTo>
                    <a:pt x="23340" y="6699"/>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9"/>
                  </a:cubicBezTo>
                  <a:lnTo>
                    <a:pt x="26327" y="5330"/>
                  </a:lnTo>
                  <a:cubicBezTo>
                    <a:pt x="26327" y="2341"/>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6" name="Google Shape;4276;p13"/>
            <p:cNvSpPr/>
            <p:nvPr/>
          </p:nvSpPr>
          <p:spPr>
            <a:xfrm>
              <a:off x="848698" y="2636106"/>
              <a:ext cx="317374" cy="317374"/>
            </a:xfrm>
            <a:custGeom>
              <a:avLst/>
              <a:gdLst/>
              <a:ahLst/>
              <a:cxnLst/>
              <a:rect l="l" t="t" r="r" b="b"/>
              <a:pathLst>
                <a:path w="15209" h="15209" extrusionOk="0">
                  <a:moveTo>
                    <a:pt x="7604" y="0"/>
                  </a:moveTo>
                  <a:cubicBezTo>
                    <a:pt x="3404" y="0"/>
                    <a:pt x="0" y="3404"/>
                    <a:pt x="0" y="7604"/>
                  </a:cubicBezTo>
                  <a:cubicBezTo>
                    <a:pt x="0" y="11805"/>
                    <a:pt x="3404" y="15209"/>
                    <a:pt x="7604" y="15209"/>
                  </a:cubicBezTo>
                  <a:cubicBezTo>
                    <a:pt x="11804" y="15209"/>
                    <a:pt x="15209" y="11805"/>
                    <a:pt x="15209" y="7604"/>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7" name="Google Shape;4277;p13"/>
            <p:cNvSpPr/>
            <p:nvPr/>
          </p:nvSpPr>
          <p:spPr>
            <a:xfrm>
              <a:off x="553048" y="2669265"/>
              <a:ext cx="549400" cy="250994"/>
            </a:xfrm>
            <a:custGeom>
              <a:avLst/>
              <a:gdLst/>
              <a:ahLst/>
              <a:cxnLst/>
              <a:rect l="l" t="t" r="r" b="b"/>
              <a:pathLst>
                <a:path w="26328" h="12028" extrusionOk="0">
                  <a:moveTo>
                    <a:pt x="1493" y="0"/>
                  </a:moveTo>
                  <a:cubicBezTo>
                    <a:pt x="671" y="0"/>
                    <a:pt x="0" y="671"/>
                    <a:pt x="0" y="1496"/>
                  </a:cubicBezTo>
                  <a:cubicBezTo>
                    <a:pt x="0" y="2322"/>
                    <a:pt x="671" y="2990"/>
                    <a:pt x="1493" y="2990"/>
                  </a:cubicBezTo>
                  <a:lnTo>
                    <a:pt x="19596" y="2990"/>
                  </a:lnTo>
                  <a:cubicBezTo>
                    <a:pt x="21591" y="2990"/>
                    <a:pt x="23340" y="4084"/>
                    <a:pt x="23340" y="5330"/>
                  </a:cubicBezTo>
                  <a:lnTo>
                    <a:pt x="23340" y="6698"/>
                  </a:lnTo>
                  <a:cubicBezTo>
                    <a:pt x="23340" y="7947"/>
                    <a:pt x="21591" y="9041"/>
                    <a:pt x="19596" y="9041"/>
                  </a:cubicBezTo>
                  <a:lnTo>
                    <a:pt x="1493" y="9041"/>
                  </a:lnTo>
                  <a:cubicBezTo>
                    <a:pt x="671" y="9041"/>
                    <a:pt x="0" y="9709"/>
                    <a:pt x="0" y="10534"/>
                  </a:cubicBezTo>
                  <a:cubicBezTo>
                    <a:pt x="0" y="11360"/>
                    <a:pt x="671" y="12028"/>
                    <a:pt x="1493" y="12028"/>
                  </a:cubicBezTo>
                  <a:lnTo>
                    <a:pt x="19596" y="12028"/>
                  </a:lnTo>
                  <a:cubicBezTo>
                    <a:pt x="23370" y="12028"/>
                    <a:pt x="26327" y="9688"/>
                    <a:pt x="26327" y="6698"/>
                  </a:cubicBezTo>
                  <a:lnTo>
                    <a:pt x="26327" y="5330"/>
                  </a:lnTo>
                  <a:cubicBezTo>
                    <a:pt x="26327" y="2343"/>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8" name="Google Shape;4278;p13"/>
            <p:cNvSpPr/>
            <p:nvPr/>
          </p:nvSpPr>
          <p:spPr>
            <a:xfrm>
              <a:off x="848698" y="3070526"/>
              <a:ext cx="317374" cy="317457"/>
            </a:xfrm>
            <a:custGeom>
              <a:avLst/>
              <a:gdLst/>
              <a:ahLst/>
              <a:cxnLst/>
              <a:rect l="l" t="t" r="r" b="b"/>
              <a:pathLst>
                <a:path w="15209" h="15213" extrusionOk="0">
                  <a:moveTo>
                    <a:pt x="7604" y="1"/>
                  </a:moveTo>
                  <a:cubicBezTo>
                    <a:pt x="3404" y="1"/>
                    <a:pt x="0" y="3405"/>
                    <a:pt x="0" y="7605"/>
                  </a:cubicBezTo>
                  <a:cubicBezTo>
                    <a:pt x="0" y="11805"/>
                    <a:pt x="3404" y="15212"/>
                    <a:pt x="7604" y="15212"/>
                  </a:cubicBezTo>
                  <a:cubicBezTo>
                    <a:pt x="11804" y="15212"/>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9" name="Google Shape;4279;p13"/>
            <p:cNvSpPr/>
            <p:nvPr/>
          </p:nvSpPr>
          <p:spPr>
            <a:xfrm>
              <a:off x="553048" y="3103747"/>
              <a:ext cx="549400" cy="251015"/>
            </a:xfrm>
            <a:custGeom>
              <a:avLst/>
              <a:gdLst/>
              <a:ahLst/>
              <a:cxnLst/>
              <a:rect l="l" t="t" r="r" b="b"/>
              <a:pathLst>
                <a:path w="26328" h="12029" extrusionOk="0">
                  <a:moveTo>
                    <a:pt x="1493" y="0"/>
                  </a:moveTo>
                  <a:cubicBezTo>
                    <a:pt x="671" y="0"/>
                    <a:pt x="0" y="668"/>
                    <a:pt x="0" y="1494"/>
                  </a:cubicBezTo>
                  <a:cubicBezTo>
                    <a:pt x="0" y="2320"/>
                    <a:pt x="671" y="2987"/>
                    <a:pt x="1493" y="2987"/>
                  </a:cubicBezTo>
                  <a:lnTo>
                    <a:pt x="19596" y="2987"/>
                  </a:lnTo>
                  <a:cubicBezTo>
                    <a:pt x="21591" y="2987"/>
                    <a:pt x="23340" y="4081"/>
                    <a:pt x="23340" y="5330"/>
                  </a:cubicBezTo>
                  <a:lnTo>
                    <a:pt x="23340" y="6696"/>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6"/>
                  </a:cubicBezTo>
                  <a:lnTo>
                    <a:pt x="26327" y="5330"/>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0" name="Google Shape;4280;p13"/>
            <p:cNvSpPr/>
            <p:nvPr/>
          </p:nvSpPr>
          <p:spPr>
            <a:xfrm>
              <a:off x="848698" y="3504966"/>
              <a:ext cx="317374" cy="317436"/>
            </a:xfrm>
            <a:custGeom>
              <a:avLst/>
              <a:gdLst/>
              <a:ahLst/>
              <a:cxnLst/>
              <a:rect l="l" t="t" r="r" b="b"/>
              <a:pathLst>
                <a:path w="15209" h="15212" extrusionOk="0">
                  <a:moveTo>
                    <a:pt x="7604" y="0"/>
                  </a:moveTo>
                  <a:cubicBezTo>
                    <a:pt x="3404" y="0"/>
                    <a:pt x="0" y="3407"/>
                    <a:pt x="0" y="7607"/>
                  </a:cubicBezTo>
                  <a:cubicBezTo>
                    <a:pt x="0" y="11807"/>
                    <a:pt x="3404" y="15212"/>
                    <a:pt x="7604" y="15212"/>
                  </a:cubicBezTo>
                  <a:cubicBezTo>
                    <a:pt x="11804" y="15212"/>
                    <a:pt x="15209" y="11807"/>
                    <a:pt x="15209" y="7607"/>
                  </a:cubicBezTo>
                  <a:cubicBezTo>
                    <a:pt x="15209" y="3407"/>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1" name="Google Shape;4281;p13"/>
            <p:cNvSpPr/>
            <p:nvPr/>
          </p:nvSpPr>
          <p:spPr>
            <a:xfrm>
              <a:off x="553048" y="3538167"/>
              <a:ext cx="549400" cy="251015"/>
            </a:xfrm>
            <a:custGeom>
              <a:avLst/>
              <a:gdLst/>
              <a:ahLst/>
              <a:cxnLst/>
              <a:rect l="l" t="t" r="r" b="b"/>
              <a:pathLst>
                <a:path w="26328" h="12029" extrusionOk="0">
                  <a:moveTo>
                    <a:pt x="1493" y="1"/>
                  </a:moveTo>
                  <a:cubicBezTo>
                    <a:pt x="671" y="1"/>
                    <a:pt x="0" y="672"/>
                    <a:pt x="0" y="1497"/>
                  </a:cubicBezTo>
                  <a:cubicBezTo>
                    <a:pt x="0" y="2320"/>
                    <a:pt x="671" y="2991"/>
                    <a:pt x="1493" y="2991"/>
                  </a:cubicBezTo>
                  <a:lnTo>
                    <a:pt x="19596" y="2991"/>
                  </a:lnTo>
                  <a:cubicBezTo>
                    <a:pt x="21591" y="2991"/>
                    <a:pt x="23340" y="4085"/>
                    <a:pt x="23340" y="5331"/>
                  </a:cubicBezTo>
                  <a:lnTo>
                    <a:pt x="23340" y="6699"/>
                  </a:lnTo>
                  <a:cubicBezTo>
                    <a:pt x="23340" y="7948"/>
                    <a:pt x="21591" y="9042"/>
                    <a:pt x="19596" y="9042"/>
                  </a:cubicBezTo>
                  <a:lnTo>
                    <a:pt x="1493" y="9042"/>
                  </a:lnTo>
                  <a:cubicBezTo>
                    <a:pt x="671" y="9042"/>
                    <a:pt x="0" y="9710"/>
                    <a:pt x="0" y="10535"/>
                  </a:cubicBezTo>
                  <a:cubicBezTo>
                    <a:pt x="0" y="11361"/>
                    <a:pt x="671" y="12029"/>
                    <a:pt x="1493" y="12029"/>
                  </a:cubicBezTo>
                  <a:lnTo>
                    <a:pt x="19596" y="12029"/>
                  </a:lnTo>
                  <a:cubicBezTo>
                    <a:pt x="23370" y="12029"/>
                    <a:pt x="26327" y="9689"/>
                    <a:pt x="26327" y="6699"/>
                  </a:cubicBezTo>
                  <a:lnTo>
                    <a:pt x="26327" y="5331"/>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2" name="Google Shape;4282;p13"/>
            <p:cNvSpPr/>
            <p:nvPr/>
          </p:nvSpPr>
          <p:spPr>
            <a:xfrm>
              <a:off x="848698" y="3939449"/>
              <a:ext cx="317374" cy="317395"/>
            </a:xfrm>
            <a:custGeom>
              <a:avLst/>
              <a:gdLst/>
              <a:ahLst/>
              <a:cxnLst/>
              <a:rect l="l" t="t" r="r" b="b"/>
              <a:pathLst>
                <a:path w="15209" h="15210" extrusionOk="0">
                  <a:moveTo>
                    <a:pt x="7604" y="1"/>
                  </a:moveTo>
                  <a:cubicBezTo>
                    <a:pt x="3404" y="1"/>
                    <a:pt x="0" y="3405"/>
                    <a:pt x="0" y="7605"/>
                  </a:cubicBezTo>
                  <a:cubicBezTo>
                    <a:pt x="0" y="11805"/>
                    <a:pt x="3404" y="15209"/>
                    <a:pt x="7604" y="15209"/>
                  </a:cubicBezTo>
                  <a:cubicBezTo>
                    <a:pt x="11804" y="15209"/>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3" name="Google Shape;4283;p13"/>
            <p:cNvSpPr/>
            <p:nvPr/>
          </p:nvSpPr>
          <p:spPr>
            <a:xfrm>
              <a:off x="553048" y="3972670"/>
              <a:ext cx="549400" cy="251015"/>
            </a:xfrm>
            <a:custGeom>
              <a:avLst/>
              <a:gdLst/>
              <a:ahLst/>
              <a:cxnLst/>
              <a:rect l="l" t="t" r="r" b="b"/>
              <a:pathLst>
                <a:path w="26328" h="12029" extrusionOk="0">
                  <a:moveTo>
                    <a:pt x="1493" y="0"/>
                  </a:moveTo>
                  <a:cubicBezTo>
                    <a:pt x="671" y="0"/>
                    <a:pt x="0" y="668"/>
                    <a:pt x="0" y="1494"/>
                  </a:cubicBezTo>
                  <a:cubicBezTo>
                    <a:pt x="0" y="2320"/>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8"/>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84" name="Google Shape;4284;p13"/>
          <p:cNvSpPr txBox="1">
            <a:spLocks noGrp="1"/>
          </p:cNvSpPr>
          <p:nvPr>
            <p:ph type="title"/>
          </p:nvPr>
        </p:nvSpPr>
        <p:spPr>
          <a:xfrm>
            <a:off x="3116850" y="2170925"/>
            <a:ext cx="4541400" cy="772200"/>
          </a:xfrm>
          <a:prstGeom prst="rect">
            <a:avLst/>
          </a:prstGeom>
        </p:spPr>
        <p:txBody>
          <a:bodyPr spcFirstLastPara="1" wrap="square" lIns="91425" tIns="91425" rIns="91425" bIns="91425" anchor="b" anchorCtr="0">
            <a:noAutofit/>
          </a:bodyPr>
          <a:lstStyle>
            <a:lvl1pPr lvl="0" algn="l" rtl="0">
              <a:spcBef>
                <a:spcPts val="0"/>
              </a:spcBef>
              <a:spcAft>
                <a:spcPts val="0"/>
              </a:spcAft>
              <a:buSzPts val="3600"/>
              <a:buNone/>
              <a:defRPr sz="38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4285" name="Google Shape;4285;p13"/>
          <p:cNvSpPr txBox="1">
            <a:spLocks noGrp="1"/>
          </p:cNvSpPr>
          <p:nvPr>
            <p:ph type="title" idx="2" hasCustomPrompt="1"/>
          </p:nvPr>
        </p:nvSpPr>
        <p:spPr>
          <a:xfrm>
            <a:off x="1810950" y="2150850"/>
            <a:ext cx="11535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45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4286" name="Google Shape;4286;p13"/>
          <p:cNvSpPr/>
          <p:nvPr/>
        </p:nvSpPr>
        <p:spPr>
          <a:xfrm>
            <a:off x="8428900" y="1041975"/>
            <a:ext cx="143750" cy="647425"/>
          </a:xfrm>
          <a:custGeom>
            <a:avLst/>
            <a:gdLst/>
            <a:ahLst/>
            <a:cxnLst/>
            <a:rect l="l" t="t" r="r" b="b"/>
            <a:pathLst>
              <a:path w="5750" h="25897" extrusionOk="0">
                <a:moveTo>
                  <a:pt x="0" y="0"/>
                </a:moveTo>
                <a:lnTo>
                  <a:pt x="0" y="25897"/>
                </a:lnTo>
                <a:cubicBezTo>
                  <a:pt x="3176" y="25897"/>
                  <a:pt x="5749" y="23323"/>
                  <a:pt x="5749" y="20147"/>
                </a:cubicBezTo>
                <a:lnTo>
                  <a:pt x="5749" y="5752"/>
                </a:lnTo>
                <a:cubicBezTo>
                  <a:pt x="5749" y="2576"/>
                  <a:pt x="3176"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7" name="Google Shape;4287;p13"/>
          <p:cNvSpPr/>
          <p:nvPr/>
        </p:nvSpPr>
        <p:spPr>
          <a:xfrm>
            <a:off x="8428900" y="2620900"/>
            <a:ext cx="143750" cy="647425"/>
          </a:xfrm>
          <a:custGeom>
            <a:avLst/>
            <a:gdLst/>
            <a:ahLst/>
            <a:cxnLst/>
            <a:rect l="l" t="t" r="r" b="b"/>
            <a:pathLst>
              <a:path w="5750" h="25897" extrusionOk="0">
                <a:moveTo>
                  <a:pt x="0" y="0"/>
                </a:moveTo>
                <a:lnTo>
                  <a:pt x="0" y="25897"/>
                </a:lnTo>
                <a:cubicBezTo>
                  <a:pt x="3176" y="25897"/>
                  <a:pt x="5749" y="23323"/>
                  <a:pt x="5749" y="20148"/>
                </a:cubicBezTo>
                <a:lnTo>
                  <a:pt x="5749" y="5752"/>
                </a:lnTo>
                <a:cubicBezTo>
                  <a:pt x="5749" y="2577"/>
                  <a:pt x="3176"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8" name="Google Shape;4288;p13"/>
          <p:cNvSpPr/>
          <p:nvPr/>
        </p:nvSpPr>
        <p:spPr>
          <a:xfrm>
            <a:off x="8428900" y="1811900"/>
            <a:ext cx="143750" cy="647425"/>
          </a:xfrm>
          <a:custGeom>
            <a:avLst/>
            <a:gdLst/>
            <a:ahLst/>
            <a:cxnLst/>
            <a:rect l="l" t="t" r="r" b="b"/>
            <a:pathLst>
              <a:path w="5750" h="25897" extrusionOk="0">
                <a:moveTo>
                  <a:pt x="0" y="0"/>
                </a:moveTo>
                <a:lnTo>
                  <a:pt x="0" y="25897"/>
                </a:lnTo>
                <a:cubicBezTo>
                  <a:pt x="3176" y="25897"/>
                  <a:pt x="5749" y="23320"/>
                  <a:pt x="5749" y="20147"/>
                </a:cubicBezTo>
                <a:lnTo>
                  <a:pt x="5749" y="5749"/>
                </a:lnTo>
                <a:cubicBezTo>
                  <a:pt x="5749" y="2574"/>
                  <a:pt x="3176" y="0"/>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9" name="Google Shape;4289;p13"/>
          <p:cNvSpPr/>
          <p:nvPr/>
        </p:nvSpPr>
        <p:spPr>
          <a:xfrm>
            <a:off x="8428900" y="3454000"/>
            <a:ext cx="143750" cy="647425"/>
          </a:xfrm>
          <a:custGeom>
            <a:avLst/>
            <a:gdLst/>
            <a:ahLst/>
            <a:cxnLst/>
            <a:rect l="l" t="t" r="r" b="b"/>
            <a:pathLst>
              <a:path w="5750" h="25897" extrusionOk="0">
                <a:moveTo>
                  <a:pt x="0" y="1"/>
                </a:moveTo>
                <a:lnTo>
                  <a:pt x="0" y="25897"/>
                </a:lnTo>
                <a:cubicBezTo>
                  <a:pt x="3176" y="25897"/>
                  <a:pt x="5749" y="23323"/>
                  <a:pt x="5749" y="20148"/>
                </a:cubicBezTo>
                <a:lnTo>
                  <a:pt x="5749" y="5752"/>
                </a:lnTo>
                <a:cubicBezTo>
                  <a:pt x="5749" y="2577"/>
                  <a:pt x="3176" y="1"/>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0" name="Google Shape;4290;p13"/>
          <p:cNvSpPr/>
          <p:nvPr/>
        </p:nvSpPr>
        <p:spPr>
          <a:xfrm>
            <a:off x="7117438" y="3821663"/>
            <a:ext cx="388400" cy="411925"/>
          </a:xfrm>
          <a:custGeom>
            <a:avLst/>
            <a:gdLst/>
            <a:ahLst/>
            <a:cxnLst/>
            <a:rect l="l" t="t" r="r" b="b"/>
            <a:pathLst>
              <a:path w="15536" h="16477" extrusionOk="0">
                <a:moveTo>
                  <a:pt x="6847" y="1663"/>
                </a:moveTo>
                <a:cubicBezTo>
                  <a:pt x="7694" y="2699"/>
                  <a:pt x="8474" y="3796"/>
                  <a:pt x="9217" y="4915"/>
                </a:cubicBezTo>
                <a:lnTo>
                  <a:pt x="9217" y="4915"/>
                </a:lnTo>
                <a:cubicBezTo>
                  <a:pt x="8312" y="5132"/>
                  <a:pt x="7406" y="5345"/>
                  <a:pt x="6499" y="5555"/>
                </a:cubicBezTo>
                <a:lnTo>
                  <a:pt x="6499" y="5555"/>
                </a:lnTo>
                <a:cubicBezTo>
                  <a:pt x="6577" y="4254"/>
                  <a:pt x="6686" y="2956"/>
                  <a:pt x="6847" y="1663"/>
                </a:cubicBezTo>
                <a:close/>
                <a:moveTo>
                  <a:pt x="13631" y="4832"/>
                </a:moveTo>
                <a:cubicBezTo>
                  <a:pt x="13054" y="5635"/>
                  <a:pt x="12464" y="6428"/>
                  <a:pt x="11865" y="7213"/>
                </a:cubicBezTo>
                <a:lnTo>
                  <a:pt x="11865" y="7213"/>
                </a:lnTo>
                <a:cubicBezTo>
                  <a:pt x="11783" y="7081"/>
                  <a:pt x="11700" y="6949"/>
                  <a:pt x="11617" y="6817"/>
                </a:cubicBezTo>
                <a:cubicBezTo>
                  <a:pt x="11353" y="6396"/>
                  <a:pt x="11086" y="5973"/>
                  <a:pt x="10816" y="5552"/>
                </a:cubicBezTo>
                <a:lnTo>
                  <a:pt x="10816" y="5552"/>
                </a:lnTo>
                <a:cubicBezTo>
                  <a:pt x="11756" y="5320"/>
                  <a:pt x="12695" y="5082"/>
                  <a:pt x="13631" y="4832"/>
                </a:cubicBezTo>
                <a:close/>
                <a:moveTo>
                  <a:pt x="5447" y="6821"/>
                </a:moveTo>
                <a:lnTo>
                  <a:pt x="5447" y="6821"/>
                </a:lnTo>
                <a:cubicBezTo>
                  <a:pt x="5412" y="7578"/>
                  <a:pt x="5383" y="8337"/>
                  <a:pt x="5358" y="9095"/>
                </a:cubicBezTo>
                <a:lnTo>
                  <a:pt x="5358" y="9095"/>
                </a:lnTo>
                <a:cubicBezTo>
                  <a:pt x="4278" y="8603"/>
                  <a:pt x="3200" y="8103"/>
                  <a:pt x="2127" y="7595"/>
                </a:cubicBezTo>
                <a:lnTo>
                  <a:pt x="2127" y="7595"/>
                </a:lnTo>
                <a:cubicBezTo>
                  <a:pt x="3233" y="7333"/>
                  <a:pt x="4340" y="7077"/>
                  <a:pt x="5447" y="6821"/>
                </a:cubicBezTo>
                <a:close/>
                <a:moveTo>
                  <a:pt x="9795" y="5801"/>
                </a:moveTo>
                <a:cubicBezTo>
                  <a:pt x="10147" y="6347"/>
                  <a:pt x="10492" y="6896"/>
                  <a:pt x="10833" y="7443"/>
                </a:cubicBezTo>
                <a:cubicBezTo>
                  <a:pt x="10961" y="7647"/>
                  <a:pt x="11089" y="7852"/>
                  <a:pt x="11216" y="8057"/>
                </a:cubicBezTo>
                <a:lnTo>
                  <a:pt x="11216" y="8057"/>
                </a:lnTo>
                <a:cubicBezTo>
                  <a:pt x="10515" y="8963"/>
                  <a:pt x="9804" y="9861"/>
                  <a:pt x="9090" y="10757"/>
                </a:cubicBezTo>
                <a:lnTo>
                  <a:pt x="9090" y="10757"/>
                </a:lnTo>
                <a:cubicBezTo>
                  <a:pt x="8168" y="10356"/>
                  <a:pt x="7249" y="9949"/>
                  <a:pt x="6332" y="9536"/>
                </a:cubicBezTo>
                <a:lnTo>
                  <a:pt x="6332" y="9536"/>
                </a:lnTo>
                <a:cubicBezTo>
                  <a:pt x="6362" y="8553"/>
                  <a:pt x="6396" y="7571"/>
                  <a:pt x="6443" y="6590"/>
                </a:cubicBezTo>
                <a:lnTo>
                  <a:pt x="6443" y="6590"/>
                </a:lnTo>
                <a:cubicBezTo>
                  <a:pt x="7562" y="6331"/>
                  <a:pt x="8679" y="6070"/>
                  <a:pt x="9795" y="5801"/>
                </a:cubicBezTo>
                <a:close/>
                <a:moveTo>
                  <a:pt x="11771" y="8958"/>
                </a:moveTo>
                <a:cubicBezTo>
                  <a:pt x="12536" y="10214"/>
                  <a:pt x="13278" y="11491"/>
                  <a:pt x="13947" y="12799"/>
                </a:cubicBezTo>
                <a:lnTo>
                  <a:pt x="13947" y="12799"/>
                </a:lnTo>
                <a:cubicBezTo>
                  <a:pt x="12637" y="12267"/>
                  <a:pt x="11332" y="11721"/>
                  <a:pt x="10032" y="11163"/>
                </a:cubicBezTo>
                <a:lnTo>
                  <a:pt x="10032" y="11163"/>
                </a:lnTo>
                <a:cubicBezTo>
                  <a:pt x="10616" y="10431"/>
                  <a:pt x="11196" y="9697"/>
                  <a:pt x="11771" y="8958"/>
                </a:cubicBezTo>
                <a:close/>
                <a:moveTo>
                  <a:pt x="6300" y="10607"/>
                </a:moveTo>
                <a:cubicBezTo>
                  <a:pt x="7016" y="10927"/>
                  <a:pt x="7732" y="11244"/>
                  <a:pt x="8451" y="11557"/>
                </a:cubicBezTo>
                <a:lnTo>
                  <a:pt x="8451" y="11557"/>
                </a:lnTo>
                <a:cubicBezTo>
                  <a:pt x="7691" y="12508"/>
                  <a:pt x="6929" y="13457"/>
                  <a:pt x="6174" y="14413"/>
                </a:cubicBezTo>
                <a:lnTo>
                  <a:pt x="6174" y="14413"/>
                </a:lnTo>
                <a:cubicBezTo>
                  <a:pt x="6229" y="13146"/>
                  <a:pt x="6264" y="11877"/>
                  <a:pt x="6300" y="10607"/>
                </a:cubicBezTo>
                <a:close/>
                <a:moveTo>
                  <a:pt x="6513" y="1"/>
                </a:moveTo>
                <a:cubicBezTo>
                  <a:pt x="6290" y="1"/>
                  <a:pt x="6060" y="131"/>
                  <a:pt x="6026" y="362"/>
                </a:cubicBezTo>
                <a:cubicBezTo>
                  <a:pt x="5760" y="2163"/>
                  <a:pt x="5604" y="3972"/>
                  <a:pt x="5501" y="5786"/>
                </a:cubicBezTo>
                <a:lnTo>
                  <a:pt x="5501" y="5786"/>
                </a:lnTo>
                <a:cubicBezTo>
                  <a:pt x="3837" y="6171"/>
                  <a:pt x="2172" y="6555"/>
                  <a:pt x="511" y="6958"/>
                </a:cubicBezTo>
                <a:cubicBezTo>
                  <a:pt x="115" y="7055"/>
                  <a:pt x="1" y="7681"/>
                  <a:pt x="393" y="7868"/>
                </a:cubicBezTo>
                <a:cubicBezTo>
                  <a:pt x="2028" y="8652"/>
                  <a:pt x="3672" y="9419"/>
                  <a:pt x="5324" y="10167"/>
                </a:cubicBezTo>
                <a:lnTo>
                  <a:pt x="5324" y="10167"/>
                </a:lnTo>
                <a:cubicBezTo>
                  <a:pt x="5265" y="12097"/>
                  <a:pt x="5213" y="14027"/>
                  <a:pt x="5099" y="15951"/>
                </a:cubicBezTo>
                <a:cubicBezTo>
                  <a:pt x="5085" y="16196"/>
                  <a:pt x="5221" y="16347"/>
                  <a:pt x="5397" y="16404"/>
                </a:cubicBezTo>
                <a:lnTo>
                  <a:pt x="5397" y="16404"/>
                </a:lnTo>
                <a:cubicBezTo>
                  <a:pt x="5468" y="16450"/>
                  <a:pt x="5548" y="16477"/>
                  <a:pt x="5628" y="16477"/>
                </a:cubicBezTo>
                <a:cubicBezTo>
                  <a:pt x="5740" y="16477"/>
                  <a:pt x="5853" y="16426"/>
                  <a:pt x="5948" y="16303"/>
                </a:cubicBezTo>
                <a:cubicBezTo>
                  <a:pt x="7084" y="14845"/>
                  <a:pt x="8241" y="13406"/>
                  <a:pt x="9393" y="11965"/>
                </a:cubicBezTo>
                <a:lnTo>
                  <a:pt x="9393" y="11965"/>
                </a:lnTo>
                <a:cubicBezTo>
                  <a:pt x="11196" y="12741"/>
                  <a:pt x="13009" y="13494"/>
                  <a:pt x="14832" y="14222"/>
                </a:cubicBezTo>
                <a:cubicBezTo>
                  <a:pt x="14891" y="14245"/>
                  <a:pt x="14947" y="14256"/>
                  <a:pt x="14999" y="14256"/>
                </a:cubicBezTo>
                <a:cubicBezTo>
                  <a:pt x="15344" y="14256"/>
                  <a:pt x="15535" y="13791"/>
                  <a:pt x="15394" y="13491"/>
                </a:cubicBezTo>
                <a:cubicBezTo>
                  <a:pt x="14529" y="11640"/>
                  <a:pt x="13496" y="9859"/>
                  <a:pt x="12424" y="8114"/>
                </a:cubicBezTo>
                <a:lnTo>
                  <a:pt x="12424" y="8114"/>
                </a:lnTo>
                <a:cubicBezTo>
                  <a:pt x="13397" y="6844"/>
                  <a:pt x="14350" y="5557"/>
                  <a:pt x="15264" y="4238"/>
                </a:cubicBezTo>
                <a:cubicBezTo>
                  <a:pt x="15493" y="3909"/>
                  <a:pt x="15177" y="3491"/>
                  <a:pt x="14822" y="3491"/>
                </a:cubicBezTo>
                <a:cubicBezTo>
                  <a:pt x="14782" y="3491"/>
                  <a:pt x="14741" y="3496"/>
                  <a:pt x="14701" y="3507"/>
                </a:cubicBezTo>
                <a:cubicBezTo>
                  <a:pt x="13221" y="3921"/>
                  <a:pt x="11733" y="4302"/>
                  <a:pt x="10242" y="4667"/>
                </a:cubicBezTo>
                <a:lnTo>
                  <a:pt x="10242" y="4667"/>
                </a:lnTo>
                <a:cubicBezTo>
                  <a:pt x="9206" y="3091"/>
                  <a:pt x="8105" y="1549"/>
                  <a:pt x="6860" y="143"/>
                </a:cubicBezTo>
                <a:cubicBezTo>
                  <a:pt x="6774" y="46"/>
                  <a:pt x="6645" y="1"/>
                  <a:pt x="65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91" name="Google Shape;4291;p13"/>
          <p:cNvGrpSpPr/>
          <p:nvPr/>
        </p:nvGrpSpPr>
        <p:grpSpPr>
          <a:xfrm>
            <a:off x="855607" y="4317439"/>
            <a:ext cx="1055760" cy="753780"/>
            <a:chOff x="3308425" y="649500"/>
            <a:chExt cx="947975" cy="676825"/>
          </a:xfrm>
        </p:grpSpPr>
        <p:sp>
          <p:nvSpPr>
            <p:cNvPr id="4292" name="Google Shape;4292;p13"/>
            <p:cNvSpPr/>
            <p:nvPr/>
          </p:nvSpPr>
          <p:spPr>
            <a:xfrm>
              <a:off x="3308425" y="649500"/>
              <a:ext cx="947975" cy="676275"/>
            </a:xfrm>
            <a:custGeom>
              <a:avLst/>
              <a:gdLst/>
              <a:ahLst/>
              <a:cxnLst/>
              <a:rect l="l" t="t" r="r" b="b"/>
              <a:pathLst>
                <a:path w="37919" h="27051" extrusionOk="0">
                  <a:moveTo>
                    <a:pt x="12816" y="19976"/>
                  </a:moveTo>
                  <a:cubicBezTo>
                    <a:pt x="12818" y="19976"/>
                    <a:pt x="12821" y="19976"/>
                    <a:pt x="12824" y="19976"/>
                  </a:cubicBezTo>
                  <a:lnTo>
                    <a:pt x="12824" y="19976"/>
                  </a:lnTo>
                  <a:cubicBezTo>
                    <a:pt x="12815" y="19979"/>
                    <a:pt x="12808" y="19979"/>
                    <a:pt x="12804" y="19979"/>
                  </a:cubicBezTo>
                  <a:cubicBezTo>
                    <a:pt x="12796" y="19979"/>
                    <a:pt x="12800" y="19976"/>
                    <a:pt x="12816" y="19976"/>
                  </a:cubicBezTo>
                  <a:close/>
                  <a:moveTo>
                    <a:pt x="23205" y="24113"/>
                  </a:moveTo>
                  <a:cubicBezTo>
                    <a:pt x="23209" y="24113"/>
                    <a:pt x="23211" y="24115"/>
                    <a:pt x="23210" y="24120"/>
                  </a:cubicBezTo>
                  <a:cubicBezTo>
                    <a:pt x="23210" y="24121"/>
                    <a:pt x="23207" y="24122"/>
                    <a:pt x="23199" y="24122"/>
                  </a:cubicBezTo>
                  <a:cubicBezTo>
                    <a:pt x="23195" y="24122"/>
                    <a:pt x="23190" y="24121"/>
                    <a:pt x="23183" y="24121"/>
                  </a:cubicBezTo>
                  <a:lnTo>
                    <a:pt x="23183" y="24121"/>
                  </a:lnTo>
                  <a:cubicBezTo>
                    <a:pt x="23192" y="24116"/>
                    <a:pt x="23200" y="24113"/>
                    <a:pt x="23205" y="24113"/>
                  </a:cubicBezTo>
                  <a:close/>
                  <a:moveTo>
                    <a:pt x="36242" y="1377"/>
                  </a:moveTo>
                  <a:cubicBezTo>
                    <a:pt x="35424" y="2822"/>
                    <a:pt x="34606" y="4266"/>
                    <a:pt x="33786" y="5709"/>
                  </a:cubicBezTo>
                  <a:cubicBezTo>
                    <a:pt x="31759" y="9274"/>
                    <a:pt x="29728" y="12836"/>
                    <a:pt x="27681" y="16390"/>
                  </a:cubicBezTo>
                  <a:cubicBezTo>
                    <a:pt x="26227" y="18914"/>
                    <a:pt x="24824" y="21495"/>
                    <a:pt x="23229" y="23934"/>
                  </a:cubicBezTo>
                  <a:cubicBezTo>
                    <a:pt x="23191" y="23992"/>
                    <a:pt x="23148" y="24050"/>
                    <a:pt x="23106" y="24108"/>
                  </a:cubicBezTo>
                  <a:lnTo>
                    <a:pt x="23106" y="24108"/>
                  </a:lnTo>
                  <a:cubicBezTo>
                    <a:pt x="23088" y="24104"/>
                    <a:pt x="23067" y="24099"/>
                    <a:pt x="23044" y="24092"/>
                  </a:cubicBezTo>
                  <a:cubicBezTo>
                    <a:pt x="22905" y="24054"/>
                    <a:pt x="22768" y="24012"/>
                    <a:pt x="22633" y="23962"/>
                  </a:cubicBezTo>
                  <a:cubicBezTo>
                    <a:pt x="22302" y="23842"/>
                    <a:pt x="21982" y="23692"/>
                    <a:pt x="21664" y="23540"/>
                  </a:cubicBezTo>
                  <a:cubicBezTo>
                    <a:pt x="19793" y="22645"/>
                    <a:pt x="18001" y="21587"/>
                    <a:pt x="16189" y="20578"/>
                  </a:cubicBezTo>
                  <a:cubicBezTo>
                    <a:pt x="15443" y="20163"/>
                    <a:pt x="14697" y="19740"/>
                    <a:pt x="13928" y="19365"/>
                  </a:cubicBezTo>
                  <a:cubicBezTo>
                    <a:pt x="13607" y="19207"/>
                    <a:pt x="13229" y="18985"/>
                    <a:pt x="12857" y="18985"/>
                  </a:cubicBezTo>
                  <a:cubicBezTo>
                    <a:pt x="12737" y="18985"/>
                    <a:pt x="12617" y="19009"/>
                    <a:pt x="12500" y="19066"/>
                  </a:cubicBezTo>
                  <a:cubicBezTo>
                    <a:pt x="12209" y="19207"/>
                    <a:pt x="11959" y="19472"/>
                    <a:pt x="11729" y="19693"/>
                  </a:cubicBezTo>
                  <a:cubicBezTo>
                    <a:pt x="11318" y="20094"/>
                    <a:pt x="10928" y="20513"/>
                    <a:pt x="10534" y="20928"/>
                  </a:cubicBezTo>
                  <a:cubicBezTo>
                    <a:pt x="9428" y="22101"/>
                    <a:pt x="8325" y="23277"/>
                    <a:pt x="7166" y="24400"/>
                  </a:cubicBezTo>
                  <a:cubicBezTo>
                    <a:pt x="6929" y="24629"/>
                    <a:pt x="6690" y="24856"/>
                    <a:pt x="6448" y="25080"/>
                  </a:cubicBezTo>
                  <a:lnTo>
                    <a:pt x="6448" y="25080"/>
                  </a:lnTo>
                  <a:cubicBezTo>
                    <a:pt x="7055" y="22855"/>
                    <a:pt x="7613" y="20617"/>
                    <a:pt x="8177" y="18381"/>
                  </a:cubicBezTo>
                  <a:cubicBezTo>
                    <a:pt x="8331" y="17766"/>
                    <a:pt x="8727" y="16974"/>
                    <a:pt x="8278" y="16415"/>
                  </a:cubicBezTo>
                  <a:cubicBezTo>
                    <a:pt x="7575" y="15537"/>
                    <a:pt x="6292" y="15010"/>
                    <a:pt x="5320" y="14501"/>
                  </a:cubicBezTo>
                  <a:cubicBezTo>
                    <a:pt x="4122" y="13870"/>
                    <a:pt x="2890" y="13287"/>
                    <a:pt x="1708" y="12620"/>
                  </a:cubicBezTo>
                  <a:lnTo>
                    <a:pt x="1708" y="12620"/>
                  </a:lnTo>
                  <a:cubicBezTo>
                    <a:pt x="6998" y="10932"/>
                    <a:pt x="12278" y="9210"/>
                    <a:pt x="17556" y="7490"/>
                  </a:cubicBezTo>
                  <a:cubicBezTo>
                    <a:pt x="23048" y="5699"/>
                    <a:pt x="28536" y="3904"/>
                    <a:pt x="34026" y="2105"/>
                  </a:cubicBezTo>
                  <a:cubicBezTo>
                    <a:pt x="34765" y="1863"/>
                    <a:pt x="35503" y="1620"/>
                    <a:pt x="36242" y="1377"/>
                  </a:cubicBezTo>
                  <a:close/>
                  <a:moveTo>
                    <a:pt x="37319" y="0"/>
                  </a:moveTo>
                  <a:cubicBezTo>
                    <a:pt x="37273" y="0"/>
                    <a:pt x="37225" y="7"/>
                    <a:pt x="37176" y="23"/>
                  </a:cubicBezTo>
                  <a:cubicBezTo>
                    <a:pt x="33967" y="1077"/>
                    <a:pt x="30757" y="2128"/>
                    <a:pt x="27546" y="3179"/>
                  </a:cubicBezTo>
                  <a:cubicBezTo>
                    <a:pt x="21382" y="5195"/>
                    <a:pt x="15218" y="7209"/>
                    <a:pt x="9047" y="9209"/>
                  </a:cubicBezTo>
                  <a:cubicBezTo>
                    <a:pt x="6184" y="10137"/>
                    <a:pt x="3319" y="11064"/>
                    <a:pt x="452" y="11976"/>
                  </a:cubicBezTo>
                  <a:lnTo>
                    <a:pt x="452" y="11976"/>
                  </a:lnTo>
                  <a:cubicBezTo>
                    <a:pt x="371" y="11985"/>
                    <a:pt x="297" y="12018"/>
                    <a:pt x="233" y="12067"/>
                  </a:cubicBezTo>
                  <a:lnTo>
                    <a:pt x="233" y="12067"/>
                  </a:lnTo>
                  <a:cubicBezTo>
                    <a:pt x="111" y="12148"/>
                    <a:pt x="46" y="12272"/>
                    <a:pt x="28" y="12402"/>
                  </a:cubicBezTo>
                  <a:lnTo>
                    <a:pt x="28" y="12402"/>
                  </a:lnTo>
                  <a:cubicBezTo>
                    <a:pt x="0" y="12540"/>
                    <a:pt x="26" y="12688"/>
                    <a:pt x="128" y="12807"/>
                  </a:cubicBezTo>
                  <a:lnTo>
                    <a:pt x="128" y="12807"/>
                  </a:lnTo>
                  <a:cubicBezTo>
                    <a:pt x="180" y="12878"/>
                    <a:pt x="249" y="12934"/>
                    <a:pt x="332" y="12964"/>
                  </a:cubicBezTo>
                  <a:lnTo>
                    <a:pt x="332" y="12964"/>
                  </a:lnTo>
                  <a:cubicBezTo>
                    <a:pt x="1532" y="13711"/>
                    <a:pt x="2813" y="14326"/>
                    <a:pt x="4069" y="14970"/>
                  </a:cubicBezTo>
                  <a:cubicBezTo>
                    <a:pt x="5152" y="15529"/>
                    <a:pt x="6416" y="16055"/>
                    <a:pt x="7339" y="16873"/>
                  </a:cubicBezTo>
                  <a:cubicBezTo>
                    <a:pt x="7383" y="16913"/>
                    <a:pt x="7435" y="16989"/>
                    <a:pt x="7487" y="17027"/>
                  </a:cubicBezTo>
                  <a:lnTo>
                    <a:pt x="7487" y="17027"/>
                  </a:lnTo>
                  <a:cubicBezTo>
                    <a:pt x="7393" y="17359"/>
                    <a:pt x="7319" y="17699"/>
                    <a:pt x="7235" y="18033"/>
                  </a:cubicBezTo>
                  <a:cubicBezTo>
                    <a:pt x="6913" y="19321"/>
                    <a:pt x="6584" y="20606"/>
                    <a:pt x="6254" y="21891"/>
                  </a:cubicBezTo>
                  <a:cubicBezTo>
                    <a:pt x="5860" y="23410"/>
                    <a:pt x="5464" y="24931"/>
                    <a:pt x="5034" y="26439"/>
                  </a:cubicBezTo>
                  <a:cubicBezTo>
                    <a:pt x="4930" y="26803"/>
                    <a:pt x="5214" y="27050"/>
                    <a:pt x="5517" y="27050"/>
                  </a:cubicBezTo>
                  <a:cubicBezTo>
                    <a:pt x="5639" y="27050"/>
                    <a:pt x="5763" y="27011"/>
                    <a:pt x="5866" y="26924"/>
                  </a:cubicBezTo>
                  <a:cubicBezTo>
                    <a:pt x="8247" y="24910"/>
                    <a:pt x="10227" y="22525"/>
                    <a:pt x="12464" y="20370"/>
                  </a:cubicBezTo>
                  <a:cubicBezTo>
                    <a:pt x="12589" y="20250"/>
                    <a:pt x="12713" y="20123"/>
                    <a:pt x="12852" y="20018"/>
                  </a:cubicBezTo>
                  <a:cubicBezTo>
                    <a:pt x="12863" y="20009"/>
                    <a:pt x="12877" y="19999"/>
                    <a:pt x="12890" y="19990"/>
                  </a:cubicBezTo>
                  <a:lnTo>
                    <a:pt x="12890" y="19990"/>
                  </a:lnTo>
                  <a:cubicBezTo>
                    <a:pt x="12900" y="19993"/>
                    <a:pt x="12910" y="19997"/>
                    <a:pt x="12921" y="20001"/>
                  </a:cubicBezTo>
                  <a:cubicBezTo>
                    <a:pt x="13088" y="20068"/>
                    <a:pt x="13031" y="20039"/>
                    <a:pt x="13176" y="20106"/>
                  </a:cubicBezTo>
                  <a:cubicBezTo>
                    <a:pt x="13893" y="20437"/>
                    <a:pt x="14584" y="20827"/>
                    <a:pt x="15275" y="21210"/>
                  </a:cubicBezTo>
                  <a:cubicBezTo>
                    <a:pt x="17105" y="22224"/>
                    <a:pt x="18913" y="23285"/>
                    <a:pt x="20786" y="24217"/>
                  </a:cubicBezTo>
                  <a:cubicBezTo>
                    <a:pt x="21424" y="24535"/>
                    <a:pt x="22098" y="24897"/>
                    <a:pt x="22800" y="25057"/>
                  </a:cubicBezTo>
                  <a:cubicBezTo>
                    <a:pt x="22930" y="25087"/>
                    <a:pt x="23053" y="25105"/>
                    <a:pt x="23169" y="25105"/>
                  </a:cubicBezTo>
                  <a:cubicBezTo>
                    <a:pt x="23448" y="25105"/>
                    <a:pt x="23685" y="25004"/>
                    <a:pt x="23880" y="24741"/>
                  </a:cubicBezTo>
                  <a:cubicBezTo>
                    <a:pt x="24388" y="24059"/>
                    <a:pt x="24801" y="23292"/>
                    <a:pt x="25237" y="22563"/>
                  </a:cubicBezTo>
                  <a:cubicBezTo>
                    <a:pt x="26092" y="21124"/>
                    <a:pt x="26933" y="19677"/>
                    <a:pt x="27771" y="18227"/>
                  </a:cubicBezTo>
                  <a:cubicBezTo>
                    <a:pt x="29844" y="14642"/>
                    <a:pt x="31898" y="11043"/>
                    <a:pt x="33946" y="7443"/>
                  </a:cubicBezTo>
                  <a:cubicBezTo>
                    <a:pt x="35191" y="5254"/>
                    <a:pt x="36493" y="3084"/>
                    <a:pt x="37679" y="860"/>
                  </a:cubicBezTo>
                  <a:cubicBezTo>
                    <a:pt x="37698" y="826"/>
                    <a:pt x="37717" y="790"/>
                    <a:pt x="37738" y="754"/>
                  </a:cubicBezTo>
                  <a:cubicBezTo>
                    <a:pt x="37919" y="436"/>
                    <a:pt x="37673" y="0"/>
                    <a:pt x="373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3" name="Google Shape;4293;p13"/>
            <p:cNvSpPr/>
            <p:nvPr/>
          </p:nvSpPr>
          <p:spPr>
            <a:xfrm>
              <a:off x="3492300" y="863350"/>
              <a:ext cx="474450" cy="278325"/>
            </a:xfrm>
            <a:custGeom>
              <a:avLst/>
              <a:gdLst/>
              <a:ahLst/>
              <a:cxnLst/>
              <a:rect l="l" t="t" r="r" b="b"/>
              <a:pathLst>
                <a:path w="18978" h="11133" extrusionOk="0">
                  <a:moveTo>
                    <a:pt x="18335" y="1"/>
                  </a:moveTo>
                  <a:cubicBezTo>
                    <a:pt x="18285" y="1"/>
                    <a:pt x="18233" y="10"/>
                    <a:pt x="18179" y="31"/>
                  </a:cubicBezTo>
                  <a:cubicBezTo>
                    <a:pt x="15036" y="1249"/>
                    <a:pt x="11985" y="2675"/>
                    <a:pt x="8954" y="4143"/>
                  </a:cubicBezTo>
                  <a:cubicBezTo>
                    <a:pt x="6184" y="5485"/>
                    <a:pt x="3415" y="6829"/>
                    <a:pt x="534" y="7916"/>
                  </a:cubicBezTo>
                  <a:cubicBezTo>
                    <a:pt x="1" y="8116"/>
                    <a:pt x="152" y="8911"/>
                    <a:pt x="623" y="8911"/>
                  </a:cubicBezTo>
                  <a:cubicBezTo>
                    <a:pt x="678" y="8911"/>
                    <a:pt x="737" y="8900"/>
                    <a:pt x="799" y="8877"/>
                  </a:cubicBezTo>
                  <a:cubicBezTo>
                    <a:pt x="5885" y="6960"/>
                    <a:pt x="10658" y="4331"/>
                    <a:pt x="15633" y="2155"/>
                  </a:cubicBezTo>
                  <a:lnTo>
                    <a:pt x="15633" y="2155"/>
                  </a:lnTo>
                  <a:cubicBezTo>
                    <a:pt x="12206" y="4952"/>
                    <a:pt x="8533" y="7433"/>
                    <a:pt x="5160" y="10303"/>
                  </a:cubicBezTo>
                  <a:cubicBezTo>
                    <a:pt x="4776" y="10629"/>
                    <a:pt x="5131" y="11132"/>
                    <a:pt x="5535" y="11132"/>
                  </a:cubicBezTo>
                  <a:cubicBezTo>
                    <a:pt x="5646" y="11132"/>
                    <a:pt x="5760" y="11095"/>
                    <a:pt x="5863" y="11007"/>
                  </a:cubicBezTo>
                  <a:cubicBezTo>
                    <a:pt x="10016" y="7474"/>
                    <a:pt x="14621" y="4533"/>
                    <a:pt x="18664" y="863"/>
                  </a:cubicBezTo>
                  <a:cubicBezTo>
                    <a:pt x="18977" y="577"/>
                    <a:pt x="18723" y="1"/>
                    <a:pt x="183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4" name="Google Shape;4294;p13"/>
            <p:cNvSpPr/>
            <p:nvPr/>
          </p:nvSpPr>
          <p:spPr>
            <a:xfrm>
              <a:off x="3428775" y="1197550"/>
              <a:ext cx="352850" cy="128775"/>
            </a:xfrm>
            <a:custGeom>
              <a:avLst/>
              <a:gdLst/>
              <a:ahLst/>
              <a:cxnLst/>
              <a:rect l="l" t="t" r="r" b="b"/>
              <a:pathLst>
                <a:path w="14114" h="5151" extrusionOk="0">
                  <a:moveTo>
                    <a:pt x="13430" y="0"/>
                  </a:moveTo>
                  <a:cubicBezTo>
                    <a:pt x="13384" y="0"/>
                    <a:pt x="13335" y="7"/>
                    <a:pt x="13283" y="21"/>
                  </a:cubicBezTo>
                  <a:cubicBezTo>
                    <a:pt x="8994" y="1241"/>
                    <a:pt x="4865" y="2969"/>
                    <a:pt x="568" y="4169"/>
                  </a:cubicBezTo>
                  <a:cubicBezTo>
                    <a:pt x="1" y="4328"/>
                    <a:pt x="175" y="5151"/>
                    <a:pt x="688" y="5151"/>
                  </a:cubicBezTo>
                  <a:cubicBezTo>
                    <a:pt x="734" y="5151"/>
                    <a:pt x="782" y="5144"/>
                    <a:pt x="833" y="5130"/>
                  </a:cubicBezTo>
                  <a:cubicBezTo>
                    <a:pt x="5131" y="3929"/>
                    <a:pt x="9260" y="2202"/>
                    <a:pt x="13549" y="982"/>
                  </a:cubicBezTo>
                  <a:cubicBezTo>
                    <a:pt x="14113" y="822"/>
                    <a:pt x="13940" y="0"/>
                    <a:pt x="134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95" name="Google Shape;4295;p13"/>
          <p:cNvSpPr/>
          <p:nvPr/>
        </p:nvSpPr>
        <p:spPr>
          <a:xfrm>
            <a:off x="1810938" y="3711563"/>
            <a:ext cx="117525" cy="1101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6" name="Google Shape;4296;p13"/>
          <p:cNvSpPr/>
          <p:nvPr/>
        </p:nvSpPr>
        <p:spPr>
          <a:xfrm>
            <a:off x="7894325" y="964188"/>
            <a:ext cx="146125" cy="136975"/>
          </a:xfrm>
          <a:custGeom>
            <a:avLst/>
            <a:gdLst/>
            <a:ahLst/>
            <a:cxnLst/>
            <a:rect l="l" t="t" r="r" b="b"/>
            <a:pathLst>
              <a:path w="5845" h="5479" extrusionOk="0">
                <a:moveTo>
                  <a:pt x="3075" y="4462"/>
                </a:moveTo>
                <a:cubicBezTo>
                  <a:pt x="3073" y="4462"/>
                  <a:pt x="3072" y="4463"/>
                  <a:pt x="3071" y="4463"/>
                </a:cubicBezTo>
                <a:lnTo>
                  <a:pt x="3071" y="4463"/>
                </a:lnTo>
                <a:cubicBezTo>
                  <a:pt x="3072" y="4463"/>
                  <a:pt x="3073" y="4462"/>
                  <a:pt x="3075" y="4462"/>
                </a:cubicBezTo>
                <a:close/>
                <a:moveTo>
                  <a:pt x="3051" y="4466"/>
                </a:moveTo>
                <a:cubicBezTo>
                  <a:pt x="3036" y="4468"/>
                  <a:pt x="3030" y="4469"/>
                  <a:pt x="3030" y="4469"/>
                </a:cubicBezTo>
                <a:cubicBezTo>
                  <a:pt x="3030" y="4469"/>
                  <a:pt x="3040" y="4467"/>
                  <a:pt x="3051" y="4466"/>
                </a:cubicBezTo>
                <a:close/>
                <a:moveTo>
                  <a:pt x="3032" y="988"/>
                </a:moveTo>
                <a:cubicBezTo>
                  <a:pt x="3081" y="988"/>
                  <a:pt x="3130" y="990"/>
                  <a:pt x="3180" y="993"/>
                </a:cubicBezTo>
                <a:cubicBezTo>
                  <a:pt x="3209" y="995"/>
                  <a:pt x="3237" y="997"/>
                  <a:pt x="3266" y="999"/>
                </a:cubicBezTo>
                <a:cubicBezTo>
                  <a:pt x="3274" y="999"/>
                  <a:pt x="3280" y="999"/>
                  <a:pt x="3284" y="1000"/>
                </a:cubicBezTo>
                <a:lnTo>
                  <a:pt x="3284" y="1000"/>
                </a:lnTo>
                <a:cubicBezTo>
                  <a:pt x="3395" y="1021"/>
                  <a:pt x="3505" y="1046"/>
                  <a:pt x="3612" y="1081"/>
                </a:cubicBezTo>
                <a:cubicBezTo>
                  <a:pt x="3641" y="1090"/>
                  <a:pt x="3709" y="1119"/>
                  <a:pt x="3711" y="1119"/>
                </a:cubicBezTo>
                <a:cubicBezTo>
                  <a:pt x="3712" y="1119"/>
                  <a:pt x="3702" y="1114"/>
                  <a:pt x="3673" y="1100"/>
                </a:cubicBezTo>
                <a:lnTo>
                  <a:pt x="3673" y="1100"/>
                </a:lnTo>
                <a:cubicBezTo>
                  <a:pt x="3730" y="1125"/>
                  <a:pt x="3787" y="1153"/>
                  <a:pt x="3841" y="1184"/>
                </a:cubicBezTo>
                <a:cubicBezTo>
                  <a:pt x="3883" y="1208"/>
                  <a:pt x="3923" y="1235"/>
                  <a:pt x="3966" y="1262"/>
                </a:cubicBezTo>
                <a:cubicBezTo>
                  <a:pt x="3985" y="1274"/>
                  <a:pt x="3997" y="1281"/>
                  <a:pt x="4005" y="1285"/>
                </a:cubicBezTo>
                <a:lnTo>
                  <a:pt x="4005" y="1285"/>
                </a:lnTo>
                <a:cubicBezTo>
                  <a:pt x="4007" y="1287"/>
                  <a:pt x="4009" y="1289"/>
                  <a:pt x="4012" y="1292"/>
                </a:cubicBezTo>
                <a:cubicBezTo>
                  <a:pt x="4096" y="1368"/>
                  <a:pt x="4181" y="1443"/>
                  <a:pt x="4254" y="1530"/>
                </a:cubicBezTo>
                <a:cubicBezTo>
                  <a:pt x="4264" y="1542"/>
                  <a:pt x="4273" y="1553"/>
                  <a:pt x="4283" y="1565"/>
                </a:cubicBezTo>
                <a:lnTo>
                  <a:pt x="4283" y="1565"/>
                </a:lnTo>
                <a:cubicBezTo>
                  <a:pt x="4284" y="1566"/>
                  <a:pt x="4285" y="1568"/>
                  <a:pt x="4286" y="1570"/>
                </a:cubicBezTo>
                <a:cubicBezTo>
                  <a:pt x="4315" y="1614"/>
                  <a:pt x="4347" y="1656"/>
                  <a:pt x="4374" y="1703"/>
                </a:cubicBezTo>
                <a:cubicBezTo>
                  <a:pt x="4400" y="1743"/>
                  <a:pt x="4423" y="1785"/>
                  <a:pt x="4444" y="1827"/>
                </a:cubicBezTo>
                <a:cubicBezTo>
                  <a:pt x="4458" y="1852"/>
                  <a:pt x="4499" y="1948"/>
                  <a:pt x="4501" y="1948"/>
                </a:cubicBezTo>
                <a:cubicBezTo>
                  <a:pt x="4501" y="1948"/>
                  <a:pt x="4497" y="1936"/>
                  <a:pt x="4484" y="1903"/>
                </a:cubicBezTo>
                <a:lnTo>
                  <a:pt x="4484" y="1903"/>
                </a:lnTo>
                <a:cubicBezTo>
                  <a:pt x="4520" y="1991"/>
                  <a:pt x="4551" y="2082"/>
                  <a:pt x="4577" y="2174"/>
                </a:cubicBezTo>
                <a:cubicBezTo>
                  <a:pt x="4589" y="2221"/>
                  <a:pt x="4600" y="2267"/>
                  <a:pt x="4610" y="2314"/>
                </a:cubicBezTo>
                <a:cubicBezTo>
                  <a:pt x="4616" y="2344"/>
                  <a:pt x="4628" y="2444"/>
                  <a:pt x="4630" y="2444"/>
                </a:cubicBezTo>
                <a:cubicBezTo>
                  <a:pt x="4631" y="2444"/>
                  <a:pt x="4630" y="2431"/>
                  <a:pt x="4627" y="2396"/>
                </a:cubicBezTo>
                <a:lnTo>
                  <a:pt x="4627" y="2396"/>
                </a:lnTo>
                <a:cubicBezTo>
                  <a:pt x="4636" y="2497"/>
                  <a:pt x="4644" y="2600"/>
                  <a:pt x="4644" y="2703"/>
                </a:cubicBezTo>
                <a:cubicBezTo>
                  <a:pt x="4642" y="2756"/>
                  <a:pt x="4642" y="2811"/>
                  <a:pt x="4638" y="2865"/>
                </a:cubicBezTo>
                <a:cubicBezTo>
                  <a:pt x="4636" y="2887"/>
                  <a:pt x="4632" y="2911"/>
                  <a:pt x="4631" y="2933"/>
                </a:cubicBezTo>
                <a:lnTo>
                  <a:pt x="4631" y="2933"/>
                </a:lnTo>
                <a:cubicBezTo>
                  <a:pt x="4631" y="2933"/>
                  <a:pt x="4631" y="2933"/>
                  <a:pt x="4631" y="2933"/>
                </a:cubicBezTo>
                <a:cubicBezTo>
                  <a:pt x="4614" y="3034"/>
                  <a:pt x="4596" y="3135"/>
                  <a:pt x="4566" y="3234"/>
                </a:cubicBezTo>
                <a:cubicBezTo>
                  <a:pt x="4553" y="3280"/>
                  <a:pt x="4537" y="3327"/>
                  <a:pt x="4522" y="3373"/>
                </a:cubicBezTo>
                <a:cubicBezTo>
                  <a:pt x="4513" y="3396"/>
                  <a:pt x="4503" y="3417"/>
                  <a:pt x="4497" y="3441"/>
                </a:cubicBezTo>
                <a:cubicBezTo>
                  <a:pt x="4496" y="3441"/>
                  <a:pt x="4496" y="3441"/>
                  <a:pt x="4496" y="3441"/>
                </a:cubicBezTo>
                <a:lnTo>
                  <a:pt x="4496" y="3441"/>
                </a:lnTo>
                <a:cubicBezTo>
                  <a:pt x="4494" y="3445"/>
                  <a:pt x="4491" y="3450"/>
                  <a:pt x="4488" y="3455"/>
                </a:cubicBezTo>
                <a:cubicBezTo>
                  <a:pt x="4440" y="3542"/>
                  <a:pt x="4400" y="3630"/>
                  <a:pt x="4347" y="3712"/>
                </a:cubicBezTo>
                <a:cubicBezTo>
                  <a:pt x="4337" y="3727"/>
                  <a:pt x="4283" y="3802"/>
                  <a:pt x="4272" y="3820"/>
                </a:cubicBezTo>
                <a:lnTo>
                  <a:pt x="4272" y="3820"/>
                </a:lnTo>
                <a:cubicBezTo>
                  <a:pt x="4267" y="3826"/>
                  <a:pt x="4263" y="3832"/>
                  <a:pt x="4261" y="3835"/>
                </a:cubicBezTo>
                <a:cubicBezTo>
                  <a:pt x="4235" y="3862"/>
                  <a:pt x="4210" y="3891"/>
                  <a:pt x="4185" y="3919"/>
                </a:cubicBezTo>
                <a:cubicBezTo>
                  <a:pt x="4151" y="3955"/>
                  <a:pt x="4115" y="3990"/>
                  <a:pt x="4077" y="4024"/>
                </a:cubicBezTo>
                <a:cubicBezTo>
                  <a:pt x="4063" y="4037"/>
                  <a:pt x="3977" y="4106"/>
                  <a:pt x="3981" y="4106"/>
                </a:cubicBezTo>
                <a:cubicBezTo>
                  <a:pt x="3982" y="4106"/>
                  <a:pt x="3992" y="4099"/>
                  <a:pt x="4016" y="4081"/>
                </a:cubicBezTo>
                <a:lnTo>
                  <a:pt x="4016" y="4081"/>
                </a:lnTo>
                <a:cubicBezTo>
                  <a:pt x="3919" y="4153"/>
                  <a:pt x="3818" y="4216"/>
                  <a:pt x="3713" y="4271"/>
                </a:cubicBezTo>
                <a:cubicBezTo>
                  <a:pt x="3692" y="4282"/>
                  <a:pt x="3605" y="4320"/>
                  <a:pt x="3609" y="4320"/>
                </a:cubicBezTo>
                <a:cubicBezTo>
                  <a:pt x="3609" y="4320"/>
                  <a:pt x="3609" y="4320"/>
                  <a:pt x="3611" y="4319"/>
                </a:cubicBezTo>
                <a:lnTo>
                  <a:pt x="3611" y="4319"/>
                </a:lnTo>
                <a:cubicBezTo>
                  <a:pt x="3569" y="4335"/>
                  <a:pt x="3527" y="4350"/>
                  <a:pt x="3483" y="4365"/>
                </a:cubicBezTo>
                <a:cubicBezTo>
                  <a:pt x="3353" y="4408"/>
                  <a:pt x="3218" y="4437"/>
                  <a:pt x="3083" y="4460"/>
                </a:cubicBezTo>
                <a:cubicBezTo>
                  <a:pt x="3075" y="4462"/>
                  <a:pt x="3068" y="4463"/>
                  <a:pt x="3062" y="4464"/>
                </a:cubicBezTo>
                <a:lnTo>
                  <a:pt x="3062" y="4464"/>
                </a:lnTo>
                <a:cubicBezTo>
                  <a:pt x="3028" y="4467"/>
                  <a:pt x="2994" y="4471"/>
                  <a:pt x="2959" y="4473"/>
                </a:cubicBezTo>
                <a:cubicBezTo>
                  <a:pt x="2900" y="4477"/>
                  <a:pt x="2841" y="4481"/>
                  <a:pt x="2782" y="4481"/>
                </a:cubicBezTo>
                <a:cubicBezTo>
                  <a:pt x="2718" y="4481"/>
                  <a:pt x="2653" y="4479"/>
                  <a:pt x="2590" y="4475"/>
                </a:cubicBezTo>
                <a:cubicBezTo>
                  <a:pt x="2563" y="4473"/>
                  <a:pt x="2536" y="4471"/>
                  <a:pt x="2509" y="4469"/>
                </a:cubicBezTo>
                <a:lnTo>
                  <a:pt x="2509" y="4469"/>
                </a:lnTo>
                <a:cubicBezTo>
                  <a:pt x="2506" y="4468"/>
                  <a:pt x="2503" y="4467"/>
                  <a:pt x="2499" y="4467"/>
                </a:cubicBezTo>
                <a:cubicBezTo>
                  <a:pt x="2392" y="4445"/>
                  <a:pt x="2287" y="4422"/>
                  <a:pt x="2181" y="4389"/>
                </a:cubicBezTo>
                <a:cubicBezTo>
                  <a:pt x="2154" y="4379"/>
                  <a:pt x="2102" y="4357"/>
                  <a:pt x="2090" y="4352"/>
                </a:cubicBezTo>
                <a:lnTo>
                  <a:pt x="2090" y="4352"/>
                </a:lnTo>
                <a:cubicBezTo>
                  <a:pt x="2048" y="4332"/>
                  <a:pt x="2007" y="4312"/>
                  <a:pt x="1966" y="4290"/>
                </a:cubicBezTo>
                <a:cubicBezTo>
                  <a:pt x="1924" y="4266"/>
                  <a:pt x="1884" y="4241"/>
                  <a:pt x="1844" y="4214"/>
                </a:cubicBezTo>
                <a:cubicBezTo>
                  <a:pt x="1820" y="4198"/>
                  <a:pt x="1770" y="4158"/>
                  <a:pt x="1769" y="4158"/>
                </a:cubicBezTo>
                <a:lnTo>
                  <a:pt x="1769" y="4158"/>
                </a:lnTo>
                <a:cubicBezTo>
                  <a:pt x="1769" y="4158"/>
                  <a:pt x="1769" y="4158"/>
                  <a:pt x="1770" y="4159"/>
                </a:cubicBezTo>
                <a:lnTo>
                  <a:pt x="1770" y="4159"/>
                </a:lnTo>
                <a:cubicBezTo>
                  <a:pt x="1698" y="4097"/>
                  <a:pt x="1630" y="4032"/>
                  <a:pt x="1566" y="3961"/>
                </a:cubicBezTo>
                <a:cubicBezTo>
                  <a:pt x="1559" y="3952"/>
                  <a:pt x="1523" y="3908"/>
                  <a:pt x="1505" y="3886"/>
                </a:cubicBezTo>
                <a:lnTo>
                  <a:pt x="1505" y="3886"/>
                </a:lnTo>
                <a:cubicBezTo>
                  <a:pt x="1487" y="3859"/>
                  <a:pt x="1452" y="3809"/>
                  <a:pt x="1446" y="3799"/>
                </a:cubicBezTo>
                <a:cubicBezTo>
                  <a:pt x="1389" y="3710"/>
                  <a:pt x="1347" y="3618"/>
                  <a:pt x="1296" y="3525"/>
                </a:cubicBezTo>
                <a:cubicBezTo>
                  <a:pt x="1293" y="3520"/>
                  <a:pt x="1291" y="3516"/>
                  <a:pt x="1289" y="3513"/>
                </a:cubicBezTo>
                <a:lnTo>
                  <a:pt x="1289" y="3513"/>
                </a:lnTo>
                <a:cubicBezTo>
                  <a:pt x="1287" y="3505"/>
                  <a:pt x="1284" y="3496"/>
                  <a:pt x="1280" y="3485"/>
                </a:cubicBezTo>
                <a:cubicBezTo>
                  <a:pt x="1263" y="3441"/>
                  <a:pt x="1248" y="3396"/>
                  <a:pt x="1233" y="3352"/>
                </a:cubicBezTo>
                <a:cubicBezTo>
                  <a:pt x="1202" y="3251"/>
                  <a:pt x="1176" y="3150"/>
                  <a:pt x="1157" y="3047"/>
                </a:cubicBezTo>
                <a:cubicBezTo>
                  <a:pt x="1153" y="3023"/>
                  <a:pt x="1148" y="2988"/>
                  <a:pt x="1146" y="2969"/>
                </a:cubicBezTo>
                <a:lnTo>
                  <a:pt x="1146" y="2969"/>
                </a:lnTo>
                <a:cubicBezTo>
                  <a:pt x="1142" y="2928"/>
                  <a:pt x="1138" y="2887"/>
                  <a:pt x="1134" y="2847"/>
                </a:cubicBezTo>
                <a:cubicBezTo>
                  <a:pt x="1128" y="2743"/>
                  <a:pt x="1130" y="2638"/>
                  <a:pt x="1136" y="2533"/>
                </a:cubicBezTo>
                <a:cubicBezTo>
                  <a:pt x="1138" y="2513"/>
                  <a:pt x="1146" y="2433"/>
                  <a:pt x="1149" y="2401"/>
                </a:cubicBezTo>
                <a:lnTo>
                  <a:pt x="1149" y="2401"/>
                </a:lnTo>
                <a:cubicBezTo>
                  <a:pt x="1155" y="2369"/>
                  <a:pt x="1164" y="2316"/>
                  <a:pt x="1166" y="2301"/>
                </a:cubicBezTo>
                <a:cubicBezTo>
                  <a:pt x="1191" y="2189"/>
                  <a:pt x="1225" y="2080"/>
                  <a:pt x="1261" y="1970"/>
                </a:cubicBezTo>
                <a:cubicBezTo>
                  <a:pt x="1267" y="1952"/>
                  <a:pt x="1270" y="1940"/>
                  <a:pt x="1272" y="1933"/>
                </a:cubicBezTo>
                <a:lnTo>
                  <a:pt x="1272" y="1933"/>
                </a:lnTo>
                <a:cubicBezTo>
                  <a:pt x="1276" y="1925"/>
                  <a:pt x="1282" y="1914"/>
                  <a:pt x="1290" y="1898"/>
                </a:cubicBezTo>
                <a:cubicBezTo>
                  <a:pt x="1315" y="1848"/>
                  <a:pt x="1341" y="1797"/>
                  <a:pt x="1370" y="1747"/>
                </a:cubicBezTo>
                <a:cubicBezTo>
                  <a:pt x="1398" y="1698"/>
                  <a:pt x="1429" y="1652"/>
                  <a:pt x="1461" y="1604"/>
                </a:cubicBezTo>
                <a:cubicBezTo>
                  <a:pt x="1470" y="1590"/>
                  <a:pt x="1476" y="1580"/>
                  <a:pt x="1480" y="1574"/>
                </a:cubicBezTo>
                <a:lnTo>
                  <a:pt x="1480" y="1574"/>
                </a:lnTo>
                <a:cubicBezTo>
                  <a:pt x="1484" y="1570"/>
                  <a:pt x="1489" y="1565"/>
                  <a:pt x="1497" y="1557"/>
                </a:cubicBezTo>
                <a:cubicBezTo>
                  <a:pt x="1572" y="1477"/>
                  <a:pt x="1648" y="1401"/>
                  <a:pt x="1728" y="1328"/>
                </a:cubicBezTo>
                <a:cubicBezTo>
                  <a:pt x="1729" y="1327"/>
                  <a:pt x="1729" y="1327"/>
                  <a:pt x="1730" y="1326"/>
                </a:cubicBezTo>
                <a:lnTo>
                  <a:pt x="1730" y="1326"/>
                </a:lnTo>
                <a:cubicBezTo>
                  <a:pt x="1753" y="1312"/>
                  <a:pt x="1774" y="1295"/>
                  <a:pt x="1796" y="1281"/>
                </a:cubicBezTo>
                <a:cubicBezTo>
                  <a:pt x="1846" y="1248"/>
                  <a:pt x="1899" y="1218"/>
                  <a:pt x="1952" y="1191"/>
                </a:cubicBezTo>
                <a:cubicBezTo>
                  <a:pt x="1973" y="1180"/>
                  <a:pt x="1996" y="1170"/>
                  <a:pt x="2015" y="1159"/>
                </a:cubicBezTo>
                <a:cubicBezTo>
                  <a:pt x="2019" y="1157"/>
                  <a:pt x="2023" y="1154"/>
                  <a:pt x="2026" y="1152"/>
                </a:cubicBezTo>
                <a:lnTo>
                  <a:pt x="2026" y="1152"/>
                </a:lnTo>
                <a:cubicBezTo>
                  <a:pt x="2028" y="1152"/>
                  <a:pt x="2030" y="1151"/>
                  <a:pt x="2032" y="1151"/>
                </a:cubicBezTo>
                <a:cubicBezTo>
                  <a:pt x="2093" y="1132"/>
                  <a:pt x="2152" y="1108"/>
                  <a:pt x="2213" y="1092"/>
                </a:cubicBezTo>
                <a:cubicBezTo>
                  <a:pt x="2272" y="1075"/>
                  <a:pt x="2329" y="1064"/>
                  <a:pt x="2388" y="1052"/>
                </a:cubicBezTo>
                <a:cubicBezTo>
                  <a:pt x="2406" y="1047"/>
                  <a:pt x="2452" y="1041"/>
                  <a:pt x="2450" y="1041"/>
                </a:cubicBezTo>
                <a:lnTo>
                  <a:pt x="2450" y="1041"/>
                </a:lnTo>
                <a:cubicBezTo>
                  <a:pt x="2449" y="1041"/>
                  <a:pt x="2434" y="1042"/>
                  <a:pt x="2396" y="1047"/>
                </a:cubicBezTo>
                <a:cubicBezTo>
                  <a:pt x="2438" y="1041"/>
                  <a:pt x="2480" y="1037"/>
                  <a:pt x="2523" y="1035"/>
                </a:cubicBezTo>
                <a:cubicBezTo>
                  <a:pt x="2551" y="1033"/>
                  <a:pt x="2579" y="1028"/>
                  <a:pt x="2607" y="1022"/>
                </a:cubicBezTo>
                <a:lnTo>
                  <a:pt x="2607" y="1022"/>
                </a:lnTo>
                <a:cubicBezTo>
                  <a:pt x="2623" y="1021"/>
                  <a:pt x="2639" y="1018"/>
                  <a:pt x="2655" y="1016"/>
                </a:cubicBezTo>
                <a:cubicBezTo>
                  <a:pt x="2677" y="1012"/>
                  <a:pt x="2699" y="1009"/>
                  <a:pt x="2720" y="1006"/>
                </a:cubicBezTo>
                <a:lnTo>
                  <a:pt x="2720" y="1006"/>
                </a:lnTo>
                <a:cubicBezTo>
                  <a:pt x="2727" y="1005"/>
                  <a:pt x="2777" y="1000"/>
                  <a:pt x="2792" y="999"/>
                </a:cubicBezTo>
                <a:cubicBezTo>
                  <a:pt x="2853" y="995"/>
                  <a:pt x="2917" y="991"/>
                  <a:pt x="2978" y="988"/>
                </a:cubicBezTo>
                <a:cubicBezTo>
                  <a:pt x="2996" y="988"/>
                  <a:pt x="3014" y="988"/>
                  <a:pt x="3032" y="988"/>
                </a:cubicBezTo>
                <a:close/>
                <a:moveTo>
                  <a:pt x="3031" y="0"/>
                </a:moveTo>
                <a:cubicBezTo>
                  <a:pt x="2841" y="0"/>
                  <a:pt x="2651" y="16"/>
                  <a:pt x="2463" y="44"/>
                </a:cubicBezTo>
                <a:lnTo>
                  <a:pt x="2463" y="44"/>
                </a:lnTo>
                <a:cubicBezTo>
                  <a:pt x="1887" y="101"/>
                  <a:pt x="1345" y="305"/>
                  <a:pt x="921" y="715"/>
                </a:cubicBezTo>
                <a:cubicBezTo>
                  <a:pt x="551" y="1073"/>
                  <a:pt x="298" y="1566"/>
                  <a:pt x="199" y="2071"/>
                </a:cubicBezTo>
                <a:cubicBezTo>
                  <a:pt x="1" y="3089"/>
                  <a:pt x="296" y="4250"/>
                  <a:pt x="1128" y="4915"/>
                </a:cubicBezTo>
                <a:cubicBezTo>
                  <a:pt x="1602" y="5295"/>
                  <a:pt x="2207" y="5479"/>
                  <a:pt x="2815" y="5479"/>
                </a:cubicBezTo>
                <a:cubicBezTo>
                  <a:pt x="3435" y="5479"/>
                  <a:pt x="4059" y="5288"/>
                  <a:pt x="4551" y="4917"/>
                </a:cubicBezTo>
                <a:cubicBezTo>
                  <a:pt x="5478" y="4222"/>
                  <a:pt x="5845" y="2981"/>
                  <a:pt x="5529" y="1873"/>
                </a:cubicBezTo>
                <a:cubicBezTo>
                  <a:pt x="5356" y="1275"/>
                  <a:pt x="4989" y="750"/>
                  <a:pt x="4469" y="401"/>
                </a:cubicBezTo>
                <a:cubicBezTo>
                  <a:pt x="4037" y="112"/>
                  <a:pt x="3537" y="0"/>
                  <a:pt x="30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7" name="Google Shape;4297;p13"/>
          <p:cNvSpPr/>
          <p:nvPr/>
        </p:nvSpPr>
        <p:spPr>
          <a:xfrm>
            <a:off x="1631175" y="1028788"/>
            <a:ext cx="146125" cy="136975"/>
          </a:xfrm>
          <a:custGeom>
            <a:avLst/>
            <a:gdLst/>
            <a:ahLst/>
            <a:cxnLst/>
            <a:rect l="l" t="t" r="r" b="b"/>
            <a:pathLst>
              <a:path w="5845" h="5479" extrusionOk="0">
                <a:moveTo>
                  <a:pt x="3075" y="4462"/>
                </a:moveTo>
                <a:cubicBezTo>
                  <a:pt x="3073" y="4462"/>
                  <a:pt x="3072" y="4463"/>
                  <a:pt x="3071" y="4463"/>
                </a:cubicBezTo>
                <a:lnTo>
                  <a:pt x="3071" y="4463"/>
                </a:lnTo>
                <a:cubicBezTo>
                  <a:pt x="3072" y="4463"/>
                  <a:pt x="3073" y="4462"/>
                  <a:pt x="3075" y="4462"/>
                </a:cubicBezTo>
                <a:close/>
                <a:moveTo>
                  <a:pt x="3051" y="4466"/>
                </a:moveTo>
                <a:cubicBezTo>
                  <a:pt x="3036" y="4468"/>
                  <a:pt x="3030" y="4469"/>
                  <a:pt x="3030" y="4469"/>
                </a:cubicBezTo>
                <a:cubicBezTo>
                  <a:pt x="3030" y="4469"/>
                  <a:pt x="3040" y="4467"/>
                  <a:pt x="3051" y="4466"/>
                </a:cubicBezTo>
                <a:close/>
                <a:moveTo>
                  <a:pt x="3032" y="988"/>
                </a:moveTo>
                <a:cubicBezTo>
                  <a:pt x="3081" y="988"/>
                  <a:pt x="3130" y="990"/>
                  <a:pt x="3180" y="993"/>
                </a:cubicBezTo>
                <a:cubicBezTo>
                  <a:pt x="3209" y="995"/>
                  <a:pt x="3237" y="997"/>
                  <a:pt x="3266" y="999"/>
                </a:cubicBezTo>
                <a:cubicBezTo>
                  <a:pt x="3274" y="999"/>
                  <a:pt x="3280" y="999"/>
                  <a:pt x="3284" y="1000"/>
                </a:cubicBezTo>
                <a:lnTo>
                  <a:pt x="3284" y="1000"/>
                </a:lnTo>
                <a:cubicBezTo>
                  <a:pt x="3395" y="1021"/>
                  <a:pt x="3505" y="1046"/>
                  <a:pt x="3612" y="1081"/>
                </a:cubicBezTo>
                <a:cubicBezTo>
                  <a:pt x="3641" y="1090"/>
                  <a:pt x="3709" y="1119"/>
                  <a:pt x="3711" y="1119"/>
                </a:cubicBezTo>
                <a:cubicBezTo>
                  <a:pt x="3712" y="1119"/>
                  <a:pt x="3702" y="1114"/>
                  <a:pt x="3673" y="1100"/>
                </a:cubicBezTo>
                <a:lnTo>
                  <a:pt x="3673" y="1100"/>
                </a:lnTo>
                <a:cubicBezTo>
                  <a:pt x="3730" y="1125"/>
                  <a:pt x="3787" y="1153"/>
                  <a:pt x="3841" y="1184"/>
                </a:cubicBezTo>
                <a:cubicBezTo>
                  <a:pt x="3883" y="1208"/>
                  <a:pt x="3923" y="1235"/>
                  <a:pt x="3966" y="1262"/>
                </a:cubicBezTo>
                <a:cubicBezTo>
                  <a:pt x="3985" y="1274"/>
                  <a:pt x="3997" y="1281"/>
                  <a:pt x="4005" y="1285"/>
                </a:cubicBezTo>
                <a:lnTo>
                  <a:pt x="4005" y="1285"/>
                </a:lnTo>
                <a:cubicBezTo>
                  <a:pt x="4007" y="1287"/>
                  <a:pt x="4009" y="1289"/>
                  <a:pt x="4012" y="1292"/>
                </a:cubicBezTo>
                <a:cubicBezTo>
                  <a:pt x="4096" y="1368"/>
                  <a:pt x="4181" y="1443"/>
                  <a:pt x="4254" y="1530"/>
                </a:cubicBezTo>
                <a:cubicBezTo>
                  <a:pt x="4264" y="1542"/>
                  <a:pt x="4273" y="1553"/>
                  <a:pt x="4283" y="1565"/>
                </a:cubicBezTo>
                <a:lnTo>
                  <a:pt x="4283" y="1565"/>
                </a:lnTo>
                <a:cubicBezTo>
                  <a:pt x="4284" y="1566"/>
                  <a:pt x="4285" y="1568"/>
                  <a:pt x="4286" y="1570"/>
                </a:cubicBezTo>
                <a:cubicBezTo>
                  <a:pt x="4315" y="1614"/>
                  <a:pt x="4347" y="1656"/>
                  <a:pt x="4374" y="1703"/>
                </a:cubicBezTo>
                <a:cubicBezTo>
                  <a:pt x="4400" y="1743"/>
                  <a:pt x="4423" y="1785"/>
                  <a:pt x="4444" y="1827"/>
                </a:cubicBezTo>
                <a:cubicBezTo>
                  <a:pt x="4458" y="1852"/>
                  <a:pt x="4499" y="1948"/>
                  <a:pt x="4501" y="1948"/>
                </a:cubicBezTo>
                <a:cubicBezTo>
                  <a:pt x="4501" y="1948"/>
                  <a:pt x="4497" y="1936"/>
                  <a:pt x="4484" y="1903"/>
                </a:cubicBezTo>
                <a:lnTo>
                  <a:pt x="4484" y="1903"/>
                </a:lnTo>
                <a:cubicBezTo>
                  <a:pt x="4520" y="1991"/>
                  <a:pt x="4551" y="2082"/>
                  <a:pt x="4577" y="2174"/>
                </a:cubicBezTo>
                <a:cubicBezTo>
                  <a:pt x="4589" y="2221"/>
                  <a:pt x="4600" y="2267"/>
                  <a:pt x="4610" y="2314"/>
                </a:cubicBezTo>
                <a:cubicBezTo>
                  <a:pt x="4616" y="2344"/>
                  <a:pt x="4628" y="2444"/>
                  <a:pt x="4630" y="2444"/>
                </a:cubicBezTo>
                <a:cubicBezTo>
                  <a:pt x="4631" y="2444"/>
                  <a:pt x="4630" y="2431"/>
                  <a:pt x="4627" y="2396"/>
                </a:cubicBezTo>
                <a:lnTo>
                  <a:pt x="4627" y="2396"/>
                </a:lnTo>
                <a:cubicBezTo>
                  <a:pt x="4636" y="2497"/>
                  <a:pt x="4644" y="2600"/>
                  <a:pt x="4644" y="2703"/>
                </a:cubicBezTo>
                <a:cubicBezTo>
                  <a:pt x="4642" y="2756"/>
                  <a:pt x="4642" y="2811"/>
                  <a:pt x="4638" y="2865"/>
                </a:cubicBezTo>
                <a:cubicBezTo>
                  <a:pt x="4636" y="2887"/>
                  <a:pt x="4632" y="2911"/>
                  <a:pt x="4631" y="2933"/>
                </a:cubicBezTo>
                <a:lnTo>
                  <a:pt x="4631" y="2933"/>
                </a:lnTo>
                <a:cubicBezTo>
                  <a:pt x="4631" y="2933"/>
                  <a:pt x="4631" y="2933"/>
                  <a:pt x="4631" y="2933"/>
                </a:cubicBezTo>
                <a:cubicBezTo>
                  <a:pt x="4614" y="3034"/>
                  <a:pt x="4596" y="3135"/>
                  <a:pt x="4566" y="3234"/>
                </a:cubicBezTo>
                <a:cubicBezTo>
                  <a:pt x="4553" y="3280"/>
                  <a:pt x="4537" y="3327"/>
                  <a:pt x="4522" y="3373"/>
                </a:cubicBezTo>
                <a:cubicBezTo>
                  <a:pt x="4513" y="3396"/>
                  <a:pt x="4503" y="3417"/>
                  <a:pt x="4497" y="3441"/>
                </a:cubicBezTo>
                <a:cubicBezTo>
                  <a:pt x="4496" y="3441"/>
                  <a:pt x="4496" y="3441"/>
                  <a:pt x="4496" y="3441"/>
                </a:cubicBezTo>
                <a:lnTo>
                  <a:pt x="4496" y="3441"/>
                </a:lnTo>
                <a:cubicBezTo>
                  <a:pt x="4494" y="3445"/>
                  <a:pt x="4491" y="3450"/>
                  <a:pt x="4488" y="3455"/>
                </a:cubicBezTo>
                <a:cubicBezTo>
                  <a:pt x="4440" y="3542"/>
                  <a:pt x="4400" y="3630"/>
                  <a:pt x="4347" y="3712"/>
                </a:cubicBezTo>
                <a:cubicBezTo>
                  <a:pt x="4337" y="3727"/>
                  <a:pt x="4283" y="3802"/>
                  <a:pt x="4272" y="3820"/>
                </a:cubicBezTo>
                <a:lnTo>
                  <a:pt x="4272" y="3820"/>
                </a:lnTo>
                <a:cubicBezTo>
                  <a:pt x="4267" y="3826"/>
                  <a:pt x="4263" y="3832"/>
                  <a:pt x="4261" y="3835"/>
                </a:cubicBezTo>
                <a:cubicBezTo>
                  <a:pt x="4235" y="3862"/>
                  <a:pt x="4210" y="3891"/>
                  <a:pt x="4185" y="3919"/>
                </a:cubicBezTo>
                <a:cubicBezTo>
                  <a:pt x="4151" y="3955"/>
                  <a:pt x="4115" y="3990"/>
                  <a:pt x="4077" y="4024"/>
                </a:cubicBezTo>
                <a:cubicBezTo>
                  <a:pt x="4063" y="4037"/>
                  <a:pt x="3977" y="4106"/>
                  <a:pt x="3981" y="4106"/>
                </a:cubicBezTo>
                <a:cubicBezTo>
                  <a:pt x="3982" y="4106"/>
                  <a:pt x="3992" y="4099"/>
                  <a:pt x="4016" y="4081"/>
                </a:cubicBezTo>
                <a:lnTo>
                  <a:pt x="4016" y="4081"/>
                </a:lnTo>
                <a:cubicBezTo>
                  <a:pt x="3919" y="4153"/>
                  <a:pt x="3818" y="4216"/>
                  <a:pt x="3713" y="4271"/>
                </a:cubicBezTo>
                <a:cubicBezTo>
                  <a:pt x="3692" y="4282"/>
                  <a:pt x="3605" y="4320"/>
                  <a:pt x="3609" y="4320"/>
                </a:cubicBezTo>
                <a:cubicBezTo>
                  <a:pt x="3609" y="4320"/>
                  <a:pt x="3609" y="4320"/>
                  <a:pt x="3611" y="4319"/>
                </a:cubicBezTo>
                <a:lnTo>
                  <a:pt x="3611" y="4319"/>
                </a:lnTo>
                <a:cubicBezTo>
                  <a:pt x="3569" y="4335"/>
                  <a:pt x="3527" y="4350"/>
                  <a:pt x="3483" y="4365"/>
                </a:cubicBezTo>
                <a:cubicBezTo>
                  <a:pt x="3353" y="4408"/>
                  <a:pt x="3218" y="4437"/>
                  <a:pt x="3083" y="4460"/>
                </a:cubicBezTo>
                <a:cubicBezTo>
                  <a:pt x="3075" y="4462"/>
                  <a:pt x="3068" y="4463"/>
                  <a:pt x="3062" y="4464"/>
                </a:cubicBezTo>
                <a:lnTo>
                  <a:pt x="3062" y="4464"/>
                </a:lnTo>
                <a:cubicBezTo>
                  <a:pt x="3028" y="4467"/>
                  <a:pt x="2994" y="4471"/>
                  <a:pt x="2959" y="4473"/>
                </a:cubicBezTo>
                <a:cubicBezTo>
                  <a:pt x="2900" y="4477"/>
                  <a:pt x="2841" y="4481"/>
                  <a:pt x="2782" y="4481"/>
                </a:cubicBezTo>
                <a:cubicBezTo>
                  <a:pt x="2718" y="4481"/>
                  <a:pt x="2653" y="4479"/>
                  <a:pt x="2590" y="4475"/>
                </a:cubicBezTo>
                <a:cubicBezTo>
                  <a:pt x="2563" y="4473"/>
                  <a:pt x="2536" y="4471"/>
                  <a:pt x="2509" y="4469"/>
                </a:cubicBezTo>
                <a:lnTo>
                  <a:pt x="2509" y="4469"/>
                </a:lnTo>
                <a:cubicBezTo>
                  <a:pt x="2506" y="4468"/>
                  <a:pt x="2503" y="4467"/>
                  <a:pt x="2499" y="4467"/>
                </a:cubicBezTo>
                <a:cubicBezTo>
                  <a:pt x="2392" y="4445"/>
                  <a:pt x="2287" y="4422"/>
                  <a:pt x="2181" y="4389"/>
                </a:cubicBezTo>
                <a:cubicBezTo>
                  <a:pt x="2154" y="4379"/>
                  <a:pt x="2102" y="4357"/>
                  <a:pt x="2090" y="4352"/>
                </a:cubicBezTo>
                <a:lnTo>
                  <a:pt x="2090" y="4352"/>
                </a:lnTo>
                <a:cubicBezTo>
                  <a:pt x="2048" y="4332"/>
                  <a:pt x="2007" y="4312"/>
                  <a:pt x="1966" y="4290"/>
                </a:cubicBezTo>
                <a:cubicBezTo>
                  <a:pt x="1924" y="4266"/>
                  <a:pt x="1884" y="4241"/>
                  <a:pt x="1844" y="4214"/>
                </a:cubicBezTo>
                <a:cubicBezTo>
                  <a:pt x="1820" y="4198"/>
                  <a:pt x="1770" y="4158"/>
                  <a:pt x="1769" y="4158"/>
                </a:cubicBezTo>
                <a:lnTo>
                  <a:pt x="1769" y="4158"/>
                </a:lnTo>
                <a:cubicBezTo>
                  <a:pt x="1769" y="4158"/>
                  <a:pt x="1769" y="4158"/>
                  <a:pt x="1770" y="4159"/>
                </a:cubicBezTo>
                <a:lnTo>
                  <a:pt x="1770" y="4159"/>
                </a:lnTo>
                <a:cubicBezTo>
                  <a:pt x="1698" y="4097"/>
                  <a:pt x="1630" y="4032"/>
                  <a:pt x="1566" y="3961"/>
                </a:cubicBezTo>
                <a:cubicBezTo>
                  <a:pt x="1559" y="3952"/>
                  <a:pt x="1523" y="3908"/>
                  <a:pt x="1505" y="3886"/>
                </a:cubicBezTo>
                <a:lnTo>
                  <a:pt x="1505" y="3886"/>
                </a:lnTo>
                <a:cubicBezTo>
                  <a:pt x="1487" y="3859"/>
                  <a:pt x="1452" y="3809"/>
                  <a:pt x="1446" y="3799"/>
                </a:cubicBezTo>
                <a:cubicBezTo>
                  <a:pt x="1389" y="3710"/>
                  <a:pt x="1347" y="3618"/>
                  <a:pt x="1296" y="3525"/>
                </a:cubicBezTo>
                <a:cubicBezTo>
                  <a:pt x="1293" y="3520"/>
                  <a:pt x="1291" y="3516"/>
                  <a:pt x="1289" y="3513"/>
                </a:cubicBezTo>
                <a:lnTo>
                  <a:pt x="1289" y="3513"/>
                </a:lnTo>
                <a:cubicBezTo>
                  <a:pt x="1287" y="3505"/>
                  <a:pt x="1284" y="3496"/>
                  <a:pt x="1280" y="3485"/>
                </a:cubicBezTo>
                <a:cubicBezTo>
                  <a:pt x="1263" y="3441"/>
                  <a:pt x="1248" y="3396"/>
                  <a:pt x="1233" y="3352"/>
                </a:cubicBezTo>
                <a:cubicBezTo>
                  <a:pt x="1202" y="3251"/>
                  <a:pt x="1176" y="3150"/>
                  <a:pt x="1157" y="3047"/>
                </a:cubicBezTo>
                <a:cubicBezTo>
                  <a:pt x="1153" y="3023"/>
                  <a:pt x="1148" y="2988"/>
                  <a:pt x="1146" y="2969"/>
                </a:cubicBezTo>
                <a:lnTo>
                  <a:pt x="1146" y="2969"/>
                </a:lnTo>
                <a:cubicBezTo>
                  <a:pt x="1142" y="2928"/>
                  <a:pt x="1138" y="2887"/>
                  <a:pt x="1134" y="2847"/>
                </a:cubicBezTo>
                <a:cubicBezTo>
                  <a:pt x="1128" y="2743"/>
                  <a:pt x="1130" y="2638"/>
                  <a:pt x="1136" y="2533"/>
                </a:cubicBezTo>
                <a:cubicBezTo>
                  <a:pt x="1138" y="2513"/>
                  <a:pt x="1146" y="2433"/>
                  <a:pt x="1149" y="2401"/>
                </a:cubicBezTo>
                <a:lnTo>
                  <a:pt x="1149" y="2401"/>
                </a:lnTo>
                <a:cubicBezTo>
                  <a:pt x="1155" y="2369"/>
                  <a:pt x="1164" y="2316"/>
                  <a:pt x="1166" y="2301"/>
                </a:cubicBezTo>
                <a:cubicBezTo>
                  <a:pt x="1191" y="2189"/>
                  <a:pt x="1225" y="2080"/>
                  <a:pt x="1261" y="1970"/>
                </a:cubicBezTo>
                <a:cubicBezTo>
                  <a:pt x="1267" y="1952"/>
                  <a:pt x="1270" y="1940"/>
                  <a:pt x="1272" y="1933"/>
                </a:cubicBezTo>
                <a:lnTo>
                  <a:pt x="1272" y="1933"/>
                </a:lnTo>
                <a:cubicBezTo>
                  <a:pt x="1276" y="1925"/>
                  <a:pt x="1282" y="1914"/>
                  <a:pt x="1290" y="1898"/>
                </a:cubicBezTo>
                <a:cubicBezTo>
                  <a:pt x="1315" y="1848"/>
                  <a:pt x="1341" y="1797"/>
                  <a:pt x="1370" y="1747"/>
                </a:cubicBezTo>
                <a:cubicBezTo>
                  <a:pt x="1398" y="1698"/>
                  <a:pt x="1429" y="1652"/>
                  <a:pt x="1461" y="1604"/>
                </a:cubicBezTo>
                <a:cubicBezTo>
                  <a:pt x="1470" y="1590"/>
                  <a:pt x="1476" y="1580"/>
                  <a:pt x="1480" y="1574"/>
                </a:cubicBezTo>
                <a:lnTo>
                  <a:pt x="1480" y="1574"/>
                </a:lnTo>
                <a:cubicBezTo>
                  <a:pt x="1484" y="1570"/>
                  <a:pt x="1489" y="1565"/>
                  <a:pt x="1497" y="1557"/>
                </a:cubicBezTo>
                <a:cubicBezTo>
                  <a:pt x="1572" y="1477"/>
                  <a:pt x="1648" y="1401"/>
                  <a:pt x="1728" y="1328"/>
                </a:cubicBezTo>
                <a:cubicBezTo>
                  <a:pt x="1729" y="1327"/>
                  <a:pt x="1729" y="1327"/>
                  <a:pt x="1730" y="1326"/>
                </a:cubicBezTo>
                <a:lnTo>
                  <a:pt x="1730" y="1326"/>
                </a:lnTo>
                <a:cubicBezTo>
                  <a:pt x="1753" y="1312"/>
                  <a:pt x="1774" y="1295"/>
                  <a:pt x="1796" y="1281"/>
                </a:cubicBezTo>
                <a:cubicBezTo>
                  <a:pt x="1846" y="1248"/>
                  <a:pt x="1899" y="1218"/>
                  <a:pt x="1952" y="1191"/>
                </a:cubicBezTo>
                <a:cubicBezTo>
                  <a:pt x="1973" y="1180"/>
                  <a:pt x="1996" y="1170"/>
                  <a:pt x="2015" y="1159"/>
                </a:cubicBezTo>
                <a:cubicBezTo>
                  <a:pt x="2019" y="1157"/>
                  <a:pt x="2023" y="1154"/>
                  <a:pt x="2026" y="1152"/>
                </a:cubicBezTo>
                <a:lnTo>
                  <a:pt x="2026" y="1152"/>
                </a:lnTo>
                <a:cubicBezTo>
                  <a:pt x="2028" y="1152"/>
                  <a:pt x="2030" y="1151"/>
                  <a:pt x="2032" y="1151"/>
                </a:cubicBezTo>
                <a:cubicBezTo>
                  <a:pt x="2093" y="1132"/>
                  <a:pt x="2152" y="1108"/>
                  <a:pt x="2213" y="1092"/>
                </a:cubicBezTo>
                <a:cubicBezTo>
                  <a:pt x="2272" y="1075"/>
                  <a:pt x="2329" y="1064"/>
                  <a:pt x="2388" y="1052"/>
                </a:cubicBezTo>
                <a:cubicBezTo>
                  <a:pt x="2406" y="1047"/>
                  <a:pt x="2452" y="1041"/>
                  <a:pt x="2450" y="1041"/>
                </a:cubicBezTo>
                <a:lnTo>
                  <a:pt x="2450" y="1041"/>
                </a:lnTo>
                <a:cubicBezTo>
                  <a:pt x="2449" y="1041"/>
                  <a:pt x="2434" y="1042"/>
                  <a:pt x="2396" y="1047"/>
                </a:cubicBezTo>
                <a:cubicBezTo>
                  <a:pt x="2438" y="1041"/>
                  <a:pt x="2480" y="1037"/>
                  <a:pt x="2523" y="1035"/>
                </a:cubicBezTo>
                <a:cubicBezTo>
                  <a:pt x="2551" y="1033"/>
                  <a:pt x="2579" y="1028"/>
                  <a:pt x="2607" y="1022"/>
                </a:cubicBezTo>
                <a:lnTo>
                  <a:pt x="2607" y="1022"/>
                </a:lnTo>
                <a:cubicBezTo>
                  <a:pt x="2623" y="1021"/>
                  <a:pt x="2639" y="1018"/>
                  <a:pt x="2655" y="1016"/>
                </a:cubicBezTo>
                <a:cubicBezTo>
                  <a:pt x="2677" y="1012"/>
                  <a:pt x="2699" y="1009"/>
                  <a:pt x="2720" y="1006"/>
                </a:cubicBezTo>
                <a:lnTo>
                  <a:pt x="2720" y="1006"/>
                </a:lnTo>
                <a:cubicBezTo>
                  <a:pt x="2727" y="1005"/>
                  <a:pt x="2777" y="1000"/>
                  <a:pt x="2792" y="999"/>
                </a:cubicBezTo>
                <a:cubicBezTo>
                  <a:pt x="2853" y="995"/>
                  <a:pt x="2917" y="991"/>
                  <a:pt x="2978" y="988"/>
                </a:cubicBezTo>
                <a:cubicBezTo>
                  <a:pt x="2996" y="988"/>
                  <a:pt x="3014" y="988"/>
                  <a:pt x="3032" y="988"/>
                </a:cubicBezTo>
                <a:close/>
                <a:moveTo>
                  <a:pt x="3031" y="0"/>
                </a:moveTo>
                <a:cubicBezTo>
                  <a:pt x="2841" y="0"/>
                  <a:pt x="2651" y="16"/>
                  <a:pt x="2463" y="44"/>
                </a:cubicBezTo>
                <a:lnTo>
                  <a:pt x="2463" y="44"/>
                </a:lnTo>
                <a:cubicBezTo>
                  <a:pt x="1887" y="101"/>
                  <a:pt x="1345" y="305"/>
                  <a:pt x="921" y="715"/>
                </a:cubicBezTo>
                <a:cubicBezTo>
                  <a:pt x="551" y="1073"/>
                  <a:pt x="298" y="1566"/>
                  <a:pt x="199" y="2071"/>
                </a:cubicBezTo>
                <a:cubicBezTo>
                  <a:pt x="1" y="3089"/>
                  <a:pt x="296" y="4250"/>
                  <a:pt x="1128" y="4915"/>
                </a:cubicBezTo>
                <a:cubicBezTo>
                  <a:pt x="1602" y="5295"/>
                  <a:pt x="2207" y="5479"/>
                  <a:pt x="2815" y="5479"/>
                </a:cubicBezTo>
                <a:cubicBezTo>
                  <a:pt x="3435" y="5479"/>
                  <a:pt x="4059" y="5288"/>
                  <a:pt x="4551" y="4917"/>
                </a:cubicBezTo>
                <a:cubicBezTo>
                  <a:pt x="5478" y="4222"/>
                  <a:pt x="5845" y="2981"/>
                  <a:pt x="5529" y="1873"/>
                </a:cubicBezTo>
                <a:cubicBezTo>
                  <a:pt x="5356" y="1275"/>
                  <a:pt x="4989" y="750"/>
                  <a:pt x="4469" y="401"/>
                </a:cubicBezTo>
                <a:cubicBezTo>
                  <a:pt x="4037" y="112"/>
                  <a:pt x="3537" y="0"/>
                  <a:pt x="30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8" name="Google Shape;4298;p13"/>
          <p:cNvSpPr/>
          <p:nvPr/>
        </p:nvSpPr>
        <p:spPr>
          <a:xfrm>
            <a:off x="2652263" y="1387950"/>
            <a:ext cx="117525" cy="1101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9" name="Google Shape;4299;p13"/>
          <p:cNvSpPr/>
          <p:nvPr/>
        </p:nvSpPr>
        <p:spPr>
          <a:xfrm>
            <a:off x="3697400" y="3959138"/>
            <a:ext cx="146125" cy="136975"/>
          </a:xfrm>
          <a:custGeom>
            <a:avLst/>
            <a:gdLst/>
            <a:ahLst/>
            <a:cxnLst/>
            <a:rect l="l" t="t" r="r" b="b"/>
            <a:pathLst>
              <a:path w="5845" h="5479" extrusionOk="0">
                <a:moveTo>
                  <a:pt x="3075" y="4462"/>
                </a:moveTo>
                <a:cubicBezTo>
                  <a:pt x="3073" y="4462"/>
                  <a:pt x="3072" y="4463"/>
                  <a:pt x="3071" y="4463"/>
                </a:cubicBezTo>
                <a:lnTo>
                  <a:pt x="3071" y="4463"/>
                </a:lnTo>
                <a:cubicBezTo>
                  <a:pt x="3072" y="4463"/>
                  <a:pt x="3073" y="4462"/>
                  <a:pt x="3075" y="4462"/>
                </a:cubicBezTo>
                <a:close/>
                <a:moveTo>
                  <a:pt x="3051" y="4466"/>
                </a:moveTo>
                <a:cubicBezTo>
                  <a:pt x="3036" y="4468"/>
                  <a:pt x="3030" y="4469"/>
                  <a:pt x="3030" y="4469"/>
                </a:cubicBezTo>
                <a:cubicBezTo>
                  <a:pt x="3030" y="4469"/>
                  <a:pt x="3040" y="4467"/>
                  <a:pt x="3051" y="4466"/>
                </a:cubicBezTo>
                <a:close/>
                <a:moveTo>
                  <a:pt x="3032" y="988"/>
                </a:moveTo>
                <a:cubicBezTo>
                  <a:pt x="3081" y="988"/>
                  <a:pt x="3130" y="990"/>
                  <a:pt x="3180" y="993"/>
                </a:cubicBezTo>
                <a:cubicBezTo>
                  <a:pt x="3209" y="995"/>
                  <a:pt x="3237" y="997"/>
                  <a:pt x="3266" y="999"/>
                </a:cubicBezTo>
                <a:cubicBezTo>
                  <a:pt x="3274" y="999"/>
                  <a:pt x="3280" y="999"/>
                  <a:pt x="3284" y="1000"/>
                </a:cubicBezTo>
                <a:lnTo>
                  <a:pt x="3284" y="1000"/>
                </a:lnTo>
                <a:cubicBezTo>
                  <a:pt x="3395" y="1021"/>
                  <a:pt x="3505" y="1046"/>
                  <a:pt x="3612" y="1081"/>
                </a:cubicBezTo>
                <a:cubicBezTo>
                  <a:pt x="3641" y="1090"/>
                  <a:pt x="3709" y="1119"/>
                  <a:pt x="3711" y="1119"/>
                </a:cubicBezTo>
                <a:cubicBezTo>
                  <a:pt x="3712" y="1119"/>
                  <a:pt x="3702" y="1114"/>
                  <a:pt x="3673" y="1100"/>
                </a:cubicBezTo>
                <a:lnTo>
                  <a:pt x="3673" y="1100"/>
                </a:lnTo>
                <a:cubicBezTo>
                  <a:pt x="3730" y="1125"/>
                  <a:pt x="3787" y="1153"/>
                  <a:pt x="3841" y="1184"/>
                </a:cubicBezTo>
                <a:cubicBezTo>
                  <a:pt x="3883" y="1208"/>
                  <a:pt x="3923" y="1235"/>
                  <a:pt x="3966" y="1262"/>
                </a:cubicBezTo>
                <a:cubicBezTo>
                  <a:pt x="3985" y="1274"/>
                  <a:pt x="3997" y="1281"/>
                  <a:pt x="4005" y="1285"/>
                </a:cubicBezTo>
                <a:lnTo>
                  <a:pt x="4005" y="1285"/>
                </a:lnTo>
                <a:cubicBezTo>
                  <a:pt x="4007" y="1287"/>
                  <a:pt x="4009" y="1289"/>
                  <a:pt x="4012" y="1292"/>
                </a:cubicBezTo>
                <a:cubicBezTo>
                  <a:pt x="4096" y="1368"/>
                  <a:pt x="4181" y="1443"/>
                  <a:pt x="4254" y="1530"/>
                </a:cubicBezTo>
                <a:cubicBezTo>
                  <a:pt x="4264" y="1542"/>
                  <a:pt x="4273" y="1553"/>
                  <a:pt x="4283" y="1565"/>
                </a:cubicBezTo>
                <a:lnTo>
                  <a:pt x="4283" y="1565"/>
                </a:lnTo>
                <a:cubicBezTo>
                  <a:pt x="4284" y="1566"/>
                  <a:pt x="4285" y="1568"/>
                  <a:pt x="4286" y="1570"/>
                </a:cubicBezTo>
                <a:cubicBezTo>
                  <a:pt x="4315" y="1614"/>
                  <a:pt x="4347" y="1656"/>
                  <a:pt x="4374" y="1703"/>
                </a:cubicBezTo>
                <a:cubicBezTo>
                  <a:pt x="4400" y="1743"/>
                  <a:pt x="4423" y="1785"/>
                  <a:pt x="4444" y="1827"/>
                </a:cubicBezTo>
                <a:cubicBezTo>
                  <a:pt x="4458" y="1852"/>
                  <a:pt x="4499" y="1948"/>
                  <a:pt x="4501" y="1948"/>
                </a:cubicBezTo>
                <a:cubicBezTo>
                  <a:pt x="4501" y="1948"/>
                  <a:pt x="4497" y="1936"/>
                  <a:pt x="4484" y="1903"/>
                </a:cubicBezTo>
                <a:lnTo>
                  <a:pt x="4484" y="1903"/>
                </a:lnTo>
                <a:cubicBezTo>
                  <a:pt x="4520" y="1991"/>
                  <a:pt x="4551" y="2082"/>
                  <a:pt x="4577" y="2174"/>
                </a:cubicBezTo>
                <a:cubicBezTo>
                  <a:pt x="4589" y="2221"/>
                  <a:pt x="4600" y="2267"/>
                  <a:pt x="4610" y="2314"/>
                </a:cubicBezTo>
                <a:cubicBezTo>
                  <a:pt x="4616" y="2344"/>
                  <a:pt x="4628" y="2444"/>
                  <a:pt x="4630" y="2444"/>
                </a:cubicBezTo>
                <a:cubicBezTo>
                  <a:pt x="4631" y="2444"/>
                  <a:pt x="4630" y="2431"/>
                  <a:pt x="4627" y="2396"/>
                </a:cubicBezTo>
                <a:lnTo>
                  <a:pt x="4627" y="2396"/>
                </a:lnTo>
                <a:cubicBezTo>
                  <a:pt x="4636" y="2497"/>
                  <a:pt x="4644" y="2600"/>
                  <a:pt x="4644" y="2703"/>
                </a:cubicBezTo>
                <a:cubicBezTo>
                  <a:pt x="4642" y="2756"/>
                  <a:pt x="4642" y="2811"/>
                  <a:pt x="4638" y="2865"/>
                </a:cubicBezTo>
                <a:cubicBezTo>
                  <a:pt x="4636" y="2887"/>
                  <a:pt x="4632" y="2911"/>
                  <a:pt x="4631" y="2933"/>
                </a:cubicBezTo>
                <a:lnTo>
                  <a:pt x="4631" y="2933"/>
                </a:lnTo>
                <a:cubicBezTo>
                  <a:pt x="4631" y="2933"/>
                  <a:pt x="4631" y="2933"/>
                  <a:pt x="4631" y="2933"/>
                </a:cubicBezTo>
                <a:cubicBezTo>
                  <a:pt x="4614" y="3034"/>
                  <a:pt x="4596" y="3135"/>
                  <a:pt x="4566" y="3234"/>
                </a:cubicBezTo>
                <a:cubicBezTo>
                  <a:pt x="4553" y="3280"/>
                  <a:pt x="4537" y="3327"/>
                  <a:pt x="4522" y="3373"/>
                </a:cubicBezTo>
                <a:cubicBezTo>
                  <a:pt x="4513" y="3396"/>
                  <a:pt x="4503" y="3417"/>
                  <a:pt x="4497" y="3441"/>
                </a:cubicBezTo>
                <a:cubicBezTo>
                  <a:pt x="4496" y="3441"/>
                  <a:pt x="4496" y="3441"/>
                  <a:pt x="4496" y="3441"/>
                </a:cubicBezTo>
                <a:lnTo>
                  <a:pt x="4496" y="3441"/>
                </a:lnTo>
                <a:cubicBezTo>
                  <a:pt x="4494" y="3445"/>
                  <a:pt x="4491" y="3450"/>
                  <a:pt x="4488" y="3455"/>
                </a:cubicBezTo>
                <a:cubicBezTo>
                  <a:pt x="4440" y="3542"/>
                  <a:pt x="4400" y="3630"/>
                  <a:pt x="4347" y="3712"/>
                </a:cubicBezTo>
                <a:cubicBezTo>
                  <a:pt x="4337" y="3727"/>
                  <a:pt x="4283" y="3802"/>
                  <a:pt x="4272" y="3820"/>
                </a:cubicBezTo>
                <a:lnTo>
                  <a:pt x="4272" y="3820"/>
                </a:lnTo>
                <a:cubicBezTo>
                  <a:pt x="4267" y="3826"/>
                  <a:pt x="4263" y="3832"/>
                  <a:pt x="4261" y="3835"/>
                </a:cubicBezTo>
                <a:cubicBezTo>
                  <a:pt x="4235" y="3862"/>
                  <a:pt x="4210" y="3891"/>
                  <a:pt x="4185" y="3919"/>
                </a:cubicBezTo>
                <a:cubicBezTo>
                  <a:pt x="4151" y="3955"/>
                  <a:pt x="4115" y="3990"/>
                  <a:pt x="4077" y="4024"/>
                </a:cubicBezTo>
                <a:cubicBezTo>
                  <a:pt x="4063" y="4037"/>
                  <a:pt x="3977" y="4106"/>
                  <a:pt x="3981" y="4106"/>
                </a:cubicBezTo>
                <a:cubicBezTo>
                  <a:pt x="3982" y="4106"/>
                  <a:pt x="3992" y="4099"/>
                  <a:pt x="4016" y="4081"/>
                </a:cubicBezTo>
                <a:lnTo>
                  <a:pt x="4016" y="4081"/>
                </a:lnTo>
                <a:cubicBezTo>
                  <a:pt x="3919" y="4153"/>
                  <a:pt x="3818" y="4216"/>
                  <a:pt x="3713" y="4271"/>
                </a:cubicBezTo>
                <a:cubicBezTo>
                  <a:pt x="3692" y="4282"/>
                  <a:pt x="3605" y="4320"/>
                  <a:pt x="3609" y="4320"/>
                </a:cubicBezTo>
                <a:cubicBezTo>
                  <a:pt x="3609" y="4320"/>
                  <a:pt x="3609" y="4320"/>
                  <a:pt x="3611" y="4319"/>
                </a:cubicBezTo>
                <a:lnTo>
                  <a:pt x="3611" y="4319"/>
                </a:lnTo>
                <a:cubicBezTo>
                  <a:pt x="3569" y="4335"/>
                  <a:pt x="3527" y="4350"/>
                  <a:pt x="3483" y="4365"/>
                </a:cubicBezTo>
                <a:cubicBezTo>
                  <a:pt x="3353" y="4408"/>
                  <a:pt x="3218" y="4437"/>
                  <a:pt x="3083" y="4460"/>
                </a:cubicBezTo>
                <a:cubicBezTo>
                  <a:pt x="3075" y="4462"/>
                  <a:pt x="3068" y="4463"/>
                  <a:pt x="3062" y="4464"/>
                </a:cubicBezTo>
                <a:lnTo>
                  <a:pt x="3062" y="4464"/>
                </a:lnTo>
                <a:cubicBezTo>
                  <a:pt x="3028" y="4467"/>
                  <a:pt x="2994" y="4471"/>
                  <a:pt x="2959" y="4473"/>
                </a:cubicBezTo>
                <a:cubicBezTo>
                  <a:pt x="2900" y="4477"/>
                  <a:pt x="2841" y="4481"/>
                  <a:pt x="2782" y="4481"/>
                </a:cubicBezTo>
                <a:cubicBezTo>
                  <a:pt x="2718" y="4481"/>
                  <a:pt x="2653" y="4479"/>
                  <a:pt x="2590" y="4475"/>
                </a:cubicBezTo>
                <a:cubicBezTo>
                  <a:pt x="2563" y="4473"/>
                  <a:pt x="2536" y="4471"/>
                  <a:pt x="2509" y="4469"/>
                </a:cubicBezTo>
                <a:lnTo>
                  <a:pt x="2509" y="4469"/>
                </a:lnTo>
                <a:cubicBezTo>
                  <a:pt x="2506" y="4468"/>
                  <a:pt x="2503" y="4467"/>
                  <a:pt x="2499" y="4467"/>
                </a:cubicBezTo>
                <a:cubicBezTo>
                  <a:pt x="2392" y="4445"/>
                  <a:pt x="2287" y="4422"/>
                  <a:pt x="2181" y="4389"/>
                </a:cubicBezTo>
                <a:cubicBezTo>
                  <a:pt x="2154" y="4379"/>
                  <a:pt x="2102" y="4357"/>
                  <a:pt x="2090" y="4352"/>
                </a:cubicBezTo>
                <a:lnTo>
                  <a:pt x="2090" y="4352"/>
                </a:lnTo>
                <a:cubicBezTo>
                  <a:pt x="2048" y="4332"/>
                  <a:pt x="2007" y="4312"/>
                  <a:pt x="1966" y="4290"/>
                </a:cubicBezTo>
                <a:cubicBezTo>
                  <a:pt x="1924" y="4266"/>
                  <a:pt x="1884" y="4241"/>
                  <a:pt x="1844" y="4214"/>
                </a:cubicBezTo>
                <a:cubicBezTo>
                  <a:pt x="1820" y="4198"/>
                  <a:pt x="1770" y="4158"/>
                  <a:pt x="1769" y="4158"/>
                </a:cubicBezTo>
                <a:lnTo>
                  <a:pt x="1769" y="4158"/>
                </a:lnTo>
                <a:cubicBezTo>
                  <a:pt x="1769" y="4158"/>
                  <a:pt x="1769" y="4158"/>
                  <a:pt x="1770" y="4159"/>
                </a:cubicBezTo>
                <a:lnTo>
                  <a:pt x="1770" y="4159"/>
                </a:lnTo>
                <a:cubicBezTo>
                  <a:pt x="1698" y="4097"/>
                  <a:pt x="1630" y="4032"/>
                  <a:pt x="1566" y="3961"/>
                </a:cubicBezTo>
                <a:cubicBezTo>
                  <a:pt x="1559" y="3952"/>
                  <a:pt x="1523" y="3908"/>
                  <a:pt x="1505" y="3886"/>
                </a:cubicBezTo>
                <a:lnTo>
                  <a:pt x="1505" y="3886"/>
                </a:lnTo>
                <a:cubicBezTo>
                  <a:pt x="1487" y="3859"/>
                  <a:pt x="1452" y="3809"/>
                  <a:pt x="1446" y="3799"/>
                </a:cubicBezTo>
                <a:cubicBezTo>
                  <a:pt x="1389" y="3710"/>
                  <a:pt x="1347" y="3618"/>
                  <a:pt x="1296" y="3525"/>
                </a:cubicBezTo>
                <a:cubicBezTo>
                  <a:pt x="1293" y="3520"/>
                  <a:pt x="1291" y="3516"/>
                  <a:pt x="1289" y="3513"/>
                </a:cubicBezTo>
                <a:lnTo>
                  <a:pt x="1289" y="3513"/>
                </a:lnTo>
                <a:cubicBezTo>
                  <a:pt x="1287" y="3505"/>
                  <a:pt x="1284" y="3496"/>
                  <a:pt x="1280" y="3485"/>
                </a:cubicBezTo>
                <a:cubicBezTo>
                  <a:pt x="1263" y="3441"/>
                  <a:pt x="1248" y="3396"/>
                  <a:pt x="1233" y="3352"/>
                </a:cubicBezTo>
                <a:cubicBezTo>
                  <a:pt x="1202" y="3251"/>
                  <a:pt x="1176" y="3150"/>
                  <a:pt x="1157" y="3047"/>
                </a:cubicBezTo>
                <a:cubicBezTo>
                  <a:pt x="1153" y="3023"/>
                  <a:pt x="1148" y="2988"/>
                  <a:pt x="1146" y="2969"/>
                </a:cubicBezTo>
                <a:lnTo>
                  <a:pt x="1146" y="2969"/>
                </a:lnTo>
                <a:cubicBezTo>
                  <a:pt x="1142" y="2928"/>
                  <a:pt x="1138" y="2887"/>
                  <a:pt x="1134" y="2847"/>
                </a:cubicBezTo>
                <a:cubicBezTo>
                  <a:pt x="1128" y="2743"/>
                  <a:pt x="1130" y="2638"/>
                  <a:pt x="1136" y="2533"/>
                </a:cubicBezTo>
                <a:cubicBezTo>
                  <a:pt x="1138" y="2513"/>
                  <a:pt x="1146" y="2433"/>
                  <a:pt x="1149" y="2401"/>
                </a:cubicBezTo>
                <a:lnTo>
                  <a:pt x="1149" y="2401"/>
                </a:lnTo>
                <a:cubicBezTo>
                  <a:pt x="1155" y="2369"/>
                  <a:pt x="1164" y="2316"/>
                  <a:pt x="1166" y="2301"/>
                </a:cubicBezTo>
                <a:cubicBezTo>
                  <a:pt x="1191" y="2189"/>
                  <a:pt x="1225" y="2080"/>
                  <a:pt x="1261" y="1970"/>
                </a:cubicBezTo>
                <a:cubicBezTo>
                  <a:pt x="1267" y="1952"/>
                  <a:pt x="1270" y="1940"/>
                  <a:pt x="1272" y="1933"/>
                </a:cubicBezTo>
                <a:lnTo>
                  <a:pt x="1272" y="1933"/>
                </a:lnTo>
                <a:cubicBezTo>
                  <a:pt x="1276" y="1925"/>
                  <a:pt x="1282" y="1914"/>
                  <a:pt x="1290" y="1898"/>
                </a:cubicBezTo>
                <a:cubicBezTo>
                  <a:pt x="1315" y="1848"/>
                  <a:pt x="1341" y="1797"/>
                  <a:pt x="1370" y="1747"/>
                </a:cubicBezTo>
                <a:cubicBezTo>
                  <a:pt x="1398" y="1698"/>
                  <a:pt x="1429" y="1652"/>
                  <a:pt x="1461" y="1604"/>
                </a:cubicBezTo>
                <a:cubicBezTo>
                  <a:pt x="1470" y="1590"/>
                  <a:pt x="1476" y="1580"/>
                  <a:pt x="1480" y="1574"/>
                </a:cubicBezTo>
                <a:lnTo>
                  <a:pt x="1480" y="1574"/>
                </a:lnTo>
                <a:cubicBezTo>
                  <a:pt x="1484" y="1570"/>
                  <a:pt x="1489" y="1565"/>
                  <a:pt x="1497" y="1557"/>
                </a:cubicBezTo>
                <a:cubicBezTo>
                  <a:pt x="1572" y="1477"/>
                  <a:pt x="1648" y="1401"/>
                  <a:pt x="1728" y="1328"/>
                </a:cubicBezTo>
                <a:cubicBezTo>
                  <a:pt x="1729" y="1327"/>
                  <a:pt x="1729" y="1327"/>
                  <a:pt x="1730" y="1326"/>
                </a:cubicBezTo>
                <a:lnTo>
                  <a:pt x="1730" y="1326"/>
                </a:lnTo>
                <a:cubicBezTo>
                  <a:pt x="1753" y="1312"/>
                  <a:pt x="1774" y="1295"/>
                  <a:pt x="1796" y="1281"/>
                </a:cubicBezTo>
                <a:cubicBezTo>
                  <a:pt x="1846" y="1248"/>
                  <a:pt x="1899" y="1218"/>
                  <a:pt x="1952" y="1191"/>
                </a:cubicBezTo>
                <a:cubicBezTo>
                  <a:pt x="1973" y="1180"/>
                  <a:pt x="1996" y="1170"/>
                  <a:pt x="2015" y="1159"/>
                </a:cubicBezTo>
                <a:cubicBezTo>
                  <a:pt x="2019" y="1157"/>
                  <a:pt x="2023" y="1154"/>
                  <a:pt x="2026" y="1152"/>
                </a:cubicBezTo>
                <a:lnTo>
                  <a:pt x="2026" y="1152"/>
                </a:lnTo>
                <a:cubicBezTo>
                  <a:pt x="2028" y="1152"/>
                  <a:pt x="2030" y="1151"/>
                  <a:pt x="2032" y="1151"/>
                </a:cubicBezTo>
                <a:cubicBezTo>
                  <a:pt x="2093" y="1132"/>
                  <a:pt x="2152" y="1108"/>
                  <a:pt x="2213" y="1092"/>
                </a:cubicBezTo>
                <a:cubicBezTo>
                  <a:pt x="2272" y="1075"/>
                  <a:pt x="2329" y="1064"/>
                  <a:pt x="2388" y="1052"/>
                </a:cubicBezTo>
                <a:cubicBezTo>
                  <a:pt x="2406" y="1047"/>
                  <a:pt x="2452" y="1041"/>
                  <a:pt x="2450" y="1041"/>
                </a:cubicBezTo>
                <a:lnTo>
                  <a:pt x="2450" y="1041"/>
                </a:lnTo>
                <a:cubicBezTo>
                  <a:pt x="2449" y="1041"/>
                  <a:pt x="2434" y="1042"/>
                  <a:pt x="2396" y="1047"/>
                </a:cubicBezTo>
                <a:cubicBezTo>
                  <a:pt x="2438" y="1041"/>
                  <a:pt x="2480" y="1037"/>
                  <a:pt x="2523" y="1035"/>
                </a:cubicBezTo>
                <a:cubicBezTo>
                  <a:pt x="2551" y="1033"/>
                  <a:pt x="2579" y="1028"/>
                  <a:pt x="2607" y="1022"/>
                </a:cubicBezTo>
                <a:lnTo>
                  <a:pt x="2607" y="1022"/>
                </a:lnTo>
                <a:cubicBezTo>
                  <a:pt x="2623" y="1021"/>
                  <a:pt x="2639" y="1018"/>
                  <a:pt x="2655" y="1016"/>
                </a:cubicBezTo>
                <a:cubicBezTo>
                  <a:pt x="2677" y="1012"/>
                  <a:pt x="2699" y="1009"/>
                  <a:pt x="2720" y="1006"/>
                </a:cubicBezTo>
                <a:lnTo>
                  <a:pt x="2720" y="1006"/>
                </a:lnTo>
                <a:cubicBezTo>
                  <a:pt x="2727" y="1005"/>
                  <a:pt x="2777" y="1000"/>
                  <a:pt x="2792" y="999"/>
                </a:cubicBezTo>
                <a:cubicBezTo>
                  <a:pt x="2853" y="995"/>
                  <a:pt x="2917" y="991"/>
                  <a:pt x="2978" y="988"/>
                </a:cubicBezTo>
                <a:cubicBezTo>
                  <a:pt x="2996" y="988"/>
                  <a:pt x="3014" y="988"/>
                  <a:pt x="3032" y="988"/>
                </a:cubicBezTo>
                <a:close/>
                <a:moveTo>
                  <a:pt x="3031" y="0"/>
                </a:moveTo>
                <a:cubicBezTo>
                  <a:pt x="2841" y="0"/>
                  <a:pt x="2651" y="16"/>
                  <a:pt x="2463" y="44"/>
                </a:cubicBezTo>
                <a:lnTo>
                  <a:pt x="2463" y="44"/>
                </a:lnTo>
                <a:cubicBezTo>
                  <a:pt x="1887" y="101"/>
                  <a:pt x="1345" y="305"/>
                  <a:pt x="921" y="715"/>
                </a:cubicBezTo>
                <a:cubicBezTo>
                  <a:pt x="551" y="1073"/>
                  <a:pt x="298" y="1566"/>
                  <a:pt x="199" y="2071"/>
                </a:cubicBezTo>
                <a:cubicBezTo>
                  <a:pt x="1" y="3089"/>
                  <a:pt x="296" y="4250"/>
                  <a:pt x="1128" y="4915"/>
                </a:cubicBezTo>
                <a:cubicBezTo>
                  <a:pt x="1602" y="5295"/>
                  <a:pt x="2207" y="5479"/>
                  <a:pt x="2815" y="5479"/>
                </a:cubicBezTo>
                <a:cubicBezTo>
                  <a:pt x="3435" y="5479"/>
                  <a:pt x="4059" y="5288"/>
                  <a:pt x="4551" y="4917"/>
                </a:cubicBezTo>
                <a:cubicBezTo>
                  <a:pt x="5478" y="4222"/>
                  <a:pt x="5845" y="2981"/>
                  <a:pt x="5529" y="1873"/>
                </a:cubicBezTo>
                <a:cubicBezTo>
                  <a:pt x="5356" y="1275"/>
                  <a:pt x="4989" y="750"/>
                  <a:pt x="4469" y="401"/>
                </a:cubicBezTo>
                <a:cubicBezTo>
                  <a:pt x="4037" y="112"/>
                  <a:pt x="3537" y="0"/>
                  <a:pt x="30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0" name="Google Shape;4300;p13"/>
          <p:cNvSpPr/>
          <p:nvPr/>
        </p:nvSpPr>
        <p:spPr>
          <a:xfrm>
            <a:off x="6501613" y="3690938"/>
            <a:ext cx="117525" cy="1101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3">
  <p:cSld name="CUSTOM_2_1_1">
    <p:bg>
      <p:bgPr>
        <a:solidFill>
          <a:schemeClr val="lt1"/>
        </a:solidFill>
        <a:effectLst/>
      </p:bgPr>
    </p:bg>
    <p:spTree>
      <p:nvGrpSpPr>
        <p:cNvPr id="1" name="Shape 4704"/>
        <p:cNvGrpSpPr/>
        <p:nvPr/>
      </p:nvGrpSpPr>
      <p:grpSpPr>
        <a:xfrm>
          <a:off x="0" y="0"/>
          <a:ext cx="0" cy="0"/>
          <a:chOff x="0" y="0"/>
          <a:chExt cx="0" cy="0"/>
        </a:xfrm>
      </p:grpSpPr>
      <p:grpSp>
        <p:nvGrpSpPr>
          <p:cNvPr id="4705" name="Google Shape;4705;p15"/>
          <p:cNvGrpSpPr/>
          <p:nvPr/>
        </p:nvGrpSpPr>
        <p:grpSpPr>
          <a:xfrm>
            <a:off x="0" y="0"/>
            <a:ext cx="9144125" cy="5143391"/>
            <a:chOff x="0" y="0"/>
            <a:chExt cx="9144125" cy="5143391"/>
          </a:xfrm>
        </p:grpSpPr>
        <p:sp>
          <p:nvSpPr>
            <p:cNvPr id="4706" name="Google Shape;4706;p15"/>
            <p:cNvSpPr/>
            <p:nvPr/>
          </p:nvSpPr>
          <p:spPr>
            <a:xfrm>
              <a:off x="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7" name="Google Shape;4707;p15"/>
            <p:cNvSpPr/>
            <p:nvPr/>
          </p:nvSpPr>
          <p:spPr>
            <a:xfrm>
              <a:off x="38100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8" name="Google Shape;4708;p15"/>
            <p:cNvSpPr/>
            <p:nvPr/>
          </p:nvSpPr>
          <p:spPr>
            <a:xfrm>
              <a:off x="76201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9" name="Google Shape;4709;p15"/>
            <p:cNvSpPr/>
            <p:nvPr/>
          </p:nvSpPr>
          <p:spPr>
            <a:xfrm>
              <a:off x="114301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0" name="Google Shape;4710;p15"/>
            <p:cNvSpPr/>
            <p:nvPr/>
          </p:nvSpPr>
          <p:spPr>
            <a:xfrm>
              <a:off x="152402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1" name="Google Shape;4711;p15"/>
            <p:cNvSpPr/>
            <p:nvPr/>
          </p:nvSpPr>
          <p:spPr>
            <a:xfrm>
              <a:off x="190502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2" name="Google Shape;4712;p15"/>
            <p:cNvSpPr/>
            <p:nvPr/>
          </p:nvSpPr>
          <p:spPr>
            <a:xfrm>
              <a:off x="228603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3" name="Google Shape;4713;p15"/>
            <p:cNvSpPr/>
            <p:nvPr/>
          </p:nvSpPr>
          <p:spPr>
            <a:xfrm>
              <a:off x="266703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4" name="Google Shape;4714;p15"/>
            <p:cNvSpPr/>
            <p:nvPr/>
          </p:nvSpPr>
          <p:spPr>
            <a:xfrm>
              <a:off x="304804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5" name="Google Shape;4715;p15"/>
            <p:cNvSpPr/>
            <p:nvPr/>
          </p:nvSpPr>
          <p:spPr>
            <a:xfrm>
              <a:off x="342904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6" name="Google Shape;4716;p15"/>
            <p:cNvSpPr/>
            <p:nvPr/>
          </p:nvSpPr>
          <p:spPr>
            <a:xfrm>
              <a:off x="381005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7" name="Google Shape;4717;p15"/>
            <p:cNvSpPr/>
            <p:nvPr/>
          </p:nvSpPr>
          <p:spPr>
            <a:xfrm>
              <a:off x="419105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8" name="Google Shape;4718;p15"/>
            <p:cNvSpPr/>
            <p:nvPr/>
          </p:nvSpPr>
          <p:spPr>
            <a:xfrm>
              <a:off x="457206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9" name="Google Shape;4719;p15"/>
            <p:cNvSpPr/>
            <p:nvPr/>
          </p:nvSpPr>
          <p:spPr>
            <a:xfrm>
              <a:off x="495306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0" name="Google Shape;4720;p15"/>
            <p:cNvSpPr/>
            <p:nvPr/>
          </p:nvSpPr>
          <p:spPr>
            <a:xfrm>
              <a:off x="533407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1" name="Google Shape;4721;p15"/>
            <p:cNvSpPr/>
            <p:nvPr/>
          </p:nvSpPr>
          <p:spPr>
            <a:xfrm>
              <a:off x="571507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2" name="Google Shape;4722;p15"/>
            <p:cNvSpPr/>
            <p:nvPr/>
          </p:nvSpPr>
          <p:spPr>
            <a:xfrm>
              <a:off x="609608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3" name="Google Shape;4723;p15"/>
            <p:cNvSpPr/>
            <p:nvPr/>
          </p:nvSpPr>
          <p:spPr>
            <a:xfrm>
              <a:off x="647708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4" name="Google Shape;4724;p15"/>
            <p:cNvSpPr/>
            <p:nvPr/>
          </p:nvSpPr>
          <p:spPr>
            <a:xfrm>
              <a:off x="685809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5" name="Google Shape;4725;p15"/>
            <p:cNvSpPr/>
            <p:nvPr/>
          </p:nvSpPr>
          <p:spPr>
            <a:xfrm>
              <a:off x="723909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6" name="Google Shape;4726;p15"/>
            <p:cNvSpPr/>
            <p:nvPr/>
          </p:nvSpPr>
          <p:spPr>
            <a:xfrm>
              <a:off x="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7" name="Google Shape;4727;p15"/>
            <p:cNvSpPr/>
            <p:nvPr/>
          </p:nvSpPr>
          <p:spPr>
            <a:xfrm>
              <a:off x="38100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8" name="Google Shape;4728;p15"/>
            <p:cNvSpPr/>
            <p:nvPr/>
          </p:nvSpPr>
          <p:spPr>
            <a:xfrm>
              <a:off x="76201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9" name="Google Shape;4729;p15"/>
            <p:cNvSpPr/>
            <p:nvPr/>
          </p:nvSpPr>
          <p:spPr>
            <a:xfrm>
              <a:off x="114301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0" name="Google Shape;4730;p15"/>
            <p:cNvSpPr/>
            <p:nvPr/>
          </p:nvSpPr>
          <p:spPr>
            <a:xfrm>
              <a:off x="152402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1" name="Google Shape;4731;p15"/>
            <p:cNvSpPr/>
            <p:nvPr/>
          </p:nvSpPr>
          <p:spPr>
            <a:xfrm>
              <a:off x="190502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2" name="Google Shape;4732;p15"/>
            <p:cNvSpPr/>
            <p:nvPr/>
          </p:nvSpPr>
          <p:spPr>
            <a:xfrm>
              <a:off x="228603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3" name="Google Shape;4733;p15"/>
            <p:cNvSpPr/>
            <p:nvPr/>
          </p:nvSpPr>
          <p:spPr>
            <a:xfrm>
              <a:off x="266703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4" name="Google Shape;4734;p15"/>
            <p:cNvSpPr/>
            <p:nvPr/>
          </p:nvSpPr>
          <p:spPr>
            <a:xfrm>
              <a:off x="304804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5" name="Google Shape;4735;p15"/>
            <p:cNvSpPr/>
            <p:nvPr/>
          </p:nvSpPr>
          <p:spPr>
            <a:xfrm>
              <a:off x="342904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6" name="Google Shape;4736;p15"/>
            <p:cNvSpPr/>
            <p:nvPr/>
          </p:nvSpPr>
          <p:spPr>
            <a:xfrm>
              <a:off x="381005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7" name="Google Shape;4737;p15"/>
            <p:cNvSpPr/>
            <p:nvPr/>
          </p:nvSpPr>
          <p:spPr>
            <a:xfrm>
              <a:off x="419105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8" name="Google Shape;4738;p15"/>
            <p:cNvSpPr/>
            <p:nvPr/>
          </p:nvSpPr>
          <p:spPr>
            <a:xfrm>
              <a:off x="457206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9" name="Google Shape;4739;p15"/>
            <p:cNvSpPr/>
            <p:nvPr/>
          </p:nvSpPr>
          <p:spPr>
            <a:xfrm>
              <a:off x="495306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0" name="Google Shape;4740;p15"/>
            <p:cNvSpPr/>
            <p:nvPr/>
          </p:nvSpPr>
          <p:spPr>
            <a:xfrm>
              <a:off x="533407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1" name="Google Shape;4741;p15"/>
            <p:cNvSpPr/>
            <p:nvPr/>
          </p:nvSpPr>
          <p:spPr>
            <a:xfrm>
              <a:off x="571507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2" name="Google Shape;4742;p15"/>
            <p:cNvSpPr/>
            <p:nvPr/>
          </p:nvSpPr>
          <p:spPr>
            <a:xfrm>
              <a:off x="609608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3" name="Google Shape;4743;p15"/>
            <p:cNvSpPr/>
            <p:nvPr/>
          </p:nvSpPr>
          <p:spPr>
            <a:xfrm>
              <a:off x="647708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4" name="Google Shape;4744;p15"/>
            <p:cNvSpPr/>
            <p:nvPr/>
          </p:nvSpPr>
          <p:spPr>
            <a:xfrm>
              <a:off x="685809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5" name="Google Shape;4745;p15"/>
            <p:cNvSpPr/>
            <p:nvPr/>
          </p:nvSpPr>
          <p:spPr>
            <a:xfrm>
              <a:off x="723909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6" name="Google Shape;4746;p15"/>
            <p:cNvSpPr/>
            <p:nvPr/>
          </p:nvSpPr>
          <p:spPr>
            <a:xfrm>
              <a:off x="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7" name="Google Shape;4747;p15"/>
            <p:cNvSpPr/>
            <p:nvPr/>
          </p:nvSpPr>
          <p:spPr>
            <a:xfrm>
              <a:off x="38100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8" name="Google Shape;4748;p15"/>
            <p:cNvSpPr/>
            <p:nvPr/>
          </p:nvSpPr>
          <p:spPr>
            <a:xfrm>
              <a:off x="76201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9" name="Google Shape;4749;p15"/>
            <p:cNvSpPr/>
            <p:nvPr/>
          </p:nvSpPr>
          <p:spPr>
            <a:xfrm>
              <a:off x="114301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0" name="Google Shape;4750;p15"/>
            <p:cNvSpPr/>
            <p:nvPr/>
          </p:nvSpPr>
          <p:spPr>
            <a:xfrm>
              <a:off x="152402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1" name="Google Shape;4751;p15"/>
            <p:cNvSpPr/>
            <p:nvPr/>
          </p:nvSpPr>
          <p:spPr>
            <a:xfrm>
              <a:off x="190502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2" name="Google Shape;4752;p15"/>
            <p:cNvSpPr/>
            <p:nvPr/>
          </p:nvSpPr>
          <p:spPr>
            <a:xfrm>
              <a:off x="228603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3" name="Google Shape;4753;p15"/>
            <p:cNvSpPr/>
            <p:nvPr/>
          </p:nvSpPr>
          <p:spPr>
            <a:xfrm>
              <a:off x="266703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4" name="Google Shape;4754;p15"/>
            <p:cNvSpPr/>
            <p:nvPr/>
          </p:nvSpPr>
          <p:spPr>
            <a:xfrm>
              <a:off x="304804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5" name="Google Shape;4755;p15"/>
            <p:cNvSpPr/>
            <p:nvPr/>
          </p:nvSpPr>
          <p:spPr>
            <a:xfrm>
              <a:off x="342904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6" name="Google Shape;4756;p15"/>
            <p:cNvSpPr/>
            <p:nvPr/>
          </p:nvSpPr>
          <p:spPr>
            <a:xfrm>
              <a:off x="381005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7" name="Google Shape;4757;p15"/>
            <p:cNvSpPr/>
            <p:nvPr/>
          </p:nvSpPr>
          <p:spPr>
            <a:xfrm>
              <a:off x="419105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8" name="Google Shape;4758;p15"/>
            <p:cNvSpPr/>
            <p:nvPr/>
          </p:nvSpPr>
          <p:spPr>
            <a:xfrm>
              <a:off x="457206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9" name="Google Shape;4759;p15"/>
            <p:cNvSpPr/>
            <p:nvPr/>
          </p:nvSpPr>
          <p:spPr>
            <a:xfrm>
              <a:off x="495306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0" name="Google Shape;4760;p15"/>
            <p:cNvSpPr/>
            <p:nvPr/>
          </p:nvSpPr>
          <p:spPr>
            <a:xfrm>
              <a:off x="533407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1" name="Google Shape;4761;p15"/>
            <p:cNvSpPr/>
            <p:nvPr/>
          </p:nvSpPr>
          <p:spPr>
            <a:xfrm>
              <a:off x="571507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2" name="Google Shape;4762;p15"/>
            <p:cNvSpPr/>
            <p:nvPr/>
          </p:nvSpPr>
          <p:spPr>
            <a:xfrm>
              <a:off x="609608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3" name="Google Shape;4763;p15"/>
            <p:cNvSpPr/>
            <p:nvPr/>
          </p:nvSpPr>
          <p:spPr>
            <a:xfrm>
              <a:off x="647708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4" name="Google Shape;4764;p15"/>
            <p:cNvSpPr/>
            <p:nvPr/>
          </p:nvSpPr>
          <p:spPr>
            <a:xfrm>
              <a:off x="685809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5" name="Google Shape;4765;p15"/>
            <p:cNvSpPr/>
            <p:nvPr/>
          </p:nvSpPr>
          <p:spPr>
            <a:xfrm>
              <a:off x="723909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6" name="Google Shape;4766;p15"/>
            <p:cNvSpPr/>
            <p:nvPr/>
          </p:nvSpPr>
          <p:spPr>
            <a:xfrm>
              <a:off x="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7" name="Google Shape;4767;p15"/>
            <p:cNvSpPr/>
            <p:nvPr/>
          </p:nvSpPr>
          <p:spPr>
            <a:xfrm>
              <a:off x="38100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8" name="Google Shape;4768;p15"/>
            <p:cNvSpPr/>
            <p:nvPr/>
          </p:nvSpPr>
          <p:spPr>
            <a:xfrm>
              <a:off x="76201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9" name="Google Shape;4769;p15"/>
            <p:cNvSpPr/>
            <p:nvPr/>
          </p:nvSpPr>
          <p:spPr>
            <a:xfrm>
              <a:off x="114301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0" name="Google Shape;4770;p15"/>
            <p:cNvSpPr/>
            <p:nvPr/>
          </p:nvSpPr>
          <p:spPr>
            <a:xfrm>
              <a:off x="152402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1" name="Google Shape;4771;p15"/>
            <p:cNvSpPr/>
            <p:nvPr/>
          </p:nvSpPr>
          <p:spPr>
            <a:xfrm>
              <a:off x="190502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2" name="Google Shape;4772;p15"/>
            <p:cNvSpPr/>
            <p:nvPr/>
          </p:nvSpPr>
          <p:spPr>
            <a:xfrm>
              <a:off x="228603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3" name="Google Shape;4773;p15"/>
            <p:cNvSpPr/>
            <p:nvPr/>
          </p:nvSpPr>
          <p:spPr>
            <a:xfrm>
              <a:off x="266703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4" name="Google Shape;4774;p15"/>
            <p:cNvSpPr/>
            <p:nvPr/>
          </p:nvSpPr>
          <p:spPr>
            <a:xfrm>
              <a:off x="304804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5" name="Google Shape;4775;p15"/>
            <p:cNvSpPr/>
            <p:nvPr/>
          </p:nvSpPr>
          <p:spPr>
            <a:xfrm>
              <a:off x="342904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6" name="Google Shape;4776;p15"/>
            <p:cNvSpPr/>
            <p:nvPr/>
          </p:nvSpPr>
          <p:spPr>
            <a:xfrm>
              <a:off x="381005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7" name="Google Shape;4777;p15"/>
            <p:cNvSpPr/>
            <p:nvPr/>
          </p:nvSpPr>
          <p:spPr>
            <a:xfrm>
              <a:off x="419105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8" name="Google Shape;4778;p15"/>
            <p:cNvSpPr/>
            <p:nvPr/>
          </p:nvSpPr>
          <p:spPr>
            <a:xfrm>
              <a:off x="457206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9" name="Google Shape;4779;p15"/>
            <p:cNvSpPr/>
            <p:nvPr/>
          </p:nvSpPr>
          <p:spPr>
            <a:xfrm>
              <a:off x="495306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0" name="Google Shape;4780;p15"/>
            <p:cNvSpPr/>
            <p:nvPr/>
          </p:nvSpPr>
          <p:spPr>
            <a:xfrm>
              <a:off x="533407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1" name="Google Shape;4781;p15"/>
            <p:cNvSpPr/>
            <p:nvPr/>
          </p:nvSpPr>
          <p:spPr>
            <a:xfrm>
              <a:off x="571507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2" name="Google Shape;4782;p15"/>
            <p:cNvSpPr/>
            <p:nvPr/>
          </p:nvSpPr>
          <p:spPr>
            <a:xfrm>
              <a:off x="609608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3" name="Google Shape;4783;p15"/>
            <p:cNvSpPr/>
            <p:nvPr/>
          </p:nvSpPr>
          <p:spPr>
            <a:xfrm>
              <a:off x="647708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4" name="Google Shape;4784;p15"/>
            <p:cNvSpPr/>
            <p:nvPr/>
          </p:nvSpPr>
          <p:spPr>
            <a:xfrm>
              <a:off x="685809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5" name="Google Shape;4785;p15"/>
            <p:cNvSpPr/>
            <p:nvPr/>
          </p:nvSpPr>
          <p:spPr>
            <a:xfrm>
              <a:off x="723909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6" name="Google Shape;4786;p15"/>
            <p:cNvSpPr/>
            <p:nvPr/>
          </p:nvSpPr>
          <p:spPr>
            <a:xfrm>
              <a:off x="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7" name="Google Shape;4787;p15"/>
            <p:cNvSpPr/>
            <p:nvPr/>
          </p:nvSpPr>
          <p:spPr>
            <a:xfrm>
              <a:off x="38100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8" name="Google Shape;4788;p15"/>
            <p:cNvSpPr/>
            <p:nvPr/>
          </p:nvSpPr>
          <p:spPr>
            <a:xfrm>
              <a:off x="76201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9" name="Google Shape;4789;p15"/>
            <p:cNvSpPr/>
            <p:nvPr/>
          </p:nvSpPr>
          <p:spPr>
            <a:xfrm>
              <a:off x="114301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0" name="Google Shape;4790;p15"/>
            <p:cNvSpPr/>
            <p:nvPr/>
          </p:nvSpPr>
          <p:spPr>
            <a:xfrm>
              <a:off x="152402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1" name="Google Shape;4791;p15"/>
            <p:cNvSpPr/>
            <p:nvPr/>
          </p:nvSpPr>
          <p:spPr>
            <a:xfrm>
              <a:off x="190502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2" name="Google Shape;4792;p15"/>
            <p:cNvSpPr/>
            <p:nvPr/>
          </p:nvSpPr>
          <p:spPr>
            <a:xfrm>
              <a:off x="228603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3" name="Google Shape;4793;p15"/>
            <p:cNvSpPr/>
            <p:nvPr/>
          </p:nvSpPr>
          <p:spPr>
            <a:xfrm>
              <a:off x="266703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4" name="Google Shape;4794;p15"/>
            <p:cNvSpPr/>
            <p:nvPr/>
          </p:nvSpPr>
          <p:spPr>
            <a:xfrm>
              <a:off x="304804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5" name="Google Shape;4795;p15"/>
            <p:cNvSpPr/>
            <p:nvPr/>
          </p:nvSpPr>
          <p:spPr>
            <a:xfrm>
              <a:off x="342904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6" name="Google Shape;4796;p15"/>
            <p:cNvSpPr/>
            <p:nvPr/>
          </p:nvSpPr>
          <p:spPr>
            <a:xfrm>
              <a:off x="381005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7" name="Google Shape;4797;p15"/>
            <p:cNvSpPr/>
            <p:nvPr/>
          </p:nvSpPr>
          <p:spPr>
            <a:xfrm>
              <a:off x="419105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8" name="Google Shape;4798;p15"/>
            <p:cNvSpPr/>
            <p:nvPr/>
          </p:nvSpPr>
          <p:spPr>
            <a:xfrm>
              <a:off x="457206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9" name="Google Shape;4799;p15"/>
            <p:cNvSpPr/>
            <p:nvPr/>
          </p:nvSpPr>
          <p:spPr>
            <a:xfrm>
              <a:off x="495306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0" name="Google Shape;4800;p15"/>
            <p:cNvSpPr/>
            <p:nvPr/>
          </p:nvSpPr>
          <p:spPr>
            <a:xfrm>
              <a:off x="533407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1" name="Google Shape;4801;p15"/>
            <p:cNvSpPr/>
            <p:nvPr/>
          </p:nvSpPr>
          <p:spPr>
            <a:xfrm>
              <a:off x="571507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2" name="Google Shape;4802;p15"/>
            <p:cNvSpPr/>
            <p:nvPr/>
          </p:nvSpPr>
          <p:spPr>
            <a:xfrm>
              <a:off x="609608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3" name="Google Shape;4803;p15"/>
            <p:cNvSpPr/>
            <p:nvPr/>
          </p:nvSpPr>
          <p:spPr>
            <a:xfrm>
              <a:off x="647708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4" name="Google Shape;4804;p15"/>
            <p:cNvSpPr/>
            <p:nvPr/>
          </p:nvSpPr>
          <p:spPr>
            <a:xfrm>
              <a:off x="685809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5" name="Google Shape;4805;p15"/>
            <p:cNvSpPr/>
            <p:nvPr/>
          </p:nvSpPr>
          <p:spPr>
            <a:xfrm>
              <a:off x="723909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6" name="Google Shape;4806;p15"/>
            <p:cNvSpPr/>
            <p:nvPr/>
          </p:nvSpPr>
          <p:spPr>
            <a:xfrm>
              <a:off x="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7" name="Google Shape;4807;p15"/>
            <p:cNvSpPr/>
            <p:nvPr/>
          </p:nvSpPr>
          <p:spPr>
            <a:xfrm>
              <a:off x="38100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8" name="Google Shape;4808;p15"/>
            <p:cNvSpPr/>
            <p:nvPr/>
          </p:nvSpPr>
          <p:spPr>
            <a:xfrm>
              <a:off x="76201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9" name="Google Shape;4809;p15"/>
            <p:cNvSpPr/>
            <p:nvPr/>
          </p:nvSpPr>
          <p:spPr>
            <a:xfrm>
              <a:off x="114301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0" name="Google Shape;4810;p15"/>
            <p:cNvSpPr/>
            <p:nvPr/>
          </p:nvSpPr>
          <p:spPr>
            <a:xfrm>
              <a:off x="152402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1" name="Google Shape;4811;p15"/>
            <p:cNvSpPr/>
            <p:nvPr/>
          </p:nvSpPr>
          <p:spPr>
            <a:xfrm>
              <a:off x="190502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2" name="Google Shape;4812;p15"/>
            <p:cNvSpPr/>
            <p:nvPr/>
          </p:nvSpPr>
          <p:spPr>
            <a:xfrm>
              <a:off x="228603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3" name="Google Shape;4813;p15"/>
            <p:cNvSpPr/>
            <p:nvPr/>
          </p:nvSpPr>
          <p:spPr>
            <a:xfrm>
              <a:off x="266703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4" name="Google Shape;4814;p15"/>
            <p:cNvSpPr/>
            <p:nvPr/>
          </p:nvSpPr>
          <p:spPr>
            <a:xfrm>
              <a:off x="304804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5" name="Google Shape;4815;p15"/>
            <p:cNvSpPr/>
            <p:nvPr/>
          </p:nvSpPr>
          <p:spPr>
            <a:xfrm>
              <a:off x="342904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6" name="Google Shape;4816;p15"/>
            <p:cNvSpPr/>
            <p:nvPr/>
          </p:nvSpPr>
          <p:spPr>
            <a:xfrm>
              <a:off x="381005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7" name="Google Shape;4817;p15"/>
            <p:cNvSpPr/>
            <p:nvPr/>
          </p:nvSpPr>
          <p:spPr>
            <a:xfrm>
              <a:off x="419105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8" name="Google Shape;4818;p15"/>
            <p:cNvSpPr/>
            <p:nvPr/>
          </p:nvSpPr>
          <p:spPr>
            <a:xfrm>
              <a:off x="457206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9" name="Google Shape;4819;p15"/>
            <p:cNvSpPr/>
            <p:nvPr/>
          </p:nvSpPr>
          <p:spPr>
            <a:xfrm>
              <a:off x="495306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0" name="Google Shape;4820;p15"/>
            <p:cNvSpPr/>
            <p:nvPr/>
          </p:nvSpPr>
          <p:spPr>
            <a:xfrm>
              <a:off x="533407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1" name="Google Shape;4821;p15"/>
            <p:cNvSpPr/>
            <p:nvPr/>
          </p:nvSpPr>
          <p:spPr>
            <a:xfrm>
              <a:off x="571507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2" name="Google Shape;4822;p15"/>
            <p:cNvSpPr/>
            <p:nvPr/>
          </p:nvSpPr>
          <p:spPr>
            <a:xfrm>
              <a:off x="609608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3" name="Google Shape;4823;p15"/>
            <p:cNvSpPr/>
            <p:nvPr/>
          </p:nvSpPr>
          <p:spPr>
            <a:xfrm>
              <a:off x="647708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4" name="Google Shape;4824;p15"/>
            <p:cNvSpPr/>
            <p:nvPr/>
          </p:nvSpPr>
          <p:spPr>
            <a:xfrm>
              <a:off x="685809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5" name="Google Shape;4825;p15"/>
            <p:cNvSpPr/>
            <p:nvPr/>
          </p:nvSpPr>
          <p:spPr>
            <a:xfrm>
              <a:off x="723909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6" name="Google Shape;4826;p15"/>
            <p:cNvSpPr/>
            <p:nvPr/>
          </p:nvSpPr>
          <p:spPr>
            <a:xfrm>
              <a:off x="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7" name="Google Shape;4827;p15"/>
            <p:cNvSpPr/>
            <p:nvPr/>
          </p:nvSpPr>
          <p:spPr>
            <a:xfrm>
              <a:off x="38100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8" name="Google Shape;4828;p15"/>
            <p:cNvSpPr/>
            <p:nvPr/>
          </p:nvSpPr>
          <p:spPr>
            <a:xfrm>
              <a:off x="76201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9" name="Google Shape;4829;p15"/>
            <p:cNvSpPr/>
            <p:nvPr/>
          </p:nvSpPr>
          <p:spPr>
            <a:xfrm>
              <a:off x="114301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0" name="Google Shape;4830;p15"/>
            <p:cNvSpPr/>
            <p:nvPr/>
          </p:nvSpPr>
          <p:spPr>
            <a:xfrm>
              <a:off x="152402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1" name="Google Shape;4831;p15"/>
            <p:cNvSpPr/>
            <p:nvPr/>
          </p:nvSpPr>
          <p:spPr>
            <a:xfrm>
              <a:off x="190502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2" name="Google Shape;4832;p15"/>
            <p:cNvSpPr/>
            <p:nvPr/>
          </p:nvSpPr>
          <p:spPr>
            <a:xfrm>
              <a:off x="228603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3" name="Google Shape;4833;p15"/>
            <p:cNvSpPr/>
            <p:nvPr/>
          </p:nvSpPr>
          <p:spPr>
            <a:xfrm>
              <a:off x="266703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4" name="Google Shape;4834;p15"/>
            <p:cNvSpPr/>
            <p:nvPr/>
          </p:nvSpPr>
          <p:spPr>
            <a:xfrm>
              <a:off x="304804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5" name="Google Shape;4835;p15"/>
            <p:cNvSpPr/>
            <p:nvPr/>
          </p:nvSpPr>
          <p:spPr>
            <a:xfrm>
              <a:off x="342904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6" name="Google Shape;4836;p15"/>
            <p:cNvSpPr/>
            <p:nvPr/>
          </p:nvSpPr>
          <p:spPr>
            <a:xfrm>
              <a:off x="381005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7" name="Google Shape;4837;p15"/>
            <p:cNvSpPr/>
            <p:nvPr/>
          </p:nvSpPr>
          <p:spPr>
            <a:xfrm>
              <a:off x="419105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8" name="Google Shape;4838;p15"/>
            <p:cNvSpPr/>
            <p:nvPr/>
          </p:nvSpPr>
          <p:spPr>
            <a:xfrm>
              <a:off x="457206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9" name="Google Shape;4839;p15"/>
            <p:cNvSpPr/>
            <p:nvPr/>
          </p:nvSpPr>
          <p:spPr>
            <a:xfrm>
              <a:off x="495306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0" name="Google Shape;4840;p15"/>
            <p:cNvSpPr/>
            <p:nvPr/>
          </p:nvSpPr>
          <p:spPr>
            <a:xfrm>
              <a:off x="533407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1" name="Google Shape;4841;p15"/>
            <p:cNvSpPr/>
            <p:nvPr/>
          </p:nvSpPr>
          <p:spPr>
            <a:xfrm>
              <a:off x="571507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2" name="Google Shape;4842;p15"/>
            <p:cNvSpPr/>
            <p:nvPr/>
          </p:nvSpPr>
          <p:spPr>
            <a:xfrm>
              <a:off x="609608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3" name="Google Shape;4843;p15"/>
            <p:cNvSpPr/>
            <p:nvPr/>
          </p:nvSpPr>
          <p:spPr>
            <a:xfrm>
              <a:off x="647708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4" name="Google Shape;4844;p15"/>
            <p:cNvSpPr/>
            <p:nvPr/>
          </p:nvSpPr>
          <p:spPr>
            <a:xfrm>
              <a:off x="685809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5" name="Google Shape;4845;p15"/>
            <p:cNvSpPr/>
            <p:nvPr/>
          </p:nvSpPr>
          <p:spPr>
            <a:xfrm>
              <a:off x="723909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6" name="Google Shape;4846;p15"/>
            <p:cNvSpPr/>
            <p:nvPr/>
          </p:nvSpPr>
          <p:spPr>
            <a:xfrm>
              <a:off x="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7" name="Google Shape;4847;p15"/>
            <p:cNvSpPr/>
            <p:nvPr/>
          </p:nvSpPr>
          <p:spPr>
            <a:xfrm>
              <a:off x="38100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8" name="Google Shape;4848;p15"/>
            <p:cNvSpPr/>
            <p:nvPr/>
          </p:nvSpPr>
          <p:spPr>
            <a:xfrm>
              <a:off x="76201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9" name="Google Shape;4849;p15"/>
            <p:cNvSpPr/>
            <p:nvPr/>
          </p:nvSpPr>
          <p:spPr>
            <a:xfrm>
              <a:off x="114301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0" name="Google Shape;4850;p15"/>
            <p:cNvSpPr/>
            <p:nvPr/>
          </p:nvSpPr>
          <p:spPr>
            <a:xfrm>
              <a:off x="152402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1" name="Google Shape;4851;p15"/>
            <p:cNvSpPr/>
            <p:nvPr/>
          </p:nvSpPr>
          <p:spPr>
            <a:xfrm>
              <a:off x="190502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2" name="Google Shape;4852;p15"/>
            <p:cNvSpPr/>
            <p:nvPr/>
          </p:nvSpPr>
          <p:spPr>
            <a:xfrm>
              <a:off x="228603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3" name="Google Shape;4853;p15"/>
            <p:cNvSpPr/>
            <p:nvPr/>
          </p:nvSpPr>
          <p:spPr>
            <a:xfrm>
              <a:off x="266703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4" name="Google Shape;4854;p15"/>
            <p:cNvSpPr/>
            <p:nvPr/>
          </p:nvSpPr>
          <p:spPr>
            <a:xfrm>
              <a:off x="304804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5" name="Google Shape;4855;p15"/>
            <p:cNvSpPr/>
            <p:nvPr/>
          </p:nvSpPr>
          <p:spPr>
            <a:xfrm>
              <a:off x="342904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6" name="Google Shape;4856;p15"/>
            <p:cNvSpPr/>
            <p:nvPr/>
          </p:nvSpPr>
          <p:spPr>
            <a:xfrm>
              <a:off x="381005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7" name="Google Shape;4857;p15"/>
            <p:cNvSpPr/>
            <p:nvPr/>
          </p:nvSpPr>
          <p:spPr>
            <a:xfrm>
              <a:off x="419105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8" name="Google Shape;4858;p15"/>
            <p:cNvSpPr/>
            <p:nvPr/>
          </p:nvSpPr>
          <p:spPr>
            <a:xfrm>
              <a:off x="457206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9" name="Google Shape;4859;p15"/>
            <p:cNvSpPr/>
            <p:nvPr/>
          </p:nvSpPr>
          <p:spPr>
            <a:xfrm>
              <a:off x="495306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0" name="Google Shape;4860;p15"/>
            <p:cNvSpPr/>
            <p:nvPr/>
          </p:nvSpPr>
          <p:spPr>
            <a:xfrm>
              <a:off x="533407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1" name="Google Shape;4861;p15"/>
            <p:cNvSpPr/>
            <p:nvPr/>
          </p:nvSpPr>
          <p:spPr>
            <a:xfrm>
              <a:off x="571507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2" name="Google Shape;4862;p15"/>
            <p:cNvSpPr/>
            <p:nvPr/>
          </p:nvSpPr>
          <p:spPr>
            <a:xfrm>
              <a:off x="609608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3" name="Google Shape;4863;p15"/>
            <p:cNvSpPr/>
            <p:nvPr/>
          </p:nvSpPr>
          <p:spPr>
            <a:xfrm>
              <a:off x="647708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4" name="Google Shape;4864;p15"/>
            <p:cNvSpPr/>
            <p:nvPr/>
          </p:nvSpPr>
          <p:spPr>
            <a:xfrm>
              <a:off x="685809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5" name="Google Shape;4865;p15"/>
            <p:cNvSpPr/>
            <p:nvPr/>
          </p:nvSpPr>
          <p:spPr>
            <a:xfrm>
              <a:off x="723909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6" name="Google Shape;4866;p15"/>
            <p:cNvSpPr/>
            <p:nvPr/>
          </p:nvSpPr>
          <p:spPr>
            <a:xfrm>
              <a:off x="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7" name="Google Shape;4867;p15"/>
            <p:cNvSpPr/>
            <p:nvPr/>
          </p:nvSpPr>
          <p:spPr>
            <a:xfrm>
              <a:off x="38100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8" name="Google Shape;4868;p15"/>
            <p:cNvSpPr/>
            <p:nvPr/>
          </p:nvSpPr>
          <p:spPr>
            <a:xfrm>
              <a:off x="76201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9" name="Google Shape;4869;p15"/>
            <p:cNvSpPr/>
            <p:nvPr/>
          </p:nvSpPr>
          <p:spPr>
            <a:xfrm>
              <a:off x="114301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0" name="Google Shape;4870;p15"/>
            <p:cNvSpPr/>
            <p:nvPr/>
          </p:nvSpPr>
          <p:spPr>
            <a:xfrm>
              <a:off x="152402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1" name="Google Shape;4871;p15"/>
            <p:cNvSpPr/>
            <p:nvPr/>
          </p:nvSpPr>
          <p:spPr>
            <a:xfrm>
              <a:off x="190502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2" name="Google Shape;4872;p15"/>
            <p:cNvSpPr/>
            <p:nvPr/>
          </p:nvSpPr>
          <p:spPr>
            <a:xfrm>
              <a:off x="228603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3" name="Google Shape;4873;p15"/>
            <p:cNvSpPr/>
            <p:nvPr/>
          </p:nvSpPr>
          <p:spPr>
            <a:xfrm>
              <a:off x="266703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4" name="Google Shape;4874;p15"/>
            <p:cNvSpPr/>
            <p:nvPr/>
          </p:nvSpPr>
          <p:spPr>
            <a:xfrm>
              <a:off x="304804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5" name="Google Shape;4875;p15"/>
            <p:cNvSpPr/>
            <p:nvPr/>
          </p:nvSpPr>
          <p:spPr>
            <a:xfrm>
              <a:off x="342904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6" name="Google Shape;4876;p15"/>
            <p:cNvSpPr/>
            <p:nvPr/>
          </p:nvSpPr>
          <p:spPr>
            <a:xfrm>
              <a:off x="381005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7" name="Google Shape;4877;p15"/>
            <p:cNvSpPr/>
            <p:nvPr/>
          </p:nvSpPr>
          <p:spPr>
            <a:xfrm>
              <a:off x="419105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8" name="Google Shape;4878;p15"/>
            <p:cNvSpPr/>
            <p:nvPr/>
          </p:nvSpPr>
          <p:spPr>
            <a:xfrm>
              <a:off x="457206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9" name="Google Shape;4879;p15"/>
            <p:cNvSpPr/>
            <p:nvPr/>
          </p:nvSpPr>
          <p:spPr>
            <a:xfrm>
              <a:off x="495306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0" name="Google Shape;4880;p15"/>
            <p:cNvSpPr/>
            <p:nvPr/>
          </p:nvSpPr>
          <p:spPr>
            <a:xfrm>
              <a:off x="533407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1" name="Google Shape;4881;p15"/>
            <p:cNvSpPr/>
            <p:nvPr/>
          </p:nvSpPr>
          <p:spPr>
            <a:xfrm>
              <a:off x="571507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2" name="Google Shape;4882;p15"/>
            <p:cNvSpPr/>
            <p:nvPr/>
          </p:nvSpPr>
          <p:spPr>
            <a:xfrm>
              <a:off x="609608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3" name="Google Shape;4883;p15"/>
            <p:cNvSpPr/>
            <p:nvPr/>
          </p:nvSpPr>
          <p:spPr>
            <a:xfrm>
              <a:off x="647708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4" name="Google Shape;4884;p15"/>
            <p:cNvSpPr/>
            <p:nvPr/>
          </p:nvSpPr>
          <p:spPr>
            <a:xfrm>
              <a:off x="685809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5" name="Google Shape;4885;p15"/>
            <p:cNvSpPr/>
            <p:nvPr/>
          </p:nvSpPr>
          <p:spPr>
            <a:xfrm>
              <a:off x="723909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6" name="Google Shape;4886;p15"/>
            <p:cNvSpPr/>
            <p:nvPr/>
          </p:nvSpPr>
          <p:spPr>
            <a:xfrm>
              <a:off x="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7" name="Google Shape;4887;p15"/>
            <p:cNvSpPr/>
            <p:nvPr/>
          </p:nvSpPr>
          <p:spPr>
            <a:xfrm>
              <a:off x="38100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8" name="Google Shape;4888;p15"/>
            <p:cNvSpPr/>
            <p:nvPr/>
          </p:nvSpPr>
          <p:spPr>
            <a:xfrm>
              <a:off x="76201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9" name="Google Shape;4889;p15"/>
            <p:cNvSpPr/>
            <p:nvPr/>
          </p:nvSpPr>
          <p:spPr>
            <a:xfrm>
              <a:off x="114301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0" name="Google Shape;4890;p15"/>
            <p:cNvSpPr/>
            <p:nvPr/>
          </p:nvSpPr>
          <p:spPr>
            <a:xfrm>
              <a:off x="152402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1" name="Google Shape;4891;p15"/>
            <p:cNvSpPr/>
            <p:nvPr/>
          </p:nvSpPr>
          <p:spPr>
            <a:xfrm>
              <a:off x="190502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2" name="Google Shape;4892;p15"/>
            <p:cNvSpPr/>
            <p:nvPr/>
          </p:nvSpPr>
          <p:spPr>
            <a:xfrm>
              <a:off x="228603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3" name="Google Shape;4893;p15"/>
            <p:cNvSpPr/>
            <p:nvPr/>
          </p:nvSpPr>
          <p:spPr>
            <a:xfrm>
              <a:off x="266703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4" name="Google Shape;4894;p15"/>
            <p:cNvSpPr/>
            <p:nvPr/>
          </p:nvSpPr>
          <p:spPr>
            <a:xfrm>
              <a:off x="304804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5" name="Google Shape;4895;p15"/>
            <p:cNvSpPr/>
            <p:nvPr/>
          </p:nvSpPr>
          <p:spPr>
            <a:xfrm>
              <a:off x="342904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6" name="Google Shape;4896;p15"/>
            <p:cNvSpPr/>
            <p:nvPr/>
          </p:nvSpPr>
          <p:spPr>
            <a:xfrm>
              <a:off x="381005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7" name="Google Shape;4897;p15"/>
            <p:cNvSpPr/>
            <p:nvPr/>
          </p:nvSpPr>
          <p:spPr>
            <a:xfrm>
              <a:off x="419105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8" name="Google Shape;4898;p15"/>
            <p:cNvSpPr/>
            <p:nvPr/>
          </p:nvSpPr>
          <p:spPr>
            <a:xfrm>
              <a:off x="457206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9" name="Google Shape;4899;p15"/>
            <p:cNvSpPr/>
            <p:nvPr/>
          </p:nvSpPr>
          <p:spPr>
            <a:xfrm>
              <a:off x="495306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0" name="Google Shape;4900;p15"/>
            <p:cNvSpPr/>
            <p:nvPr/>
          </p:nvSpPr>
          <p:spPr>
            <a:xfrm>
              <a:off x="533407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1" name="Google Shape;4901;p15"/>
            <p:cNvSpPr/>
            <p:nvPr/>
          </p:nvSpPr>
          <p:spPr>
            <a:xfrm>
              <a:off x="571507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2" name="Google Shape;4902;p15"/>
            <p:cNvSpPr/>
            <p:nvPr/>
          </p:nvSpPr>
          <p:spPr>
            <a:xfrm>
              <a:off x="609608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3" name="Google Shape;4903;p15"/>
            <p:cNvSpPr/>
            <p:nvPr/>
          </p:nvSpPr>
          <p:spPr>
            <a:xfrm>
              <a:off x="647708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4" name="Google Shape;4904;p15"/>
            <p:cNvSpPr/>
            <p:nvPr/>
          </p:nvSpPr>
          <p:spPr>
            <a:xfrm>
              <a:off x="685809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5" name="Google Shape;4905;p15"/>
            <p:cNvSpPr/>
            <p:nvPr/>
          </p:nvSpPr>
          <p:spPr>
            <a:xfrm>
              <a:off x="723909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6" name="Google Shape;4906;p15"/>
            <p:cNvSpPr/>
            <p:nvPr/>
          </p:nvSpPr>
          <p:spPr>
            <a:xfrm>
              <a:off x="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7" name="Google Shape;4907;p15"/>
            <p:cNvSpPr/>
            <p:nvPr/>
          </p:nvSpPr>
          <p:spPr>
            <a:xfrm>
              <a:off x="38100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8" name="Google Shape;4908;p15"/>
            <p:cNvSpPr/>
            <p:nvPr/>
          </p:nvSpPr>
          <p:spPr>
            <a:xfrm>
              <a:off x="76201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9" name="Google Shape;4909;p15"/>
            <p:cNvSpPr/>
            <p:nvPr/>
          </p:nvSpPr>
          <p:spPr>
            <a:xfrm>
              <a:off x="114301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0" name="Google Shape;4910;p15"/>
            <p:cNvSpPr/>
            <p:nvPr/>
          </p:nvSpPr>
          <p:spPr>
            <a:xfrm>
              <a:off x="152402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1" name="Google Shape;4911;p15"/>
            <p:cNvSpPr/>
            <p:nvPr/>
          </p:nvSpPr>
          <p:spPr>
            <a:xfrm>
              <a:off x="190502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2" name="Google Shape;4912;p15"/>
            <p:cNvSpPr/>
            <p:nvPr/>
          </p:nvSpPr>
          <p:spPr>
            <a:xfrm>
              <a:off x="228603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3" name="Google Shape;4913;p15"/>
            <p:cNvSpPr/>
            <p:nvPr/>
          </p:nvSpPr>
          <p:spPr>
            <a:xfrm>
              <a:off x="266703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4" name="Google Shape;4914;p15"/>
            <p:cNvSpPr/>
            <p:nvPr/>
          </p:nvSpPr>
          <p:spPr>
            <a:xfrm>
              <a:off x="304804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5" name="Google Shape;4915;p15"/>
            <p:cNvSpPr/>
            <p:nvPr/>
          </p:nvSpPr>
          <p:spPr>
            <a:xfrm>
              <a:off x="342904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6" name="Google Shape;4916;p15"/>
            <p:cNvSpPr/>
            <p:nvPr/>
          </p:nvSpPr>
          <p:spPr>
            <a:xfrm>
              <a:off x="381005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7" name="Google Shape;4917;p15"/>
            <p:cNvSpPr/>
            <p:nvPr/>
          </p:nvSpPr>
          <p:spPr>
            <a:xfrm>
              <a:off x="419105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8" name="Google Shape;4918;p15"/>
            <p:cNvSpPr/>
            <p:nvPr/>
          </p:nvSpPr>
          <p:spPr>
            <a:xfrm>
              <a:off x="457206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9" name="Google Shape;4919;p15"/>
            <p:cNvSpPr/>
            <p:nvPr/>
          </p:nvSpPr>
          <p:spPr>
            <a:xfrm>
              <a:off x="495306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0" name="Google Shape;4920;p15"/>
            <p:cNvSpPr/>
            <p:nvPr/>
          </p:nvSpPr>
          <p:spPr>
            <a:xfrm>
              <a:off x="533407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1" name="Google Shape;4921;p15"/>
            <p:cNvSpPr/>
            <p:nvPr/>
          </p:nvSpPr>
          <p:spPr>
            <a:xfrm>
              <a:off x="571507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2" name="Google Shape;4922;p15"/>
            <p:cNvSpPr/>
            <p:nvPr/>
          </p:nvSpPr>
          <p:spPr>
            <a:xfrm>
              <a:off x="609608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3" name="Google Shape;4923;p15"/>
            <p:cNvSpPr/>
            <p:nvPr/>
          </p:nvSpPr>
          <p:spPr>
            <a:xfrm>
              <a:off x="647708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4" name="Google Shape;4924;p15"/>
            <p:cNvSpPr/>
            <p:nvPr/>
          </p:nvSpPr>
          <p:spPr>
            <a:xfrm>
              <a:off x="685809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5" name="Google Shape;4925;p15"/>
            <p:cNvSpPr/>
            <p:nvPr/>
          </p:nvSpPr>
          <p:spPr>
            <a:xfrm>
              <a:off x="723909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6" name="Google Shape;4926;p15"/>
            <p:cNvSpPr/>
            <p:nvPr/>
          </p:nvSpPr>
          <p:spPr>
            <a:xfrm>
              <a:off x="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7" name="Google Shape;4927;p15"/>
            <p:cNvSpPr/>
            <p:nvPr/>
          </p:nvSpPr>
          <p:spPr>
            <a:xfrm>
              <a:off x="38100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8" name="Google Shape;4928;p15"/>
            <p:cNvSpPr/>
            <p:nvPr/>
          </p:nvSpPr>
          <p:spPr>
            <a:xfrm>
              <a:off x="76201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9" name="Google Shape;4929;p15"/>
            <p:cNvSpPr/>
            <p:nvPr/>
          </p:nvSpPr>
          <p:spPr>
            <a:xfrm>
              <a:off x="114301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0" name="Google Shape;4930;p15"/>
            <p:cNvSpPr/>
            <p:nvPr/>
          </p:nvSpPr>
          <p:spPr>
            <a:xfrm>
              <a:off x="152402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1" name="Google Shape;4931;p15"/>
            <p:cNvSpPr/>
            <p:nvPr/>
          </p:nvSpPr>
          <p:spPr>
            <a:xfrm>
              <a:off x="190502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2" name="Google Shape;4932;p15"/>
            <p:cNvSpPr/>
            <p:nvPr/>
          </p:nvSpPr>
          <p:spPr>
            <a:xfrm>
              <a:off x="228603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3" name="Google Shape;4933;p15"/>
            <p:cNvSpPr/>
            <p:nvPr/>
          </p:nvSpPr>
          <p:spPr>
            <a:xfrm>
              <a:off x="266703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4" name="Google Shape;4934;p15"/>
            <p:cNvSpPr/>
            <p:nvPr/>
          </p:nvSpPr>
          <p:spPr>
            <a:xfrm>
              <a:off x="304804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5" name="Google Shape;4935;p15"/>
            <p:cNvSpPr/>
            <p:nvPr/>
          </p:nvSpPr>
          <p:spPr>
            <a:xfrm>
              <a:off x="342904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6" name="Google Shape;4936;p15"/>
            <p:cNvSpPr/>
            <p:nvPr/>
          </p:nvSpPr>
          <p:spPr>
            <a:xfrm>
              <a:off x="381005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7" name="Google Shape;4937;p15"/>
            <p:cNvSpPr/>
            <p:nvPr/>
          </p:nvSpPr>
          <p:spPr>
            <a:xfrm>
              <a:off x="419105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8" name="Google Shape;4938;p15"/>
            <p:cNvSpPr/>
            <p:nvPr/>
          </p:nvSpPr>
          <p:spPr>
            <a:xfrm>
              <a:off x="457206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9" name="Google Shape;4939;p15"/>
            <p:cNvSpPr/>
            <p:nvPr/>
          </p:nvSpPr>
          <p:spPr>
            <a:xfrm>
              <a:off x="495306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0" name="Google Shape;4940;p15"/>
            <p:cNvSpPr/>
            <p:nvPr/>
          </p:nvSpPr>
          <p:spPr>
            <a:xfrm>
              <a:off x="533407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1" name="Google Shape;4941;p15"/>
            <p:cNvSpPr/>
            <p:nvPr/>
          </p:nvSpPr>
          <p:spPr>
            <a:xfrm>
              <a:off x="571507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2" name="Google Shape;4942;p15"/>
            <p:cNvSpPr/>
            <p:nvPr/>
          </p:nvSpPr>
          <p:spPr>
            <a:xfrm>
              <a:off x="609608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3" name="Google Shape;4943;p15"/>
            <p:cNvSpPr/>
            <p:nvPr/>
          </p:nvSpPr>
          <p:spPr>
            <a:xfrm>
              <a:off x="647708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4" name="Google Shape;4944;p15"/>
            <p:cNvSpPr/>
            <p:nvPr/>
          </p:nvSpPr>
          <p:spPr>
            <a:xfrm>
              <a:off x="685809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5" name="Google Shape;4945;p15"/>
            <p:cNvSpPr/>
            <p:nvPr/>
          </p:nvSpPr>
          <p:spPr>
            <a:xfrm>
              <a:off x="723909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6" name="Google Shape;4946;p15"/>
            <p:cNvSpPr/>
            <p:nvPr/>
          </p:nvSpPr>
          <p:spPr>
            <a:xfrm>
              <a:off x="762011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7" name="Google Shape;4947;p15"/>
            <p:cNvSpPr/>
            <p:nvPr/>
          </p:nvSpPr>
          <p:spPr>
            <a:xfrm>
              <a:off x="800111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8" name="Google Shape;4948;p15"/>
            <p:cNvSpPr/>
            <p:nvPr/>
          </p:nvSpPr>
          <p:spPr>
            <a:xfrm>
              <a:off x="838212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9" name="Google Shape;4949;p15"/>
            <p:cNvSpPr/>
            <p:nvPr/>
          </p:nvSpPr>
          <p:spPr>
            <a:xfrm>
              <a:off x="876312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0" name="Google Shape;4950;p15"/>
            <p:cNvSpPr/>
            <p:nvPr/>
          </p:nvSpPr>
          <p:spPr>
            <a:xfrm>
              <a:off x="762011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1" name="Google Shape;4951;p15"/>
            <p:cNvSpPr/>
            <p:nvPr/>
          </p:nvSpPr>
          <p:spPr>
            <a:xfrm>
              <a:off x="800111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2" name="Google Shape;4952;p15"/>
            <p:cNvSpPr/>
            <p:nvPr/>
          </p:nvSpPr>
          <p:spPr>
            <a:xfrm>
              <a:off x="838212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3" name="Google Shape;4953;p15"/>
            <p:cNvSpPr/>
            <p:nvPr/>
          </p:nvSpPr>
          <p:spPr>
            <a:xfrm>
              <a:off x="876312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4" name="Google Shape;4954;p15"/>
            <p:cNvSpPr/>
            <p:nvPr/>
          </p:nvSpPr>
          <p:spPr>
            <a:xfrm>
              <a:off x="762011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5" name="Google Shape;4955;p15"/>
            <p:cNvSpPr/>
            <p:nvPr/>
          </p:nvSpPr>
          <p:spPr>
            <a:xfrm>
              <a:off x="800111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6" name="Google Shape;4956;p15"/>
            <p:cNvSpPr/>
            <p:nvPr/>
          </p:nvSpPr>
          <p:spPr>
            <a:xfrm>
              <a:off x="838212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7" name="Google Shape;4957;p15"/>
            <p:cNvSpPr/>
            <p:nvPr/>
          </p:nvSpPr>
          <p:spPr>
            <a:xfrm>
              <a:off x="876312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8" name="Google Shape;4958;p15"/>
            <p:cNvSpPr/>
            <p:nvPr/>
          </p:nvSpPr>
          <p:spPr>
            <a:xfrm>
              <a:off x="762011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9" name="Google Shape;4959;p15"/>
            <p:cNvSpPr/>
            <p:nvPr/>
          </p:nvSpPr>
          <p:spPr>
            <a:xfrm>
              <a:off x="800111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0" name="Google Shape;4960;p15"/>
            <p:cNvSpPr/>
            <p:nvPr/>
          </p:nvSpPr>
          <p:spPr>
            <a:xfrm>
              <a:off x="838212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1" name="Google Shape;4961;p15"/>
            <p:cNvSpPr/>
            <p:nvPr/>
          </p:nvSpPr>
          <p:spPr>
            <a:xfrm>
              <a:off x="876312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2" name="Google Shape;4962;p15"/>
            <p:cNvSpPr/>
            <p:nvPr/>
          </p:nvSpPr>
          <p:spPr>
            <a:xfrm>
              <a:off x="762011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3" name="Google Shape;4963;p15"/>
            <p:cNvSpPr/>
            <p:nvPr/>
          </p:nvSpPr>
          <p:spPr>
            <a:xfrm>
              <a:off x="800111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4" name="Google Shape;4964;p15"/>
            <p:cNvSpPr/>
            <p:nvPr/>
          </p:nvSpPr>
          <p:spPr>
            <a:xfrm>
              <a:off x="838212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5" name="Google Shape;4965;p15"/>
            <p:cNvSpPr/>
            <p:nvPr/>
          </p:nvSpPr>
          <p:spPr>
            <a:xfrm>
              <a:off x="876312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6" name="Google Shape;4966;p15"/>
            <p:cNvSpPr/>
            <p:nvPr/>
          </p:nvSpPr>
          <p:spPr>
            <a:xfrm>
              <a:off x="762011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7" name="Google Shape;4967;p15"/>
            <p:cNvSpPr/>
            <p:nvPr/>
          </p:nvSpPr>
          <p:spPr>
            <a:xfrm>
              <a:off x="800111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8" name="Google Shape;4968;p15"/>
            <p:cNvSpPr/>
            <p:nvPr/>
          </p:nvSpPr>
          <p:spPr>
            <a:xfrm>
              <a:off x="838212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9" name="Google Shape;4969;p15"/>
            <p:cNvSpPr/>
            <p:nvPr/>
          </p:nvSpPr>
          <p:spPr>
            <a:xfrm>
              <a:off x="876312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0" name="Google Shape;4970;p15"/>
            <p:cNvSpPr/>
            <p:nvPr/>
          </p:nvSpPr>
          <p:spPr>
            <a:xfrm>
              <a:off x="762011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1" name="Google Shape;4971;p15"/>
            <p:cNvSpPr/>
            <p:nvPr/>
          </p:nvSpPr>
          <p:spPr>
            <a:xfrm>
              <a:off x="800111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2" name="Google Shape;4972;p15"/>
            <p:cNvSpPr/>
            <p:nvPr/>
          </p:nvSpPr>
          <p:spPr>
            <a:xfrm>
              <a:off x="838212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3" name="Google Shape;4973;p15"/>
            <p:cNvSpPr/>
            <p:nvPr/>
          </p:nvSpPr>
          <p:spPr>
            <a:xfrm>
              <a:off x="876312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4" name="Google Shape;4974;p15"/>
            <p:cNvSpPr/>
            <p:nvPr/>
          </p:nvSpPr>
          <p:spPr>
            <a:xfrm>
              <a:off x="762011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5" name="Google Shape;4975;p15"/>
            <p:cNvSpPr/>
            <p:nvPr/>
          </p:nvSpPr>
          <p:spPr>
            <a:xfrm>
              <a:off x="800111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6" name="Google Shape;4976;p15"/>
            <p:cNvSpPr/>
            <p:nvPr/>
          </p:nvSpPr>
          <p:spPr>
            <a:xfrm>
              <a:off x="838212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7" name="Google Shape;4977;p15"/>
            <p:cNvSpPr/>
            <p:nvPr/>
          </p:nvSpPr>
          <p:spPr>
            <a:xfrm>
              <a:off x="876312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8" name="Google Shape;4978;p15"/>
            <p:cNvSpPr/>
            <p:nvPr/>
          </p:nvSpPr>
          <p:spPr>
            <a:xfrm>
              <a:off x="762011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9" name="Google Shape;4979;p15"/>
            <p:cNvSpPr/>
            <p:nvPr/>
          </p:nvSpPr>
          <p:spPr>
            <a:xfrm>
              <a:off x="800111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0" name="Google Shape;4980;p15"/>
            <p:cNvSpPr/>
            <p:nvPr/>
          </p:nvSpPr>
          <p:spPr>
            <a:xfrm>
              <a:off x="838212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1" name="Google Shape;4981;p15"/>
            <p:cNvSpPr/>
            <p:nvPr/>
          </p:nvSpPr>
          <p:spPr>
            <a:xfrm>
              <a:off x="876312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2" name="Google Shape;4982;p15"/>
            <p:cNvSpPr/>
            <p:nvPr/>
          </p:nvSpPr>
          <p:spPr>
            <a:xfrm>
              <a:off x="762011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3" name="Google Shape;4983;p15"/>
            <p:cNvSpPr/>
            <p:nvPr/>
          </p:nvSpPr>
          <p:spPr>
            <a:xfrm>
              <a:off x="800111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4" name="Google Shape;4984;p15"/>
            <p:cNvSpPr/>
            <p:nvPr/>
          </p:nvSpPr>
          <p:spPr>
            <a:xfrm>
              <a:off x="838212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5" name="Google Shape;4985;p15"/>
            <p:cNvSpPr/>
            <p:nvPr/>
          </p:nvSpPr>
          <p:spPr>
            <a:xfrm>
              <a:off x="876312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6" name="Google Shape;4986;p15"/>
            <p:cNvSpPr/>
            <p:nvPr/>
          </p:nvSpPr>
          <p:spPr>
            <a:xfrm>
              <a:off x="762011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7" name="Google Shape;4987;p15"/>
            <p:cNvSpPr/>
            <p:nvPr/>
          </p:nvSpPr>
          <p:spPr>
            <a:xfrm>
              <a:off x="800111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8" name="Google Shape;4988;p15"/>
            <p:cNvSpPr/>
            <p:nvPr/>
          </p:nvSpPr>
          <p:spPr>
            <a:xfrm>
              <a:off x="838212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9" name="Google Shape;4989;p15"/>
            <p:cNvSpPr/>
            <p:nvPr/>
          </p:nvSpPr>
          <p:spPr>
            <a:xfrm>
              <a:off x="876312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0" name="Google Shape;4990;p15"/>
            <p:cNvSpPr/>
            <p:nvPr/>
          </p:nvSpPr>
          <p:spPr>
            <a:xfrm>
              <a:off x="762011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1" name="Google Shape;4991;p15"/>
            <p:cNvSpPr/>
            <p:nvPr/>
          </p:nvSpPr>
          <p:spPr>
            <a:xfrm>
              <a:off x="800111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2" name="Google Shape;4992;p15"/>
            <p:cNvSpPr/>
            <p:nvPr/>
          </p:nvSpPr>
          <p:spPr>
            <a:xfrm>
              <a:off x="838212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3" name="Google Shape;4993;p15"/>
            <p:cNvSpPr/>
            <p:nvPr/>
          </p:nvSpPr>
          <p:spPr>
            <a:xfrm>
              <a:off x="876312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4" name="Google Shape;4994;p15"/>
            <p:cNvSpPr/>
            <p:nvPr/>
          </p:nvSpPr>
          <p:spPr>
            <a:xfrm>
              <a:off x="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5" name="Google Shape;4995;p15"/>
            <p:cNvSpPr/>
            <p:nvPr/>
          </p:nvSpPr>
          <p:spPr>
            <a:xfrm>
              <a:off x="38100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6" name="Google Shape;4996;p15"/>
            <p:cNvSpPr/>
            <p:nvPr/>
          </p:nvSpPr>
          <p:spPr>
            <a:xfrm>
              <a:off x="76201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7" name="Google Shape;4997;p15"/>
            <p:cNvSpPr/>
            <p:nvPr/>
          </p:nvSpPr>
          <p:spPr>
            <a:xfrm>
              <a:off x="114301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8" name="Google Shape;4998;p15"/>
            <p:cNvSpPr/>
            <p:nvPr/>
          </p:nvSpPr>
          <p:spPr>
            <a:xfrm>
              <a:off x="152402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9" name="Google Shape;4999;p15"/>
            <p:cNvSpPr/>
            <p:nvPr/>
          </p:nvSpPr>
          <p:spPr>
            <a:xfrm>
              <a:off x="190502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0" name="Google Shape;5000;p15"/>
            <p:cNvSpPr/>
            <p:nvPr/>
          </p:nvSpPr>
          <p:spPr>
            <a:xfrm>
              <a:off x="228603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1" name="Google Shape;5001;p15"/>
            <p:cNvSpPr/>
            <p:nvPr/>
          </p:nvSpPr>
          <p:spPr>
            <a:xfrm>
              <a:off x="266703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2" name="Google Shape;5002;p15"/>
            <p:cNvSpPr/>
            <p:nvPr/>
          </p:nvSpPr>
          <p:spPr>
            <a:xfrm>
              <a:off x="304804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3" name="Google Shape;5003;p15"/>
            <p:cNvSpPr/>
            <p:nvPr/>
          </p:nvSpPr>
          <p:spPr>
            <a:xfrm>
              <a:off x="342904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4" name="Google Shape;5004;p15"/>
            <p:cNvSpPr/>
            <p:nvPr/>
          </p:nvSpPr>
          <p:spPr>
            <a:xfrm>
              <a:off x="381005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5" name="Google Shape;5005;p15"/>
            <p:cNvSpPr/>
            <p:nvPr/>
          </p:nvSpPr>
          <p:spPr>
            <a:xfrm>
              <a:off x="419105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6" name="Google Shape;5006;p15"/>
            <p:cNvSpPr/>
            <p:nvPr/>
          </p:nvSpPr>
          <p:spPr>
            <a:xfrm>
              <a:off x="457206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7" name="Google Shape;5007;p15"/>
            <p:cNvSpPr/>
            <p:nvPr/>
          </p:nvSpPr>
          <p:spPr>
            <a:xfrm>
              <a:off x="495306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8" name="Google Shape;5008;p15"/>
            <p:cNvSpPr/>
            <p:nvPr/>
          </p:nvSpPr>
          <p:spPr>
            <a:xfrm>
              <a:off x="533407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9" name="Google Shape;5009;p15"/>
            <p:cNvSpPr/>
            <p:nvPr/>
          </p:nvSpPr>
          <p:spPr>
            <a:xfrm>
              <a:off x="571507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0" name="Google Shape;5010;p15"/>
            <p:cNvSpPr/>
            <p:nvPr/>
          </p:nvSpPr>
          <p:spPr>
            <a:xfrm>
              <a:off x="609608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1" name="Google Shape;5011;p15"/>
            <p:cNvSpPr/>
            <p:nvPr/>
          </p:nvSpPr>
          <p:spPr>
            <a:xfrm>
              <a:off x="647708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2" name="Google Shape;5012;p15"/>
            <p:cNvSpPr/>
            <p:nvPr/>
          </p:nvSpPr>
          <p:spPr>
            <a:xfrm>
              <a:off x="685809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3" name="Google Shape;5013;p15"/>
            <p:cNvSpPr/>
            <p:nvPr/>
          </p:nvSpPr>
          <p:spPr>
            <a:xfrm>
              <a:off x="723909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4" name="Google Shape;5014;p15"/>
            <p:cNvSpPr/>
            <p:nvPr/>
          </p:nvSpPr>
          <p:spPr>
            <a:xfrm>
              <a:off x="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5" name="Google Shape;5015;p15"/>
            <p:cNvSpPr/>
            <p:nvPr/>
          </p:nvSpPr>
          <p:spPr>
            <a:xfrm>
              <a:off x="38100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6" name="Google Shape;5016;p15"/>
            <p:cNvSpPr/>
            <p:nvPr/>
          </p:nvSpPr>
          <p:spPr>
            <a:xfrm>
              <a:off x="76201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7" name="Google Shape;5017;p15"/>
            <p:cNvSpPr/>
            <p:nvPr/>
          </p:nvSpPr>
          <p:spPr>
            <a:xfrm>
              <a:off x="114301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8" name="Google Shape;5018;p15"/>
            <p:cNvSpPr/>
            <p:nvPr/>
          </p:nvSpPr>
          <p:spPr>
            <a:xfrm>
              <a:off x="152402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9" name="Google Shape;5019;p15"/>
            <p:cNvSpPr/>
            <p:nvPr/>
          </p:nvSpPr>
          <p:spPr>
            <a:xfrm>
              <a:off x="190502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0" name="Google Shape;5020;p15"/>
            <p:cNvSpPr/>
            <p:nvPr/>
          </p:nvSpPr>
          <p:spPr>
            <a:xfrm>
              <a:off x="228603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1" name="Google Shape;5021;p15"/>
            <p:cNvSpPr/>
            <p:nvPr/>
          </p:nvSpPr>
          <p:spPr>
            <a:xfrm>
              <a:off x="266703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2" name="Google Shape;5022;p15"/>
            <p:cNvSpPr/>
            <p:nvPr/>
          </p:nvSpPr>
          <p:spPr>
            <a:xfrm>
              <a:off x="304804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3" name="Google Shape;5023;p15"/>
            <p:cNvSpPr/>
            <p:nvPr/>
          </p:nvSpPr>
          <p:spPr>
            <a:xfrm>
              <a:off x="342904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4" name="Google Shape;5024;p15"/>
            <p:cNvSpPr/>
            <p:nvPr/>
          </p:nvSpPr>
          <p:spPr>
            <a:xfrm>
              <a:off x="381005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5" name="Google Shape;5025;p15"/>
            <p:cNvSpPr/>
            <p:nvPr/>
          </p:nvSpPr>
          <p:spPr>
            <a:xfrm>
              <a:off x="419105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6" name="Google Shape;5026;p15"/>
            <p:cNvSpPr/>
            <p:nvPr/>
          </p:nvSpPr>
          <p:spPr>
            <a:xfrm>
              <a:off x="457206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7" name="Google Shape;5027;p15"/>
            <p:cNvSpPr/>
            <p:nvPr/>
          </p:nvSpPr>
          <p:spPr>
            <a:xfrm>
              <a:off x="495306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8" name="Google Shape;5028;p15"/>
            <p:cNvSpPr/>
            <p:nvPr/>
          </p:nvSpPr>
          <p:spPr>
            <a:xfrm>
              <a:off x="533407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9" name="Google Shape;5029;p15"/>
            <p:cNvSpPr/>
            <p:nvPr/>
          </p:nvSpPr>
          <p:spPr>
            <a:xfrm>
              <a:off x="571507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0" name="Google Shape;5030;p15"/>
            <p:cNvSpPr/>
            <p:nvPr/>
          </p:nvSpPr>
          <p:spPr>
            <a:xfrm>
              <a:off x="609608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1" name="Google Shape;5031;p15"/>
            <p:cNvSpPr/>
            <p:nvPr/>
          </p:nvSpPr>
          <p:spPr>
            <a:xfrm>
              <a:off x="647708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2" name="Google Shape;5032;p15"/>
            <p:cNvSpPr/>
            <p:nvPr/>
          </p:nvSpPr>
          <p:spPr>
            <a:xfrm>
              <a:off x="685809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3" name="Google Shape;5033;p15"/>
            <p:cNvSpPr/>
            <p:nvPr/>
          </p:nvSpPr>
          <p:spPr>
            <a:xfrm>
              <a:off x="723909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4" name="Google Shape;5034;p15"/>
            <p:cNvSpPr/>
            <p:nvPr/>
          </p:nvSpPr>
          <p:spPr>
            <a:xfrm>
              <a:off x="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5" name="Google Shape;5035;p15"/>
            <p:cNvSpPr/>
            <p:nvPr/>
          </p:nvSpPr>
          <p:spPr>
            <a:xfrm>
              <a:off x="38100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6" name="Google Shape;5036;p15"/>
            <p:cNvSpPr/>
            <p:nvPr/>
          </p:nvSpPr>
          <p:spPr>
            <a:xfrm>
              <a:off x="76201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7" name="Google Shape;5037;p15"/>
            <p:cNvSpPr/>
            <p:nvPr/>
          </p:nvSpPr>
          <p:spPr>
            <a:xfrm>
              <a:off x="114301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8" name="Google Shape;5038;p15"/>
            <p:cNvSpPr/>
            <p:nvPr/>
          </p:nvSpPr>
          <p:spPr>
            <a:xfrm>
              <a:off x="152402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9" name="Google Shape;5039;p15"/>
            <p:cNvSpPr/>
            <p:nvPr/>
          </p:nvSpPr>
          <p:spPr>
            <a:xfrm>
              <a:off x="190502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0" name="Google Shape;5040;p15"/>
            <p:cNvSpPr/>
            <p:nvPr/>
          </p:nvSpPr>
          <p:spPr>
            <a:xfrm>
              <a:off x="228603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1" name="Google Shape;5041;p15"/>
            <p:cNvSpPr/>
            <p:nvPr/>
          </p:nvSpPr>
          <p:spPr>
            <a:xfrm>
              <a:off x="266703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2" name="Google Shape;5042;p15"/>
            <p:cNvSpPr/>
            <p:nvPr/>
          </p:nvSpPr>
          <p:spPr>
            <a:xfrm>
              <a:off x="304804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3" name="Google Shape;5043;p15"/>
            <p:cNvSpPr/>
            <p:nvPr/>
          </p:nvSpPr>
          <p:spPr>
            <a:xfrm>
              <a:off x="342904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4" name="Google Shape;5044;p15"/>
            <p:cNvSpPr/>
            <p:nvPr/>
          </p:nvSpPr>
          <p:spPr>
            <a:xfrm>
              <a:off x="381005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5" name="Google Shape;5045;p15"/>
            <p:cNvSpPr/>
            <p:nvPr/>
          </p:nvSpPr>
          <p:spPr>
            <a:xfrm>
              <a:off x="419105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6" name="Google Shape;5046;p15"/>
            <p:cNvSpPr/>
            <p:nvPr/>
          </p:nvSpPr>
          <p:spPr>
            <a:xfrm>
              <a:off x="457206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7" name="Google Shape;5047;p15"/>
            <p:cNvSpPr/>
            <p:nvPr/>
          </p:nvSpPr>
          <p:spPr>
            <a:xfrm>
              <a:off x="495306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8" name="Google Shape;5048;p15"/>
            <p:cNvSpPr/>
            <p:nvPr/>
          </p:nvSpPr>
          <p:spPr>
            <a:xfrm>
              <a:off x="533407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9" name="Google Shape;5049;p15"/>
            <p:cNvSpPr/>
            <p:nvPr/>
          </p:nvSpPr>
          <p:spPr>
            <a:xfrm>
              <a:off x="571507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0" name="Google Shape;5050;p15"/>
            <p:cNvSpPr/>
            <p:nvPr/>
          </p:nvSpPr>
          <p:spPr>
            <a:xfrm>
              <a:off x="609608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1" name="Google Shape;5051;p15"/>
            <p:cNvSpPr/>
            <p:nvPr/>
          </p:nvSpPr>
          <p:spPr>
            <a:xfrm>
              <a:off x="647708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2" name="Google Shape;5052;p15"/>
            <p:cNvSpPr/>
            <p:nvPr/>
          </p:nvSpPr>
          <p:spPr>
            <a:xfrm>
              <a:off x="685809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3" name="Google Shape;5053;p15"/>
            <p:cNvSpPr/>
            <p:nvPr/>
          </p:nvSpPr>
          <p:spPr>
            <a:xfrm>
              <a:off x="723909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4" name="Google Shape;5054;p15"/>
            <p:cNvSpPr/>
            <p:nvPr/>
          </p:nvSpPr>
          <p:spPr>
            <a:xfrm>
              <a:off x="762011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5" name="Google Shape;5055;p15"/>
            <p:cNvSpPr/>
            <p:nvPr/>
          </p:nvSpPr>
          <p:spPr>
            <a:xfrm>
              <a:off x="800111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6" name="Google Shape;5056;p15"/>
            <p:cNvSpPr/>
            <p:nvPr/>
          </p:nvSpPr>
          <p:spPr>
            <a:xfrm>
              <a:off x="838212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7" name="Google Shape;5057;p15"/>
            <p:cNvSpPr/>
            <p:nvPr/>
          </p:nvSpPr>
          <p:spPr>
            <a:xfrm>
              <a:off x="876312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8" name="Google Shape;5058;p15"/>
            <p:cNvSpPr/>
            <p:nvPr/>
          </p:nvSpPr>
          <p:spPr>
            <a:xfrm>
              <a:off x="762011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9" name="Google Shape;5059;p15"/>
            <p:cNvSpPr/>
            <p:nvPr/>
          </p:nvSpPr>
          <p:spPr>
            <a:xfrm>
              <a:off x="800111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0" name="Google Shape;5060;p15"/>
            <p:cNvSpPr/>
            <p:nvPr/>
          </p:nvSpPr>
          <p:spPr>
            <a:xfrm>
              <a:off x="838212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1" name="Google Shape;5061;p15"/>
            <p:cNvSpPr/>
            <p:nvPr/>
          </p:nvSpPr>
          <p:spPr>
            <a:xfrm>
              <a:off x="876312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2" name="Google Shape;5062;p15"/>
            <p:cNvSpPr/>
            <p:nvPr/>
          </p:nvSpPr>
          <p:spPr>
            <a:xfrm>
              <a:off x="762011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3" name="Google Shape;5063;p15"/>
            <p:cNvSpPr/>
            <p:nvPr/>
          </p:nvSpPr>
          <p:spPr>
            <a:xfrm>
              <a:off x="800111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4" name="Google Shape;5064;p15"/>
            <p:cNvSpPr/>
            <p:nvPr/>
          </p:nvSpPr>
          <p:spPr>
            <a:xfrm>
              <a:off x="838212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5" name="Google Shape;5065;p15"/>
            <p:cNvSpPr/>
            <p:nvPr/>
          </p:nvSpPr>
          <p:spPr>
            <a:xfrm>
              <a:off x="876312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66" name="Google Shape;5066;p15"/>
          <p:cNvSpPr/>
          <p:nvPr/>
        </p:nvSpPr>
        <p:spPr>
          <a:xfrm flipH="1">
            <a:off x="0" y="0"/>
            <a:ext cx="9144000" cy="5143500"/>
          </a:xfrm>
          <a:prstGeom prst="rtTriangle">
            <a:avLst/>
          </a:prstGeom>
          <a:solidFill>
            <a:srgbClr val="005051">
              <a:alpha val="10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67" name="Google Shape;5067;p15"/>
          <p:cNvGrpSpPr/>
          <p:nvPr/>
        </p:nvGrpSpPr>
        <p:grpSpPr>
          <a:xfrm>
            <a:off x="553048" y="535000"/>
            <a:ext cx="8105852" cy="4302000"/>
            <a:chOff x="553048" y="535000"/>
            <a:chExt cx="8105852" cy="4302000"/>
          </a:xfrm>
        </p:grpSpPr>
        <p:sp>
          <p:nvSpPr>
            <p:cNvPr id="5068" name="Google Shape;5068;p15"/>
            <p:cNvSpPr/>
            <p:nvPr/>
          </p:nvSpPr>
          <p:spPr>
            <a:xfrm>
              <a:off x="942300" y="763600"/>
              <a:ext cx="7716600" cy="4073400"/>
            </a:xfrm>
            <a:prstGeom prst="roundRect">
              <a:avLst>
                <a:gd name="adj" fmla="val 2480"/>
              </a:avLst>
            </a:prstGeom>
            <a:solidFill>
              <a:srgbClr val="222828">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9" name="Google Shape;5069;p15"/>
            <p:cNvSpPr/>
            <p:nvPr/>
          </p:nvSpPr>
          <p:spPr>
            <a:xfrm>
              <a:off x="712275" y="535000"/>
              <a:ext cx="7716600" cy="4073400"/>
            </a:xfrm>
            <a:prstGeom prst="roundRect">
              <a:avLst>
                <a:gd name="adj" fmla="val 248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0" name="Google Shape;5070;p15"/>
            <p:cNvSpPr/>
            <p:nvPr/>
          </p:nvSpPr>
          <p:spPr>
            <a:xfrm>
              <a:off x="848698" y="898261"/>
              <a:ext cx="317374" cy="317436"/>
            </a:xfrm>
            <a:custGeom>
              <a:avLst/>
              <a:gdLst/>
              <a:ahLst/>
              <a:cxnLst/>
              <a:rect l="l" t="t" r="r" b="b"/>
              <a:pathLst>
                <a:path w="15209" h="15212" extrusionOk="0">
                  <a:moveTo>
                    <a:pt x="7604" y="0"/>
                  </a:moveTo>
                  <a:cubicBezTo>
                    <a:pt x="3404" y="0"/>
                    <a:pt x="0" y="3405"/>
                    <a:pt x="0" y="7605"/>
                  </a:cubicBezTo>
                  <a:cubicBezTo>
                    <a:pt x="0" y="11805"/>
                    <a:pt x="3404" y="15212"/>
                    <a:pt x="7604" y="15212"/>
                  </a:cubicBezTo>
                  <a:cubicBezTo>
                    <a:pt x="11804" y="15212"/>
                    <a:pt x="15209" y="11805"/>
                    <a:pt x="15209" y="7605"/>
                  </a:cubicBezTo>
                  <a:cubicBezTo>
                    <a:pt x="15209" y="3405"/>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1" name="Google Shape;5071;p15"/>
            <p:cNvSpPr/>
            <p:nvPr/>
          </p:nvSpPr>
          <p:spPr>
            <a:xfrm>
              <a:off x="553048" y="931482"/>
              <a:ext cx="549400" cy="250994"/>
            </a:xfrm>
            <a:custGeom>
              <a:avLst/>
              <a:gdLst/>
              <a:ahLst/>
              <a:cxnLst/>
              <a:rect l="l" t="t" r="r" b="b"/>
              <a:pathLst>
                <a:path w="26328" h="12028" extrusionOk="0">
                  <a:moveTo>
                    <a:pt x="1493" y="0"/>
                  </a:moveTo>
                  <a:cubicBezTo>
                    <a:pt x="671" y="0"/>
                    <a:pt x="0" y="668"/>
                    <a:pt x="0" y="1494"/>
                  </a:cubicBezTo>
                  <a:cubicBezTo>
                    <a:pt x="0" y="2319"/>
                    <a:pt x="671" y="2990"/>
                    <a:pt x="1493" y="2990"/>
                  </a:cubicBezTo>
                  <a:lnTo>
                    <a:pt x="19596" y="2990"/>
                  </a:lnTo>
                  <a:cubicBezTo>
                    <a:pt x="21591" y="2990"/>
                    <a:pt x="23340" y="4081"/>
                    <a:pt x="23340" y="5330"/>
                  </a:cubicBezTo>
                  <a:lnTo>
                    <a:pt x="23340" y="6698"/>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2" name="Google Shape;5072;p15"/>
            <p:cNvSpPr/>
            <p:nvPr/>
          </p:nvSpPr>
          <p:spPr>
            <a:xfrm>
              <a:off x="848698" y="1332681"/>
              <a:ext cx="317374" cy="317457"/>
            </a:xfrm>
            <a:custGeom>
              <a:avLst/>
              <a:gdLst/>
              <a:ahLst/>
              <a:cxnLst/>
              <a:rect l="l" t="t" r="r" b="b"/>
              <a:pathLst>
                <a:path w="15209" h="15213" extrusionOk="0">
                  <a:moveTo>
                    <a:pt x="7604" y="1"/>
                  </a:moveTo>
                  <a:cubicBezTo>
                    <a:pt x="3404" y="1"/>
                    <a:pt x="0" y="3408"/>
                    <a:pt x="0" y="7608"/>
                  </a:cubicBezTo>
                  <a:cubicBezTo>
                    <a:pt x="0" y="11808"/>
                    <a:pt x="3404" y="15212"/>
                    <a:pt x="7604" y="15212"/>
                  </a:cubicBezTo>
                  <a:cubicBezTo>
                    <a:pt x="11804" y="15212"/>
                    <a:pt x="15209" y="11808"/>
                    <a:pt x="15209" y="7608"/>
                  </a:cubicBezTo>
                  <a:cubicBezTo>
                    <a:pt x="15209" y="3408"/>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3" name="Google Shape;5073;p15"/>
            <p:cNvSpPr/>
            <p:nvPr/>
          </p:nvSpPr>
          <p:spPr>
            <a:xfrm>
              <a:off x="553048" y="1365902"/>
              <a:ext cx="549400" cy="251015"/>
            </a:xfrm>
            <a:custGeom>
              <a:avLst/>
              <a:gdLst/>
              <a:ahLst/>
              <a:cxnLst/>
              <a:rect l="l" t="t" r="r" b="b"/>
              <a:pathLst>
                <a:path w="26328" h="12029" extrusionOk="0">
                  <a:moveTo>
                    <a:pt x="1493" y="1"/>
                  </a:moveTo>
                  <a:cubicBezTo>
                    <a:pt x="671" y="1"/>
                    <a:pt x="0" y="671"/>
                    <a:pt x="0" y="1497"/>
                  </a:cubicBezTo>
                  <a:cubicBezTo>
                    <a:pt x="0" y="2320"/>
                    <a:pt x="671" y="2990"/>
                    <a:pt x="1493" y="2990"/>
                  </a:cubicBezTo>
                  <a:lnTo>
                    <a:pt x="19596" y="2990"/>
                  </a:lnTo>
                  <a:cubicBezTo>
                    <a:pt x="21591" y="2990"/>
                    <a:pt x="23340" y="4084"/>
                    <a:pt x="23340" y="5330"/>
                  </a:cubicBezTo>
                  <a:lnTo>
                    <a:pt x="23340" y="6699"/>
                  </a:lnTo>
                  <a:cubicBezTo>
                    <a:pt x="23340" y="7948"/>
                    <a:pt x="21591" y="9042"/>
                    <a:pt x="19596" y="9042"/>
                  </a:cubicBezTo>
                  <a:lnTo>
                    <a:pt x="1493" y="9042"/>
                  </a:lnTo>
                  <a:cubicBezTo>
                    <a:pt x="671" y="9042"/>
                    <a:pt x="0" y="9709"/>
                    <a:pt x="0" y="10535"/>
                  </a:cubicBezTo>
                  <a:cubicBezTo>
                    <a:pt x="0" y="11361"/>
                    <a:pt x="671" y="12028"/>
                    <a:pt x="1493" y="12028"/>
                  </a:cubicBezTo>
                  <a:lnTo>
                    <a:pt x="19596" y="12028"/>
                  </a:lnTo>
                  <a:cubicBezTo>
                    <a:pt x="23370" y="12028"/>
                    <a:pt x="26327" y="9688"/>
                    <a:pt x="26327" y="6699"/>
                  </a:cubicBezTo>
                  <a:lnTo>
                    <a:pt x="26327" y="5330"/>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4" name="Google Shape;5074;p15"/>
            <p:cNvSpPr/>
            <p:nvPr/>
          </p:nvSpPr>
          <p:spPr>
            <a:xfrm>
              <a:off x="848698" y="1767184"/>
              <a:ext cx="317374" cy="317436"/>
            </a:xfrm>
            <a:custGeom>
              <a:avLst/>
              <a:gdLst/>
              <a:ahLst/>
              <a:cxnLst/>
              <a:rect l="l" t="t" r="r" b="b"/>
              <a:pathLst>
                <a:path w="15209" h="15212" extrusionOk="0">
                  <a:moveTo>
                    <a:pt x="7604" y="0"/>
                  </a:moveTo>
                  <a:cubicBezTo>
                    <a:pt x="3404" y="0"/>
                    <a:pt x="0" y="3404"/>
                    <a:pt x="0" y="7605"/>
                  </a:cubicBezTo>
                  <a:cubicBezTo>
                    <a:pt x="0" y="11805"/>
                    <a:pt x="3404" y="15212"/>
                    <a:pt x="7604" y="15212"/>
                  </a:cubicBezTo>
                  <a:cubicBezTo>
                    <a:pt x="11804" y="15212"/>
                    <a:pt x="15209" y="11805"/>
                    <a:pt x="15209" y="7605"/>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5" name="Google Shape;5075;p15"/>
            <p:cNvSpPr/>
            <p:nvPr/>
          </p:nvSpPr>
          <p:spPr>
            <a:xfrm>
              <a:off x="553048" y="1800405"/>
              <a:ext cx="549400" cy="250994"/>
            </a:xfrm>
            <a:custGeom>
              <a:avLst/>
              <a:gdLst/>
              <a:ahLst/>
              <a:cxnLst/>
              <a:rect l="l" t="t" r="r" b="b"/>
              <a:pathLst>
                <a:path w="26328" h="12028" extrusionOk="0">
                  <a:moveTo>
                    <a:pt x="1493" y="0"/>
                  </a:moveTo>
                  <a:cubicBezTo>
                    <a:pt x="671" y="0"/>
                    <a:pt x="0" y="668"/>
                    <a:pt x="0" y="1493"/>
                  </a:cubicBezTo>
                  <a:cubicBezTo>
                    <a:pt x="0" y="2319"/>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6" name="Google Shape;5076;p15"/>
            <p:cNvSpPr/>
            <p:nvPr/>
          </p:nvSpPr>
          <p:spPr>
            <a:xfrm>
              <a:off x="848698" y="2201603"/>
              <a:ext cx="317374" cy="317457"/>
            </a:xfrm>
            <a:custGeom>
              <a:avLst/>
              <a:gdLst/>
              <a:ahLst/>
              <a:cxnLst/>
              <a:rect l="l" t="t" r="r" b="b"/>
              <a:pathLst>
                <a:path w="15209" h="15213" extrusionOk="0">
                  <a:moveTo>
                    <a:pt x="7604" y="1"/>
                  </a:moveTo>
                  <a:cubicBezTo>
                    <a:pt x="3404" y="1"/>
                    <a:pt x="0" y="3405"/>
                    <a:pt x="0" y="7608"/>
                  </a:cubicBezTo>
                  <a:cubicBezTo>
                    <a:pt x="0" y="11808"/>
                    <a:pt x="3404" y="15212"/>
                    <a:pt x="7604" y="15212"/>
                  </a:cubicBezTo>
                  <a:cubicBezTo>
                    <a:pt x="11804" y="15212"/>
                    <a:pt x="15209" y="11808"/>
                    <a:pt x="15209" y="7608"/>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7" name="Google Shape;5077;p15"/>
            <p:cNvSpPr/>
            <p:nvPr/>
          </p:nvSpPr>
          <p:spPr>
            <a:xfrm>
              <a:off x="553048" y="2234824"/>
              <a:ext cx="549400" cy="251015"/>
            </a:xfrm>
            <a:custGeom>
              <a:avLst/>
              <a:gdLst/>
              <a:ahLst/>
              <a:cxnLst/>
              <a:rect l="l" t="t" r="r" b="b"/>
              <a:pathLst>
                <a:path w="26328" h="12029" extrusionOk="0">
                  <a:moveTo>
                    <a:pt x="1493" y="1"/>
                  </a:moveTo>
                  <a:cubicBezTo>
                    <a:pt x="671" y="1"/>
                    <a:pt x="0" y="668"/>
                    <a:pt x="0" y="1494"/>
                  </a:cubicBezTo>
                  <a:cubicBezTo>
                    <a:pt x="0" y="2320"/>
                    <a:pt x="671" y="2990"/>
                    <a:pt x="1493" y="2990"/>
                  </a:cubicBezTo>
                  <a:lnTo>
                    <a:pt x="19596" y="2990"/>
                  </a:lnTo>
                  <a:cubicBezTo>
                    <a:pt x="21591" y="2990"/>
                    <a:pt x="23340" y="4084"/>
                    <a:pt x="23340" y="5330"/>
                  </a:cubicBezTo>
                  <a:lnTo>
                    <a:pt x="23340" y="6699"/>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9"/>
                  </a:cubicBezTo>
                  <a:lnTo>
                    <a:pt x="26327" y="5330"/>
                  </a:lnTo>
                  <a:cubicBezTo>
                    <a:pt x="26327" y="2341"/>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8" name="Google Shape;5078;p15"/>
            <p:cNvSpPr/>
            <p:nvPr/>
          </p:nvSpPr>
          <p:spPr>
            <a:xfrm>
              <a:off x="848698" y="2636106"/>
              <a:ext cx="317374" cy="317374"/>
            </a:xfrm>
            <a:custGeom>
              <a:avLst/>
              <a:gdLst/>
              <a:ahLst/>
              <a:cxnLst/>
              <a:rect l="l" t="t" r="r" b="b"/>
              <a:pathLst>
                <a:path w="15209" h="15209" extrusionOk="0">
                  <a:moveTo>
                    <a:pt x="7604" y="0"/>
                  </a:moveTo>
                  <a:cubicBezTo>
                    <a:pt x="3404" y="0"/>
                    <a:pt x="0" y="3404"/>
                    <a:pt x="0" y="7604"/>
                  </a:cubicBezTo>
                  <a:cubicBezTo>
                    <a:pt x="0" y="11805"/>
                    <a:pt x="3404" y="15209"/>
                    <a:pt x="7604" y="15209"/>
                  </a:cubicBezTo>
                  <a:cubicBezTo>
                    <a:pt x="11804" y="15209"/>
                    <a:pt x="15209" y="11805"/>
                    <a:pt x="15209" y="7604"/>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9" name="Google Shape;5079;p15"/>
            <p:cNvSpPr/>
            <p:nvPr/>
          </p:nvSpPr>
          <p:spPr>
            <a:xfrm>
              <a:off x="553048" y="2669265"/>
              <a:ext cx="549400" cy="250994"/>
            </a:xfrm>
            <a:custGeom>
              <a:avLst/>
              <a:gdLst/>
              <a:ahLst/>
              <a:cxnLst/>
              <a:rect l="l" t="t" r="r" b="b"/>
              <a:pathLst>
                <a:path w="26328" h="12028" extrusionOk="0">
                  <a:moveTo>
                    <a:pt x="1493" y="0"/>
                  </a:moveTo>
                  <a:cubicBezTo>
                    <a:pt x="671" y="0"/>
                    <a:pt x="0" y="671"/>
                    <a:pt x="0" y="1496"/>
                  </a:cubicBezTo>
                  <a:cubicBezTo>
                    <a:pt x="0" y="2322"/>
                    <a:pt x="671" y="2990"/>
                    <a:pt x="1493" y="2990"/>
                  </a:cubicBezTo>
                  <a:lnTo>
                    <a:pt x="19596" y="2990"/>
                  </a:lnTo>
                  <a:cubicBezTo>
                    <a:pt x="21591" y="2990"/>
                    <a:pt x="23340" y="4084"/>
                    <a:pt x="23340" y="5330"/>
                  </a:cubicBezTo>
                  <a:lnTo>
                    <a:pt x="23340" y="6698"/>
                  </a:lnTo>
                  <a:cubicBezTo>
                    <a:pt x="23340" y="7947"/>
                    <a:pt x="21591" y="9041"/>
                    <a:pt x="19596" y="9041"/>
                  </a:cubicBezTo>
                  <a:lnTo>
                    <a:pt x="1493" y="9041"/>
                  </a:lnTo>
                  <a:cubicBezTo>
                    <a:pt x="671" y="9041"/>
                    <a:pt x="0" y="9709"/>
                    <a:pt x="0" y="10534"/>
                  </a:cubicBezTo>
                  <a:cubicBezTo>
                    <a:pt x="0" y="11360"/>
                    <a:pt x="671" y="12028"/>
                    <a:pt x="1493" y="12028"/>
                  </a:cubicBezTo>
                  <a:lnTo>
                    <a:pt x="19596" y="12028"/>
                  </a:lnTo>
                  <a:cubicBezTo>
                    <a:pt x="23370" y="12028"/>
                    <a:pt x="26327" y="9688"/>
                    <a:pt x="26327" y="6698"/>
                  </a:cubicBezTo>
                  <a:lnTo>
                    <a:pt x="26327" y="5330"/>
                  </a:lnTo>
                  <a:cubicBezTo>
                    <a:pt x="26327" y="2343"/>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0" name="Google Shape;5080;p15"/>
            <p:cNvSpPr/>
            <p:nvPr/>
          </p:nvSpPr>
          <p:spPr>
            <a:xfrm>
              <a:off x="848698" y="3070526"/>
              <a:ext cx="317374" cy="317457"/>
            </a:xfrm>
            <a:custGeom>
              <a:avLst/>
              <a:gdLst/>
              <a:ahLst/>
              <a:cxnLst/>
              <a:rect l="l" t="t" r="r" b="b"/>
              <a:pathLst>
                <a:path w="15209" h="15213" extrusionOk="0">
                  <a:moveTo>
                    <a:pt x="7604" y="1"/>
                  </a:moveTo>
                  <a:cubicBezTo>
                    <a:pt x="3404" y="1"/>
                    <a:pt x="0" y="3405"/>
                    <a:pt x="0" y="7605"/>
                  </a:cubicBezTo>
                  <a:cubicBezTo>
                    <a:pt x="0" y="11805"/>
                    <a:pt x="3404" y="15212"/>
                    <a:pt x="7604" y="15212"/>
                  </a:cubicBezTo>
                  <a:cubicBezTo>
                    <a:pt x="11804" y="15212"/>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1" name="Google Shape;5081;p15"/>
            <p:cNvSpPr/>
            <p:nvPr/>
          </p:nvSpPr>
          <p:spPr>
            <a:xfrm>
              <a:off x="553048" y="3103747"/>
              <a:ext cx="549400" cy="251015"/>
            </a:xfrm>
            <a:custGeom>
              <a:avLst/>
              <a:gdLst/>
              <a:ahLst/>
              <a:cxnLst/>
              <a:rect l="l" t="t" r="r" b="b"/>
              <a:pathLst>
                <a:path w="26328" h="12029" extrusionOk="0">
                  <a:moveTo>
                    <a:pt x="1493" y="0"/>
                  </a:moveTo>
                  <a:cubicBezTo>
                    <a:pt x="671" y="0"/>
                    <a:pt x="0" y="668"/>
                    <a:pt x="0" y="1494"/>
                  </a:cubicBezTo>
                  <a:cubicBezTo>
                    <a:pt x="0" y="2320"/>
                    <a:pt x="671" y="2987"/>
                    <a:pt x="1493" y="2987"/>
                  </a:cubicBezTo>
                  <a:lnTo>
                    <a:pt x="19596" y="2987"/>
                  </a:lnTo>
                  <a:cubicBezTo>
                    <a:pt x="21591" y="2987"/>
                    <a:pt x="23340" y="4081"/>
                    <a:pt x="23340" y="5330"/>
                  </a:cubicBezTo>
                  <a:lnTo>
                    <a:pt x="23340" y="6696"/>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6"/>
                  </a:cubicBezTo>
                  <a:lnTo>
                    <a:pt x="26327" y="5330"/>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2" name="Google Shape;5082;p15"/>
            <p:cNvSpPr/>
            <p:nvPr/>
          </p:nvSpPr>
          <p:spPr>
            <a:xfrm>
              <a:off x="848698" y="3504966"/>
              <a:ext cx="317374" cy="317436"/>
            </a:xfrm>
            <a:custGeom>
              <a:avLst/>
              <a:gdLst/>
              <a:ahLst/>
              <a:cxnLst/>
              <a:rect l="l" t="t" r="r" b="b"/>
              <a:pathLst>
                <a:path w="15209" h="15212" extrusionOk="0">
                  <a:moveTo>
                    <a:pt x="7604" y="0"/>
                  </a:moveTo>
                  <a:cubicBezTo>
                    <a:pt x="3404" y="0"/>
                    <a:pt x="0" y="3407"/>
                    <a:pt x="0" y="7607"/>
                  </a:cubicBezTo>
                  <a:cubicBezTo>
                    <a:pt x="0" y="11807"/>
                    <a:pt x="3404" y="15212"/>
                    <a:pt x="7604" y="15212"/>
                  </a:cubicBezTo>
                  <a:cubicBezTo>
                    <a:pt x="11804" y="15212"/>
                    <a:pt x="15209" y="11807"/>
                    <a:pt x="15209" y="7607"/>
                  </a:cubicBezTo>
                  <a:cubicBezTo>
                    <a:pt x="15209" y="3407"/>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3" name="Google Shape;5083;p15"/>
            <p:cNvSpPr/>
            <p:nvPr/>
          </p:nvSpPr>
          <p:spPr>
            <a:xfrm>
              <a:off x="553048" y="3538167"/>
              <a:ext cx="549400" cy="251015"/>
            </a:xfrm>
            <a:custGeom>
              <a:avLst/>
              <a:gdLst/>
              <a:ahLst/>
              <a:cxnLst/>
              <a:rect l="l" t="t" r="r" b="b"/>
              <a:pathLst>
                <a:path w="26328" h="12029" extrusionOk="0">
                  <a:moveTo>
                    <a:pt x="1493" y="1"/>
                  </a:moveTo>
                  <a:cubicBezTo>
                    <a:pt x="671" y="1"/>
                    <a:pt x="0" y="672"/>
                    <a:pt x="0" y="1497"/>
                  </a:cubicBezTo>
                  <a:cubicBezTo>
                    <a:pt x="0" y="2320"/>
                    <a:pt x="671" y="2991"/>
                    <a:pt x="1493" y="2991"/>
                  </a:cubicBezTo>
                  <a:lnTo>
                    <a:pt x="19596" y="2991"/>
                  </a:lnTo>
                  <a:cubicBezTo>
                    <a:pt x="21591" y="2991"/>
                    <a:pt x="23340" y="4085"/>
                    <a:pt x="23340" y="5331"/>
                  </a:cubicBezTo>
                  <a:lnTo>
                    <a:pt x="23340" y="6699"/>
                  </a:lnTo>
                  <a:cubicBezTo>
                    <a:pt x="23340" y="7948"/>
                    <a:pt x="21591" y="9042"/>
                    <a:pt x="19596" y="9042"/>
                  </a:cubicBezTo>
                  <a:lnTo>
                    <a:pt x="1493" y="9042"/>
                  </a:lnTo>
                  <a:cubicBezTo>
                    <a:pt x="671" y="9042"/>
                    <a:pt x="0" y="9710"/>
                    <a:pt x="0" y="10535"/>
                  </a:cubicBezTo>
                  <a:cubicBezTo>
                    <a:pt x="0" y="11361"/>
                    <a:pt x="671" y="12029"/>
                    <a:pt x="1493" y="12029"/>
                  </a:cubicBezTo>
                  <a:lnTo>
                    <a:pt x="19596" y="12029"/>
                  </a:lnTo>
                  <a:cubicBezTo>
                    <a:pt x="23370" y="12029"/>
                    <a:pt x="26327" y="9689"/>
                    <a:pt x="26327" y="6699"/>
                  </a:cubicBezTo>
                  <a:lnTo>
                    <a:pt x="26327" y="5331"/>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4" name="Google Shape;5084;p15"/>
            <p:cNvSpPr/>
            <p:nvPr/>
          </p:nvSpPr>
          <p:spPr>
            <a:xfrm>
              <a:off x="848698" y="3939449"/>
              <a:ext cx="317374" cy="317395"/>
            </a:xfrm>
            <a:custGeom>
              <a:avLst/>
              <a:gdLst/>
              <a:ahLst/>
              <a:cxnLst/>
              <a:rect l="l" t="t" r="r" b="b"/>
              <a:pathLst>
                <a:path w="15209" h="15210" extrusionOk="0">
                  <a:moveTo>
                    <a:pt x="7604" y="1"/>
                  </a:moveTo>
                  <a:cubicBezTo>
                    <a:pt x="3404" y="1"/>
                    <a:pt x="0" y="3405"/>
                    <a:pt x="0" y="7605"/>
                  </a:cubicBezTo>
                  <a:cubicBezTo>
                    <a:pt x="0" y="11805"/>
                    <a:pt x="3404" y="15209"/>
                    <a:pt x="7604" y="15209"/>
                  </a:cubicBezTo>
                  <a:cubicBezTo>
                    <a:pt x="11804" y="15209"/>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5" name="Google Shape;5085;p15"/>
            <p:cNvSpPr/>
            <p:nvPr/>
          </p:nvSpPr>
          <p:spPr>
            <a:xfrm>
              <a:off x="553048" y="3972670"/>
              <a:ext cx="549400" cy="251015"/>
            </a:xfrm>
            <a:custGeom>
              <a:avLst/>
              <a:gdLst/>
              <a:ahLst/>
              <a:cxnLst/>
              <a:rect l="l" t="t" r="r" b="b"/>
              <a:pathLst>
                <a:path w="26328" h="12029" extrusionOk="0">
                  <a:moveTo>
                    <a:pt x="1493" y="0"/>
                  </a:moveTo>
                  <a:cubicBezTo>
                    <a:pt x="671" y="0"/>
                    <a:pt x="0" y="668"/>
                    <a:pt x="0" y="1494"/>
                  </a:cubicBezTo>
                  <a:cubicBezTo>
                    <a:pt x="0" y="2320"/>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8"/>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86" name="Google Shape;5086;p15"/>
          <p:cNvSpPr/>
          <p:nvPr/>
        </p:nvSpPr>
        <p:spPr>
          <a:xfrm>
            <a:off x="8428900" y="1041975"/>
            <a:ext cx="143750" cy="647425"/>
          </a:xfrm>
          <a:custGeom>
            <a:avLst/>
            <a:gdLst/>
            <a:ahLst/>
            <a:cxnLst/>
            <a:rect l="l" t="t" r="r" b="b"/>
            <a:pathLst>
              <a:path w="5750" h="25897" extrusionOk="0">
                <a:moveTo>
                  <a:pt x="0" y="0"/>
                </a:moveTo>
                <a:lnTo>
                  <a:pt x="0" y="25897"/>
                </a:lnTo>
                <a:cubicBezTo>
                  <a:pt x="3176" y="25897"/>
                  <a:pt x="5749" y="23323"/>
                  <a:pt x="5749" y="20147"/>
                </a:cubicBezTo>
                <a:lnTo>
                  <a:pt x="5749" y="5752"/>
                </a:lnTo>
                <a:cubicBezTo>
                  <a:pt x="5749" y="2576"/>
                  <a:pt x="3176"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7" name="Google Shape;5087;p15"/>
          <p:cNvSpPr/>
          <p:nvPr/>
        </p:nvSpPr>
        <p:spPr>
          <a:xfrm>
            <a:off x="8428900" y="2620900"/>
            <a:ext cx="143750" cy="647425"/>
          </a:xfrm>
          <a:custGeom>
            <a:avLst/>
            <a:gdLst/>
            <a:ahLst/>
            <a:cxnLst/>
            <a:rect l="l" t="t" r="r" b="b"/>
            <a:pathLst>
              <a:path w="5750" h="25897" extrusionOk="0">
                <a:moveTo>
                  <a:pt x="0" y="0"/>
                </a:moveTo>
                <a:lnTo>
                  <a:pt x="0" y="25897"/>
                </a:lnTo>
                <a:cubicBezTo>
                  <a:pt x="3176" y="25897"/>
                  <a:pt x="5749" y="23323"/>
                  <a:pt x="5749" y="20148"/>
                </a:cubicBezTo>
                <a:lnTo>
                  <a:pt x="5749" y="5752"/>
                </a:lnTo>
                <a:cubicBezTo>
                  <a:pt x="5749" y="2577"/>
                  <a:pt x="3176"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8" name="Google Shape;5088;p15"/>
          <p:cNvSpPr/>
          <p:nvPr/>
        </p:nvSpPr>
        <p:spPr>
          <a:xfrm>
            <a:off x="8428900" y="1811900"/>
            <a:ext cx="143750" cy="647425"/>
          </a:xfrm>
          <a:custGeom>
            <a:avLst/>
            <a:gdLst/>
            <a:ahLst/>
            <a:cxnLst/>
            <a:rect l="l" t="t" r="r" b="b"/>
            <a:pathLst>
              <a:path w="5750" h="25897" extrusionOk="0">
                <a:moveTo>
                  <a:pt x="0" y="0"/>
                </a:moveTo>
                <a:lnTo>
                  <a:pt x="0" y="25897"/>
                </a:lnTo>
                <a:cubicBezTo>
                  <a:pt x="3176" y="25897"/>
                  <a:pt x="5749" y="23320"/>
                  <a:pt x="5749" y="20147"/>
                </a:cubicBezTo>
                <a:lnTo>
                  <a:pt x="5749" y="5749"/>
                </a:lnTo>
                <a:cubicBezTo>
                  <a:pt x="5749" y="2574"/>
                  <a:pt x="3176" y="0"/>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9" name="Google Shape;5089;p15"/>
          <p:cNvSpPr/>
          <p:nvPr/>
        </p:nvSpPr>
        <p:spPr>
          <a:xfrm>
            <a:off x="8428900" y="3454000"/>
            <a:ext cx="143750" cy="647425"/>
          </a:xfrm>
          <a:custGeom>
            <a:avLst/>
            <a:gdLst/>
            <a:ahLst/>
            <a:cxnLst/>
            <a:rect l="l" t="t" r="r" b="b"/>
            <a:pathLst>
              <a:path w="5750" h="25897" extrusionOk="0">
                <a:moveTo>
                  <a:pt x="0" y="1"/>
                </a:moveTo>
                <a:lnTo>
                  <a:pt x="0" y="25897"/>
                </a:lnTo>
                <a:cubicBezTo>
                  <a:pt x="3176" y="25897"/>
                  <a:pt x="5749" y="23323"/>
                  <a:pt x="5749" y="20148"/>
                </a:cubicBezTo>
                <a:lnTo>
                  <a:pt x="5749" y="5752"/>
                </a:lnTo>
                <a:cubicBezTo>
                  <a:pt x="5749" y="2577"/>
                  <a:pt x="3176" y="1"/>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0" name="Google Shape;5090;p15"/>
          <p:cNvSpPr txBox="1">
            <a:spLocks noGrp="1"/>
          </p:cNvSpPr>
          <p:nvPr>
            <p:ph type="title"/>
          </p:nvPr>
        </p:nvSpPr>
        <p:spPr>
          <a:xfrm>
            <a:off x="1474650" y="2280900"/>
            <a:ext cx="6194700" cy="1353300"/>
          </a:xfrm>
          <a:prstGeom prst="rect">
            <a:avLst/>
          </a:prstGeom>
        </p:spPr>
        <p:txBody>
          <a:bodyPr spcFirstLastPara="1" wrap="square" lIns="91425" tIns="91425" rIns="91425" bIns="91425" anchor="b" anchorCtr="0">
            <a:noAutofit/>
          </a:bodyPr>
          <a:lstStyle>
            <a:lvl1pPr lvl="0" rtl="0">
              <a:spcBef>
                <a:spcPts val="0"/>
              </a:spcBef>
              <a:spcAft>
                <a:spcPts val="0"/>
              </a:spcAft>
              <a:buSzPts val="3600"/>
              <a:buNone/>
              <a:defRPr sz="38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5091" name="Google Shape;5091;p15"/>
          <p:cNvSpPr txBox="1">
            <a:spLocks noGrp="1"/>
          </p:cNvSpPr>
          <p:nvPr>
            <p:ph type="title" idx="2" hasCustomPrompt="1"/>
          </p:nvPr>
        </p:nvSpPr>
        <p:spPr>
          <a:xfrm>
            <a:off x="3995250" y="1283250"/>
            <a:ext cx="11535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45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5092" name="Google Shape;5092;p15"/>
          <p:cNvSpPr txBox="1">
            <a:spLocks noGrp="1"/>
          </p:cNvSpPr>
          <p:nvPr>
            <p:ph type="subTitle" idx="1"/>
          </p:nvPr>
        </p:nvSpPr>
        <p:spPr>
          <a:xfrm>
            <a:off x="1474650" y="3558000"/>
            <a:ext cx="6194700" cy="390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highlight>
                  <a:schemeClr val="accent1"/>
                </a:highlight>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093" name="Google Shape;5093;p15"/>
          <p:cNvSpPr/>
          <p:nvPr/>
        </p:nvSpPr>
        <p:spPr>
          <a:xfrm>
            <a:off x="3005100" y="1756950"/>
            <a:ext cx="176025" cy="165050"/>
          </a:xfrm>
          <a:custGeom>
            <a:avLst/>
            <a:gdLst/>
            <a:ahLst/>
            <a:cxnLst/>
            <a:rect l="l" t="t" r="r" b="b"/>
            <a:pathLst>
              <a:path w="7041" h="6602" extrusionOk="0">
                <a:moveTo>
                  <a:pt x="4935" y="1378"/>
                </a:moveTo>
                <a:cubicBezTo>
                  <a:pt x="4939" y="1380"/>
                  <a:pt x="4948" y="1387"/>
                  <a:pt x="4965" y="1400"/>
                </a:cubicBezTo>
                <a:cubicBezTo>
                  <a:pt x="4955" y="1392"/>
                  <a:pt x="4945" y="1385"/>
                  <a:pt x="4935" y="1378"/>
                </a:cubicBezTo>
                <a:close/>
                <a:moveTo>
                  <a:pt x="1630" y="1762"/>
                </a:moveTo>
                <a:lnTo>
                  <a:pt x="1630" y="1762"/>
                </a:lnTo>
                <a:cubicBezTo>
                  <a:pt x="1621" y="1773"/>
                  <a:pt x="1618" y="1778"/>
                  <a:pt x="1618" y="1778"/>
                </a:cubicBezTo>
                <a:cubicBezTo>
                  <a:pt x="1618" y="1778"/>
                  <a:pt x="1623" y="1771"/>
                  <a:pt x="1630" y="1762"/>
                </a:cubicBezTo>
                <a:close/>
                <a:moveTo>
                  <a:pt x="3639" y="986"/>
                </a:moveTo>
                <a:cubicBezTo>
                  <a:pt x="4036" y="986"/>
                  <a:pt x="4418" y="1072"/>
                  <a:pt x="4734" y="1250"/>
                </a:cubicBezTo>
                <a:cubicBezTo>
                  <a:pt x="4786" y="1280"/>
                  <a:pt x="4839" y="1313"/>
                  <a:pt x="4890" y="1347"/>
                </a:cubicBezTo>
                <a:cubicBezTo>
                  <a:pt x="4906" y="1357"/>
                  <a:pt x="4921" y="1367"/>
                  <a:pt x="4935" y="1378"/>
                </a:cubicBezTo>
                <a:lnTo>
                  <a:pt x="4935" y="1378"/>
                </a:lnTo>
                <a:cubicBezTo>
                  <a:pt x="4934" y="1377"/>
                  <a:pt x="4933" y="1376"/>
                  <a:pt x="4933" y="1376"/>
                </a:cubicBezTo>
                <a:lnTo>
                  <a:pt x="4933" y="1376"/>
                </a:lnTo>
                <a:cubicBezTo>
                  <a:pt x="4934" y="1376"/>
                  <a:pt x="4964" y="1397"/>
                  <a:pt x="4972" y="1404"/>
                </a:cubicBezTo>
                <a:cubicBezTo>
                  <a:pt x="5081" y="1495"/>
                  <a:pt x="5182" y="1594"/>
                  <a:pt x="5275" y="1701"/>
                </a:cubicBezTo>
                <a:cubicBezTo>
                  <a:pt x="5296" y="1724"/>
                  <a:pt x="5315" y="1747"/>
                  <a:pt x="5332" y="1771"/>
                </a:cubicBezTo>
                <a:cubicBezTo>
                  <a:pt x="5336" y="1776"/>
                  <a:pt x="5339" y="1780"/>
                  <a:pt x="5342" y="1782"/>
                </a:cubicBezTo>
                <a:lnTo>
                  <a:pt x="5342" y="1782"/>
                </a:lnTo>
                <a:cubicBezTo>
                  <a:pt x="5378" y="1835"/>
                  <a:pt x="5414" y="1889"/>
                  <a:pt x="5446" y="1943"/>
                </a:cubicBezTo>
                <a:cubicBezTo>
                  <a:pt x="5477" y="1994"/>
                  <a:pt x="5507" y="2045"/>
                  <a:pt x="5534" y="2097"/>
                </a:cubicBezTo>
                <a:cubicBezTo>
                  <a:pt x="5548" y="2126"/>
                  <a:pt x="5603" y="2244"/>
                  <a:pt x="5604" y="2244"/>
                </a:cubicBezTo>
                <a:cubicBezTo>
                  <a:pt x="5605" y="2244"/>
                  <a:pt x="5604" y="2244"/>
                  <a:pt x="5604" y="2242"/>
                </a:cubicBezTo>
                <a:lnTo>
                  <a:pt x="5604" y="2242"/>
                </a:lnTo>
                <a:cubicBezTo>
                  <a:pt x="5646" y="2347"/>
                  <a:pt x="5682" y="2454"/>
                  <a:pt x="5711" y="2561"/>
                </a:cubicBezTo>
                <a:cubicBezTo>
                  <a:pt x="5726" y="2620"/>
                  <a:pt x="5741" y="2679"/>
                  <a:pt x="5751" y="2738"/>
                </a:cubicBezTo>
                <a:cubicBezTo>
                  <a:pt x="5756" y="2758"/>
                  <a:pt x="5778" y="2901"/>
                  <a:pt x="5781" y="2901"/>
                </a:cubicBezTo>
                <a:cubicBezTo>
                  <a:pt x="5781" y="2901"/>
                  <a:pt x="5781" y="2892"/>
                  <a:pt x="5779" y="2872"/>
                </a:cubicBezTo>
                <a:lnTo>
                  <a:pt x="5779" y="2872"/>
                </a:lnTo>
                <a:cubicBezTo>
                  <a:pt x="5793" y="2999"/>
                  <a:pt x="5800" y="3127"/>
                  <a:pt x="5800" y="3256"/>
                </a:cubicBezTo>
                <a:cubicBezTo>
                  <a:pt x="5798" y="3323"/>
                  <a:pt x="5796" y="3393"/>
                  <a:pt x="5791" y="3460"/>
                </a:cubicBezTo>
                <a:cubicBezTo>
                  <a:pt x="5787" y="3518"/>
                  <a:pt x="5781" y="3572"/>
                  <a:pt x="5780" y="3582"/>
                </a:cubicBezTo>
                <a:lnTo>
                  <a:pt x="5780" y="3582"/>
                </a:lnTo>
                <a:cubicBezTo>
                  <a:pt x="5759" y="3706"/>
                  <a:pt x="5734" y="3831"/>
                  <a:pt x="5699" y="3953"/>
                </a:cubicBezTo>
                <a:cubicBezTo>
                  <a:pt x="5682" y="4012"/>
                  <a:pt x="5663" y="4069"/>
                  <a:pt x="5642" y="4126"/>
                </a:cubicBezTo>
                <a:cubicBezTo>
                  <a:pt x="5631" y="4155"/>
                  <a:pt x="5621" y="4183"/>
                  <a:pt x="5610" y="4212"/>
                </a:cubicBezTo>
                <a:cubicBezTo>
                  <a:pt x="5606" y="4223"/>
                  <a:pt x="5602" y="4232"/>
                  <a:pt x="5600" y="4238"/>
                </a:cubicBezTo>
                <a:lnTo>
                  <a:pt x="5600" y="4238"/>
                </a:lnTo>
                <a:cubicBezTo>
                  <a:pt x="5597" y="4244"/>
                  <a:pt x="5593" y="4252"/>
                  <a:pt x="5589" y="4261"/>
                </a:cubicBezTo>
                <a:cubicBezTo>
                  <a:pt x="5534" y="4370"/>
                  <a:pt x="5477" y="4478"/>
                  <a:pt x="5412" y="4581"/>
                </a:cubicBezTo>
                <a:cubicBezTo>
                  <a:pt x="5311" y="4737"/>
                  <a:pt x="5324" y="4720"/>
                  <a:pt x="5189" y="4863"/>
                </a:cubicBezTo>
                <a:cubicBezTo>
                  <a:pt x="4814" y="5261"/>
                  <a:pt x="4355" y="5476"/>
                  <a:pt x="3756" y="5573"/>
                </a:cubicBezTo>
                <a:cubicBezTo>
                  <a:pt x="3620" y="5595"/>
                  <a:pt x="3482" y="5605"/>
                  <a:pt x="3344" y="5605"/>
                </a:cubicBezTo>
                <a:cubicBezTo>
                  <a:pt x="2954" y="5605"/>
                  <a:pt x="2572" y="5519"/>
                  <a:pt x="2265" y="5346"/>
                </a:cubicBezTo>
                <a:cubicBezTo>
                  <a:pt x="2214" y="5316"/>
                  <a:pt x="2164" y="5285"/>
                  <a:pt x="2113" y="5253"/>
                </a:cubicBezTo>
                <a:cubicBezTo>
                  <a:pt x="2098" y="5243"/>
                  <a:pt x="2015" y="5180"/>
                  <a:pt x="2013" y="5180"/>
                </a:cubicBezTo>
                <a:lnTo>
                  <a:pt x="2013" y="5180"/>
                </a:lnTo>
                <a:cubicBezTo>
                  <a:pt x="2013" y="5180"/>
                  <a:pt x="2019" y="5186"/>
                  <a:pt x="2037" y="5200"/>
                </a:cubicBezTo>
                <a:cubicBezTo>
                  <a:pt x="1930" y="5114"/>
                  <a:pt x="1831" y="5019"/>
                  <a:pt x="1740" y="4916"/>
                </a:cubicBezTo>
                <a:cubicBezTo>
                  <a:pt x="1728" y="4902"/>
                  <a:pt x="1675" y="4837"/>
                  <a:pt x="1657" y="4816"/>
                </a:cubicBezTo>
                <a:lnTo>
                  <a:pt x="1657" y="4816"/>
                </a:lnTo>
                <a:cubicBezTo>
                  <a:pt x="1647" y="4801"/>
                  <a:pt x="1584" y="4711"/>
                  <a:pt x="1570" y="4688"/>
                </a:cubicBezTo>
                <a:cubicBezTo>
                  <a:pt x="1500" y="4579"/>
                  <a:pt x="1439" y="4465"/>
                  <a:pt x="1382" y="4347"/>
                </a:cubicBezTo>
                <a:cubicBezTo>
                  <a:pt x="1372" y="4327"/>
                  <a:pt x="1369" y="4322"/>
                  <a:pt x="1368" y="4322"/>
                </a:cubicBezTo>
                <a:lnTo>
                  <a:pt x="1368" y="4322"/>
                </a:lnTo>
                <a:cubicBezTo>
                  <a:pt x="1368" y="4322"/>
                  <a:pt x="1368" y="4322"/>
                  <a:pt x="1368" y="4322"/>
                </a:cubicBezTo>
                <a:lnTo>
                  <a:pt x="1368" y="4322"/>
                </a:lnTo>
                <a:cubicBezTo>
                  <a:pt x="1366" y="4315"/>
                  <a:pt x="1360" y="4299"/>
                  <a:pt x="1348" y="4265"/>
                </a:cubicBezTo>
                <a:cubicBezTo>
                  <a:pt x="1329" y="4210"/>
                  <a:pt x="1308" y="4155"/>
                  <a:pt x="1291" y="4101"/>
                </a:cubicBezTo>
                <a:cubicBezTo>
                  <a:pt x="1251" y="3974"/>
                  <a:pt x="1220" y="3848"/>
                  <a:pt x="1197" y="3717"/>
                </a:cubicBezTo>
                <a:cubicBezTo>
                  <a:pt x="1192" y="3696"/>
                  <a:pt x="1179" y="3596"/>
                  <a:pt x="1178" y="3596"/>
                </a:cubicBezTo>
                <a:lnTo>
                  <a:pt x="1178" y="3596"/>
                </a:lnTo>
                <a:cubicBezTo>
                  <a:pt x="1178" y="3596"/>
                  <a:pt x="1179" y="3606"/>
                  <a:pt x="1182" y="3633"/>
                </a:cubicBezTo>
                <a:cubicBezTo>
                  <a:pt x="1173" y="3568"/>
                  <a:pt x="1167" y="3502"/>
                  <a:pt x="1165" y="3437"/>
                </a:cubicBezTo>
                <a:cubicBezTo>
                  <a:pt x="1157" y="3304"/>
                  <a:pt x="1157" y="3174"/>
                  <a:pt x="1165" y="3041"/>
                </a:cubicBezTo>
                <a:cubicBezTo>
                  <a:pt x="1167" y="3011"/>
                  <a:pt x="1179" y="2898"/>
                  <a:pt x="1181" y="2870"/>
                </a:cubicBezTo>
                <a:lnTo>
                  <a:pt x="1181" y="2870"/>
                </a:lnTo>
                <a:cubicBezTo>
                  <a:pt x="1186" y="2847"/>
                  <a:pt x="1203" y="2750"/>
                  <a:pt x="1209" y="2721"/>
                </a:cubicBezTo>
                <a:cubicBezTo>
                  <a:pt x="1239" y="2580"/>
                  <a:pt x="1281" y="2443"/>
                  <a:pt x="1327" y="2306"/>
                </a:cubicBezTo>
                <a:cubicBezTo>
                  <a:pt x="1342" y="2262"/>
                  <a:pt x="1345" y="2248"/>
                  <a:pt x="1346" y="2244"/>
                </a:cubicBezTo>
                <a:lnTo>
                  <a:pt x="1346" y="2244"/>
                </a:lnTo>
                <a:cubicBezTo>
                  <a:pt x="1348" y="2241"/>
                  <a:pt x="1355" y="2229"/>
                  <a:pt x="1376" y="2188"/>
                </a:cubicBezTo>
                <a:cubicBezTo>
                  <a:pt x="1407" y="2125"/>
                  <a:pt x="1439" y="2059"/>
                  <a:pt x="1475" y="1998"/>
                </a:cubicBezTo>
                <a:cubicBezTo>
                  <a:pt x="1511" y="1937"/>
                  <a:pt x="1551" y="1878"/>
                  <a:pt x="1588" y="1819"/>
                </a:cubicBezTo>
                <a:cubicBezTo>
                  <a:pt x="1603" y="1799"/>
                  <a:pt x="1618" y="1779"/>
                  <a:pt x="1632" y="1759"/>
                </a:cubicBezTo>
                <a:lnTo>
                  <a:pt x="1632" y="1759"/>
                </a:lnTo>
                <a:cubicBezTo>
                  <a:pt x="1639" y="1751"/>
                  <a:pt x="1646" y="1741"/>
                  <a:pt x="1654" y="1733"/>
                </a:cubicBezTo>
                <a:cubicBezTo>
                  <a:pt x="1744" y="1632"/>
                  <a:pt x="1839" y="1535"/>
                  <a:pt x="1945" y="1446"/>
                </a:cubicBezTo>
                <a:cubicBezTo>
                  <a:pt x="1949" y="1443"/>
                  <a:pt x="1952" y="1440"/>
                  <a:pt x="1955" y="1437"/>
                </a:cubicBezTo>
                <a:lnTo>
                  <a:pt x="1955" y="1437"/>
                </a:lnTo>
                <a:cubicBezTo>
                  <a:pt x="1958" y="1435"/>
                  <a:pt x="1960" y="1434"/>
                  <a:pt x="1963" y="1431"/>
                </a:cubicBezTo>
                <a:cubicBezTo>
                  <a:pt x="1993" y="1410"/>
                  <a:pt x="2022" y="1389"/>
                  <a:pt x="2054" y="1370"/>
                </a:cubicBezTo>
                <a:cubicBezTo>
                  <a:pt x="2115" y="1328"/>
                  <a:pt x="2180" y="1292"/>
                  <a:pt x="2246" y="1257"/>
                </a:cubicBezTo>
                <a:cubicBezTo>
                  <a:pt x="2372" y="1191"/>
                  <a:pt x="2412" y="1174"/>
                  <a:pt x="2604" y="1120"/>
                </a:cubicBezTo>
                <a:cubicBezTo>
                  <a:pt x="2802" y="1065"/>
                  <a:pt x="2859" y="1059"/>
                  <a:pt x="3023" y="1044"/>
                </a:cubicBezTo>
                <a:cubicBezTo>
                  <a:pt x="3046" y="1042"/>
                  <a:pt x="3069" y="1039"/>
                  <a:pt x="3092" y="1035"/>
                </a:cubicBezTo>
                <a:lnTo>
                  <a:pt x="3092" y="1035"/>
                </a:lnTo>
                <a:cubicBezTo>
                  <a:pt x="3113" y="1033"/>
                  <a:pt x="3134" y="1031"/>
                  <a:pt x="3156" y="1027"/>
                </a:cubicBezTo>
                <a:cubicBezTo>
                  <a:pt x="3317" y="1000"/>
                  <a:pt x="3479" y="986"/>
                  <a:pt x="3639" y="986"/>
                </a:cubicBezTo>
                <a:close/>
                <a:moveTo>
                  <a:pt x="3656" y="0"/>
                </a:moveTo>
                <a:cubicBezTo>
                  <a:pt x="3424" y="0"/>
                  <a:pt x="3191" y="20"/>
                  <a:pt x="2962" y="55"/>
                </a:cubicBezTo>
                <a:lnTo>
                  <a:pt x="2962" y="55"/>
                </a:lnTo>
                <a:cubicBezTo>
                  <a:pt x="1592" y="189"/>
                  <a:pt x="506" y="1128"/>
                  <a:pt x="238" y="2500"/>
                </a:cubicBezTo>
                <a:cubicBezTo>
                  <a:pt x="0" y="3730"/>
                  <a:pt x="360" y="5131"/>
                  <a:pt x="1367" y="5933"/>
                </a:cubicBezTo>
                <a:cubicBezTo>
                  <a:pt x="1934" y="6385"/>
                  <a:pt x="2656" y="6602"/>
                  <a:pt x="3382" y="6602"/>
                </a:cubicBezTo>
                <a:cubicBezTo>
                  <a:pt x="4138" y="6602"/>
                  <a:pt x="4898" y="6367"/>
                  <a:pt x="5494" y="5917"/>
                </a:cubicBezTo>
                <a:cubicBezTo>
                  <a:pt x="6607" y="5078"/>
                  <a:pt x="7041" y="3580"/>
                  <a:pt x="6659" y="2253"/>
                </a:cubicBezTo>
                <a:cubicBezTo>
                  <a:pt x="6453" y="1537"/>
                  <a:pt x="6015" y="905"/>
                  <a:pt x="5393" y="488"/>
                </a:cubicBezTo>
                <a:cubicBezTo>
                  <a:pt x="4872" y="137"/>
                  <a:pt x="4267" y="0"/>
                  <a:pt x="36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4" name="Google Shape;5094;p15"/>
          <p:cNvSpPr/>
          <p:nvPr/>
        </p:nvSpPr>
        <p:spPr>
          <a:xfrm>
            <a:off x="7887788" y="1202063"/>
            <a:ext cx="146125" cy="137000"/>
          </a:xfrm>
          <a:custGeom>
            <a:avLst/>
            <a:gdLst/>
            <a:ahLst/>
            <a:cxnLst/>
            <a:rect l="l" t="t" r="r" b="b"/>
            <a:pathLst>
              <a:path w="5845" h="5480" extrusionOk="0">
                <a:moveTo>
                  <a:pt x="3672" y="1101"/>
                </a:moveTo>
                <a:cubicBezTo>
                  <a:pt x="3677" y="1103"/>
                  <a:pt x="3681" y="1105"/>
                  <a:pt x="3685" y="1107"/>
                </a:cubicBezTo>
                <a:lnTo>
                  <a:pt x="3685" y="1107"/>
                </a:lnTo>
                <a:cubicBezTo>
                  <a:pt x="3681" y="1105"/>
                  <a:pt x="3677" y="1103"/>
                  <a:pt x="3672" y="1101"/>
                </a:cubicBezTo>
                <a:close/>
                <a:moveTo>
                  <a:pt x="3072" y="4464"/>
                </a:moveTo>
                <a:lnTo>
                  <a:pt x="3072" y="4464"/>
                </a:lnTo>
                <a:cubicBezTo>
                  <a:pt x="3071" y="4464"/>
                  <a:pt x="3070" y="4464"/>
                  <a:pt x="3069" y="4464"/>
                </a:cubicBezTo>
                <a:lnTo>
                  <a:pt x="3069" y="4464"/>
                </a:lnTo>
                <a:cubicBezTo>
                  <a:pt x="3070" y="4464"/>
                  <a:pt x="3071" y="4464"/>
                  <a:pt x="3072" y="4464"/>
                </a:cubicBezTo>
                <a:close/>
                <a:moveTo>
                  <a:pt x="3052" y="4466"/>
                </a:moveTo>
                <a:lnTo>
                  <a:pt x="3052" y="4466"/>
                </a:lnTo>
                <a:cubicBezTo>
                  <a:pt x="3035" y="4469"/>
                  <a:pt x="3029" y="4470"/>
                  <a:pt x="3029" y="4470"/>
                </a:cubicBezTo>
                <a:cubicBezTo>
                  <a:pt x="3028" y="4470"/>
                  <a:pt x="3040" y="4468"/>
                  <a:pt x="3052" y="4466"/>
                </a:cubicBezTo>
                <a:close/>
                <a:moveTo>
                  <a:pt x="3036" y="989"/>
                </a:moveTo>
                <a:cubicBezTo>
                  <a:pt x="3084" y="989"/>
                  <a:pt x="3131" y="990"/>
                  <a:pt x="3177" y="992"/>
                </a:cubicBezTo>
                <a:cubicBezTo>
                  <a:pt x="3207" y="994"/>
                  <a:pt x="3236" y="998"/>
                  <a:pt x="3264" y="1000"/>
                </a:cubicBezTo>
                <a:cubicBezTo>
                  <a:pt x="3270" y="1000"/>
                  <a:pt x="3275" y="1000"/>
                  <a:pt x="3280" y="1000"/>
                </a:cubicBezTo>
                <a:lnTo>
                  <a:pt x="3280" y="1000"/>
                </a:lnTo>
                <a:cubicBezTo>
                  <a:pt x="3393" y="1021"/>
                  <a:pt x="3502" y="1045"/>
                  <a:pt x="3611" y="1080"/>
                </a:cubicBezTo>
                <a:cubicBezTo>
                  <a:pt x="3640" y="1091"/>
                  <a:pt x="3708" y="1119"/>
                  <a:pt x="3711" y="1119"/>
                </a:cubicBezTo>
                <a:cubicBezTo>
                  <a:pt x="3711" y="1119"/>
                  <a:pt x="3710" y="1118"/>
                  <a:pt x="3707" y="1117"/>
                </a:cubicBezTo>
                <a:lnTo>
                  <a:pt x="3707" y="1117"/>
                </a:lnTo>
                <a:cubicBezTo>
                  <a:pt x="3752" y="1138"/>
                  <a:pt x="3795" y="1160"/>
                  <a:pt x="3839" y="1186"/>
                </a:cubicBezTo>
                <a:cubicBezTo>
                  <a:pt x="3883" y="1209"/>
                  <a:pt x="3923" y="1236"/>
                  <a:pt x="3965" y="1261"/>
                </a:cubicBezTo>
                <a:cubicBezTo>
                  <a:pt x="3979" y="1270"/>
                  <a:pt x="3990" y="1277"/>
                  <a:pt x="3997" y="1281"/>
                </a:cubicBezTo>
                <a:lnTo>
                  <a:pt x="3997" y="1281"/>
                </a:lnTo>
                <a:cubicBezTo>
                  <a:pt x="4000" y="1284"/>
                  <a:pt x="4004" y="1288"/>
                  <a:pt x="4010" y="1293"/>
                </a:cubicBezTo>
                <a:cubicBezTo>
                  <a:pt x="4096" y="1369"/>
                  <a:pt x="4178" y="1443"/>
                  <a:pt x="4252" y="1531"/>
                </a:cubicBezTo>
                <a:cubicBezTo>
                  <a:pt x="4265" y="1544"/>
                  <a:pt x="4276" y="1558"/>
                  <a:pt x="4288" y="1572"/>
                </a:cubicBezTo>
                <a:lnTo>
                  <a:pt x="4288" y="1572"/>
                </a:lnTo>
                <a:cubicBezTo>
                  <a:pt x="4314" y="1615"/>
                  <a:pt x="4345" y="1659"/>
                  <a:pt x="4374" y="1704"/>
                </a:cubicBezTo>
                <a:cubicBezTo>
                  <a:pt x="4397" y="1744"/>
                  <a:pt x="4422" y="1784"/>
                  <a:pt x="4444" y="1826"/>
                </a:cubicBezTo>
                <a:cubicBezTo>
                  <a:pt x="4456" y="1852"/>
                  <a:pt x="4498" y="1948"/>
                  <a:pt x="4500" y="1948"/>
                </a:cubicBezTo>
                <a:cubicBezTo>
                  <a:pt x="4500" y="1948"/>
                  <a:pt x="4500" y="1947"/>
                  <a:pt x="4500" y="1946"/>
                </a:cubicBezTo>
                <a:lnTo>
                  <a:pt x="4500" y="1946"/>
                </a:lnTo>
                <a:cubicBezTo>
                  <a:pt x="4527" y="2021"/>
                  <a:pt x="4553" y="2096"/>
                  <a:pt x="4574" y="2174"/>
                </a:cubicBezTo>
                <a:cubicBezTo>
                  <a:pt x="4587" y="2220"/>
                  <a:pt x="4597" y="2266"/>
                  <a:pt x="4608" y="2315"/>
                </a:cubicBezTo>
                <a:cubicBezTo>
                  <a:pt x="4614" y="2346"/>
                  <a:pt x="4627" y="2444"/>
                  <a:pt x="4628" y="2444"/>
                </a:cubicBezTo>
                <a:cubicBezTo>
                  <a:pt x="4629" y="2444"/>
                  <a:pt x="4628" y="2430"/>
                  <a:pt x="4625" y="2395"/>
                </a:cubicBezTo>
                <a:lnTo>
                  <a:pt x="4625" y="2395"/>
                </a:lnTo>
                <a:cubicBezTo>
                  <a:pt x="4635" y="2498"/>
                  <a:pt x="4644" y="2599"/>
                  <a:pt x="4642" y="2702"/>
                </a:cubicBezTo>
                <a:cubicBezTo>
                  <a:pt x="4642" y="2757"/>
                  <a:pt x="4639" y="2812"/>
                  <a:pt x="4635" y="2867"/>
                </a:cubicBezTo>
                <a:cubicBezTo>
                  <a:pt x="4633" y="2890"/>
                  <a:pt x="4631" y="2915"/>
                  <a:pt x="4629" y="2938"/>
                </a:cubicBezTo>
                <a:cubicBezTo>
                  <a:pt x="4629" y="2941"/>
                  <a:pt x="4629" y="2943"/>
                  <a:pt x="4629" y="2945"/>
                </a:cubicBezTo>
                <a:lnTo>
                  <a:pt x="4629" y="2945"/>
                </a:lnTo>
                <a:cubicBezTo>
                  <a:pt x="4610" y="3044"/>
                  <a:pt x="4592" y="3139"/>
                  <a:pt x="4564" y="3235"/>
                </a:cubicBezTo>
                <a:cubicBezTo>
                  <a:pt x="4551" y="3282"/>
                  <a:pt x="4536" y="3328"/>
                  <a:pt x="4519" y="3372"/>
                </a:cubicBezTo>
                <a:cubicBezTo>
                  <a:pt x="4511" y="3396"/>
                  <a:pt x="4503" y="3419"/>
                  <a:pt x="4494" y="3442"/>
                </a:cubicBezTo>
                <a:cubicBezTo>
                  <a:pt x="4493" y="3445"/>
                  <a:pt x="4492" y="3448"/>
                  <a:pt x="4491" y="3451"/>
                </a:cubicBezTo>
                <a:lnTo>
                  <a:pt x="4491" y="3451"/>
                </a:lnTo>
                <a:cubicBezTo>
                  <a:pt x="4490" y="3453"/>
                  <a:pt x="4489" y="3455"/>
                  <a:pt x="4488" y="3457"/>
                </a:cubicBezTo>
                <a:cubicBezTo>
                  <a:pt x="4439" y="3543"/>
                  <a:pt x="4399" y="3629"/>
                  <a:pt x="4345" y="3714"/>
                </a:cubicBezTo>
                <a:cubicBezTo>
                  <a:pt x="4335" y="3728"/>
                  <a:pt x="4281" y="3805"/>
                  <a:pt x="4270" y="3821"/>
                </a:cubicBezTo>
                <a:lnTo>
                  <a:pt x="4270" y="3821"/>
                </a:lnTo>
                <a:cubicBezTo>
                  <a:pt x="4265" y="3827"/>
                  <a:pt x="4261" y="3833"/>
                  <a:pt x="4258" y="3836"/>
                </a:cubicBezTo>
                <a:cubicBezTo>
                  <a:pt x="4233" y="3863"/>
                  <a:pt x="4210" y="3891"/>
                  <a:pt x="4184" y="3918"/>
                </a:cubicBezTo>
                <a:cubicBezTo>
                  <a:pt x="4149" y="3956"/>
                  <a:pt x="4113" y="3990"/>
                  <a:pt x="4077" y="4025"/>
                </a:cubicBezTo>
                <a:cubicBezTo>
                  <a:pt x="4063" y="4038"/>
                  <a:pt x="3976" y="4107"/>
                  <a:pt x="3979" y="4107"/>
                </a:cubicBezTo>
                <a:cubicBezTo>
                  <a:pt x="3979" y="4107"/>
                  <a:pt x="3980" y="4107"/>
                  <a:pt x="3980" y="4107"/>
                </a:cubicBezTo>
                <a:lnTo>
                  <a:pt x="3980" y="4107"/>
                </a:lnTo>
                <a:cubicBezTo>
                  <a:pt x="3895" y="4167"/>
                  <a:pt x="3805" y="4221"/>
                  <a:pt x="3713" y="4270"/>
                </a:cubicBezTo>
                <a:cubicBezTo>
                  <a:pt x="3690" y="4281"/>
                  <a:pt x="3603" y="4321"/>
                  <a:pt x="3608" y="4321"/>
                </a:cubicBezTo>
                <a:cubicBezTo>
                  <a:pt x="3609" y="4321"/>
                  <a:pt x="3610" y="4320"/>
                  <a:pt x="3614" y="4319"/>
                </a:cubicBezTo>
                <a:lnTo>
                  <a:pt x="3614" y="4319"/>
                </a:lnTo>
                <a:cubicBezTo>
                  <a:pt x="3570" y="4336"/>
                  <a:pt x="3525" y="4351"/>
                  <a:pt x="3481" y="4365"/>
                </a:cubicBezTo>
                <a:cubicBezTo>
                  <a:pt x="3350" y="4407"/>
                  <a:pt x="3217" y="4438"/>
                  <a:pt x="3080" y="4461"/>
                </a:cubicBezTo>
                <a:cubicBezTo>
                  <a:pt x="3073" y="4463"/>
                  <a:pt x="3067" y="4464"/>
                  <a:pt x="3061" y="4465"/>
                </a:cubicBezTo>
                <a:lnTo>
                  <a:pt x="3061" y="4465"/>
                </a:lnTo>
                <a:cubicBezTo>
                  <a:pt x="3027" y="4468"/>
                  <a:pt x="2993" y="4470"/>
                  <a:pt x="2958" y="4474"/>
                </a:cubicBezTo>
                <a:cubicBezTo>
                  <a:pt x="2899" y="4478"/>
                  <a:pt x="2840" y="4480"/>
                  <a:pt x="2779" y="4480"/>
                </a:cubicBezTo>
                <a:cubicBezTo>
                  <a:pt x="2762" y="4481"/>
                  <a:pt x="2745" y="4481"/>
                  <a:pt x="2728" y="4481"/>
                </a:cubicBezTo>
                <a:cubicBezTo>
                  <a:pt x="2682" y="4481"/>
                  <a:pt x="2635" y="4479"/>
                  <a:pt x="2588" y="4476"/>
                </a:cubicBezTo>
                <a:cubicBezTo>
                  <a:pt x="2560" y="4474"/>
                  <a:pt x="2533" y="4470"/>
                  <a:pt x="2505" y="4468"/>
                </a:cubicBezTo>
                <a:cubicBezTo>
                  <a:pt x="2503" y="4468"/>
                  <a:pt x="2500" y="4468"/>
                  <a:pt x="2498" y="4467"/>
                </a:cubicBezTo>
                <a:lnTo>
                  <a:pt x="2498" y="4467"/>
                </a:lnTo>
                <a:cubicBezTo>
                  <a:pt x="2389" y="4444"/>
                  <a:pt x="2284" y="4423"/>
                  <a:pt x="2179" y="4388"/>
                </a:cubicBezTo>
                <a:cubicBezTo>
                  <a:pt x="2150" y="4378"/>
                  <a:pt x="2089" y="4350"/>
                  <a:pt x="2086" y="4350"/>
                </a:cubicBezTo>
                <a:lnTo>
                  <a:pt x="2086" y="4350"/>
                </a:lnTo>
                <a:cubicBezTo>
                  <a:pt x="2085" y="4350"/>
                  <a:pt x="2095" y="4356"/>
                  <a:pt x="2126" y="4371"/>
                </a:cubicBezTo>
                <a:cubicBezTo>
                  <a:pt x="2071" y="4346"/>
                  <a:pt x="2017" y="4318"/>
                  <a:pt x="1964" y="4289"/>
                </a:cubicBezTo>
                <a:cubicBezTo>
                  <a:pt x="1924" y="4266"/>
                  <a:pt x="1884" y="4240"/>
                  <a:pt x="1844" y="4215"/>
                </a:cubicBezTo>
                <a:cubicBezTo>
                  <a:pt x="1818" y="4198"/>
                  <a:pt x="1769" y="4158"/>
                  <a:pt x="1768" y="4158"/>
                </a:cubicBezTo>
                <a:lnTo>
                  <a:pt x="1768" y="4158"/>
                </a:lnTo>
                <a:cubicBezTo>
                  <a:pt x="1768" y="4158"/>
                  <a:pt x="1777" y="4166"/>
                  <a:pt x="1804" y="4190"/>
                </a:cubicBezTo>
                <a:cubicBezTo>
                  <a:pt x="1720" y="4116"/>
                  <a:pt x="1637" y="4044"/>
                  <a:pt x="1564" y="3960"/>
                </a:cubicBezTo>
                <a:cubicBezTo>
                  <a:pt x="1558" y="3953"/>
                  <a:pt x="1523" y="3910"/>
                  <a:pt x="1505" y="3887"/>
                </a:cubicBezTo>
                <a:lnTo>
                  <a:pt x="1505" y="3887"/>
                </a:lnTo>
                <a:cubicBezTo>
                  <a:pt x="1486" y="3860"/>
                  <a:pt x="1451" y="3810"/>
                  <a:pt x="1444" y="3800"/>
                </a:cubicBezTo>
                <a:cubicBezTo>
                  <a:pt x="1389" y="3712"/>
                  <a:pt x="1345" y="3617"/>
                  <a:pt x="1294" y="3526"/>
                </a:cubicBezTo>
                <a:cubicBezTo>
                  <a:pt x="1292" y="3522"/>
                  <a:pt x="1290" y="3518"/>
                  <a:pt x="1288" y="3515"/>
                </a:cubicBezTo>
                <a:lnTo>
                  <a:pt x="1288" y="3515"/>
                </a:lnTo>
                <a:cubicBezTo>
                  <a:pt x="1286" y="3508"/>
                  <a:pt x="1282" y="3497"/>
                  <a:pt x="1277" y="3484"/>
                </a:cubicBezTo>
                <a:cubicBezTo>
                  <a:pt x="1262" y="3440"/>
                  <a:pt x="1246" y="3398"/>
                  <a:pt x="1231" y="3353"/>
                </a:cubicBezTo>
                <a:cubicBezTo>
                  <a:pt x="1199" y="3252"/>
                  <a:pt x="1174" y="3149"/>
                  <a:pt x="1155" y="3046"/>
                </a:cubicBezTo>
                <a:cubicBezTo>
                  <a:pt x="1149" y="3013"/>
                  <a:pt x="1144" y="2955"/>
                  <a:pt x="1143" y="2955"/>
                </a:cubicBezTo>
                <a:lnTo>
                  <a:pt x="1143" y="2955"/>
                </a:lnTo>
                <a:cubicBezTo>
                  <a:pt x="1143" y="2955"/>
                  <a:pt x="1144" y="2969"/>
                  <a:pt x="1147" y="3006"/>
                </a:cubicBezTo>
                <a:cubicBezTo>
                  <a:pt x="1142" y="2953"/>
                  <a:pt x="1136" y="2900"/>
                  <a:pt x="1134" y="2848"/>
                </a:cubicBezTo>
                <a:cubicBezTo>
                  <a:pt x="1128" y="2742"/>
                  <a:pt x="1128" y="2637"/>
                  <a:pt x="1134" y="2532"/>
                </a:cubicBezTo>
                <a:cubicBezTo>
                  <a:pt x="1135" y="2514"/>
                  <a:pt x="1144" y="2437"/>
                  <a:pt x="1147" y="2404"/>
                </a:cubicBezTo>
                <a:lnTo>
                  <a:pt x="1147" y="2404"/>
                </a:lnTo>
                <a:cubicBezTo>
                  <a:pt x="1152" y="2372"/>
                  <a:pt x="1162" y="2318"/>
                  <a:pt x="1166" y="2302"/>
                </a:cubicBezTo>
                <a:cubicBezTo>
                  <a:pt x="1189" y="2188"/>
                  <a:pt x="1222" y="2081"/>
                  <a:pt x="1260" y="1969"/>
                </a:cubicBezTo>
                <a:cubicBezTo>
                  <a:pt x="1266" y="1952"/>
                  <a:pt x="1270" y="1941"/>
                  <a:pt x="1272" y="1933"/>
                </a:cubicBezTo>
                <a:lnTo>
                  <a:pt x="1272" y="1933"/>
                </a:lnTo>
                <a:cubicBezTo>
                  <a:pt x="1276" y="1926"/>
                  <a:pt x="1282" y="1915"/>
                  <a:pt x="1290" y="1900"/>
                </a:cubicBezTo>
                <a:cubicBezTo>
                  <a:pt x="1315" y="1849"/>
                  <a:pt x="1340" y="1797"/>
                  <a:pt x="1368" y="1748"/>
                </a:cubicBezTo>
                <a:cubicBezTo>
                  <a:pt x="1397" y="1700"/>
                  <a:pt x="1429" y="1651"/>
                  <a:pt x="1460" y="1605"/>
                </a:cubicBezTo>
                <a:cubicBezTo>
                  <a:pt x="1471" y="1589"/>
                  <a:pt x="1477" y="1579"/>
                  <a:pt x="1481" y="1572"/>
                </a:cubicBezTo>
                <a:lnTo>
                  <a:pt x="1481" y="1572"/>
                </a:lnTo>
                <a:cubicBezTo>
                  <a:pt x="1485" y="1568"/>
                  <a:pt x="1490" y="1563"/>
                  <a:pt x="1496" y="1556"/>
                </a:cubicBezTo>
                <a:cubicBezTo>
                  <a:pt x="1571" y="1480"/>
                  <a:pt x="1645" y="1406"/>
                  <a:pt x="1723" y="1331"/>
                </a:cubicBezTo>
                <a:lnTo>
                  <a:pt x="1723" y="1331"/>
                </a:lnTo>
                <a:cubicBezTo>
                  <a:pt x="1723" y="1331"/>
                  <a:pt x="1724" y="1331"/>
                  <a:pt x="1724" y="1331"/>
                </a:cubicBezTo>
                <a:cubicBezTo>
                  <a:pt x="1747" y="1314"/>
                  <a:pt x="1770" y="1297"/>
                  <a:pt x="1795" y="1280"/>
                </a:cubicBezTo>
                <a:cubicBezTo>
                  <a:pt x="1846" y="1249"/>
                  <a:pt x="1897" y="1219"/>
                  <a:pt x="1949" y="1192"/>
                </a:cubicBezTo>
                <a:cubicBezTo>
                  <a:pt x="1970" y="1179"/>
                  <a:pt x="1993" y="1171"/>
                  <a:pt x="2015" y="1158"/>
                </a:cubicBezTo>
                <a:cubicBezTo>
                  <a:pt x="2019" y="1156"/>
                  <a:pt x="2023" y="1153"/>
                  <a:pt x="2026" y="1151"/>
                </a:cubicBezTo>
                <a:lnTo>
                  <a:pt x="2026" y="1151"/>
                </a:lnTo>
                <a:cubicBezTo>
                  <a:pt x="2028" y="1151"/>
                  <a:pt x="2030" y="1150"/>
                  <a:pt x="2031" y="1150"/>
                </a:cubicBezTo>
                <a:cubicBezTo>
                  <a:pt x="2092" y="1131"/>
                  <a:pt x="2151" y="1108"/>
                  <a:pt x="2213" y="1091"/>
                </a:cubicBezTo>
                <a:cubicBezTo>
                  <a:pt x="2269" y="1076"/>
                  <a:pt x="2328" y="1066"/>
                  <a:pt x="2385" y="1051"/>
                </a:cubicBezTo>
                <a:cubicBezTo>
                  <a:pt x="2395" y="1049"/>
                  <a:pt x="2412" y="1046"/>
                  <a:pt x="2426" y="1043"/>
                </a:cubicBezTo>
                <a:lnTo>
                  <a:pt x="2426" y="1043"/>
                </a:lnTo>
                <a:cubicBezTo>
                  <a:pt x="2457" y="1040"/>
                  <a:pt x="2490" y="1037"/>
                  <a:pt x="2522" y="1034"/>
                </a:cubicBezTo>
                <a:cubicBezTo>
                  <a:pt x="2545" y="1032"/>
                  <a:pt x="2568" y="1029"/>
                  <a:pt x="2590" y="1025"/>
                </a:cubicBezTo>
                <a:lnTo>
                  <a:pt x="2590" y="1025"/>
                </a:lnTo>
                <a:cubicBezTo>
                  <a:pt x="2612" y="1023"/>
                  <a:pt x="2633" y="1021"/>
                  <a:pt x="2655" y="1017"/>
                </a:cubicBezTo>
                <a:cubicBezTo>
                  <a:pt x="2687" y="1011"/>
                  <a:pt x="2720" y="1004"/>
                  <a:pt x="2754" y="1000"/>
                </a:cubicBezTo>
                <a:lnTo>
                  <a:pt x="2754" y="1000"/>
                </a:lnTo>
                <a:cubicBezTo>
                  <a:pt x="2725" y="1004"/>
                  <a:pt x="2717" y="1006"/>
                  <a:pt x="2719" y="1006"/>
                </a:cubicBezTo>
                <a:cubicBezTo>
                  <a:pt x="2724" y="1006"/>
                  <a:pt x="2776" y="1000"/>
                  <a:pt x="2790" y="998"/>
                </a:cubicBezTo>
                <a:cubicBezTo>
                  <a:pt x="2853" y="996"/>
                  <a:pt x="2914" y="990"/>
                  <a:pt x="2977" y="990"/>
                </a:cubicBezTo>
                <a:cubicBezTo>
                  <a:pt x="2997" y="989"/>
                  <a:pt x="3017" y="989"/>
                  <a:pt x="3036" y="989"/>
                </a:cubicBezTo>
                <a:close/>
                <a:moveTo>
                  <a:pt x="3033" y="0"/>
                </a:moveTo>
                <a:cubicBezTo>
                  <a:pt x="2855" y="0"/>
                  <a:pt x="2675" y="14"/>
                  <a:pt x="2498" y="40"/>
                </a:cubicBezTo>
                <a:lnTo>
                  <a:pt x="2498" y="40"/>
                </a:lnTo>
                <a:cubicBezTo>
                  <a:pt x="1906" y="92"/>
                  <a:pt x="1353" y="298"/>
                  <a:pt x="921" y="716"/>
                </a:cubicBezTo>
                <a:cubicBezTo>
                  <a:pt x="548" y="1074"/>
                  <a:pt x="295" y="1567"/>
                  <a:pt x="199" y="2073"/>
                </a:cubicBezTo>
                <a:cubicBezTo>
                  <a:pt x="1" y="3090"/>
                  <a:pt x="293" y="4249"/>
                  <a:pt x="1125" y="4914"/>
                </a:cubicBezTo>
                <a:cubicBezTo>
                  <a:pt x="1601" y="5295"/>
                  <a:pt x="2207" y="5480"/>
                  <a:pt x="2815" y="5480"/>
                </a:cubicBezTo>
                <a:cubicBezTo>
                  <a:pt x="3434" y="5480"/>
                  <a:pt x="4057" y="5289"/>
                  <a:pt x="4549" y="4919"/>
                </a:cubicBezTo>
                <a:cubicBezTo>
                  <a:pt x="5476" y="4221"/>
                  <a:pt x="5844" y="2983"/>
                  <a:pt x="5526" y="1874"/>
                </a:cubicBezTo>
                <a:cubicBezTo>
                  <a:pt x="5354" y="1274"/>
                  <a:pt x="4987" y="750"/>
                  <a:pt x="4469" y="402"/>
                </a:cubicBezTo>
                <a:cubicBezTo>
                  <a:pt x="4038" y="112"/>
                  <a:pt x="3538" y="0"/>
                  <a:pt x="30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5" name="Google Shape;5095;p15"/>
          <p:cNvSpPr/>
          <p:nvPr/>
        </p:nvSpPr>
        <p:spPr>
          <a:xfrm>
            <a:off x="1670575" y="1058113"/>
            <a:ext cx="117525" cy="1101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6" name="Google Shape;5096;p15"/>
          <p:cNvSpPr/>
          <p:nvPr/>
        </p:nvSpPr>
        <p:spPr>
          <a:xfrm>
            <a:off x="7972938" y="4210363"/>
            <a:ext cx="117525" cy="1101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7" name="Google Shape;5097;p15"/>
          <p:cNvSpPr/>
          <p:nvPr/>
        </p:nvSpPr>
        <p:spPr>
          <a:xfrm>
            <a:off x="7126775" y="992500"/>
            <a:ext cx="117525" cy="1101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p:cSld name="BLANK_1_1_1_1_1_1_1">
    <p:bg>
      <p:bgPr>
        <a:solidFill>
          <a:srgbClr val="79CDBE"/>
        </a:solidFill>
        <a:effectLst/>
      </p:bgPr>
    </p:bg>
    <p:spTree>
      <p:nvGrpSpPr>
        <p:cNvPr id="1" name="Shape 9021"/>
        <p:cNvGrpSpPr/>
        <p:nvPr/>
      </p:nvGrpSpPr>
      <p:grpSpPr>
        <a:xfrm>
          <a:off x="0" y="0"/>
          <a:ext cx="0" cy="0"/>
          <a:chOff x="0" y="0"/>
          <a:chExt cx="0" cy="0"/>
        </a:xfrm>
      </p:grpSpPr>
      <p:grpSp>
        <p:nvGrpSpPr>
          <p:cNvPr id="9022" name="Google Shape;9022;p26"/>
          <p:cNvGrpSpPr/>
          <p:nvPr/>
        </p:nvGrpSpPr>
        <p:grpSpPr>
          <a:xfrm>
            <a:off x="0" y="0"/>
            <a:ext cx="9144125" cy="5143391"/>
            <a:chOff x="0" y="0"/>
            <a:chExt cx="9144125" cy="5143391"/>
          </a:xfrm>
        </p:grpSpPr>
        <p:sp>
          <p:nvSpPr>
            <p:cNvPr id="9023" name="Google Shape;9023;p26"/>
            <p:cNvSpPr/>
            <p:nvPr/>
          </p:nvSpPr>
          <p:spPr>
            <a:xfrm>
              <a:off x="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4" name="Google Shape;9024;p26"/>
            <p:cNvSpPr/>
            <p:nvPr/>
          </p:nvSpPr>
          <p:spPr>
            <a:xfrm>
              <a:off x="38100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5" name="Google Shape;9025;p26"/>
            <p:cNvSpPr/>
            <p:nvPr/>
          </p:nvSpPr>
          <p:spPr>
            <a:xfrm>
              <a:off x="76201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6" name="Google Shape;9026;p26"/>
            <p:cNvSpPr/>
            <p:nvPr/>
          </p:nvSpPr>
          <p:spPr>
            <a:xfrm>
              <a:off x="114301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7" name="Google Shape;9027;p26"/>
            <p:cNvSpPr/>
            <p:nvPr/>
          </p:nvSpPr>
          <p:spPr>
            <a:xfrm>
              <a:off x="152402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8" name="Google Shape;9028;p26"/>
            <p:cNvSpPr/>
            <p:nvPr/>
          </p:nvSpPr>
          <p:spPr>
            <a:xfrm>
              <a:off x="190502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9" name="Google Shape;9029;p26"/>
            <p:cNvSpPr/>
            <p:nvPr/>
          </p:nvSpPr>
          <p:spPr>
            <a:xfrm>
              <a:off x="228603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0" name="Google Shape;9030;p26"/>
            <p:cNvSpPr/>
            <p:nvPr/>
          </p:nvSpPr>
          <p:spPr>
            <a:xfrm>
              <a:off x="266703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1" name="Google Shape;9031;p26"/>
            <p:cNvSpPr/>
            <p:nvPr/>
          </p:nvSpPr>
          <p:spPr>
            <a:xfrm>
              <a:off x="304804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2" name="Google Shape;9032;p26"/>
            <p:cNvSpPr/>
            <p:nvPr/>
          </p:nvSpPr>
          <p:spPr>
            <a:xfrm>
              <a:off x="342904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3" name="Google Shape;9033;p26"/>
            <p:cNvSpPr/>
            <p:nvPr/>
          </p:nvSpPr>
          <p:spPr>
            <a:xfrm>
              <a:off x="381005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4" name="Google Shape;9034;p26"/>
            <p:cNvSpPr/>
            <p:nvPr/>
          </p:nvSpPr>
          <p:spPr>
            <a:xfrm>
              <a:off x="419105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5" name="Google Shape;9035;p26"/>
            <p:cNvSpPr/>
            <p:nvPr/>
          </p:nvSpPr>
          <p:spPr>
            <a:xfrm>
              <a:off x="457206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6" name="Google Shape;9036;p26"/>
            <p:cNvSpPr/>
            <p:nvPr/>
          </p:nvSpPr>
          <p:spPr>
            <a:xfrm>
              <a:off x="495306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7" name="Google Shape;9037;p26"/>
            <p:cNvSpPr/>
            <p:nvPr/>
          </p:nvSpPr>
          <p:spPr>
            <a:xfrm>
              <a:off x="533407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8" name="Google Shape;9038;p26"/>
            <p:cNvSpPr/>
            <p:nvPr/>
          </p:nvSpPr>
          <p:spPr>
            <a:xfrm>
              <a:off x="571507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9" name="Google Shape;9039;p26"/>
            <p:cNvSpPr/>
            <p:nvPr/>
          </p:nvSpPr>
          <p:spPr>
            <a:xfrm>
              <a:off x="609608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0" name="Google Shape;9040;p26"/>
            <p:cNvSpPr/>
            <p:nvPr/>
          </p:nvSpPr>
          <p:spPr>
            <a:xfrm>
              <a:off x="647708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1" name="Google Shape;9041;p26"/>
            <p:cNvSpPr/>
            <p:nvPr/>
          </p:nvSpPr>
          <p:spPr>
            <a:xfrm>
              <a:off x="685809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2" name="Google Shape;9042;p26"/>
            <p:cNvSpPr/>
            <p:nvPr/>
          </p:nvSpPr>
          <p:spPr>
            <a:xfrm>
              <a:off x="723909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3" name="Google Shape;9043;p26"/>
            <p:cNvSpPr/>
            <p:nvPr/>
          </p:nvSpPr>
          <p:spPr>
            <a:xfrm>
              <a:off x="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4" name="Google Shape;9044;p26"/>
            <p:cNvSpPr/>
            <p:nvPr/>
          </p:nvSpPr>
          <p:spPr>
            <a:xfrm>
              <a:off x="38100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5" name="Google Shape;9045;p26"/>
            <p:cNvSpPr/>
            <p:nvPr/>
          </p:nvSpPr>
          <p:spPr>
            <a:xfrm>
              <a:off x="76201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6" name="Google Shape;9046;p26"/>
            <p:cNvSpPr/>
            <p:nvPr/>
          </p:nvSpPr>
          <p:spPr>
            <a:xfrm>
              <a:off x="114301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7" name="Google Shape;9047;p26"/>
            <p:cNvSpPr/>
            <p:nvPr/>
          </p:nvSpPr>
          <p:spPr>
            <a:xfrm>
              <a:off x="152402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8" name="Google Shape;9048;p26"/>
            <p:cNvSpPr/>
            <p:nvPr/>
          </p:nvSpPr>
          <p:spPr>
            <a:xfrm>
              <a:off x="190502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9" name="Google Shape;9049;p26"/>
            <p:cNvSpPr/>
            <p:nvPr/>
          </p:nvSpPr>
          <p:spPr>
            <a:xfrm>
              <a:off x="228603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0" name="Google Shape;9050;p26"/>
            <p:cNvSpPr/>
            <p:nvPr/>
          </p:nvSpPr>
          <p:spPr>
            <a:xfrm>
              <a:off x="266703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1" name="Google Shape;9051;p26"/>
            <p:cNvSpPr/>
            <p:nvPr/>
          </p:nvSpPr>
          <p:spPr>
            <a:xfrm>
              <a:off x="304804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2" name="Google Shape;9052;p26"/>
            <p:cNvSpPr/>
            <p:nvPr/>
          </p:nvSpPr>
          <p:spPr>
            <a:xfrm>
              <a:off x="342904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3" name="Google Shape;9053;p26"/>
            <p:cNvSpPr/>
            <p:nvPr/>
          </p:nvSpPr>
          <p:spPr>
            <a:xfrm>
              <a:off x="381005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4" name="Google Shape;9054;p26"/>
            <p:cNvSpPr/>
            <p:nvPr/>
          </p:nvSpPr>
          <p:spPr>
            <a:xfrm>
              <a:off x="419105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5" name="Google Shape;9055;p26"/>
            <p:cNvSpPr/>
            <p:nvPr/>
          </p:nvSpPr>
          <p:spPr>
            <a:xfrm>
              <a:off x="457206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6" name="Google Shape;9056;p26"/>
            <p:cNvSpPr/>
            <p:nvPr/>
          </p:nvSpPr>
          <p:spPr>
            <a:xfrm>
              <a:off x="495306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7" name="Google Shape;9057;p26"/>
            <p:cNvSpPr/>
            <p:nvPr/>
          </p:nvSpPr>
          <p:spPr>
            <a:xfrm>
              <a:off x="533407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8" name="Google Shape;9058;p26"/>
            <p:cNvSpPr/>
            <p:nvPr/>
          </p:nvSpPr>
          <p:spPr>
            <a:xfrm>
              <a:off x="571507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9" name="Google Shape;9059;p26"/>
            <p:cNvSpPr/>
            <p:nvPr/>
          </p:nvSpPr>
          <p:spPr>
            <a:xfrm>
              <a:off x="609608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0" name="Google Shape;9060;p26"/>
            <p:cNvSpPr/>
            <p:nvPr/>
          </p:nvSpPr>
          <p:spPr>
            <a:xfrm>
              <a:off x="647708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1" name="Google Shape;9061;p26"/>
            <p:cNvSpPr/>
            <p:nvPr/>
          </p:nvSpPr>
          <p:spPr>
            <a:xfrm>
              <a:off x="685809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2" name="Google Shape;9062;p26"/>
            <p:cNvSpPr/>
            <p:nvPr/>
          </p:nvSpPr>
          <p:spPr>
            <a:xfrm>
              <a:off x="723909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3" name="Google Shape;9063;p26"/>
            <p:cNvSpPr/>
            <p:nvPr/>
          </p:nvSpPr>
          <p:spPr>
            <a:xfrm>
              <a:off x="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4" name="Google Shape;9064;p26"/>
            <p:cNvSpPr/>
            <p:nvPr/>
          </p:nvSpPr>
          <p:spPr>
            <a:xfrm>
              <a:off x="38100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5" name="Google Shape;9065;p26"/>
            <p:cNvSpPr/>
            <p:nvPr/>
          </p:nvSpPr>
          <p:spPr>
            <a:xfrm>
              <a:off x="76201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6" name="Google Shape;9066;p26"/>
            <p:cNvSpPr/>
            <p:nvPr/>
          </p:nvSpPr>
          <p:spPr>
            <a:xfrm>
              <a:off x="114301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7" name="Google Shape;9067;p26"/>
            <p:cNvSpPr/>
            <p:nvPr/>
          </p:nvSpPr>
          <p:spPr>
            <a:xfrm>
              <a:off x="152402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8" name="Google Shape;9068;p26"/>
            <p:cNvSpPr/>
            <p:nvPr/>
          </p:nvSpPr>
          <p:spPr>
            <a:xfrm>
              <a:off x="190502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9" name="Google Shape;9069;p26"/>
            <p:cNvSpPr/>
            <p:nvPr/>
          </p:nvSpPr>
          <p:spPr>
            <a:xfrm>
              <a:off x="228603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0" name="Google Shape;9070;p26"/>
            <p:cNvSpPr/>
            <p:nvPr/>
          </p:nvSpPr>
          <p:spPr>
            <a:xfrm>
              <a:off x="266703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1" name="Google Shape;9071;p26"/>
            <p:cNvSpPr/>
            <p:nvPr/>
          </p:nvSpPr>
          <p:spPr>
            <a:xfrm>
              <a:off x="304804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2" name="Google Shape;9072;p26"/>
            <p:cNvSpPr/>
            <p:nvPr/>
          </p:nvSpPr>
          <p:spPr>
            <a:xfrm>
              <a:off x="342904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3" name="Google Shape;9073;p26"/>
            <p:cNvSpPr/>
            <p:nvPr/>
          </p:nvSpPr>
          <p:spPr>
            <a:xfrm>
              <a:off x="381005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4" name="Google Shape;9074;p26"/>
            <p:cNvSpPr/>
            <p:nvPr/>
          </p:nvSpPr>
          <p:spPr>
            <a:xfrm>
              <a:off x="419105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5" name="Google Shape;9075;p26"/>
            <p:cNvSpPr/>
            <p:nvPr/>
          </p:nvSpPr>
          <p:spPr>
            <a:xfrm>
              <a:off x="457206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6" name="Google Shape;9076;p26"/>
            <p:cNvSpPr/>
            <p:nvPr/>
          </p:nvSpPr>
          <p:spPr>
            <a:xfrm>
              <a:off x="495306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7" name="Google Shape;9077;p26"/>
            <p:cNvSpPr/>
            <p:nvPr/>
          </p:nvSpPr>
          <p:spPr>
            <a:xfrm>
              <a:off x="533407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8" name="Google Shape;9078;p26"/>
            <p:cNvSpPr/>
            <p:nvPr/>
          </p:nvSpPr>
          <p:spPr>
            <a:xfrm>
              <a:off x="571507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9" name="Google Shape;9079;p26"/>
            <p:cNvSpPr/>
            <p:nvPr/>
          </p:nvSpPr>
          <p:spPr>
            <a:xfrm>
              <a:off x="609608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0" name="Google Shape;9080;p26"/>
            <p:cNvSpPr/>
            <p:nvPr/>
          </p:nvSpPr>
          <p:spPr>
            <a:xfrm>
              <a:off x="647708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1" name="Google Shape;9081;p26"/>
            <p:cNvSpPr/>
            <p:nvPr/>
          </p:nvSpPr>
          <p:spPr>
            <a:xfrm>
              <a:off x="685809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2" name="Google Shape;9082;p26"/>
            <p:cNvSpPr/>
            <p:nvPr/>
          </p:nvSpPr>
          <p:spPr>
            <a:xfrm>
              <a:off x="723909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3" name="Google Shape;9083;p26"/>
            <p:cNvSpPr/>
            <p:nvPr/>
          </p:nvSpPr>
          <p:spPr>
            <a:xfrm>
              <a:off x="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4" name="Google Shape;9084;p26"/>
            <p:cNvSpPr/>
            <p:nvPr/>
          </p:nvSpPr>
          <p:spPr>
            <a:xfrm>
              <a:off x="38100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5" name="Google Shape;9085;p26"/>
            <p:cNvSpPr/>
            <p:nvPr/>
          </p:nvSpPr>
          <p:spPr>
            <a:xfrm>
              <a:off x="76201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6" name="Google Shape;9086;p26"/>
            <p:cNvSpPr/>
            <p:nvPr/>
          </p:nvSpPr>
          <p:spPr>
            <a:xfrm>
              <a:off x="114301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7" name="Google Shape;9087;p26"/>
            <p:cNvSpPr/>
            <p:nvPr/>
          </p:nvSpPr>
          <p:spPr>
            <a:xfrm>
              <a:off x="152402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8" name="Google Shape;9088;p26"/>
            <p:cNvSpPr/>
            <p:nvPr/>
          </p:nvSpPr>
          <p:spPr>
            <a:xfrm>
              <a:off x="190502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9" name="Google Shape;9089;p26"/>
            <p:cNvSpPr/>
            <p:nvPr/>
          </p:nvSpPr>
          <p:spPr>
            <a:xfrm>
              <a:off x="228603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0" name="Google Shape;9090;p26"/>
            <p:cNvSpPr/>
            <p:nvPr/>
          </p:nvSpPr>
          <p:spPr>
            <a:xfrm>
              <a:off x="266703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1" name="Google Shape;9091;p26"/>
            <p:cNvSpPr/>
            <p:nvPr/>
          </p:nvSpPr>
          <p:spPr>
            <a:xfrm>
              <a:off x="304804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2" name="Google Shape;9092;p26"/>
            <p:cNvSpPr/>
            <p:nvPr/>
          </p:nvSpPr>
          <p:spPr>
            <a:xfrm>
              <a:off x="342904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3" name="Google Shape;9093;p26"/>
            <p:cNvSpPr/>
            <p:nvPr/>
          </p:nvSpPr>
          <p:spPr>
            <a:xfrm>
              <a:off x="381005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4" name="Google Shape;9094;p26"/>
            <p:cNvSpPr/>
            <p:nvPr/>
          </p:nvSpPr>
          <p:spPr>
            <a:xfrm>
              <a:off x="419105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5" name="Google Shape;9095;p26"/>
            <p:cNvSpPr/>
            <p:nvPr/>
          </p:nvSpPr>
          <p:spPr>
            <a:xfrm>
              <a:off x="457206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6" name="Google Shape;9096;p26"/>
            <p:cNvSpPr/>
            <p:nvPr/>
          </p:nvSpPr>
          <p:spPr>
            <a:xfrm>
              <a:off x="495306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7" name="Google Shape;9097;p26"/>
            <p:cNvSpPr/>
            <p:nvPr/>
          </p:nvSpPr>
          <p:spPr>
            <a:xfrm>
              <a:off x="533407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8" name="Google Shape;9098;p26"/>
            <p:cNvSpPr/>
            <p:nvPr/>
          </p:nvSpPr>
          <p:spPr>
            <a:xfrm>
              <a:off x="571507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9" name="Google Shape;9099;p26"/>
            <p:cNvSpPr/>
            <p:nvPr/>
          </p:nvSpPr>
          <p:spPr>
            <a:xfrm>
              <a:off x="609608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0" name="Google Shape;9100;p26"/>
            <p:cNvSpPr/>
            <p:nvPr/>
          </p:nvSpPr>
          <p:spPr>
            <a:xfrm>
              <a:off x="647708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1" name="Google Shape;9101;p26"/>
            <p:cNvSpPr/>
            <p:nvPr/>
          </p:nvSpPr>
          <p:spPr>
            <a:xfrm>
              <a:off x="685809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2" name="Google Shape;9102;p26"/>
            <p:cNvSpPr/>
            <p:nvPr/>
          </p:nvSpPr>
          <p:spPr>
            <a:xfrm>
              <a:off x="723909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3" name="Google Shape;9103;p26"/>
            <p:cNvSpPr/>
            <p:nvPr/>
          </p:nvSpPr>
          <p:spPr>
            <a:xfrm>
              <a:off x="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4" name="Google Shape;9104;p26"/>
            <p:cNvSpPr/>
            <p:nvPr/>
          </p:nvSpPr>
          <p:spPr>
            <a:xfrm>
              <a:off x="38100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5" name="Google Shape;9105;p26"/>
            <p:cNvSpPr/>
            <p:nvPr/>
          </p:nvSpPr>
          <p:spPr>
            <a:xfrm>
              <a:off x="76201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6" name="Google Shape;9106;p26"/>
            <p:cNvSpPr/>
            <p:nvPr/>
          </p:nvSpPr>
          <p:spPr>
            <a:xfrm>
              <a:off x="114301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7" name="Google Shape;9107;p26"/>
            <p:cNvSpPr/>
            <p:nvPr/>
          </p:nvSpPr>
          <p:spPr>
            <a:xfrm>
              <a:off x="152402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8" name="Google Shape;9108;p26"/>
            <p:cNvSpPr/>
            <p:nvPr/>
          </p:nvSpPr>
          <p:spPr>
            <a:xfrm>
              <a:off x="190502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9" name="Google Shape;9109;p26"/>
            <p:cNvSpPr/>
            <p:nvPr/>
          </p:nvSpPr>
          <p:spPr>
            <a:xfrm>
              <a:off x="228603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0" name="Google Shape;9110;p26"/>
            <p:cNvSpPr/>
            <p:nvPr/>
          </p:nvSpPr>
          <p:spPr>
            <a:xfrm>
              <a:off x="266703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1" name="Google Shape;9111;p26"/>
            <p:cNvSpPr/>
            <p:nvPr/>
          </p:nvSpPr>
          <p:spPr>
            <a:xfrm>
              <a:off x="304804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2" name="Google Shape;9112;p26"/>
            <p:cNvSpPr/>
            <p:nvPr/>
          </p:nvSpPr>
          <p:spPr>
            <a:xfrm>
              <a:off x="342904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3" name="Google Shape;9113;p26"/>
            <p:cNvSpPr/>
            <p:nvPr/>
          </p:nvSpPr>
          <p:spPr>
            <a:xfrm>
              <a:off x="381005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4" name="Google Shape;9114;p26"/>
            <p:cNvSpPr/>
            <p:nvPr/>
          </p:nvSpPr>
          <p:spPr>
            <a:xfrm>
              <a:off x="419105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5" name="Google Shape;9115;p26"/>
            <p:cNvSpPr/>
            <p:nvPr/>
          </p:nvSpPr>
          <p:spPr>
            <a:xfrm>
              <a:off x="457206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6" name="Google Shape;9116;p26"/>
            <p:cNvSpPr/>
            <p:nvPr/>
          </p:nvSpPr>
          <p:spPr>
            <a:xfrm>
              <a:off x="495306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7" name="Google Shape;9117;p26"/>
            <p:cNvSpPr/>
            <p:nvPr/>
          </p:nvSpPr>
          <p:spPr>
            <a:xfrm>
              <a:off x="533407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8" name="Google Shape;9118;p26"/>
            <p:cNvSpPr/>
            <p:nvPr/>
          </p:nvSpPr>
          <p:spPr>
            <a:xfrm>
              <a:off x="571507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9" name="Google Shape;9119;p26"/>
            <p:cNvSpPr/>
            <p:nvPr/>
          </p:nvSpPr>
          <p:spPr>
            <a:xfrm>
              <a:off x="609608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0" name="Google Shape;9120;p26"/>
            <p:cNvSpPr/>
            <p:nvPr/>
          </p:nvSpPr>
          <p:spPr>
            <a:xfrm>
              <a:off x="647708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1" name="Google Shape;9121;p26"/>
            <p:cNvSpPr/>
            <p:nvPr/>
          </p:nvSpPr>
          <p:spPr>
            <a:xfrm>
              <a:off x="685809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2" name="Google Shape;9122;p26"/>
            <p:cNvSpPr/>
            <p:nvPr/>
          </p:nvSpPr>
          <p:spPr>
            <a:xfrm>
              <a:off x="723909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3" name="Google Shape;9123;p26"/>
            <p:cNvSpPr/>
            <p:nvPr/>
          </p:nvSpPr>
          <p:spPr>
            <a:xfrm>
              <a:off x="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4" name="Google Shape;9124;p26"/>
            <p:cNvSpPr/>
            <p:nvPr/>
          </p:nvSpPr>
          <p:spPr>
            <a:xfrm>
              <a:off x="38100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5" name="Google Shape;9125;p26"/>
            <p:cNvSpPr/>
            <p:nvPr/>
          </p:nvSpPr>
          <p:spPr>
            <a:xfrm>
              <a:off x="76201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6" name="Google Shape;9126;p26"/>
            <p:cNvSpPr/>
            <p:nvPr/>
          </p:nvSpPr>
          <p:spPr>
            <a:xfrm>
              <a:off x="114301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7" name="Google Shape;9127;p26"/>
            <p:cNvSpPr/>
            <p:nvPr/>
          </p:nvSpPr>
          <p:spPr>
            <a:xfrm>
              <a:off x="152402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8" name="Google Shape;9128;p26"/>
            <p:cNvSpPr/>
            <p:nvPr/>
          </p:nvSpPr>
          <p:spPr>
            <a:xfrm>
              <a:off x="190502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9" name="Google Shape;9129;p26"/>
            <p:cNvSpPr/>
            <p:nvPr/>
          </p:nvSpPr>
          <p:spPr>
            <a:xfrm>
              <a:off x="228603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0" name="Google Shape;9130;p26"/>
            <p:cNvSpPr/>
            <p:nvPr/>
          </p:nvSpPr>
          <p:spPr>
            <a:xfrm>
              <a:off x="266703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1" name="Google Shape;9131;p26"/>
            <p:cNvSpPr/>
            <p:nvPr/>
          </p:nvSpPr>
          <p:spPr>
            <a:xfrm>
              <a:off x="304804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2" name="Google Shape;9132;p26"/>
            <p:cNvSpPr/>
            <p:nvPr/>
          </p:nvSpPr>
          <p:spPr>
            <a:xfrm>
              <a:off x="342904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3" name="Google Shape;9133;p26"/>
            <p:cNvSpPr/>
            <p:nvPr/>
          </p:nvSpPr>
          <p:spPr>
            <a:xfrm>
              <a:off x="381005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4" name="Google Shape;9134;p26"/>
            <p:cNvSpPr/>
            <p:nvPr/>
          </p:nvSpPr>
          <p:spPr>
            <a:xfrm>
              <a:off x="419105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5" name="Google Shape;9135;p26"/>
            <p:cNvSpPr/>
            <p:nvPr/>
          </p:nvSpPr>
          <p:spPr>
            <a:xfrm>
              <a:off x="457206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6" name="Google Shape;9136;p26"/>
            <p:cNvSpPr/>
            <p:nvPr/>
          </p:nvSpPr>
          <p:spPr>
            <a:xfrm>
              <a:off x="495306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7" name="Google Shape;9137;p26"/>
            <p:cNvSpPr/>
            <p:nvPr/>
          </p:nvSpPr>
          <p:spPr>
            <a:xfrm>
              <a:off x="533407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8" name="Google Shape;9138;p26"/>
            <p:cNvSpPr/>
            <p:nvPr/>
          </p:nvSpPr>
          <p:spPr>
            <a:xfrm>
              <a:off x="571507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9" name="Google Shape;9139;p26"/>
            <p:cNvSpPr/>
            <p:nvPr/>
          </p:nvSpPr>
          <p:spPr>
            <a:xfrm>
              <a:off x="609608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0" name="Google Shape;9140;p26"/>
            <p:cNvSpPr/>
            <p:nvPr/>
          </p:nvSpPr>
          <p:spPr>
            <a:xfrm>
              <a:off x="647708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1" name="Google Shape;9141;p26"/>
            <p:cNvSpPr/>
            <p:nvPr/>
          </p:nvSpPr>
          <p:spPr>
            <a:xfrm>
              <a:off x="685809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2" name="Google Shape;9142;p26"/>
            <p:cNvSpPr/>
            <p:nvPr/>
          </p:nvSpPr>
          <p:spPr>
            <a:xfrm>
              <a:off x="723909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3" name="Google Shape;9143;p26"/>
            <p:cNvSpPr/>
            <p:nvPr/>
          </p:nvSpPr>
          <p:spPr>
            <a:xfrm>
              <a:off x="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4" name="Google Shape;9144;p26"/>
            <p:cNvSpPr/>
            <p:nvPr/>
          </p:nvSpPr>
          <p:spPr>
            <a:xfrm>
              <a:off x="38100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5" name="Google Shape;9145;p26"/>
            <p:cNvSpPr/>
            <p:nvPr/>
          </p:nvSpPr>
          <p:spPr>
            <a:xfrm>
              <a:off x="76201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6" name="Google Shape;9146;p26"/>
            <p:cNvSpPr/>
            <p:nvPr/>
          </p:nvSpPr>
          <p:spPr>
            <a:xfrm>
              <a:off x="114301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7" name="Google Shape;9147;p26"/>
            <p:cNvSpPr/>
            <p:nvPr/>
          </p:nvSpPr>
          <p:spPr>
            <a:xfrm>
              <a:off x="152402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8" name="Google Shape;9148;p26"/>
            <p:cNvSpPr/>
            <p:nvPr/>
          </p:nvSpPr>
          <p:spPr>
            <a:xfrm>
              <a:off x="190502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9" name="Google Shape;9149;p26"/>
            <p:cNvSpPr/>
            <p:nvPr/>
          </p:nvSpPr>
          <p:spPr>
            <a:xfrm>
              <a:off x="228603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0" name="Google Shape;9150;p26"/>
            <p:cNvSpPr/>
            <p:nvPr/>
          </p:nvSpPr>
          <p:spPr>
            <a:xfrm>
              <a:off x="266703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1" name="Google Shape;9151;p26"/>
            <p:cNvSpPr/>
            <p:nvPr/>
          </p:nvSpPr>
          <p:spPr>
            <a:xfrm>
              <a:off x="304804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2" name="Google Shape;9152;p26"/>
            <p:cNvSpPr/>
            <p:nvPr/>
          </p:nvSpPr>
          <p:spPr>
            <a:xfrm>
              <a:off x="342904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3" name="Google Shape;9153;p26"/>
            <p:cNvSpPr/>
            <p:nvPr/>
          </p:nvSpPr>
          <p:spPr>
            <a:xfrm>
              <a:off x="381005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4" name="Google Shape;9154;p26"/>
            <p:cNvSpPr/>
            <p:nvPr/>
          </p:nvSpPr>
          <p:spPr>
            <a:xfrm>
              <a:off x="419105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5" name="Google Shape;9155;p26"/>
            <p:cNvSpPr/>
            <p:nvPr/>
          </p:nvSpPr>
          <p:spPr>
            <a:xfrm>
              <a:off x="457206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6" name="Google Shape;9156;p26"/>
            <p:cNvSpPr/>
            <p:nvPr/>
          </p:nvSpPr>
          <p:spPr>
            <a:xfrm>
              <a:off x="495306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7" name="Google Shape;9157;p26"/>
            <p:cNvSpPr/>
            <p:nvPr/>
          </p:nvSpPr>
          <p:spPr>
            <a:xfrm>
              <a:off x="533407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8" name="Google Shape;9158;p26"/>
            <p:cNvSpPr/>
            <p:nvPr/>
          </p:nvSpPr>
          <p:spPr>
            <a:xfrm>
              <a:off x="571507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9" name="Google Shape;9159;p26"/>
            <p:cNvSpPr/>
            <p:nvPr/>
          </p:nvSpPr>
          <p:spPr>
            <a:xfrm>
              <a:off x="609608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0" name="Google Shape;9160;p26"/>
            <p:cNvSpPr/>
            <p:nvPr/>
          </p:nvSpPr>
          <p:spPr>
            <a:xfrm>
              <a:off x="647708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1" name="Google Shape;9161;p26"/>
            <p:cNvSpPr/>
            <p:nvPr/>
          </p:nvSpPr>
          <p:spPr>
            <a:xfrm>
              <a:off x="685809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2" name="Google Shape;9162;p26"/>
            <p:cNvSpPr/>
            <p:nvPr/>
          </p:nvSpPr>
          <p:spPr>
            <a:xfrm>
              <a:off x="723909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3" name="Google Shape;9163;p26"/>
            <p:cNvSpPr/>
            <p:nvPr/>
          </p:nvSpPr>
          <p:spPr>
            <a:xfrm>
              <a:off x="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4" name="Google Shape;9164;p26"/>
            <p:cNvSpPr/>
            <p:nvPr/>
          </p:nvSpPr>
          <p:spPr>
            <a:xfrm>
              <a:off x="38100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5" name="Google Shape;9165;p26"/>
            <p:cNvSpPr/>
            <p:nvPr/>
          </p:nvSpPr>
          <p:spPr>
            <a:xfrm>
              <a:off x="76201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6" name="Google Shape;9166;p26"/>
            <p:cNvSpPr/>
            <p:nvPr/>
          </p:nvSpPr>
          <p:spPr>
            <a:xfrm>
              <a:off x="114301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7" name="Google Shape;9167;p26"/>
            <p:cNvSpPr/>
            <p:nvPr/>
          </p:nvSpPr>
          <p:spPr>
            <a:xfrm>
              <a:off x="152402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8" name="Google Shape;9168;p26"/>
            <p:cNvSpPr/>
            <p:nvPr/>
          </p:nvSpPr>
          <p:spPr>
            <a:xfrm>
              <a:off x="190502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9" name="Google Shape;9169;p26"/>
            <p:cNvSpPr/>
            <p:nvPr/>
          </p:nvSpPr>
          <p:spPr>
            <a:xfrm>
              <a:off x="228603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0" name="Google Shape;9170;p26"/>
            <p:cNvSpPr/>
            <p:nvPr/>
          </p:nvSpPr>
          <p:spPr>
            <a:xfrm>
              <a:off x="266703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1" name="Google Shape;9171;p26"/>
            <p:cNvSpPr/>
            <p:nvPr/>
          </p:nvSpPr>
          <p:spPr>
            <a:xfrm>
              <a:off x="304804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2" name="Google Shape;9172;p26"/>
            <p:cNvSpPr/>
            <p:nvPr/>
          </p:nvSpPr>
          <p:spPr>
            <a:xfrm>
              <a:off x="342904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3" name="Google Shape;9173;p26"/>
            <p:cNvSpPr/>
            <p:nvPr/>
          </p:nvSpPr>
          <p:spPr>
            <a:xfrm>
              <a:off x="381005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4" name="Google Shape;9174;p26"/>
            <p:cNvSpPr/>
            <p:nvPr/>
          </p:nvSpPr>
          <p:spPr>
            <a:xfrm>
              <a:off x="419105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5" name="Google Shape;9175;p26"/>
            <p:cNvSpPr/>
            <p:nvPr/>
          </p:nvSpPr>
          <p:spPr>
            <a:xfrm>
              <a:off x="457206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6" name="Google Shape;9176;p26"/>
            <p:cNvSpPr/>
            <p:nvPr/>
          </p:nvSpPr>
          <p:spPr>
            <a:xfrm>
              <a:off x="495306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7" name="Google Shape;9177;p26"/>
            <p:cNvSpPr/>
            <p:nvPr/>
          </p:nvSpPr>
          <p:spPr>
            <a:xfrm>
              <a:off x="533407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8" name="Google Shape;9178;p26"/>
            <p:cNvSpPr/>
            <p:nvPr/>
          </p:nvSpPr>
          <p:spPr>
            <a:xfrm>
              <a:off x="571507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9" name="Google Shape;9179;p26"/>
            <p:cNvSpPr/>
            <p:nvPr/>
          </p:nvSpPr>
          <p:spPr>
            <a:xfrm>
              <a:off x="609608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0" name="Google Shape;9180;p26"/>
            <p:cNvSpPr/>
            <p:nvPr/>
          </p:nvSpPr>
          <p:spPr>
            <a:xfrm>
              <a:off x="647708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1" name="Google Shape;9181;p26"/>
            <p:cNvSpPr/>
            <p:nvPr/>
          </p:nvSpPr>
          <p:spPr>
            <a:xfrm>
              <a:off x="685809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2" name="Google Shape;9182;p26"/>
            <p:cNvSpPr/>
            <p:nvPr/>
          </p:nvSpPr>
          <p:spPr>
            <a:xfrm>
              <a:off x="723909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3" name="Google Shape;9183;p26"/>
            <p:cNvSpPr/>
            <p:nvPr/>
          </p:nvSpPr>
          <p:spPr>
            <a:xfrm>
              <a:off x="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4" name="Google Shape;9184;p26"/>
            <p:cNvSpPr/>
            <p:nvPr/>
          </p:nvSpPr>
          <p:spPr>
            <a:xfrm>
              <a:off x="38100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5" name="Google Shape;9185;p26"/>
            <p:cNvSpPr/>
            <p:nvPr/>
          </p:nvSpPr>
          <p:spPr>
            <a:xfrm>
              <a:off x="76201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6" name="Google Shape;9186;p26"/>
            <p:cNvSpPr/>
            <p:nvPr/>
          </p:nvSpPr>
          <p:spPr>
            <a:xfrm>
              <a:off x="114301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7" name="Google Shape;9187;p26"/>
            <p:cNvSpPr/>
            <p:nvPr/>
          </p:nvSpPr>
          <p:spPr>
            <a:xfrm>
              <a:off x="152402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8" name="Google Shape;9188;p26"/>
            <p:cNvSpPr/>
            <p:nvPr/>
          </p:nvSpPr>
          <p:spPr>
            <a:xfrm>
              <a:off x="190502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9" name="Google Shape;9189;p26"/>
            <p:cNvSpPr/>
            <p:nvPr/>
          </p:nvSpPr>
          <p:spPr>
            <a:xfrm>
              <a:off x="228603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0" name="Google Shape;9190;p26"/>
            <p:cNvSpPr/>
            <p:nvPr/>
          </p:nvSpPr>
          <p:spPr>
            <a:xfrm>
              <a:off x="266703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1" name="Google Shape;9191;p26"/>
            <p:cNvSpPr/>
            <p:nvPr/>
          </p:nvSpPr>
          <p:spPr>
            <a:xfrm>
              <a:off x="304804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2" name="Google Shape;9192;p26"/>
            <p:cNvSpPr/>
            <p:nvPr/>
          </p:nvSpPr>
          <p:spPr>
            <a:xfrm>
              <a:off x="342904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3" name="Google Shape;9193;p26"/>
            <p:cNvSpPr/>
            <p:nvPr/>
          </p:nvSpPr>
          <p:spPr>
            <a:xfrm>
              <a:off x="381005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4" name="Google Shape;9194;p26"/>
            <p:cNvSpPr/>
            <p:nvPr/>
          </p:nvSpPr>
          <p:spPr>
            <a:xfrm>
              <a:off x="419105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5" name="Google Shape;9195;p26"/>
            <p:cNvSpPr/>
            <p:nvPr/>
          </p:nvSpPr>
          <p:spPr>
            <a:xfrm>
              <a:off x="457206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6" name="Google Shape;9196;p26"/>
            <p:cNvSpPr/>
            <p:nvPr/>
          </p:nvSpPr>
          <p:spPr>
            <a:xfrm>
              <a:off x="495306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7" name="Google Shape;9197;p26"/>
            <p:cNvSpPr/>
            <p:nvPr/>
          </p:nvSpPr>
          <p:spPr>
            <a:xfrm>
              <a:off x="533407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8" name="Google Shape;9198;p26"/>
            <p:cNvSpPr/>
            <p:nvPr/>
          </p:nvSpPr>
          <p:spPr>
            <a:xfrm>
              <a:off x="571507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9" name="Google Shape;9199;p26"/>
            <p:cNvSpPr/>
            <p:nvPr/>
          </p:nvSpPr>
          <p:spPr>
            <a:xfrm>
              <a:off x="609608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0" name="Google Shape;9200;p26"/>
            <p:cNvSpPr/>
            <p:nvPr/>
          </p:nvSpPr>
          <p:spPr>
            <a:xfrm>
              <a:off x="647708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1" name="Google Shape;9201;p26"/>
            <p:cNvSpPr/>
            <p:nvPr/>
          </p:nvSpPr>
          <p:spPr>
            <a:xfrm>
              <a:off x="685809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2" name="Google Shape;9202;p26"/>
            <p:cNvSpPr/>
            <p:nvPr/>
          </p:nvSpPr>
          <p:spPr>
            <a:xfrm>
              <a:off x="723909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3" name="Google Shape;9203;p26"/>
            <p:cNvSpPr/>
            <p:nvPr/>
          </p:nvSpPr>
          <p:spPr>
            <a:xfrm>
              <a:off x="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4" name="Google Shape;9204;p26"/>
            <p:cNvSpPr/>
            <p:nvPr/>
          </p:nvSpPr>
          <p:spPr>
            <a:xfrm>
              <a:off x="38100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5" name="Google Shape;9205;p26"/>
            <p:cNvSpPr/>
            <p:nvPr/>
          </p:nvSpPr>
          <p:spPr>
            <a:xfrm>
              <a:off x="76201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6" name="Google Shape;9206;p26"/>
            <p:cNvSpPr/>
            <p:nvPr/>
          </p:nvSpPr>
          <p:spPr>
            <a:xfrm>
              <a:off x="114301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7" name="Google Shape;9207;p26"/>
            <p:cNvSpPr/>
            <p:nvPr/>
          </p:nvSpPr>
          <p:spPr>
            <a:xfrm>
              <a:off x="152402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8" name="Google Shape;9208;p26"/>
            <p:cNvSpPr/>
            <p:nvPr/>
          </p:nvSpPr>
          <p:spPr>
            <a:xfrm>
              <a:off x="190502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9" name="Google Shape;9209;p26"/>
            <p:cNvSpPr/>
            <p:nvPr/>
          </p:nvSpPr>
          <p:spPr>
            <a:xfrm>
              <a:off x="228603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0" name="Google Shape;9210;p26"/>
            <p:cNvSpPr/>
            <p:nvPr/>
          </p:nvSpPr>
          <p:spPr>
            <a:xfrm>
              <a:off x="266703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1" name="Google Shape;9211;p26"/>
            <p:cNvSpPr/>
            <p:nvPr/>
          </p:nvSpPr>
          <p:spPr>
            <a:xfrm>
              <a:off x="304804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2" name="Google Shape;9212;p26"/>
            <p:cNvSpPr/>
            <p:nvPr/>
          </p:nvSpPr>
          <p:spPr>
            <a:xfrm>
              <a:off x="342904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3" name="Google Shape;9213;p26"/>
            <p:cNvSpPr/>
            <p:nvPr/>
          </p:nvSpPr>
          <p:spPr>
            <a:xfrm>
              <a:off x="381005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4" name="Google Shape;9214;p26"/>
            <p:cNvSpPr/>
            <p:nvPr/>
          </p:nvSpPr>
          <p:spPr>
            <a:xfrm>
              <a:off x="419105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5" name="Google Shape;9215;p26"/>
            <p:cNvSpPr/>
            <p:nvPr/>
          </p:nvSpPr>
          <p:spPr>
            <a:xfrm>
              <a:off x="457206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6" name="Google Shape;9216;p26"/>
            <p:cNvSpPr/>
            <p:nvPr/>
          </p:nvSpPr>
          <p:spPr>
            <a:xfrm>
              <a:off x="495306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7" name="Google Shape;9217;p26"/>
            <p:cNvSpPr/>
            <p:nvPr/>
          </p:nvSpPr>
          <p:spPr>
            <a:xfrm>
              <a:off x="533407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8" name="Google Shape;9218;p26"/>
            <p:cNvSpPr/>
            <p:nvPr/>
          </p:nvSpPr>
          <p:spPr>
            <a:xfrm>
              <a:off x="571507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9" name="Google Shape;9219;p26"/>
            <p:cNvSpPr/>
            <p:nvPr/>
          </p:nvSpPr>
          <p:spPr>
            <a:xfrm>
              <a:off x="609608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0" name="Google Shape;9220;p26"/>
            <p:cNvSpPr/>
            <p:nvPr/>
          </p:nvSpPr>
          <p:spPr>
            <a:xfrm>
              <a:off x="647708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1" name="Google Shape;9221;p26"/>
            <p:cNvSpPr/>
            <p:nvPr/>
          </p:nvSpPr>
          <p:spPr>
            <a:xfrm>
              <a:off x="685809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2" name="Google Shape;9222;p26"/>
            <p:cNvSpPr/>
            <p:nvPr/>
          </p:nvSpPr>
          <p:spPr>
            <a:xfrm>
              <a:off x="723909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3" name="Google Shape;9223;p26"/>
            <p:cNvSpPr/>
            <p:nvPr/>
          </p:nvSpPr>
          <p:spPr>
            <a:xfrm>
              <a:off x="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4" name="Google Shape;9224;p26"/>
            <p:cNvSpPr/>
            <p:nvPr/>
          </p:nvSpPr>
          <p:spPr>
            <a:xfrm>
              <a:off x="38100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5" name="Google Shape;9225;p26"/>
            <p:cNvSpPr/>
            <p:nvPr/>
          </p:nvSpPr>
          <p:spPr>
            <a:xfrm>
              <a:off x="76201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6" name="Google Shape;9226;p26"/>
            <p:cNvSpPr/>
            <p:nvPr/>
          </p:nvSpPr>
          <p:spPr>
            <a:xfrm>
              <a:off x="114301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7" name="Google Shape;9227;p26"/>
            <p:cNvSpPr/>
            <p:nvPr/>
          </p:nvSpPr>
          <p:spPr>
            <a:xfrm>
              <a:off x="152402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8" name="Google Shape;9228;p26"/>
            <p:cNvSpPr/>
            <p:nvPr/>
          </p:nvSpPr>
          <p:spPr>
            <a:xfrm>
              <a:off x="190502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9" name="Google Shape;9229;p26"/>
            <p:cNvSpPr/>
            <p:nvPr/>
          </p:nvSpPr>
          <p:spPr>
            <a:xfrm>
              <a:off x="228603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0" name="Google Shape;9230;p26"/>
            <p:cNvSpPr/>
            <p:nvPr/>
          </p:nvSpPr>
          <p:spPr>
            <a:xfrm>
              <a:off x="266703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1" name="Google Shape;9231;p26"/>
            <p:cNvSpPr/>
            <p:nvPr/>
          </p:nvSpPr>
          <p:spPr>
            <a:xfrm>
              <a:off x="304804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2" name="Google Shape;9232;p26"/>
            <p:cNvSpPr/>
            <p:nvPr/>
          </p:nvSpPr>
          <p:spPr>
            <a:xfrm>
              <a:off x="342904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3" name="Google Shape;9233;p26"/>
            <p:cNvSpPr/>
            <p:nvPr/>
          </p:nvSpPr>
          <p:spPr>
            <a:xfrm>
              <a:off x="381005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4" name="Google Shape;9234;p26"/>
            <p:cNvSpPr/>
            <p:nvPr/>
          </p:nvSpPr>
          <p:spPr>
            <a:xfrm>
              <a:off x="419105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5" name="Google Shape;9235;p26"/>
            <p:cNvSpPr/>
            <p:nvPr/>
          </p:nvSpPr>
          <p:spPr>
            <a:xfrm>
              <a:off x="457206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6" name="Google Shape;9236;p26"/>
            <p:cNvSpPr/>
            <p:nvPr/>
          </p:nvSpPr>
          <p:spPr>
            <a:xfrm>
              <a:off x="495306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7" name="Google Shape;9237;p26"/>
            <p:cNvSpPr/>
            <p:nvPr/>
          </p:nvSpPr>
          <p:spPr>
            <a:xfrm>
              <a:off x="533407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8" name="Google Shape;9238;p26"/>
            <p:cNvSpPr/>
            <p:nvPr/>
          </p:nvSpPr>
          <p:spPr>
            <a:xfrm>
              <a:off x="571507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9" name="Google Shape;9239;p26"/>
            <p:cNvSpPr/>
            <p:nvPr/>
          </p:nvSpPr>
          <p:spPr>
            <a:xfrm>
              <a:off x="609608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0" name="Google Shape;9240;p26"/>
            <p:cNvSpPr/>
            <p:nvPr/>
          </p:nvSpPr>
          <p:spPr>
            <a:xfrm>
              <a:off x="647708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1" name="Google Shape;9241;p26"/>
            <p:cNvSpPr/>
            <p:nvPr/>
          </p:nvSpPr>
          <p:spPr>
            <a:xfrm>
              <a:off x="685809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2" name="Google Shape;9242;p26"/>
            <p:cNvSpPr/>
            <p:nvPr/>
          </p:nvSpPr>
          <p:spPr>
            <a:xfrm>
              <a:off x="723909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3" name="Google Shape;9243;p26"/>
            <p:cNvSpPr/>
            <p:nvPr/>
          </p:nvSpPr>
          <p:spPr>
            <a:xfrm>
              <a:off x="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4" name="Google Shape;9244;p26"/>
            <p:cNvSpPr/>
            <p:nvPr/>
          </p:nvSpPr>
          <p:spPr>
            <a:xfrm>
              <a:off x="38100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5" name="Google Shape;9245;p26"/>
            <p:cNvSpPr/>
            <p:nvPr/>
          </p:nvSpPr>
          <p:spPr>
            <a:xfrm>
              <a:off x="76201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6" name="Google Shape;9246;p26"/>
            <p:cNvSpPr/>
            <p:nvPr/>
          </p:nvSpPr>
          <p:spPr>
            <a:xfrm>
              <a:off x="114301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7" name="Google Shape;9247;p26"/>
            <p:cNvSpPr/>
            <p:nvPr/>
          </p:nvSpPr>
          <p:spPr>
            <a:xfrm>
              <a:off x="152402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8" name="Google Shape;9248;p26"/>
            <p:cNvSpPr/>
            <p:nvPr/>
          </p:nvSpPr>
          <p:spPr>
            <a:xfrm>
              <a:off x="190502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9" name="Google Shape;9249;p26"/>
            <p:cNvSpPr/>
            <p:nvPr/>
          </p:nvSpPr>
          <p:spPr>
            <a:xfrm>
              <a:off x="228603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0" name="Google Shape;9250;p26"/>
            <p:cNvSpPr/>
            <p:nvPr/>
          </p:nvSpPr>
          <p:spPr>
            <a:xfrm>
              <a:off x="266703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1" name="Google Shape;9251;p26"/>
            <p:cNvSpPr/>
            <p:nvPr/>
          </p:nvSpPr>
          <p:spPr>
            <a:xfrm>
              <a:off x="304804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2" name="Google Shape;9252;p26"/>
            <p:cNvSpPr/>
            <p:nvPr/>
          </p:nvSpPr>
          <p:spPr>
            <a:xfrm>
              <a:off x="342904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3" name="Google Shape;9253;p26"/>
            <p:cNvSpPr/>
            <p:nvPr/>
          </p:nvSpPr>
          <p:spPr>
            <a:xfrm>
              <a:off x="381005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4" name="Google Shape;9254;p26"/>
            <p:cNvSpPr/>
            <p:nvPr/>
          </p:nvSpPr>
          <p:spPr>
            <a:xfrm>
              <a:off x="419105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5" name="Google Shape;9255;p26"/>
            <p:cNvSpPr/>
            <p:nvPr/>
          </p:nvSpPr>
          <p:spPr>
            <a:xfrm>
              <a:off x="457206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6" name="Google Shape;9256;p26"/>
            <p:cNvSpPr/>
            <p:nvPr/>
          </p:nvSpPr>
          <p:spPr>
            <a:xfrm>
              <a:off x="495306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7" name="Google Shape;9257;p26"/>
            <p:cNvSpPr/>
            <p:nvPr/>
          </p:nvSpPr>
          <p:spPr>
            <a:xfrm>
              <a:off x="533407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8" name="Google Shape;9258;p26"/>
            <p:cNvSpPr/>
            <p:nvPr/>
          </p:nvSpPr>
          <p:spPr>
            <a:xfrm>
              <a:off x="571507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9" name="Google Shape;9259;p26"/>
            <p:cNvSpPr/>
            <p:nvPr/>
          </p:nvSpPr>
          <p:spPr>
            <a:xfrm>
              <a:off x="609608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0" name="Google Shape;9260;p26"/>
            <p:cNvSpPr/>
            <p:nvPr/>
          </p:nvSpPr>
          <p:spPr>
            <a:xfrm>
              <a:off x="647708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1" name="Google Shape;9261;p26"/>
            <p:cNvSpPr/>
            <p:nvPr/>
          </p:nvSpPr>
          <p:spPr>
            <a:xfrm>
              <a:off x="685809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2" name="Google Shape;9262;p26"/>
            <p:cNvSpPr/>
            <p:nvPr/>
          </p:nvSpPr>
          <p:spPr>
            <a:xfrm>
              <a:off x="723909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3" name="Google Shape;9263;p26"/>
            <p:cNvSpPr/>
            <p:nvPr/>
          </p:nvSpPr>
          <p:spPr>
            <a:xfrm>
              <a:off x="762011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4" name="Google Shape;9264;p26"/>
            <p:cNvSpPr/>
            <p:nvPr/>
          </p:nvSpPr>
          <p:spPr>
            <a:xfrm>
              <a:off x="800111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5" name="Google Shape;9265;p26"/>
            <p:cNvSpPr/>
            <p:nvPr/>
          </p:nvSpPr>
          <p:spPr>
            <a:xfrm>
              <a:off x="838212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6" name="Google Shape;9266;p26"/>
            <p:cNvSpPr/>
            <p:nvPr/>
          </p:nvSpPr>
          <p:spPr>
            <a:xfrm>
              <a:off x="876312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7" name="Google Shape;9267;p26"/>
            <p:cNvSpPr/>
            <p:nvPr/>
          </p:nvSpPr>
          <p:spPr>
            <a:xfrm>
              <a:off x="762011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8" name="Google Shape;9268;p26"/>
            <p:cNvSpPr/>
            <p:nvPr/>
          </p:nvSpPr>
          <p:spPr>
            <a:xfrm>
              <a:off x="800111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9" name="Google Shape;9269;p26"/>
            <p:cNvSpPr/>
            <p:nvPr/>
          </p:nvSpPr>
          <p:spPr>
            <a:xfrm>
              <a:off x="838212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0" name="Google Shape;9270;p26"/>
            <p:cNvSpPr/>
            <p:nvPr/>
          </p:nvSpPr>
          <p:spPr>
            <a:xfrm>
              <a:off x="876312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1" name="Google Shape;9271;p26"/>
            <p:cNvSpPr/>
            <p:nvPr/>
          </p:nvSpPr>
          <p:spPr>
            <a:xfrm>
              <a:off x="762011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2" name="Google Shape;9272;p26"/>
            <p:cNvSpPr/>
            <p:nvPr/>
          </p:nvSpPr>
          <p:spPr>
            <a:xfrm>
              <a:off x="800111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3" name="Google Shape;9273;p26"/>
            <p:cNvSpPr/>
            <p:nvPr/>
          </p:nvSpPr>
          <p:spPr>
            <a:xfrm>
              <a:off x="838212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4" name="Google Shape;9274;p26"/>
            <p:cNvSpPr/>
            <p:nvPr/>
          </p:nvSpPr>
          <p:spPr>
            <a:xfrm>
              <a:off x="876312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5" name="Google Shape;9275;p26"/>
            <p:cNvSpPr/>
            <p:nvPr/>
          </p:nvSpPr>
          <p:spPr>
            <a:xfrm>
              <a:off x="762011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6" name="Google Shape;9276;p26"/>
            <p:cNvSpPr/>
            <p:nvPr/>
          </p:nvSpPr>
          <p:spPr>
            <a:xfrm>
              <a:off x="800111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7" name="Google Shape;9277;p26"/>
            <p:cNvSpPr/>
            <p:nvPr/>
          </p:nvSpPr>
          <p:spPr>
            <a:xfrm>
              <a:off x="838212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8" name="Google Shape;9278;p26"/>
            <p:cNvSpPr/>
            <p:nvPr/>
          </p:nvSpPr>
          <p:spPr>
            <a:xfrm>
              <a:off x="876312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9" name="Google Shape;9279;p26"/>
            <p:cNvSpPr/>
            <p:nvPr/>
          </p:nvSpPr>
          <p:spPr>
            <a:xfrm>
              <a:off x="762011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0" name="Google Shape;9280;p26"/>
            <p:cNvSpPr/>
            <p:nvPr/>
          </p:nvSpPr>
          <p:spPr>
            <a:xfrm>
              <a:off x="800111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1" name="Google Shape;9281;p26"/>
            <p:cNvSpPr/>
            <p:nvPr/>
          </p:nvSpPr>
          <p:spPr>
            <a:xfrm>
              <a:off x="838212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2" name="Google Shape;9282;p26"/>
            <p:cNvSpPr/>
            <p:nvPr/>
          </p:nvSpPr>
          <p:spPr>
            <a:xfrm>
              <a:off x="876312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3" name="Google Shape;9283;p26"/>
            <p:cNvSpPr/>
            <p:nvPr/>
          </p:nvSpPr>
          <p:spPr>
            <a:xfrm>
              <a:off x="762011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4" name="Google Shape;9284;p26"/>
            <p:cNvSpPr/>
            <p:nvPr/>
          </p:nvSpPr>
          <p:spPr>
            <a:xfrm>
              <a:off x="800111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5" name="Google Shape;9285;p26"/>
            <p:cNvSpPr/>
            <p:nvPr/>
          </p:nvSpPr>
          <p:spPr>
            <a:xfrm>
              <a:off x="838212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6" name="Google Shape;9286;p26"/>
            <p:cNvSpPr/>
            <p:nvPr/>
          </p:nvSpPr>
          <p:spPr>
            <a:xfrm>
              <a:off x="876312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7" name="Google Shape;9287;p26"/>
            <p:cNvSpPr/>
            <p:nvPr/>
          </p:nvSpPr>
          <p:spPr>
            <a:xfrm>
              <a:off x="762011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8" name="Google Shape;9288;p26"/>
            <p:cNvSpPr/>
            <p:nvPr/>
          </p:nvSpPr>
          <p:spPr>
            <a:xfrm>
              <a:off x="800111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9" name="Google Shape;9289;p26"/>
            <p:cNvSpPr/>
            <p:nvPr/>
          </p:nvSpPr>
          <p:spPr>
            <a:xfrm>
              <a:off x="838212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0" name="Google Shape;9290;p26"/>
            <p:cNvSpPr/>
            <p:nvPr/>
          </p:nvSpPr>
          <p:spPr>
            <a:xfrm>
              <a:off x="876312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1" name="Google Shape;9291;p26"/>
            <p:cNvSpPr/>
            <p:nvPr/>
          </p:nvSpPr>
          <p:spPr>
            <a:xfrm>
              <a:off x="762011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2" name="Google Shape;9292;p26"/>
            <p:cNvSpPr/>
            <p:nvPr/>
          </p:nvSpPr>
          <p:spPr>
            <a:xfrm>
              <a:off x="800111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3" name="Google Shape;9293;p26"/>
            <p:cNvSpPr/>
            <p:nvPr/>
          </p:nvSpPr>
          <p:spPr>
            <a:xfrm>
              <a:off x="838212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4" name="Google Shape;9294;p26"/>
            <p:cNvSpPr/>
            <p:nvPr/>
          </p:nvSpPr>
          <p:spPr>
            <a:xfrm>
              <a:off x="876312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5" name="Google Shape;9295;p26"/>
            <p:cNvSpPr/>
            <p:nvPr/>
          </p:nvSpPr>
          <p:spPr>
            <a:xfrm>
              <a:off x="762011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6" name="Google Shape;9296;p26"/>
            <p:cNvSpPr/>
            <p:nvPr/>
          </p:nvSpPr>
          <p:spPr>
            <a:xfrm>
              <a:off x="800111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7" name="Google Shape;9297;p26"/>
            <p:cNvSpPr/>
            <p:nvPr/>
          </p:nvSpPr>
          <p:spPr>
            <a:xfrm>
              <a:off x="838212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8" name="Google Shape;9298;p26"/>
            <p:cNvSpPr/>
            <p:nvPr/>
          </p:nvSpPr>
          <p:spPr>
            <a:xfrm>
              <a:off x="876312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9" name="Google Shape;9299;p26"/>
            <p:cNvSpPr/>
            <p:nvPr/>
          </p:nvSpPr>
          <p:spPr>
            <a:xfrm>
              <a:off x="762011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0" name="Google Shape;9300;p26"/>
            <p:cNvSpPr/>
            <p:nvPr/>
          </p:nvSpPr>
          <p:spPr>
            <a:xfrm>
              <a:off x="800111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1" name="Google Shape;9301;p26"/>
            <p:cNvSpPr/>
            <p:nvPr/>
          </p:nvSpPr>
          <p:spPr>
            <a:xfrm>
              <a:off x="838212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2" name="Google Shape;9302;p26"/>
            <p:cNvSpPr/>
            <p:nvPr/>
          </p:nvSpPr>
          <p:spPr>
            <a:xfrm>
              <a:off x="876312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3" name="Google Shape;9303;p26"/>
            <p:cNvSpPr/>
            <p:nvPr/>
          </p:nvSpPr>
          <p:spPr>
            <a:xfrm>
              <a:off x="762011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4" name="Google Shape;9304;p26"/>
            <p:cNvSpPr/>
            <p:nvPr/>
          </p:nvSpPr>
          <p:spPr>
            <a:xfrm>
              <a:off x="800111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5" name="Google Shape;9305;p26"/>
            <p:cNvSpPr/>
            <p:nvPr/>
          </p:nvSpPr>
          <p:spPr>
            <a:xfrm>
              <a:off x="838212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6" name="Google Shape;9306;p26"/>
            <p:cNvSpPr/>
            <p:nvPr/>
          </p:nvSpPr>
          <p:spPr>
            <a:xfrm>
              <a:off x="876312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7" name="Google Shape;9307;p26"/>
            <p:cNvSpPr/>
            <p:nvPr/>
          </p:nvSpPr>
          <p:spPr>
            <a:xfrm>
              <a:off x="762011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8" name="Google Shape;9308;p26"/>
            <p:cNvSpPr/>
            <p:nvPr/>
          </p:nvSpPr>
          <p:spPr>
            <a:xfrm>
              <a:off x="800111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9" name="Google Shape;9309;p26"/>
            <p:cNvSpPr/>
            <p:nvPr/>
          </p:nvSpPr>
          <p:spPr>
            <a:xfrm>
              <a:off x="838212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0" name="Google Shape;9310;p26"/>
            <p:cNvSpPr/>
            <p:nvPr/>
          </p:nvSpPr>
          <p:spPr>
            <a:xfrm>
              <a:off x="876312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1" name="Google Shape;9311;p26"/>
            <p:cNvSpPr/>
            <p:nvPr/>
          </p:nvSpPr>
          <p:spPr>
            <a:xfrm>
              <a:off x="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2" name="Google Shape;9312;p26"/>
            <p:cNvSpPr/>
            <p:nvPr/>
          </p:nvSpPr>
          <p:spPr>
            <a:xfrm>
              <a:off x="38100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3" name="Google Shape;9313;p26"/>
            <p:cNvSpPr/>
            <p:nvPr/>
          </p:nvSpPr>
          <p:spPr>
            <a:xfrm>
              <a:off x="76201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4" name="Google Shape;9314;p26"/>
            <p:cNvSpPr/>
            <p:nvPr/>
          </p:nvSpPr>
          <p:spPr>
            <a:xfrm>
              <a:off x="114301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5" name="Google Shape;9315;p26"/>
            <p:cNvSpPr/>
            <p:nvPr/>
          </p:nvSpPr>
          <p:spPr>
            <a:xfrm>
              <a:off x="152402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6" name="Google Shape;9316;p26"/>
            <p:cNvSpPr/>
            <p:nvPr/>
          </p:nvSpPr>
          <p:spPr>
            <a:xfrm>
              <a:off x="190502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7" name="Google Shape;9317;p26"/>
            <p:cNvSpPr/>
            <p:nvPr/>
          </p:nvSpPr>
          <p:spPr>
            <a:xfrm>
              <a:off x="228603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8" name="Google Shape;9318;p26"/>
            <p:cNvSpPr/>
            <p:nvPr/>
          </p:nvSpPr>
          <p:spPr>
            <a:xfrm>
              <a:off x="266703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9" name="Google Shape;9319;p26"/>
            <p:cNvSpPr/>
            <p:nvPr/>
          </p:nvSpPr>
          <p:spPr>
            <a:xfrm>
              <a:off x="304804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0" name="Google Shape;9320;p26"/>
            <p:cNvSpPr/>
            <p:nvPr/>
          </p:nvSpPr>
          <p:spPr>
            <a:xfrm>
              <a:off x="342904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1" name="Google Shape;9321;p26"/>
            <p:cNvSpPr/>
            <p:nvPr/>
          </p:nvSpPr>
          <p:spPr>
            <a:xfrm>
              <a:off x="381005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2" name="Google Shape;9322;p26"/>
            <p:cNvSpPr/>
            <p:nvPr/>
          </p:nvSpPr>
          <p:spPr>
            <a:xfrm>
              <a:off x="419105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3" name="Google Shape;9323;p26"/>
            <p:cNvSpPr/>
            <p:nvPr/>
          </p:nvSpPr>
          <p:spPr>
            <a:xfrm>
              <a:off x="457206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4" name="Google Shape;9324;p26"/>
            <p:cNvSpPr/>
            <p:nvPr/>
          </p:nvSpPr>
          <p:spPr>
            <a:xfrm>
              <a:off x="495306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5" name="Google Shape;9325;p26"/>
            <p:cNvSpPr/>
            <p:nvPr/>
          </p:nvSpPr>
          <p:spPr>
            <a:xfrm>
              <a:off x="533407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6" name="Google Shape;9326;p26"/>
            <p:cNvSpPr/>
            <p:nvPr/>
          </p:nvSpPr>
          <p:spPr>
            <a:xfrm>
              <a:off x="571507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7" name="Google Shape;9327;p26"/>
            <p:cNvSpPr/>
            <p:nvPr/>
          </p:nvSpPr>
          <p:spPr>
            <a:xfrm>
              <a:off x="609608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8" name="Google Shape;9328;p26"/>
            <p:cNvSpPr/>
            <p:nvPr/>
          </p:nvSpPr>
          <p:spPr>
            <a:xfrm>
              <a:off x="647708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9" name="Google Shape;9329;p26"/>
            <p:cNvSpPr/>
            <p:nvPr/>
          </p:nvSpPr>
          <p:spPr>
            <a:xfrm>
              <a:off x="685809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0" name="Google Shape;9330;p26"/>
            <p:cNvSpPr/>
            <p:nvPr/>
          </p:nvSpPr>
          <p:spPr>
            <a:xfrm>
              <a:off x="723909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1" name="Google Shape;9331;p26"/>
            <p:cNvSpPr/>
            <p:nvPr/>
          </p:nvSpPr>
          <p:spPr>
            <a:xfrm>
              <a:off x="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2" name="Google Shape;9332;p26"/>
            <p:cNvSpPr/>
            <p:nvPr/>
          </p:nvSpPr>
          <p:spPr>
            <a:xfrm>
              <a:off x="38100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3" name="Google Shape;9333;p26"/>
            <p:cNvSpPr/>
            <p:nvPr/>
          </p:nvSpPr>
          <p:spPr>
            <a:xfrm>
              <a:off x="76201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4" name="Google Shape;9334;p26"/>
            <p:cNvSpPr/>
            <p:nvPr/>
          </p:nvSpPr>
          <p:spPr>
            <a:xfrm>
              <a:off x="114301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5" name="Google Shape;9335;p26"/>
            <p:cNvSpPr/>
            <p:nvPr/>
          </p:nvSpPr>
          <p:spPr>
            <a:xfrm>
              <a:off x="152402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6" name="Google Shape;9336;p26"/>
            <p:cNvSpPr/>
            <p:nvPr/>
          </p:nvSpPr>
          <p:spPr>
            <a:xfrm>
              <a:off x="190502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7" name="Google Shape;9337;p26"/>
            <p:cNvSpPr/>
            <p:nvPr/>
          </p:nvSpPr>
          <p:spPr>
            <a:xfrm>
              <a:off x="228603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8" name="Google Shape;9338;p26"/>
            <p:cNvSpPr/>
            <p:nvPr/>
          </p:nvSpPr>
          <p:spPr>
            <a:xfrm>
              <a:off x="266703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9" name="Google Shape;9339;p26"/>
            <p:cNvSpPr/>
            <p:nvPr/>
          </p:nvSpPr>
          <p:spPr>
            <a:xfrm>
              <a:off x="304804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0" name="Google Shape;9340;p26"/>
            <p:cNvSpPr/>
            <p:nvPr/>
          </p:nvSpPr>
          <p:spPr>
            <a:xfrm>
              <a:off x="342904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1" name="Google Shape;9341;p26"/>
            <p:cNvSpPr/>
            <p:nvPr/>
          </p:nvSpPr>
          <p:spPr>
            <a:xfrm>
              <a:off x="381005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2" name="Google Shape;9342;p26"/>
            <p:cNvSpPr/>
            <p:nvPr/>
          </p:nvSpPr>
          <p:spPr>
            <a:xfrm>
              <a:off x="419105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3" name="Google Shape;9343;p26"/>
            <p:cNvSpPr/>
            <p:nvPr/>
          </p:nvSpPr>
          <p:spPr>
            <a:xfrm>
              <a:off x="457206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4" name="Google Shape;9344;p26"/>
            <p:cNvSpPr/>
            <p:nvPr/>
          </p:nvSpPr>
          <p:spPr>
            <a:xfrm>
              <a:off x="495306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5" name="Google Shape;9345;p26"/>
            <p:cNvSpPr/>
            <p:nvPr/>
          </p:nvSpPr>
          <p:spPr>
            <a:xfrm>
              <a:off x="533407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6" name="Google Shape;9346;p26"/>
            <p:cNvSpPr/>
            <p:nvPr/>
          </p:nvSpPr>
          <p:spPr>
            <a:xfrm>
              <a:off x="571507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7" name="Google Shape;9347;p26"/>
            <p:cNvSpPr/>
            <p:nvPr/>
          </p:nvSpPr>
          <p:spPr>
            <a:xfrm>
              <a:off x="609608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8" name="Google Shape;9348;p26"/>
            <p:cNvSpPr/>
            <p:nvPr/>
          </p:nvSpPr>
          <p:spPr>
            <a:xfrm>
              <a:off x="647708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9" name="Google Shape;9349;p26"/>
            <p:cNvSpPr/>
            <p:nvPr/>
          </p:nvSpPr>
          <p:spPr>
            <a:xfrm>
              <a:off x="685809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0" name="Google Shape;9350;p26"/>
            <p:cNvSpPr/>
            <p:nvPr/>
          </p:nvSpPr>
          <p:spPr>
            <a:xfrm>
              <a:off x="723909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1" name="Google Shape;9351;p26"/>
            <p:cNvSpPr/>
            <p:nvPr/>
          </p:nvSpPr>
          <p:spPr>
            <a:xfrm>
              <a:off x="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2" name="Google Shape;9352;p26"/>
            <p:cNvSpPr/>
            <p:nvPr/>
          </p:nvSpPr>
          <p:spPr>
            <a:xfrm>
              <a:off x="38100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3" name="Google Shape;9353;p26"/>
            <p:cNvSpPr/>
            <p:nvPr/>
          </p:nvSpPr>
          <p:spPr>
            <a:xfrm>
              <a:off x="76201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4" name="Google Shape;9354;p26"/>
            <p:cNvSpPr/>
            <p:nvPr/>
          </p:nvSpPr>
          <p:spPr>
            <a:xfrm>
              <a:off x="114301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5" name="Google Shape;9355;p26"/>
            <p:cNvSpPr/>
            <p:nvPr/>
          </p:nvSpPr>
          <p:spPr>
            <a:xfrm>
              <a:off x="152402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6" name="Google Shape;9356;p26"/>
            <p:cNvSpPr/>
            <p:nvPr/>
          </p:nvSpPr>
          <p:spPr>
            <a:xfrm>
              <a:off x="190502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7" name="Google Shape;9357;p26"/>
            <p:cNvSpPr/>
            <p:nvPr/>
          </p:nvSpPr>
          <p:spPr>
            <a:xfrm>
              <a:off x="228603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8" name="Google Shape;9358;p26"/>
            <p:cNvSpPr/>
            <p:nvPr/>
          </p:nvSpPr>
          <p:spPr>
            <a:xfrm>
              <a:off x="266703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9" name="Google Shape;9359;p26"/>
            <p:cNvSpPr/>
            <p:nvPr/>
          </p:nvSpPr>
          <p:spPr>
            <a:xfrm>
              <a:off x="304804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0" name="Google Shape;9360;p26"/>
            <p:cNvSpPr/>
            <p:nvPr/>
          </p:nvSpPr>
          <p:spPr>
            <a:xfrm>
              <a:off x="342904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1" name="Google Shape;9361;p26"/>
            <p:cNvSpPr/>
            <p:nvPr/>
          </p:nvSpPr>
          <p:spPr>
            <a:xfrm>
              <a:off x="381005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2" name="Google Shape;9362;p26"/>
            <p:cNvSpPr/>
            <p:nvPr/>
          </p:nvSpPr>
          <p:spPr>
            <a:xfrm>
              <a:off x="419105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3" name="Google Shape;9363;p26"/>
            <p:cNvSpPr/>
            <p:nvPr/>
          </p:nvSpPr>
          <p:spPr>
            <a:xfrm>
              <a:off x="457206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4" name="Google Shape;9364;p26"/>
            <p:cNvSpPr/>
            <p:nvPr/>
          </p:nvSpPr>
          <p:spPr>
            <a:xfrm>
              <a:off x="495306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5" name="Google Shape;9365;p26"/>
            <p:cNvSpPr/>
            <p:nvPr/>
          </p:nvSpPr>
          <p:spPr>
            <a:xfrm>
              <a:off x="533407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6" name="Google Shape;9366;p26"/>
            <p:cNvSpPr/>
            <p:nvPr/>
          </p:nvSpPr>
          <p:spPr>
            <a:xfrm>
              <a:off x="571507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7" name="Google Shape;9367;p26"/>
            <p:cNvSpPr/>
            <p:nvPr/>
          </p:nvSpPr>
          <p:spPr>
            <a:xfrm>
              <a:off x="609608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8" name="Google Shape;9368;p26"/>
            <p:cNvSpPr/>
            <p:nvPr/>
          </p:nvSpPr>
          <p:spPr>
            <a:xfrm>
              <a:off x="647708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9" name="Google Shape;9369;p26"/>
            <p:cNvSpPr/>
            <p:nvPr/>
          </p:nvSpPr>
          <p:spPr>
            <a:xfrm>
              <a:off x="685809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0" name="Google Shape;9370;p26"/>
            <p:cNvSpPr/>
            <p:nvPr/>
          </p:nvSpPr>
          <p:spPr>
            <a:xfrm>
              <a:off x="723909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1" name="Google Shape;9371;p26"/>
            <p:cNvSpPr/>
            <p:nvPr/>
          </p:nvSpPr>
          <p:spPr>
            <a:xfrm>
              <a:off x="762011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2" name="Google Shape;9372;p26"/>
            <p:cNvSpPr/>
            <p:nvPr/>
          </p:nvSpPr>
          <p:spPr>
            <a:xfrm>
              <a:off x="800111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3" name="Google Shape;9373;p26"/>
            <p:cNvSpPr/>
            <p:nvPr/>
          </p:nvSpPr>
          <p:spPr>
            <a:xfrm>
              <a:off x="838212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4" name="Google Shape;9374;p26"/>
            <p:cNvSpPr/>
            <p:nvPr/>
          </p:nvSpPr>
          <p:spPr>
            <a:xfrm>
              <a:off x="876312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5" name="Google Shape;9375;p26"/>
            <p:cNvSpPr/>
            <p:nvPr/>
          </p:nvSpPr>
          <p:spPr>
            <a:xfrm>
              <a:off x="762011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6" name="Google Shape;9376;p26"/>
            <p:cNvSpPr/>
            <p:nvPr/>
          </p:nvSpPr>
          <p:spPr>
            <a:xfrm>
              <a:off x="800111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7" name="Google Shape;9377;p26"/>
            <p:cNvSpPr/>
            <p:nvPr/>
          </p:nvSpPr>
          <p:spPr>
            <a:xfrm>
              <a:off x="838212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8" name="Google Shape;9378;p26"/>
            <p:cNvSpPr/>
            <p:nvPr/>
          </p:nvSpPr>
          <p:spPr>
            <a:xfrm>
              <a:off x="876312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9" name="Google Shape;9379;p26"/>
            <p:cNvSpPr/>
            <p:nvPr/>
          </p:nvSpPr>
          <p:spPr>
            <a:xfrm>
              <a:off x="762011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0" name="Google Shape;9380;p26"/>
            <p:cNvSpPr/>
            <p:nvPr/>
          </p:nvSpPr>
          <p:spPr>
            <a:xfrm>
              <a:off x="800111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1" name="Google Shape;9381;p26"/>
            <p:cNvSpPr/>
            <p:nvPr/>
          </p:nvSpPr>
          <p:spPr>
            <a:xfrm>
              <a:off x="838212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2" name="Google Shape;9382;p26"/>
            <p:cNvSpPr/>
            <p:nvPr/>
          </p:nvSpPr>
          <p:spPr>
            <a:xfrm>
              <a:off x="876312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83" name="Google Shape;9383;p26"/>
          <p:cNvSpPr/>
          <p:nvPr/>
        </p:nvSpPr>
        <p:spPr>
          <a:xfrm flipH="1">
            <a:off x="0" y="0"/>
            <a:ext cx="9144000" cy="5143500"/>
          </a:xfrm>
          <a:prstGeom prst="rtTriangle">
            <a:avLst/>
          </a:prstGeom>
          <a:solidFill>
            <a:srgbClr val="005051">
              <a:alpha val="10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384" name="Google Shape;9384;p26"/>
          <p:cNvGrpSpPr/>
          <p:nvPr/>
        </p:nvGrpSpPr>
        <p:grpSpPr>
          <a:xfrm>
            <a:off x="553048" y="535000"/>
            <a:ext cx="8105852" cy="4302000"/>
            <a:chOff x="553048" y="535000"/>
            <a:chExt cx="8105852" cy="4302000"/>
          </a:xfrm>
        </p:grpSpPr>
        <p:sp>
          <p:nvSpPr>
            <p:cNvPr id="9385" name="Google Shape;9385;p26"/>
            <p:cNvSpPr/>
            <p:nvPr/>
          </p:nvSpPr>
          <p:spPr>
            <a:xfrm>
              <a:off x="942300" y="763600"/>
              <a:ext cx="7716600" cy="4073400"/>
            </a:xfrm>
            <a:prstGeom prst="roundRect">
              <a:avLst>
                <a:gd name="adj" fmla="val 2480"/>
              </a:avLst>
            </a:prstGeom>
            <a:solidFill>
              <a:srgbClr val="222828">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6" name="Google Shape;9386;p26"/>
            <p:cNvSpPr/>
            <p:nvPr/>
          </p:nvSpPr>
          <p:spPr>
            <a:xfrm>
              <a:off x="712275" y="535000"/>
              <a:ext cx="7716600" cy="4073400"/>
            </a:xfrm>
            <a:prstGeom prst="roundRect">
              <a:avLst>
                <a:gd name="adj" fmla="val 248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7" name="Google Shape;9387;p26"/>
            <p:cNvSpPr/>
            <p:nvPr/>
          </p:nvSpPr>
          <p:spPr>
            <a:xfrm>
              <a:off x="848698" y="898261"/>
              <a:ext cx="317374" cy="317436"/>
            </a:xfrm>
            <a:custGeom>
              <a:avLst/>
              <a:gdLst/>
              <a:ahLst/>
              <a:cxnLst/>
              <a:rect l="l" t="t" r="r" b="b"/>
              <a:pathLst>
                <a:path w="15209" h="15212" extrusionOk="0">
                  <a:moveTo>
                    <a:pt x="7604" y="0"/>
                  </a:moveTo>
                  <a:cubicBezTo>
                    <a:pt x="3404" y="0"/>
                    <a:pt x="0" y="3405"/>
                    <a:pt x="0" y="7605"/>
                  </a:cubicBezTo>
                  <a:cubicBezTo>
                    <a:pt x="0" y="11805"/>
                    <a:pt x="3404" y="15212"/>
                    <a:pt x="7604" y="15212"/>
                  </a:cubicBezTo>
                  <a:cubicBezTo>
                    <a:pt x="11804" y="15212"/>
                    <a:pt x="15209" y="11805"/>
                    <a:pt x="15209" y="7605"/>
                  </a:cubicBezTo>
                  <a:cubicBezTo>
                    <a:pt x="15209" y="3405"/>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8" name="Google Shape;9388;p26"/>
            <p:cNvSpPr/>
            <p:nvPr/>
          </p:nvSpPr>
          <p:spPr>
            <a:xfrm>
              <a:off x="553048" y="931482"/>
              <a:ext cx="549400" cy="250994"/>
            </a:xfrm>
            <a:custGeom>
              <a:avLst/>
              <a:gdLst/>
              <a:ahLst/>
              <a:cxnLst/>
              <a:rect l="l" t="t" r="r" b="b"/>
              <a:pathLst>
                <a:path w="26328" h="12028" extrusionOk="0">
                  <a:moveTo>
                    <a:pt x="1493" y="0"/>
                  </a:moveTo>
                  <a:cubicBezTo>
                    <a:pt x="671" y="0"/>
                    <a:pt x="0" y="668"/>
                    <a:pt x="0" y="1494"/>
                  </a:cubicBezTo>
                  <a:cubicBezTo>
                    <a:pt x="0" y="2319"/>
                    <a:pt x="671" y="2990"/>
                    <a:pt x="1493" y="2990"/>
                  </a:cubicBezTo>
                  <a:lnTo>
                    <a:pt x="19596" y="2990"/>
                  </a:lnTo>
                  <a:cubicBezTo>
                    <a:pt x="21591" y="2990"/>
                    <a:pt x="23340" y="4081"/>
                    <a:pt x="23340" y="5330"/>
                  </a:cubicBezTo>
                  <a:lnTo>
                    <a:pt x="23340" y="6698"/>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9" name="Google Shape;9389;p26"/>
            <p:cNvSpPr/>
            <p:nvPr/>
          </p:nvSpPr>
          <p:spPr>
            <a:xfrm>
              <a:off x="848698" y="1332681"/>
              <a:ext cx="317374" cy="317457"/>
            </a:xfrm>
            <a:custGeom>
              <a:avLst/>
              <a:gdLst/>
              <a:ahLst/>
              <a:cxnLst/>
              <a:rect l="l" t="t" r="r" b="b"/>
              <a:pathLst>
                <a:path w="15209" h="15213" extrusionOk="0">
                  <a:moveTo>
                    <a:pt x="7604" y="1"/>
                  </a:moveTo>
                  <a:cubicBezTo>
                    <a:pt x="3404" y="1"/>
                    <a:pt x="0" y="3408"/>
                    <a:pt x="0" y="7608"/>
                  </a:cubicBezTo>
                  <a:cubicBezTo>
                    <a:pt x="0" y="11808"/>
                    <a:pt x="3404" y="15212"/>
                    <a:pt x="7604" y="15212"/>
                  </a:cubicBezTo>
                  <a:cubicBezTo>
                    <a:pt x="11804" y="15212"/>
                    <a:pt x="15209" y="11808"/>
                    <a:pt x="15209" y="7608"/>
                  </a:cubicBezTo>
                  <a:cubicBezTo>
                    <a:pt x="15209" y="3408"/>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0" name="Google Shape;9390;p26"/>
            <p:cNvSpPr/>
            <p:nvPr/>
          </p:nvSpPr>
          <p:spPr>
            <a:xfrm>
              <a:off x="553048" y="1365902"/>
              <a:ext cx="549400" cy="251015"/>
            </a:xfrm>
            <a:custGeom>
              <a:avLst/>
              <a:gdLst/>
              <a:ahLst/>
              <a:cxnLst/>
              <a:rect l="l" t="t" r="r" b="b"/>
              <a:pathLst>
                <a:path w="26328" h="12029" extrusionOk="0">
                  <a:moveTo>
                    <a:pt x="1493" y="1"/>
                  </a:moveTo>
                  <a:cubicBezTo>
                    <a:pt x="671" y="1"/>
                    <a:pt x="0" y="671"/>
                    <a:pt x="0" y="1497"/>
                  </a:cubicBezTo>
                  <a:cubicBezTo>
                    <a:pt x="0" y="2320"/>
                    <a:pt x="671" y="2990"/>
                    <a:pt x="1493" y="2990"/>
                  </a:cubicBezTo>
                  <a:lnTo>
                    <a:pt x="19596" y="2990"/>
                  </a:lnTo>
                  <a:cubicBezTo>
                    <a:pt x="21591" y="2990"/>
                    <a:pt x="23340" y="4084"/>
                    <a:pt x="23340" y="5330"/>
                  </a:cubicBezTo>
                  <a:lnTo>
                    <a:pt x="23340" y="6699"/>
                  </a:lnTo>
                  <a:cubicBezTo>
                    <a:pt x="23340" y="7948"/>
                    <a:pt x="21591" y="9042"/>
                    <a:pt x="19596" y="9042"/>
                  </a:cubicBezTo>
                  <a:lnTo>
                    <a:pt x="1493" y="9042"/>
                  </a:lnTo>
                  <a:cubicBezTo>
                    <a:pt x="671" y="9042"/>
                    <a:pt x="0" y="9709"/>
                    <a:pt x="0" y="10535"/>
                  </a:cubicBezTo>
                  <a:cubicBezTo>
                    <a:pt x="0" y="11361"/>
                    <a:pt x="671" y="12028"/>
                    <a:pt x="1493" y="12028"/>
                  </a:cubicBezTo>
                  <a:lnTo>
                    <a:pt x="19596" y="12028"/>
                  </a:lnTo>
                  <a:cubicBezTo>
                    <a:pt x="23370" y="12028"/>
                    <a:pt x="26327" y="9688"/>
                    <a:pt x="26327" y="6699"/>
                  </a:cubicBezTo>
                  <a:lnTo>
                    <a:pt x="26327" y="5330"/>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1" name="Google Shape;9391;p26"/>
            <p:cNvSpPr/>
            <p:nvPr/>
          </p:nvSpPr>
          <p:spPr>
            <a:xfrm>
              <a:off x="848698" y="1767184"/>
              <a:ext cx="317374" cy="317436"/>
            </a:xfrm>
            <a:custGeom>
              <a:avLst/>
              <a:gdLst/>
              <a:ahLst/>
              <a:cxnLst/>
              <a:rect l="l" t="t" r="r" b="b"/>
              <a:pathLst>
                <a:path w="15209" h="15212" extrusionOk="0">
                  <a:moveTo>
                    <a:pt x="7604" y="0"/>
                  </a:moveTo>
                  <a:cubicBezTo>
                    <a:pt x="3404" y="0"/>
                    <a:pt x="0" y="3404"/>
                    <a:pt x="0" y="7605"/>
                  </a:cubicBezTo>
                  <a:cubicBezTo>
                    <a:pt x="0" y="11805"/>
                    <a:pt x="3404" y="15212"/>
                    <a:pt x="7604" y="15212"/>
                  </a:cubicBezTo>
                  <a:cubicBezTo>
                    <a:pt x="11804" y="15212"/>
                    <a:pt x="15209" y="11805"/>
                    <a:pt x="15209" y="7605"/>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2" name="Google Shape;9392;p26"/>
            <p:cNvSpPr/>
            <p:nvPr/>
          </p:nvSpPr>
          <p:spPr>
            <a:xfrm>
              <a:off x="553048" y="1800405"/>
              <a:ext cx="549400" cy="250994"/>
            </a:xfrm>
            <a:custGeom>
              <a:avLst/>
              <a:gdLst/>
              <a:ahLst/>
              <a:cxnLst/>
              <a:rect l="l" t="t" r="r" b="b"/>
              <a:pathLst>
                <a:path w="26328" h="12028" extrusionOk="0">
                  <a:moveTo>
                    <a:pt x="1493" y="0"/>
                  </a:moveTo>
                  <a:cubicBezTo>
                    <a:pt x="671" y="0"/>
                    <a:pt x="0" y="668"/>
                    <a:pt x="0" y="1493"/>
                  </a:cubicBezTo>
                  <a:cubicBezTo>
                    <a:pt x="0" y="2319"/>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3" name="Google Shape;9393;p26"/>
            <p:cNvSpPr/>
            <p:nvPr/>
          </p:nvSpPr>
          <p:spPr>
            <a:xfrm>
              <a:off x="848698" y="2201603"/>
              <a:ext cx="317374" cy="317457"/>
            </a:xfrm>
            <a:custGeom>
              <a:avLst/>
              <a:gdLst/>
              <a:ahLst/>
              <a:cxnLst/>
              <a:rect l="l" t="t" r="r" b="b"/>
              <a:pathLst>
                <a:path w="15209" h="15213" extrusionOk="0">
                  <a:moveTo>
                    <a:pt x="7604" y="1"/>
                  </a:moveTo>
                  <a:cubicBezTo>
                    <a:pt x="3404" y="1"/>
                    <a:pt x="0" y="3405"/>
                    <a:pt x="0" y="7608"/>
                  </a:cubicBezTo>
                  <a:cubicBezTo>
                    <a:pt x="0" y="11808"/>
                    <a:pt x="3404" y="15212"/>
                    <a:pt x="7604" y="15212"/>
                  </a:cubicBezTo>
                  <a:cubicBezTo>
                    <a:pt x="11804" y="15212"/>
                    <a:pt x="15209" y="11808"/>
                    <a:pt x="15209" y="7608"/>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4" name="Google Shape;9394;p26"/>
            <p:cNvSpPr/>
            <p:nvPr/>
          </p:nvSpPr>
          <p:spPr>
            <a:xfrm>
              <a:off x="553048" y="2234824"/>
              <a:ext cx="549400" cy="251015"/>
            </a:xfrm>
            <a:custGeom>
              <a:avLst/>
              <a:gdLst/>
              <a:ahLst/>
              <a:cxnLst/>
              <a:rect l="l" t="t" r="r" b="b"/>
              <a:pathLst>
                <a:path w="26328" h="12029" extrusionOk="0">
                  <a:moveTo>
                    <a:pt x="1493" y="1"/>
                  </a:moveTo>
                  <a:cubicBezTo>
                    <a:pt x="671" y="1"/>
                    <a:pt x="0" y="668"/>
                    <a:pt x="0" y="1494"/>
                  </a:cubicBezTo>
                  <a:cubicBezTo>
                    <a:pt x="0" y="2320"/>
                    <a:pt x="671" y="2990"/>
                    <a:pt x="1493" y="2990"/>
                  </a:cubicBezTo>
                  <a:lnTo>
                    <a:pt x="19596" y="2990"/>
                  </a:lnTo>
                  <a:cubicBezTo>
                    <a:pt x="21591" y="2990"/>
                    <a:pt x="23340" y="4084"/>
                    <a:pt x="23340" y="5330"/>
                  </a:cubicBezTo>
                  <a:lnTo>
                    <a:pt x="23340" y="6699"/>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9"/>
                  </a:cubicBezTo>
                  <a:lnTo>
                    <a:pt x="26327" y="5330"/>
                  </a:lnTo>
                  <a:cubicBezTo>
                    <a:pt x="26327" y="2341"/>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5" name="Google Shape;9395;p26"/>
            <p:cNvSpPr/>
            <p:nvPr/>
          </p:nvSpPr>
          <p:spPr>
            <a:xfrm>
              <a:off x="848698" y="2636106"/>
              <a:ext cx="317374" cy="317374"/>
            </a:xfrm>
            <a:custGeom>
              <a:avLst/>
              <a:gdLst/>
              <a:ahLst/>
              <a:cxnLst/>
              <a:rect l="l" t="t" r="r" b="b"/>
              <a:pathLst>
                <a:path w="15209" h="15209" extrusionOk="0">
                  <a:moveTo>
                    <a:pt x="7604" y="0"/>
                  </a:moveTo>
                  <a:cubicBezTo>
                    <a:pt x="3404" y="0"/>
                    <a:pt x="0" y="3404"/>
                    <a:pt x="0" y="7604"/>
                  </a:cubicBezTo>
                  <a:cubicBezTo>
                    <a:pt x="0" y="11805"/>
                    <a:pt x="3404" y="15209"/>
                    <a:pt x="7604" y="15209"/>
                  </a:cubicBezTo>
                  <a:cubicBezTo>
                    <a:pt x="11804" y="15209"/>
                    <a:pt x="15209" y="11805"/>
                    <a:pt x="15209" y="7604"/>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6" name="Google Shape;9396;p26"/>
            <p:cNvSpPr/>
            <p:nvPr/>
          </p:nvSpPr>
          <p:spPr>
            <a:xfrm>
              <a:off x="553048" y="2669265"/>
              <a:ext cx="549400" cy="250994"/>
            </a:xfrm>
            <a:custGeom>
              <a:avLst/>
              <a:gdLst/>
              <a:ahLst/>
              <a:cxnLst/>
              <a:rect l="l" t="t" r="r" b="b"/>
              <a:pathLst>
                <a:path w="26328" h="12028" extrusionOk="0">
                  <a:moveTo>
                    <a:pt x="1493" y="0"/>
                  </a:moveTo>
                  <a:cubicBezTo>
                    <a:pt x="671" y="0"/>
                    <a:pt x="0" y="671"/>
                    <a:pt x="0" y="1496"/>
                  </a:cubicBezTo>
                  <a:cubicBezTo>
                    <a:pt x="0" y="2322"/>
                    <a:pt x="671" y="2990"/>
                    <a:pt x="1493" y="2990"/>
                  </a:cubicBezTo>
                  <a:lnTo>
                    <a:pt x="19596" y="2990"/>
                  </a:lnTo>
                  <a:cubicBezTo>
                    <a:pt x="21591" y="2990"/>
                    <a:pt x="23340" y="4084"/>
                    <a:pt x="23340" y="5330"/>
                  </a:cubicBezTo>
                  <a:lnTo>
                    <a:pt x="23340" y="6698"/>
                  </a:lnTo>
                  <a:cubicBezTo>
                    <a:pt x="23340" y="7947"/>
                    <a:pt x="21591" y="9041"/>
                    <a:pt x="19596" y="9041"/>
                  </a:cubicBezTo>
                  <a:lnTo>
                    <a:pt x="1493" y="9041"/>
                  </a:lnTo>
                  <a:cubicBezTo>
                    <a:pt x="671" y="9041"/>
                    <a:pt x="0" y="9709"/>
                    <a:pt x="0" y="10534"/>
                  </a:cubicBezTo>
                  <a:cubicBezTo>
                    <a:pt x="0" y="11360"/>
                    <a:pt x="671" y="12028"/>
                    <a:pt x="1493" y="12028"/>
                  </a:cubicBezTo>
                  <a:lnTo>
                    <a:pt x="19596" y="12028"/>
                  </a:lnTo>
                  <a:cubicBezTo>
                    <a:pt x="23370" y="12028"/>
                    <a:pt x="26327" y="9688"/>
                    <a:pt x="26327" y="6698"/>
                  </a:cubicBezTo>
                  <a:lnTo>
                    <a:pt x="26327" y="5330"/>
                  </a:lnTo>
                  <a:cubicBezTo>
                    <a:pt x="26327" y="2343"/>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7" name="Google Shape;9397;p26"/>
            <p:cNvSpPr/>
            <p:nvPr/>
          </p:nvSpPr>
          <p:spPr>
            <a:xfrm>
              <a:off x="848698" y="3070526"/>
              <a:ext cx="317374" cy="317457"/>
            </a:xfrm>
            <a:custGeom>
              <a:avLst/>
              <a:gdLst/>
              <a:ahLst/>
              <a:cxnLst/>
              <a:rect l="l" t="t" r="r" b="b"/>
              <a:pathLst>
                <a:path w="15209" h="15213" extrusionOk="0">
                  <a:moveTo>
                    <a:pt x="7604" y="1"/>
                  </a:moveTo>
                  <a:cubicBezTo>
                    <a:pt x="3404" y="1"/>
                    <a:pt x="0" y="3405"/>
                    <a:pt x="0" y="7605"/>
                  </a:cubicBezTo>
                  <a:cubicBezTo>
                    <a:pt x="0" y="11805"/>
                    <a:pt x="3404" y="15212"/>
                    <a:pt x="7604" y="15212"/>
                  </a:cubicBezTo>
                  <a:cubicBezTo>
                    <a:pt x="11804" y="15212"/>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8" name="Google Shape;9398;p26"/>
            <p:cNvSpPr/>
            <p:nvPr/>
          </p:nvSpPr>
          <p:spPr>
            <a:xfrm>
              <a:off x="553048" y="3103747"/>
              <a:ext cx="549400" cy="251015"/>
            </a:xfrm>
            <a:custGeom>
              <a:avLst/>
              <a:gdLst/>
              <a:ahLst/>
              <a:cxnLst/>
              <a:rect l="l" t="t" r="r" b="b"/>
              <a:pathLst>
                <a:path w="26328" h="12029" extrusionOk="0">
                  <a:moveTo>
                    <a:pt x="1493" y="0"/>
                  </a:moveTo>
                  <a:cubicBezTo>
                    <a:pt x="671" y="0"/>
                    <a:pt x="0" y="668"/>
                    <a:pt x="0" y="1494"/>
                  </a:cubicBezTo>
                  <a:cubicBezTo>
                    <a:pt x="0" y="2320"/>
                    <a:pt x="671" y="2987"/>
                    <a:pt x="1493" y="2987"/>
                  </a:cubicBezTo>
                  <a:lnTo>
                    <a:pt x="19596" y="2987"/>
                  </a:lnTo>
                  <a:cubicBezTo>
                    <a:pt x="21591" y="2987"/>
                    <a:pt x="23340" y="4081"/>
                    <a:pt x="23340" y="5330"/>
                  </a:cubicBezTo>
                  <a:lnTo>
                    <a:pt x="23340" y="6696"/>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6"/>
                  </a:cubicBezTo>
                  <a:lnTo>
                    <a:pt x="26327" y="5330"/>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9" name="Google Shape;9399;p26"/>
            <p:cNvSpPr/>
            <p:nvPr/>
          </p:nvSpPr>
          <p:spPr>
            <a:xfrm>
              <a:off x="848698" y="3504966"/>
              <a:ext cx="317374" cy="317436"/>
            </a:xfrm>
            <a:custGeom>
              <a:avLst/>
              <a:gdLst/>
              <a:ahLst/>
              <a:cxnLst/>
              <a:rect l="l" t="t" r="r" b="b"/>
              <a:pathLst>
                <a:path w="15209" h="15212" extrusionOk="0">
                  <a:moveTo>
                    <a:pt x="7604" y="0"/>
                  </a:moveTo>
                  <a:cubicBezTo>
                    <a:pt x="3404" y="0"/>
                    <a:pt x="0" y="3407"/>
                    <a:pt x="0" y="7607"/>
                  </a:cubicBezTo>
                  <a:cubicBezTo>
                    <a:pt x="0" y="11807"/>
                    <a:pt x="3404" y="15212"/>
                    <a:pt x="7604" y="15212"/>
                  </a:cubicBezTo>
                  <a:cubicBezTo>
                    <a:pt x="11804" y="15212"/>
                    <a:pt x="15209" y="11807"/>
                    <a:pt x="15209" y="7607"/>
                  </a:cubicBezTo>
                  <a:cubicBezTo>
                    <a:pt x="15209" y="3407"/>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0" name="Google Shape;9400;p26"/>
            <p:cNvSpPr/>
            <p:nvPr/>
          </p:nvSpPr>
          <p:spPr>
            <a:xfrm>
              <a:off x="553048" y="3538167"/>
              <a:ext cx="549400" cy="251015"/>
            </a:xfrm>
            <a:custGeom>
              <a:avLst/>
              <a:gdLst/>
              <a:ahLst/>
              <a:cxnLst/>
              <a:rect l="l" t="t" r="r" b="b"/>
              <a:pathLst>
                <a:path w="26328" h="12029" extrusionOk="0">
                  <a:moveTo>
                    <a:pt x="1493" y="1"/>
                  </a:moveTo>
                  <a:cubicBezTo>
                    <a:pt x="671" y="1"/>
                    <a:pt x="0" y="672"/>
                    <a:pt x="0" y="1497"/>
                  </a:cubicBezTo>
                  <a:cubicBezTo>
                    <a:pt x="0" y="2320"/>
                    <a:pt x="671" y="2991"/>
                    <a:pt x="1493" y="2991"/>
                  </a:cubicBezTo>
                  <a:lnTo>
                    <a:pt x="19596" y="2991"/>
                  </a:lnTo>
                  <a:cubicBezTo>
                    <a:pt x="21591" y="2991"/>
                    <a:pt x="23340" y="4085"/>
                    <a:pt x="23340" y="5331"/>
                  </a:cubicBezTo>
                  <a:lnTo>
                    <a:pt x="23340" y="6699"/>
                  </a:lnTo>
                  <a:cubicBezTo>
                    <a:pt x="23340" y="7948"/>
                    <a:pt x="21591" y="9042"/>
                    <a:pt x="19596" y="9042"/>
                  </a:cubicBezTo>
                  <a:lnTo>
                    <a:pt x="1493" y="9042"/>
                  </a:lnTo>
                  <a:cubicBezTo>
                    <a:pt x="671" y="9042"/>
                    <a:pt x="0" y="9710"/>
                    <a:pt x="0" y="10535"/>
                  </a:cubicBezTo>
                  <a:cubicBezTo>
                    <a:pt x="0" y="11361"/>
                    <a:pt x="671" y="12029"/>
                    <a:pt x="1493" y="12029"/>
                  </a:cubicBezTo>
                  <a:lnTo>
                    <a:pt x="19596" y="12029"/>
                  </a:lnTo>
                  <a:cubicBezTo>
                    <a:pt x="23370" y="12029"/>
                    <a:pt x="26327" y="9689"/>
                    <a:pt x="26327" y="6699"/>
                  </a:cubicBezTo>
                  <a:lnTo>
                    <a:pt x="26327" y="5331"/>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1" name="Google Shape;9401;p26"/>
            <p:cNvSpPr/>
            <p:nvPr/>
          </p:nvSpPr>
          <p:spPr>
            <a:xfrm>
              <a:off x="848698" y="3939449"/>
              <a:ext cx="317374" cy="317395"/>
            </a:xfrm>
            <a:custGeom>
              <a:avLst/>
              <a:gdLst/>
              <a:ahLst/>
              <a:cxnLst/>
              <a:rect l="l" t="t" r="r" b="b"/>
              <a:pathLst>
                <a:path w="15209" h="15210" extrusionOk="0">
                  <a:moveTo>
                    <a:pt x="7604" y="1"/>
                  </a:moveTo>
                  <a:cubicBezTo>
                    <a:pt x="3404" y="1"/>
                    <a:pt x="0" y="3405"/>
                    <a:pt x="0" y="7605"/>
                  </a:cubicBezTo>
                  <a:cubicBezTo>
                    <a:pt x="0" y="11805"/>
                    <a:pt x="3404" y="15209"/>
                    <a:pt x="7604" y="15209"/>
                  </a:cubicBezTo>
                  <a:cubicBezTo>
                    <a:pt x="11804" y="15209"/>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2" name="Google Shape;9402;p26"/>
            <p:cNvSpPr/>
            <p:nvPr/>
          </p:nvSpPr>
          <p:spPr>
            <a:xfrm>
              <a:off x="553048" y="3972670"/>
              <a:ext cx="549400" cy="251015"/>
            </a:xfrm>
            <a:custGeom>
              <a:avLst/>
              <a:gdLst/>
              <a:ahLst/>
              <a:cxnLst/>
              <a:rect l="l" t="t" r="r" b="b"/>
              <a:pathLst>
                <a:path w="26328" h="12029" extrusionOk="0">
                  <a:moveTo>
                    <a:pt x="1493" y="0"/>
                  </a:moveTo>
                  <a:cubicBezTo>
                    <a:pt x="671" y="0"/>
                    <a:pt x="0" y="668"/>
                    <a:pt x="0" y="1494"/>
                  </a:cubicBezTo>
                  <a:cubicBezTo>
                    <a:pt x="0" y="2320"/>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8"/>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03" name="Google Shape;9403;p26"/>
          <p:cNvSpPr/>
          <p:nvPr/>
        </p:nvSpPr>
        <p:spPr>
          <a:xfrm>
            <a:off x="1509950" y="3913325"/>
            <a:ext cx="388400" cy="411925"/>
          </a:xfrm>
          <a:custGeom>
            <a:avLst/>
            <a:gdLst/>
            <a:ahLst/>
            <a:cxnLst/>
            <a:rect l="l" t="t" r="r" b="b"/>
            <a:pathLst>
              <a:path w="15536" h="16477" extrusionOk="0">
                <a:moveTo>
                  <a:pt x="6847" y="1663"/>
                </a:moveTo>
                <a:cubicBezTo>
                  <a:pt x="7694" y="2699"/>
                  <a:pt x="8474" y="3796"/>
                  <a:pt x="9217" y="4915"/>
                </a:cubicBezTo>
                <a:lnTo>
                  <a:pt x="9217" y="4915"/>
                </a:lnTo>
                <a:cubicBezTo>
                  <a:pt x="8312" y="5132"/>
                  <a:pt x="7406" y="5345"/>
                  <a:pt x="6499" y="5555"/>
                </a:cubicBezTo>
                <a:lnTo>
                  <a:pt x="6499" y="5555"/>
                </a:lnTo>
                <a:cubicBezTo>
                  <a:pt x="6577" y="4254"/>
                  <a:pt x="6686" y="2956"/>
                  <a:pt x="6847" y="1663"/>
                </a:cubicBezTo>
                <a:close/>
                <a:moveTo>
                  <a:pt x="13631" y="4832"/>
                </a:moveTo>
                <a:cubicBezTo>
                  <a:pt x="13054" y="5635"/>
                  <a:pt x="12464" y="6428"/>
                  <a:pt x="11865" y="7213"/>
                </a:cubicBezTo>
                <a:lnTo>
                  <a:pt x="11865" y="7213"/>
                </a:lnTo>
                <a:cubicBezTo>
                  <a:pt x="11783" y="7081"/>
                  <a:pt x="11700" y="6949"/>
                  <a:pt x="11617" y="6817"/>
                </a:cubicBezTo>
                <a:cubicBezTo>
                  <a:pt x="11353" y="6396"/>
                  <a:pt x="11086" y="5973"/>
                  <a:pt x="10816" y="5552"/>
                </a:cubicBezTo>
                <a:lnTo>
                  <a:pt x="10816" y="5552"/>
                </a:lnTo>
                <a:cubicBezTo>
                  <a:pt x="11756" y="5320"/>
                  <a:pt x="12695" y="5082"/>
                  <a:pt x="13631" y="4832"/>
                </a:cubicBezTo>
                <a:close/>
                <a:moveTo>
                  <a:pt x="5447" y="6821"/>
                </a:moveTo>
                <a:lnTo>
                  <a:pt x="5447" y="6821"/>
                </a:lnTo>
                <a:cubicBezTo>
                  <a:pt x="5412" y="7578"/>
                  <a:pt x="5383" y="8337"/>
                  <a:pt x="5358" y="9095"/>
                </a:cubicBezTo>
                <a:lnTo>
                  <a:pt x="5358" y="9095"/>
                </a:lnTo>
                <a:cubicBezTo>
                  <a:pt x="4278" y="8603"/>
                  <a:pt x="3200" y="8103"/>
                  <a:pt x="2127" y="7595"/>
                </a:cubicBezTo>
                <a:lnTo>
                  <a:pt x="2127" y="7595"/>
                </a:lnTo>
                <a:cubicBezTo>
                  <a:pt x="3233" y="7333"/>
                  <a:pt x="4340" y="7077"/>
                  <a:pt x="5447" y="6821"/>
                </a:cubicBezTo>
                <a:close/>
                <a:moveTo>
                  <a:pt x="9795" y="5801"/>
                </a:moveTo>
                <a:cubicBezTo>
                  <a:pt x="10147" y="6347"/>
                  <a:pt x="10492" y="6896"/>
                  <a:pt x="10833" y="7443"/>
                </a:cubicBezTo>
                <a:cubicBezTo>
                  <a:pt x="10961" y="7647"/>
                  <a:pt x="11089" y="7852"/>
                  <a:pt x="11216" y="8057"/>
                </a:cubicBezTo>
                <a:lnTo>
                  <a:pt x="11216" y="8057"/>
                </a:lnTo>
                <a:cubicBezTo>
                  <a:pt x="10515" y="8963"/>
                  <a:pt x="9804" y="9861"/>
                  <a:pt x="9090" y="10757"/>
                </a:cubicBezTo>
                <a:lnTo>
                  <a:pt x="9090" y="10757"/>
                </a:lnTo>
                <a:cubicBezTo>
                  <a:pt x="8168" y="10356"/>
                  <a:pt x="7249" y="9949"/>
                  <a:pt x="6332" y="9536"/>
                </a:cubicBezTo>
                <a:lnTo>
                  <a:pt x="6332" y="9536"/>
                </a:lnTo>
                <a:cubicBezTo>
                  <a:pt x="6362" y="8553"/>
                  <a:pt x="6396" y="7571"/>
                  <a:pt x="6443" y="6590"/>
                </a:cubicBezTo>
                <a:lnTo>
                  <a:pt x="6443" y="6590"/>
                </a:lnTo>
                <a:cubicBezTo>
                  <a:pt x="7562" y="6331"/>
                  <a:pt x="8679" y="6070"/>
                  <a:pt x="9795" y="5801"/>
                </a:cubicBezTo>
                <a:close/>
                <a:moveTo>
                  <a:pt x="11771" y="8958"/>
                </a:moveTo>
                <a:cubicBezTo>
                  <a:pt x="12536" y="10214"/>
                  <a:pt x="13278" y="11491"/>
                  <a:pt x="13947" y="12799"/>
                </a:cubicBezTo>
                <a:lnTo>
                  <a:pt x="13947" y="12799"/>
                </a:lnTo>
                <a:cubicBezTo>
                  <a:pt x="12637" y="12267"/>
                  <a:pt x="11332" y="11721"/>
                  <a:pt x="10032" y="11163"/>
                </a:cubicBezTo>
                <a:lnTo>
                  <a:pt x="10032" y="11163"/>
                </a:lnTo>
                <a:cubicBezTo>
                  <a:pt x="10616" y="10431"/>
                  <a:pt x="11196" y="9697"/>
                  <a:pt x="11771" y="8958"/>
                </a:cubicBezTo>
                <a:close/>
                <a:moveTo>
                  <a:pt x="6300" y="10607"/>
                </a:moveTo>
                <a:cubicBezTo>
                  <a:pt x="7016" y="10927"/>
                  <a:pt x="7732" y="11244"/>
                  <a:pt x="8451" y="11557"/>
                </a:cubicBezTo>
                <a:lnTo>
                  <a:pt x="8451" y="11557"/>
                </a:lnTo>
                <a:cubicBezTo>
                  <a:pt x="7691" y="12508"/>
                  <a:pt x="6929" y="13457"/>
                  <a:pt x="6174" y="14413"/>
                </a:cubicBezTo>
                <a:lnTo>
                  <a:pt x="6174" y="14413"/>
                </a:lnTo>
                <a:cubicBezTo>
                  <a:pt x="6229" y="13146"/>
                  <a:pt x="6264" y="11877"/>
                  <a:pt x="6300" y="10607"/>
                </a:cubicBezTo>
                <a:close/>
                <a:moveTo>
                  <a:pt x="6513" y="1"/>
                </a:moveTo>
                <a:cubicBezTo>
                  <a:pt x="6290" y="1"/>
                  <a:pt x="6060" y="131"/>
                  <a:pt x="6026" y="362"/>
                </a:cubicBezTo>
                <a:cubicBezTo>
                  <a:pt x="5760" y="2163"/>
                  <a:pt x="5604" y="3972"/>
                  <a:pt x="5501" y="5786"/>
                </a:cubicBezTo>
                <a:lnTo>
                  <a:pt x="5501" y="5786"/>
                </a:lnTo>
                <a:cubicBezTo>
                  <a:pt x="3837" y="6171"/>
                  <a:pt x="2172" y="6555"/>
                  <a:pt x="511" y="6958"/>
                </a:cubicBezTo>
                <a:cubicBezTo>
                  <a:pt x="115" y="7055"/>
                  <a:pt x="1" y="7681"/>
                  <a:pt x="393" y="7868"/>
                </a:cubicBezTo>
                <a:cubicBezTo>
                  <a:pt x="2028" y="8652"/>
                  <a:pt x="3672" y="9419"/>
                  <a:pt x="5324" y="10167"/>
                </a:cubicBezTo>
                <a:lnTo>
                  <a:pt x="5324" y="10167"/>
                </a:lnTo>
                <a:cubicBezTo>
                  <a:pt x="5265" y="12097"/>
                  <a:pt x="5213" y="14027"/>
                  <a:pt x="5099" y="15951"/>
                </a:cubicBezTo>
                <a:cubicBezTo>
                  <a:pt x="5085" y="16196"/>
                  <a:pt x="5221" y="16347"/>
                  <a:pt x="5397" y="16404"/>
                </a:cubicBezTo>
                <a:lnTo>
                  <a:pt x="5397" y="16404"/>
                </a:lnTo>
                <a:cubicBezTo>
                  <a:pt x="5468" y="16450"/>
                  <a:pt x="5548" y="16477"/>
                  <a:pt x="5628" y="16477"/>
                </a:cubicBezTo>
                <a:cubicBezTo>
                  <a:pt x="5740" y="16477"/>
                  <a:pt x="5853" y="16426"/>
                  <a:pt x="5948" y="16303"/>
                </a:cubicBezTo>
                <a:cubicBezTo>
                  <a:pt x="7084" y="14845"/>
                  <a:pt x="8241" y="13406"/>
                  <a:pt x="9393" y="11965"/>
                </a:cubicBezTo>
                <a:lnTo>
                  <a:pt x="9393" y="11965"/>
                </a:lnTo>
                <a:cubicBezTo>
                  <a:pt x="11196" y="12741"/>
                  <a:pt x="13009" y="13494"/>
                  <a:pt x="14832" y="14222"/>
                </a:cubicBezTo>
                <a:cubicBezTo>
                  <a:pt x="14891" y="14245"/>
                  <a:pt x="14947" y="14256"/>
                  <a:pt x="14999" y="14256"/>
                </a:cubicBezTo>
                <a:cubicBezTo>
                  <a:pt x="15344" y="14256"/>
                  <a:pt x="15535" y="13791"/>
                  <a:pt x="15394" y="13491"/>
                </a:cubicBezTo>
                <a:cubicBezTo>
                  <a:pt x="14529" y="11640"/>
                  <a:pt x="13496" y="9859"/>
                  <a:pt x="12424" y="8114"/>
                </a:cubicBezTo>
                <a:lnTo>
                  <a:pt x="12424" y="8114"/>
                </a:lnTo>
                <a:cubicBezTo>
                  <a:pt x="13397" y="6844"/>
                  <a:pt x="14350" y="5557"/>
                  <a:pt x="15264" y="4238"/>
                </a:cubicBezTo>
                <a:cubicBezTo>
                  <a:pt x="15493" y="3909"/>
                  <a:pt x="15177" y="3491"/>
                  <a:pt x="14822" y="3491"/>
                </a:cubicBezTo>
                <a:cubicBezTo>
                  <a:pt x="14782" y="3491"/>
                  <a:pt x="14741" y="3496"/>
                  <a:pt x="14701" y="3507"/>
                </a:cubicBezTo>
                <a:cubicBezTo>
                  <a:pt x="13221" y="3921"/>
                  <a:pt x="11733" y="4302"/>
                  <a:pt x="10242" y="4667"/>
                </a:cubicBezTo>
                <a:lnTo>
                  <a:pt x="10242" y="4667"/>
                </a:lnTo>
                <a:cubicBezTo>
                  <a:pt x="9206" y="3091"/>
                  <a:pt x="8105" y="1549"/>
                  <a:pt x="6860" y="143"/>
                </a:cubicBezTo>
                <a:cubicBezTo>
                  <a:pt x="6774" y="46"/>
                  <a:pt x="6645" y="1"/>
                  <a:pt x="65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4" name="Google Shape;9404;p26"/>
          <p:cNvSpPr/>
          <p:nvPr/>
        </p:nvSpPr>
        <p:spPr>
          <a:xfrm>
            <a:off x="1509950" y="3427363"/>
            <a:ext cx="146125" cy="137000"/>
          </a:xfrm>
          <a:custGeom>
            <a:avLst/>
            <a:gdLst/>
            <a:ahLst/>
            <a:cxnLst/>
            <a:rect l="l" t="t" r="r" b="b"/>
            <a:pathLst>
              <a:path w="5845" h="5480" extrusionOk="0">
                <a:moveTo>
                  <a:pt x="3672" y="1101"/>
                </a:moveTo>
                <a:cubicBezTo>
                  <a:pt x="3677" y="1103"/>
                  <a:pt x="3681" y="1105"/>
                  <a:pt x="3685" y="1107"/>
                </a:cubicBezTo>
                <a:lnTo>
                  <a:pt x="3685" y="1107"/>
                </a:lnTo>
                <a:cubicBezTo>
                  <a:pt x="3681" y="1105"/>
                  <a:pt x="3677" y="1103"/>
                  <a:pt x="3672" y="1101"/>
                </a:cubicBezTo>
                <a:close/>
                <a:moveTo>
                  <a:pt x="3072" y="4464"/>
                </a:moveTo>
                <a:lnTo>
                  <a:pt x="3072" y="4464"/>
                </a:lnTo>
                <a:cubicBezTo>
                  <a:pt x="3071" y="4464"/>
                  <a:pt x="3070" y="4464"/>
                  <a:pt x="3069" y="4464"/>
                </a:cubicBezTo>
                <a:lnTo>
                  <a:pt x="3069" y="4464"/>
                </a:lnTo>
                <a:cubicBezTo>
                  <a:pt x="3070" y="4464"/>
                  <a:pt x="3071" y="4464"/>
                  <a:pt x="3072" y="4464"/>
                </a:cubicBezTo>
                <a:close/>
                <a:moveTo>
                  <a:pt x="3052" y="4466"/>
                </a:moveTo>
                <a:lnTo>
                  <a:pt x="3052" y="4466"/>
                </a:lnTo>
                <a:cubicBezTo>
                  <a:pt x="3035" y="4469"/>
                  <a:pt x="3029" y="4470"/>
                  <a:pt x="3029" y="4470"/>
                </a:cubicBezTo>
                <a:cubicBezTo>
                  <a:pt x="3028" y="4470"/>
                  <a:pt x="3040" y="4468"/>
                  <a:pt x="3052" y="4466"/>
                </a:cubicBezTo>
                <a:close/>
                <a:moveTo>
                  <a:pt x="3036" y="989"/>
                </a:moveTo>
                <a:cubicBezTo>
                  <a:pt x="3084" y="989"/>
                  <a:pt x="3131" y="990"/>
                  <a:pt x="3177" y="992"/>
                </a:cubicBezTo>
                <a:cubicBezTo>
                  <a:pt x="3207" y="994"/>
                  <a:pt x="3236" y="998"/>
                  <a:pt x="3264" y="1000"/>
                </a:cubicBezTo>
                <a:cubicBezTo>
                  <a:pt x="3270" y="1000"/>
                  <a:pt x="3275" y="1000"/>
                  <a:pt x="3280" y="1000"/>
                </a:cubicBezTo>
                <a:lnTo>
                  <a:pt x="3280" y="1000"/>
                </a:lnTo>
                <a:cubicBezTo>
                  <a:pt x="3393" y="1021"/>
                  <a:pt x="3502" y="1045"/>
                  <a:pt x="3611" y="1080"/>
                </a:cubicBezTo>
                <a:cubicBezTo>
                  <a:pt x="3640" y="1091"/>
                  <a:pt x="3708" y="1119"/>
                  <a:pt x="3711" y="1119"/>
                </a:cubicBezTo>
                <a:cubicBezTo>
                  <a:pt x="3711" y="1119"/>
                  <a:pt x="3710" y="1118"/>
                  <a:pt x="3707" y="1117"/>
                </a:cubicBezTo>
                <a:lnTo>
                  <a:pt x="3707" y="1117"/>
                </a:lnTo>
                <a:cubicBezTo>
                  <a:pt x="3752" y="1138"/>
                  <a:pt x="3795" y="1160"/>
                  <a:pt x="3839" y="1186"/>
                </a:cubicBezTo>
                <a:cubicBezTo>
                  <a:pt x="3883" y="1209"/>
                  <a:pt x="3923" y="1236"/>
                  <a:pt x="3965" y="1261"/>
                </a:cubicBezTo>
                <a:cubicBezTo>
                  <a:pt x="3979" y="1270"/>
                  <a:pt x="3990" y="1277"/>
                  <a:pt x="3997" y="1281"/>
                </a:cubicBezTo>
                <a:lnTo>
                  <a:pt x="3997" y="1281"/>
                </a:lnTo>
                <a:cubicBezTo>
                  <a:pt x="4000" y="1284"/>
                  <a:pt x="4004" y="1288"/>
                  <a:pt x="4010" y="1293"/>
                </a:cubicBezTo>
                <a:cubicBezTo>
                  <a:pt x="4096" y="1369"/>
                  <a:pt x="4178" y="1443"/>
                  <a:pt x="4252" y="1531"/>
                </a:cubicBezTo>
                <a:cubicBezTo>
                  <a:pt x="4265" y="1544"/>
                  <a:pt x="4276" y="1558"/>
                  <a:pt x="4288" y="1572"/>
                </a:cubicBezTo>
                <a:lnTo>
                  <a:pt x="4288" y="1572"/>
                </a:lnTo>
                <a:cubicBezTo>
                  <a:pt x="4314" y="1615"/>
                  <a:pt x="4345" y="1659"/>
                  <a:pt x="4374" y="1704"/>
                </a:cubicBezTo>
                <a:cubicBezTo>
                  <a:pt x="4397" y="1744"/>
                  <a:pt x="4422" y="1784"/>
                  <a:pt x="4444" y="1826"/>
                </a:cubicBezTo>
                <a:cubicBezTo>
                  <a:pt x="4456" y="1852"/>
                  <a:pt x="4498" y="1948"/>
                  <a:pt x="4500" y="1948"/>
                </a:cubicBezTo>
                <a:cubicBezTo>
                  <a:pt x="4500" y="1948"/>
                  <a:pt x="4500" y="1947"/>
                  <a:pt x="4500" y="1946"/>
                </a:cubicBezTo>
                <a:lnTo>
                  <a:pt x="4500" y="1946"/>
                </a:lnTo>
                <a:cubicBezTo>
                  <a:pt x="4527" y="2021"/>
                  <a:pt x="4553" y="2096"/>
                  <a:pt x="4574" y="2174"/>
                </a:cubicBezTo>
                <a:cubicBezTo>
                  <a:pt x="4587" y="2220"/>
                  <a:pt x="4597" y="2266"/>
                  <a:pt x="4608" y="2315"/>
                </a:cubicBezTo>
                <a:cubicBezTo>
                  <a:pt x="4614" y="2346"/>
                  <a:pt x="4627" y="2444"/>
                  <a:pt x="4628" y="2444"/>
                </a:cubicBezTo>
                <a:cubicBezTo>
                  <a:pt x="4629" y="2444"/>
                  <a:pt x="4628" y="2430"/>
                  <a:pt x="4625" y="2395"/>
                </a:cubicBezTo>
                <a:lnTo>
                  <a:pt x="4625" y="2395"/>
                </a:lnTo>
                <a:cubicBezTo>
                  <a:pt x="4635" y="2498"/>
                  <a:pt x="4644" y="2599"/>
                  <a:pt x="4642" y="2702"/>
                </a:cubicBezTo>
                <a:cubicBezTo>
                  <a:pt x="4642" y="2757"/>
                  <a:pt x="4639" y="2812"/>
                  <a:pt x="4635" y="2867"/>
                </a:cubicBezTo>
                <a:cubicBezTo>
                  <a:pt x="4633" y="2890"/>
                  <a:pt x="4631" y="2915"/>
                  <a:pt x="4629" y="2938"/>
                </a:cubicBezTo>
                <a:cubicBezTo>
                  <a:pt x="4629" y="2941"/>
                  <a:pt x="4629" y="2943"/>
                  <a:pt x="4629" y="2945"/>
                </a:cubicBezTo>
                <a:lnTo>
                  <a:pt x="4629" y="2945"/>
                </a:lnTo>
                <a:cubicBezTo>
                  <a:pt x="4610" y="3044"/>
                  <a:pt x="4592" y="3139"/>
                  <a:pt x="4564" y="3235"/>
                </a:cubicBezTo>
                <a:cubicBezTo>
                  <a:pt x="4551" y="3282"/>
                  <a:pt x="4536" y="3328"/>
                  <a:pt x="4519" y="3372"/>
                </a:cubicBezTo>
                <a:cubicBezTo>
                  <a:pt x="4511" y="3396"/>
                  <a:pt x="4503" y="3419"/>
                  <a:pt x="4494" y="3442"/>
                </a:cubicBezTo>
                <a:cubicBezTo>
                  <a:pt x="4493" y="3445"/>
                  <a:pt x="4492" y="3448"/>
                  <a:pt x="4491" y="3451"/>
                </a:cubicBezTo>
                <a:lnTo>
                  <a:pt x="4491" y="3451"/>
                </a:lnTo>
                <a:cubicBezTo>
                  <a:pt x="4490" y="3453"/>
                  <a:pt x="4489" y="3455"/>
                  <a:pt x="4488" y="3457"/>
                </a:cubicBezTo>
                <a:cubicBezTo>
                  <a:pt x="4439" y="3543"/>
                  <a:pt x="4399" y="3629"/>
                  <a:pt x="4345" y="3714"/>
                </a:cubicBezTo>
                <a:cubicBezTo>
                  <a:pt x="4335" y="3728"/>
                  <a:pt x="4281" y="3805"/>
                  <a:pt x="4270" y="3821"/>
                </a:cubicBezTo>
                <a:lnTo>
                  <a:pt x="4270" y="3821"/>
                </a:lnTo>
                <a:cubicBezTo>
                  <a:pt x="4265" y="3827"/>
                  <a:pt x="4261" y="3833"/>
                  <a:pt x="4258" y="3836"/>
                </a:cubicBezTo>
                <a:cubicBezTo>
                  <a:pt x="4233" y="3863"/>
                  <a:pt x="4210" y="3891"/>
                  <a:pt x="4184" y="3918"/>
                </a:cubicBezTo>
                <a:cubicBezTo>
                  <a:pt x="4149" y="3956"/>
                  <a:pt x="4113" y="3990"/>
                  <a:pt x="4077" y="4025"/>
                </a:cubicBezTo>
                <a:cubicBezTo>
                  <a:pt x="4063" y="4038"/>
                  <a:pt x="3976" y="4107"/>
                  <a:pt x="3979" y="4107"/>
                </a:cubicBezTo>
                <a:cubicBezTo>
                  <a:pt x="3979" y="4107"/>
                  <a:pt x="3980" y="4107"/>
                  <a:pt x="3980" y="4107"/>
                </a:cubicBezTo>
                <a:lnTo>
                  <a:pt x="3980" y="4107"/>
                </a:lnTo>
                <a:cubicBezTo>
                  <a:pt x="3895" y="4167"/>
                  <a:pt x="3805" y="4221"/>
                  <a:pt x="3713" y="4270"/>
                </a:cubicBezTo>
                <a:cubicBezTo>
                  <a:pt x="3690" y="4281"/>
                  <a:pt x="3603" y="4321"/>
                  <a:pt x="3608" y="4321"/>
                </a:cubicBezTo>
                <a:cubicBezTo>
                  <a:pt x="3609" y="4321"/>
                  <a:pt x="3610" y="4320"/>
                  <a:pt x="3614" y="4319"/>
                </a:cubicBezTo>
                <a:lnTo>
                  <a:pt x="3614" y="4319"/>
                </a:lnTo>
                <a:cubicBezTo>
                  <a:pt x="3570" y="4336"/>
                  <a:pt x="3525" y="4351"/>
                  <a:pt x="3481" y="4365"/>
                </a:cubicBezTo>
                <a:cubicBezTo>
                  <a:pt x="3350" y="4407"/>
                  <a:pt x="3217" y="4438"/>
                  <a:pt x="3080" y="4461"/>
                </a:cubicBezTo>
                <a:cubicBezTo>
                  <a:pt x="3073" y="4463"/>
                  <a:pt x="3067" y="4464"/>
                  <a:pt x="3061" y="4465"/>
                </a:cubicBezTo>
                <a:lnTo>
                  <a:pt x="3061" y="4465"/>
                </a:lnTo>
                <a:cubicBezTo>
                  <a:pt x="3027" y="4468"/>
                  <a:pt x="2993" y="4470"/>
                  <a:pt x="2958" y="4474"/>
                </a:cubicBezTo>
                <a:cubicBezTo>
                  <a:pt x="2899" y="4478"/>
                  <a:pt x="2840" y="4480"/>
                  <a:pt x="2779" y="4480"/>
                </a:cubicBezTo>
                <a:cubicBezTo>
                  <a:pt x="2762" y="4481"/>
                  <a:pt x="2745" y="4481"/>
                  <a:pt x="2728" y="4481"/>
                </a:cubicBezTo>
                <a:cubicBezTo>
                  <a:pt x="2682" y="4481"/>
                  <a:pt x="2635" y="4479"/>
                  <a:pt x="2588" y="4476"/>
                </a:cubicBezTo>
                <a:cubicBezTo>
                  <a:pt x="2560" y="4474"/>
                  <a:pt x="2533" y="4470"/>
                  <a:pt x="2505" y="4468"/>
                </a:cubicBezTo>
                <a:cubicBezTo>
                  <a:pt x="2503" y="4468"/>
                  <a:pt x="2500" y="4468"/>
                  <a:pt x="2498" y="4467"/>
                </a:cubicBezTo>
                <a:lnTo>
                  <a:pt x="2498" y="4467"/>
                </a:lnTo>
                <a:cubicBezTo>
                  <a:pt x="2389" y="4444"/>
                  <a:pt x="2284" y="4423"/>
                  <a:pt x="2179" y="4388"/>
                </a:cubicBezTo>
                <a:cubicBezTo>
                  <a:pt x="2150" y="4378"/>
                  <a:pt x="2089" y="4350"/>
                  <a:pt x="2086" y="4350"/>
                </a:cubicBezTo>
                <a:lnTo>
                  <a:pt x="2086" y="4350"/>
                </a:lnTo>
                <a:cubicBezTo>
                  <a:pt x="2085" y="4350"/>
                  <a:pt x="2095" y="4356"/>
                  <a:pt x="2126" y="4371"/>
                </a:cubicBezTo>
                <a:cubicBezTo>
                  <a:pt x="2071" y="4346"/>
                  <a:pt x="2017" y="4318"/>
                  <a:pt x="1964" y="4289"/>
                </a:cubicBezTo>
                <a:cubicBezTo>
                  <a:pt x="1924" y="4266"/>
                  <a:pt x="1884" y="4240"/>
                  <a:pt x="1844" y="4215"/>
                </a:cubicBezTo>
                <a:cubicBezTo>
                  <a:pt x="1818" y="4198"/>
                  <a:pt x="1769" y="4158"/>
                  <a:pt x="1768" y="4158"/>
                </a:cubicBezTo>
                <a:lnTo>
                  <a:pt x="1768" y="4158"/>
                </a:lnTo>
                <a:cubicBezTo>
                  <a:pt x="1768" y="4158"/>
                  <a:pt x="1777" y="4166"/>
                  <a:pt x="1804" y="4190"/>
                </a:cubicBezTo>
                <a:cubicBezTo>
                  <a:pt x="1720" y="4116"/>
                  <a:pt x="1637" y="4044"/>
                  <a:pt x="1564" y="3960"/>
                </a:cubicBezTo>
                <a:cubicBezTo>
                  <a:pt x="1558" y="3953"/>
                  <a:pt x="1523" y="3910"/>
                  <a:pt x="1505" y="3887"/>
                </a:cubicBezTo>
                <a:lnTo>
                  <a:pt x="1505" y="3887"/>
                </a:lnTo>
                <a:cubicBezTo>
                  <a:pt x="1486" y="3860"/>
                  <a:pt x="1451" y="3810"/>
                  <a:pt x="1444" y="3800"/>
                </a:cubicBezTo>
                <a:cubicBezTo>
                  <a:pt x="1389" y="3712"/>
                  <a:pt x="1345" y="3617"/>
                  <a:pt x="1294" y="3526"/>
                </a:cubicBezTo>
                <a:cubicBezTo>
                  <a:pt x="1292" y="3522"/>
                  <a:pt x="1290" y="3518"/>
                  <a:pt x="1288" y="3515"/>
                </a:cubicBezTo>
                <a:lnTo>
                  <a:pt x="1288" y="3515"/>
                </a:lnTo>
                <a:cubicBezTo>
                  <a:pt x="1286" y="3508"/>
                  <a:pt x="1282" y="3497"/>
                  <a:pt x="1277" y="3484"/>
                </a:cubicBezTo>
                <a:cubicBezTo>
                  <a:pt x="1262" y="3440"/>
                  <a:pt x="1246" y="3398"/>
                  <a:pt x="1231" y="3353"/>
                </a:cubicBezTo>
                <a:cubicBezTo>
                  <a:pt x="1199" y="3252"/>
                  <a:pt x="1174" y="3149"/>
                  <a:pt x="1155" y="3046"/>
                </a:cubicBezTo>
                <a:cubicBezTo>
                  <a:pt x="1149" y="3013"/>
                  <a:pt x="1144" y="2955"/>
                  <a:pt x="1143" y="2955"/>
                </a:cubicBezTo>
                <a:lnTo>
                  <a:pt x="1143" y="2955"/>
                </a:lnTo>
                <a:cubicBezTo>
                  <a:pt x="1143" y="2955"/>
                  <a:pt x="1144" y="2969"/>
                  <a:pt x="1147" y="3006"/>
                </a:cubicBezTo>
                <a:cubicBezTo>
                  <a:pt x="1142" y="2953"/>
                  <a:pt x="1136" y="2900"/>
                  <a:pt x="1134" y="2848"/>
                </a:cubicBezTo>
                <a:cubicBezTo>
                  <a:pt x="1128" y="2742"/>
                  <a:pt x="1128" y="2637"/>
                  <a:pt x="1134" y="2532"/>
                </a:cubicBezTo>
                <a:cubicBezTo>
                  <a:pt x="1135" y="2514"/>
                  <a:pt x="1144" y="2437"/>
                  <a:pt x="1147" y="2404"/>
                </a:cubicBezTo>
                <a:lnTo>
                  <a:pt x="1147" y="2404"/>
                </a:lnTo>
                <a:cubicBezTo>
                  <a:pt x="1152" y="2372"/>
                  <a:pt x="1162" y="2318"/>
                  <a:pt x="1166" y="2302"/>
                </a:cubicBezTo>
                <a:cubicBezTo>
                  <a:pt x="1189" y="2188"/>
                  <a:pt x="1222" y="2081"/>
                  <a:pt x="1260" y="1969"/>
                </a:cubicBezTo>
                <a:cubicBezTo>
                  <a:pt x="1266" y="1952"/>
                  <a:pt x="1270" y="1941"/>
                  <a:pt x="1272" y="1933"/>
                </a:cubicBezTo>
                <a:lnTo>
                  <a:pt x="1272" y="1933"/>
                </a:lnTo>
                <a:cubicBezTo>
                  <a:pt x="1276" y="1926"/>
                  <a:pt x="1282" y="1915"/>
                  <a:pt x="1290" y="1900"/>
                </a:cubicBezTo>
                <a:cubicBezTo>
                  <a:pt x="1315" y="1849"/>
                  <a:pt x="1340" y="1797"/>
                  <a:pt x="1368" y="1748"/>
                </a:cubicBezTo>
                <a:cubicBezTo>
                  <a:pt x="1397" y="1700"/>
                  <a:pt x="1429" y="1651"/>
                  <a:pt x="1460" y="1605"/>
                </a:cubicBezTo>
                <a:cubicBezTo>
                  <a:pt x="1471" y="1589"/>
                  <a:pt x="1477" y="1579"/>
                  <a:pt x="1481" y="1572"/>
                </a:cubicBezTo>
                <a:lnTo>
                  <a:pt x="1481" y="1572"/>
                </a:lnTo>
                <a:cubicBezTo>
                  <a:pt x="1485" y="1568"/>
                  <a:pt x="1490" y="1563"/>
                  <a:pt x="1496" y="1556"/>
                </a:cubicBezTo>
                <a:cubicBezTo>
                  <a:pt x="1571" y="1480"/>
                  <a:pt x="1645" y="1406"/>
                  <a:pt x="1723" y="1331"/>
                </a:cubicBezTo>
                <a:lnTo>
                  <a:pt x="1723" y="1331"/>
                </a:lnTo>
                <a:cubicBezTo>
                  <a:pt x="1723" y="1331"/>
                  <a:pt x="1724" y="1331"/>
                  <a:pt x="1724" y="1331"/>
                </a:cubicBezTo>
                <a:cubicBezTo>
                  <a:pt x="1747" y="1314"/>
                  <a:pt x="1770" y="1297"/>
                  <a:pt x="1795" y="1280"/>
                </a:cubicBezTo>
                <a:cubicBezTo>
                  <a:pt x="1846" y="1249"/>
                  <a:pt x="1897" y="1219"/>
                  <a:pt x="1949" y="1192"/>
                </a:cubicBezTo>
                <a:cubicBezTo>
                  <a:pt x="1970" y="1179"/>
                  <a:pt x="1993" y="1171"/>
                  <a:pt x="2015" y="1158"/>
                </a:cubicBezTo>
                <a:cubicBezTo>
                  <a:pt x="2019" y="1156"/>
                  <a:pt x="2023" y="1153"/>
                  <a:pt x="2026" y="1151"/>
                </a:cubicBezTo>
                <a:lnTo>
                  <a:pt x="2026" y="1151"/>
                </a:lnTo>
                <a:cubicBezTo>
                  <a:pt x="2028" y="1151"/>
                  <a:pt x="2030" y="1150"/>
                  <a:pt x="2031" y="1150"/>
                </a:cubicBezTo>
                <a:cubicBezTo>
                  <a:pt x="2092" y="1131"/>
                  <a:pt x="2151" y="1108"/>
                  <a:pt x="2213" y="1091"/>
                </a:cubicBezTo>
                <a:cubicBezTo>
                  <a:pt x="2269" y="1076"/>
                  <a:pt x="2328" y="1066"/>
                  <a:pt x="2385" y="1051"/>
                </a:cubicBezTo>
                <a:cubicBezTo>
                  <a:pt x="2395" y="1049"/>
                  <a:pt x="2412" y="1046"/>
                  <a:pt x="2426" y="1043"/>
                </a:cubicBezTo>
                <a:lnTo>
                  <a:pt x="2426" y="1043"/>
                </a:lnTo>
                <a:cubicBezTo>
                  <a:pt x="2457" y="1040"/>
                  <a:pt x="2490" y="1037"/>
                  <a:pt x="2522" y="1034"/>
                </a:cubicBezTo>
                <a:cubicBezTo>
                  <a:pt x="2545" y="1032"/>
                  <a:pt x="2568" y="1029"/>
                  <a:pt x="2590" y="1025"/>
                </a:cubicBezTo>
                <a:lnTo>
                  <a:pt x="2590" y="1025"/>
                </a:lnTo>
                <a:cubicBezTo>
                  <a:pt x="2612" y="1023"/>
                  <a:pt x="2633" y="1021"/>
                  <a:pt x="2655" y="1017"/>
                </a:cubicBezTo>
                <a:cubicBezTo>
                  <a:pt x="2687" y="1011"/>
                  <a:pt x="2720" y="1004"/>
                  <a:pt x="2754" y="1000"/>
                </a:cubicBezTo>
                <a:lnTo>
                  <a:pt x="2754" y="1000"/>
                </a:lnTo>
                <a:cubicBezTo>
                  <a:pt x="2725" y="1004"/>
                  <a:pt x="2717" y="1006"/>
                  <a:pt x="2719" y="1006"/>
                </a:cubicBezTo>
                <a:cubicBezTo>
                  <a:pt x="2724" y="1006"/>
                  <a:pt x="2776" y="1000"/>
                  <a:pt x="2790" y="998"/>
                </a:cubicBezTo>
                <a:cubicBezTo>
                  <a:pt x="2853" y="996"/>
                  <a:pt x="2914" y="990"/>
                  <a:pt x="2977" y="990"/>
                </a:cubicBezTo>
                <a:cubicBezTo>
                  <a:pt x="2997" y="989"/>
                  <a:pt x="3017" y="989"/>
                  <a:pt x="3036" y="989"/>
                </a:cubicBezTo>
                <a:close/>
                <a:moveTo>
                  <a:pt x="3033" y="0"/>
                </a:moveTo>
                <a:cubicBezTo>
                  <a:pt x="2855" y="0"/>
                  <a:pt x="2675" y="14"/>
                  <a:pt x="2498" y="40"/>
                </a:cubicBezTo>
                <a:lnTo>
                  <a:pt x="2498" y="40"/>
                </a:lnTo>
                <a:cubicBezTo>
                  <a:pt x="1906" y="92"/>
                  <a:pt x="1353" y="298"/>
                  <a:pt x="921" y="716"/>
                </a:cubicBezTo>
                <a:cubicBezTo>
                  <a:pt x="548" y="1074"/>
                  <a:pt x="295" y="1567"/>
                  <a:pt x="199" y="2073"/>
                </a:cubicBezTo>
                <a:cubicBezTo>
                  <a:pt x="1" y="3090"/>
                  <a:pt x="293" y="4249"/>
                  <a:pt x="1125" y="4914"/>
                </a:cubicBezTo>
                <a:cubicBezTo>
                  <a:pt x="1601" y="5295"/>
                  <a:pt x="2207" y="5480"/>
                  <a:pt x="2815" y="5480"/>
                </a:cubicBezTo>
                <a:cubicBezTo>
                  <a:pt x="3434" y="5480"/>
                  <a:pt x="4057" y="5289"/>
                  <a:pt x="4549" y="4919"/>
                </a:cubicBezTo>
                <a:cubicBezTo>
                  <a:pt x="5476" y="4221"/>
                  <a:pt x="5844" y="2983"/>
                  <a:pt x="5526" y="1874"/>
                </a:cubicBezTo>
                <a:cubicBezTo>
                  <a:pt x="5354" y="1274"/>
                  <a:pt x="4987" y="750"/>
                  <a:pt x="4469" y="402"/>
                </a:cubicBezTo>
                <a:cubicBezTo>
                  <a:pt x="4038" y="112"/>
                  <a:pt x="3538" y="0"/>
                  <a:pt x="30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5" name="Google Shape;9405;p26"/>
          <p:cNvSpPr/>
          <p:nvPr/>
        </p:nvSpPr>
        <p:spPr>
          <a:xfrm>
            <a:off x="2416525" y="4108438"/>
            <a:ext cx="117525" cy="1101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406" name="Google Shape;9406;p26"/>
          <p:cNvGrpSpPr/>
          <p:nvPr/>
        </p:nvGrpSpPr>
        <p:grpSpPr>
          <a:xfrm>
            <a:off x="6538223" y="163649"/>
            <a:ext cx="1356637" cy="1528669"/>
            <a:chOff x="6638425" y="262025"/>
            <a:chExt cx="1356637" cy="1528669"/>
          </a:xfrm>
        </p:grpSpPr>
        <p:sp>
          <p:nvSpPr>
            <p:cNvPr id="9407" name="Google Shape;9407;p26"/>
            <p:cNvSpPr/>
            <p:nvPr/>
          </p:nvSpPr>
          <p:spPr>
            <a:xfrm>
              <a:off x="6766473" y="490494"/>
              <a:ext cx="1228589" cy="1300201"/>
            </a:xfrm>
            <a:custGeom>
              <a:avLst/>
              <a:gdLst/>
              <a:ahLst/>
              <a:cxnLst/>
              <a:rect l="l" t="t" r="r" b="b"/>
              <a:pathLst>
                <a:path w="34244" h="36240" extrusionOk="0">
                  <a:moveTo>
                    <a:pt x="10629" y="0"/>
                  </a:moveTo>
                  <a:cubicBezTo>
                    <a:pt x="9833" y="0"/>
                    <a:pt x="0" y="8812"/>
                    <a:pt x="284" y="9136"/>
                  </a:cubicBezTo>
                  <a:cubicBezTo>
                    <a:pt x="8459" y="18463"/>
                    <a:pt x="17432" y="27584"/>
                    <a:pt x="26416" y="36131"/>
                  </a:cubicBezTo>
                  <a:cubicBezTo>
                    <a:pt x="26496" y="36207"/>
                    <a:pt x="26692" y="36240"/>
                    <a:pt x="26890" y="36240"/>
                  </a:cubicBezTo>
                  <a:cubicBezTo>
                    <a:pt x="27102" y="36240"/>
                    <a:pt x="27316" y="36202"/>
                    <a:pt x="27390" y="36139"/>
                  </a:cubicBezTo>
                  <a:cubicBezTo>
                    <a:pt x="28573" y="35143"/>
                    <a:pt x="33730" y="30702"/>
                    <a:pt x="34136" y="30195"/>
                  </a:cubicBezTo>
                  <a:cubicBezTo>
                    <a:pt x="34243" y="30058"/>
                    <a:pt x="34206" y="29531"/>
                    <a:pt x="34110" y="29380"/>
                  </a:cubicBezTo>
                  <a:cubicBezTo>
                    <a:pt x="31722" y="25670"/>
                    <a:pt x="15163" y="5150"/>
                    <a:pt x="10670" y="15"/>
                  </a:cubicBezTo>
                  <a:cubicBezTo>
                    <a:pt x="10662" y="5"/>
                    <a:pt x="10648" y="0"/>
                    <a:pt x="106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8" name="Google Shape;9408;p26"/>
            <p:cNvSpPr/>
            <p:nvPr/>
          </p:nvSpPr>
          <p:spPr>
            <a:xfrm>
              <a:off x="6638425" y="262025"/>
              <a:ext cx="134038" cy="172571"/>
            </a:xfrm>
            <a:custGeom>
              <a:avLst/>
              <a:gdLst/>
              <a:ahLst/>
              <a:cxnLst/>
              <a:rect l="l" t="t" r="r" b="b"/>
              <a:pathLst>
                <a:path w="3736" h="4810" extrusionOk="0">
                  <a:moveTo>
                    <a:pt x="912" y="0"/>
                  </a:moveTo>
                  <a:cubicBezTo>
                    <a:pt x="834" y="0"/>
                    <a:pt x="757" y="35"/>
                    <a:pt x="716" y="108"/>
                  </a:cubicBezTo>
                  <a:cubicBezTo>
                    <a:pt x="338" y="770"/>
                    <a:pt x="249" y="1520"/>
                    <a:pt x="34" y="2240"/>
                  </a:cubicBezTo>
                  <a:cubicBezTo>
                    <a:pt x="0" y="2357"/>
                    <a:pt x="50" y="2450"/>
                    <a:pt x="125" y="2506"/>
                  </a:cubicBezTo>
                  <a:cubicBezTo>
                    <a:pt x="135" y="2526"/>
                    <a:pt x="143" y="2548"/>
                    <a:pt x="161" y="2568"/>
                  </a:cubicBezTo>
                  <a:cubicBezTo>
                    <a:pt x="698" y="3192"/>
                    <a:pt x="1384" y="3997"/>
                    <a:pt x="2006" y="4554"/>
                  </a:cubicBezTo>
                  <a:cubicBezTo>
                    <a:pt x="2209" y="4735"/>
                    <a:pt x="2367" y="4809"/>
                    <a:pt x="2504" y="4809"/>
                  </a:cubicBezTo>
                  <a:cubicBezTo>
                    <a:pt x="2785" y="4809"/>
                    <a:pt x="2972" y="4495"/>
                    <a:pt x="3259" y="4156"/>
                  </a:cubicBezTo>
                  <a:cubicBezTo>
                    <a:pt x="3736" y="3592"/>
                    <a:pt x="3718" y="3198"/>
                    <a:pt x="3271" y="2645"/>
                  </a:cubicBezTo>
                  <a:cubicBezTo>
                    <a:pt x="2569" y="1776"/>
                    <a:pt x="1833" y="927"/>
                    <a:pt x="1102" y="82"/>
                  </a:cubicBezTo>
                  <a:cubicBezTo>
                    <a:pt x="1054" y="29"/>
                    <a:pt x="983" y="0"/>
                    <a:pt x="91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9" name="Google Shape;9409;p26"/>
            <p:cNvSpPr/>
            <p:nvPr/>
          </p:nvSpPr>
          <p:spPr>
            <a:xfrm>
              <a:off x="6664042" y="326999"/>
              <a:ext cx="482409" cy="485494"/>
            </a:xfrm>
            <a:custGeom>
              <a:avLst/>
              <a:gdLst/>
              <a:ahLst/>
              <a:cxnLst/>
              <a:rect l="l" t="t" r="r" b="b"/>
              <a:pathLst>
                <a:path w="13446" h="13532" extrusionOk="0">
                  <a:moveTo>
                    <a:pt x="2810" y="0"/>
                  </a:moveTo>
                  <a:cubicBezTo>
                    <a:pt x="2498" y="0"/>
                    <a:pt x="0" y="2309"/>
                    <a:pt x="67" y="2417"/>
                  </a:cubicBezTo>
                  <a:cubicBezTo>
                    <a:pt x="435" y="3003"/>
                    <a:pt x="1087" y="3588"/>
                    <a:pt x="1527" y="4117"/>
                  </a:cubicBezTo>
                  <a:cubicBezTo>
                    <a:pt x="2258" y="4997"/>
                    <a:pt x="2746" y="6087"/>
                    <a:pt x="3089" y="7170"/>
                  </a:cubicBezTo>
                  <a:cubicBezTo>
                    <a:pt x="3662" y="8980"/>
                    <a:pt x="3797" y="11288"/>
                    <a:pt x="3201" y="13105"/>
                  </a:cubicBezTo>
                  <a:cubicBezTo>
                    <a:pt x="3169" y="13200"/>
                    <a:pt x="3199" y="13278"/>
                    <a:pt x="3252" y="13334"/>
                  </a:cubicBezTo>
                  <a:cubicBezTo>
                    <a:pt x="3280" y="13441"/>
                    <a:pt x="3384" y="13532"/>
                    <a:pt x="3499" y="13532"/>
                  </a:cubicBezTo>
                  <a:cubicBezTo>
                    <a:pt x="3548" y="13532"/>
                    <a:pt x="3599" y="13515"/>
                    <a:pt x="3648" y="13477"/>
                  </a:cubicBezTo>
                  <a:cubicBezTo>
                    <a:pt x="5565" y="11954"/>
                    <a:pt x="13042" y="5469"/>
                    <a:pt x="13372" y="4834"/>
                  </a:cubicBezTo>
                  <a:cubicBezTo>
                    <a:pt x="13406" y="4773"/>
                    <a:pt x="13406" y="4711"/>
                    <a:pt x="13392" y="4655"/>
                  </a:cubicBezTo>
                  <a:cubicBezTo>
                    <a:pt x="13446" y="4522"/>
                    <a:pt x="13384" y="4325"/>
                    <a:pt x="13197" y="4290"/>
                  </a:cubicBezTo>
                  <a:cubicBezTo>
                    <a:pt x="13022" y="4255"/>
                    <a:pt x="12847" y="4241"/>
                    <a:pt x="12672" y="4241"/>
                  </a:cubicBezTo>
                  <a:cubicBezTo>
                    <a:pt x="12227" y="4241"/>
                    <a:pt x="11783" y="4332"/>
                    <a:pt x="11342" y="4409"/>
                  </a:cubicBezTo>
                  <a:cubicBezTo>
                    <a:pt x="10969" y="4474"/>
                    <a:pt x="10579" y="4505"/>
                    <a:pt x="10182" y="4505"/>
                  </a:cubicBezTo>
                  <a:cubicBezTo>
                    <a:pt x="9292" y="4505"/>
                    <a:pt x="8374" y="4351"/>
                    <a:pt x="7565" y="4097"/>
                  </a:cubicBezTo>
                  <a:cubicBezTo>
                    <a:pt x="5539" y="3462"/>
                    <a:pt x="4175" y="1546"/>
                    <a:pt x="2835" y="9"/>
                  </a:cubicBezTo>
                  <a:cubicBezTo>
                    <a:pt x="2830" y="3"/>
                    <a:pt x="2821" y="0"/>
                    <a:pt x="28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0" name="Google Shape;9410;p26"/>
            <p:cNvSpPr/>
            <p:nvPr/>
          </p:nvSpPr>
          <p:spPr>
            <a:xfrm>
              <a:off x="6765827" y="474528"/>
              <a:ext cx="399891" cy="351671"/>
            </a:xfrm>
            <a:custGeom>
              <a:avLst/>
              <a:gdLst/>
              <a:ahLst/>
              <a:cxnLst/>
              <a:rect l="l" t="t" r="r" b="b"/>
              <a:pathLst>
                <a:path w="11146" h="9802" extrusionOk="0">
                  <a:moveTo>
                    <a:pt x="10393" y="1"/>
                  </a:moveTo>
                  <a:cubicBezTo>
                    <a:pt x="10112" y="1"/>
                    <a:pt x="3443" y="6015"/>
                    <a:pt x="280" y="8943"/>
                  </a:cubicBezTo>
                  <a:cubicBezTo>
                    <a:pt x="235" y="8985"/>
                    <a:pt x="201" y="9029"/>
                    <a:pt x="175" y="9076"/>
                  </a:cubicBezTo>
                  <a:cubicBezTo>
                    <a:pt x="0" y="9400"/>
                    <a:pt x="285" y="9802"/>
                    <a:pt x="614" y="9802"/>
                  </a:cubicBezTo>
                  <a:cubicBezTo>
                    <a:pt x="715" y="9802"/>
                    <a:pt x="821" y="9763"/>
                    <a:pt x="918" y="9673"/>
                  </a:cubicBezTo>
                  <a:cubicBezTo>
                    <a:pt x="4167" y="6667"/>
                    <a:pt x="7358" y="3625"/>
                    <a:pt x="10809" y="857"/>
                  </a:cubicBezTo>
                  <a:cubicBezTo>
                    <a:pt x="11145" y="589"/>
                    <a:pt x="10931" y="36"/>
                    <a:pt x="10521" y="9"/>
                  </a:cubicBezTo>
                  <a:lnTo>
                    <a:pt x="10394" y="1"/>
                  </a:lnTo>
                  <a:cubicBezTo>
                    <a:pt x="10394" y="1"/>
                    <a:pt x="10393" y="1"/>
                    <a:pt x="103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11" name="Google Shape;9411;p26"/>
          <p:cNvSpPr/>
          <p:nvPr/>
        </p:nvSpPr>
        <p:spPr>
          <a:xfrm>
            <a:off x="5865550" y="1010525"/>
            <a:ext cx="388400" cy="411925"/>
          </a:xfrm>
          <a:custGeom>
            <a:avLst/>
            <a:gdLst/>
            <a:ahLst/>
            <a:cxnLst/>
            <a:rect l="l" t="t" r="r" b="b"/>
            <a:pathLst>
              <a:path w="15536" h="16477" extrusionOk="0">
                <a:moveTo>
                  <a:pt x="6847" y="1663"/>
                </a:moveTo>
                <a:cubicBezTo>
                  <a:pt x="7694" y="2699"/>
                  <a:pt x="8474" y="3796"/>
                  <a:pt x="9217" y="4915"/>
                </a:cubicBezTo>
                <a:lnTo>
                  <a:pt x="9217" y="4915"/>
                </a:lnTo>
                <a:cubicBezTo>
                  <a:pt x="8312" y="5132"/>
                  <a:pt x="7406" y="5345"/>
                  <a:pt x="6499" y="5555"/>
                </a:cubicBezTo>
                <a:lnTo>
                  <a:pt x="6499" y="5555"/>
                </a:lnTo>
                <a:cubicBezTo>
                  <a:pt x="6577" y="4254"/>
                  <a:pt x="6686" y="2956"/>
                  <a:pt x="6847" y="1663"/>
                </a:cubicBezTo>
                <a:close/>
                <a:moveTo>
                  <a:pt x="13631" y="4832"/>
                </a:moveTo>
                <a:cubicBezTo>
                  <a:pt x="13054" y="5635"/>
                  <a:pt x="12464" y="6428"/>
                  <a:pt x="11865" y="7213"/>
                </a:cubicBezTo>
                <a:lnTo>
                  <a:pt x="11865" y="7213"/>
                </a:lnTo>
                <a:cubicBezTo>
                  <a:pt x="11783" y="7081"/>
                  <a:pt x="11700" y="6949"/>
                  <a:pt x="11617" y="6817"/>
                </a:cubicBezTo>
                <a:cubicBezTo>
                  <a:pt x="11353" y="6396"/>
                  <a:pt x="11086" y="5973"/>
                  <a:pt x="10816" y="5552"/>
                </a:cubicBezTo>
                <a:lnTo>
                  <a:pt x="10816" y="5552"/>
                </a:lnTo>
                <a:cubicBezTo>
                  <a:pt x="11756" y="5320"/>
                  <a:pt x="12695" y="5082"/>
                  <a:pt x="13631" y="4832"/>
                </a:cubicBezTo>
                <a:close/>
                <a:moveTo>
                  <a:pt x="5447" y="6821"/>
                </a:moveTo>
                <a:lnTo>
                  <a:pt x="5447" y="6821"/>
                </a:lnTo>
                <a:cubicBezTo>
                  <a:pt x="5412" y="7578"/>
                  <a:pt x="5383" y="8337"/>
                  <a:pt x="5358" y="9095"/>
                </a:cubicBezTo>
                <a:lnTo>
                  <a:pt x="5358" y="9095"/>
                </a:lnTo>
                <a:cubicBezTo>
                  <a:pt x="4278" y="8603"/>
                  <a:pt x="3200" y="8103"/>
                  <a:pt x="2127" y="7595"/>
                </a:cubicBezTo>
                <a:lnTo>
                  <a:pt x="2127" y="7595"/>
                </a:lnTo>
                <a:cubicBezTo>
                  <a:pt x="3233" y="7333"/>
                  <a:pt x="4340" y="7077"/>
                  <a:pt x="5447" y="6821"/>
                </a:cubicBezTo>
                <a:close/>
                <a:moveTo>
                  <a:pt x="9795" y="5801"/>
                </a:moveTo>
                <a:cubicBezTo>
                  <a:pt x="10147" y="6347"/>
                  <a:pt x="10492" y="6896"/>
                  <a:pt x="10833" y="7443"/>
                </a:cubicBezTo>
                <a:cubicBezTo>
                  <a:pt x="10961" y="7647"/>
                  <a:pt x="11089" y="7852"/>
                  <a:pt x="11216" y="8057"/>
                </a:cubicBezTo>
                <a:lnTo>
                  <a:pt x="11216" y="8057"/>
                </a:lnTo>
                <a:cubicBezTo>
                  <a:pt x="10515" y="8963"/>
                  <a:pt x="9804" y="9861"/>
                  <a:pt x="9090" y="10757"/>
                </a:cubicBezTo>
                <a:lnTo>
                  <a:pt x="9090" y="10757"/>
                </a:lnTo>
                <a:cubicBezTo>
                  <a:pt x="8168" y="10356"/>
                  <a:pt x="7249" y="9949"/>
                  <a:pt x="6332" y="9536"/>
                </a:cubicBezTo>
                <a:lnTo>
                  <a:pt x="6332" y="9536"/>
                </a:lnTo>
                <a:cubicBezTo>
                  <a:pt x="6362" y="8553"/>
                  <a:pt x="6396" y="7571"/>
                  <a:pt x="6443" y="6590"/>
                </a:cubicBezTo>
                <a:lnTo>
                  <a:pt x="6443" y="6590"/>
                </a:lnTo>
                <a:cubicBezTo>
                  <a:pt x="7562" y="6331"/>
                  <a:pt x="8679" y="6070"/>
                  <a:pt x="9795" y="5801"/>
                </a:cubicBezTo>
                <a:close/>
                <a:moveTo>
                  <a:pt x="11771" y="8958"/>
                </a:moveTo>
                <a:cubicBezTo>
                  <a:pt x="12536" y="10214"/>
                  <a:pt x="13278" y="11491"/>
                  <a:pt x="13947" y="12799"/>
                </a:cubicBezTo>
                <a:lnTo>
                  <a:pt x="13947" y="12799"/>
                </a:lnTo>
                <a:cubicBezTo>
                  <a:pt x="12637" y="12267"/>
                  <a:pt x="11332" y="11721"/>
                  <a:pt x="10032" y="11163"/>
                </a:cubicBezTo>
                <a:lnTo>
                  <a:pt x="10032" y="11163"/>
                </a:lnTo>
                <a:cubicBezTo>
                  <a:pt x="10616" y="10431"/>
                  <a:pt x="11196" y="9697"/>
                  <a:pt x="11771" y="8958"/>
                </a:cubicBezTo>
                <a:close/>
                <a:moveTo>
                  <a:pt x="6300" y="10607"/>
                </a:moveTo>
                <a:cubicBezTo>
                  <a:pt x="7016" y="10927"/>
                  <a:pt x="7732" y="11244"/>
                  <a:pt x="8451" y="11557"/>
                </a:cubicBezTo>
                <a:lnTo>
                  <a:pt x="8451" y="11557"/>
                </a:lnTo>
                <a:cubicBezTo>
                  <a:pt x="7691" y="12508"/>
                  <a:pt x="6929" y="13457"/>
                  <a:pt x="6174" y="14413"/>
                </a:cubicBezTo>
                <a:lnTo>
                  <a:pt x="6174" y="14413"/>
                </a:lnTo>
                <a:cubicBezTo>
                  <a:pt x="6229" y="13146"/>
                  <a:pt x="6264" y="11877"/>
                  <a:pt x="6300" y="10607"/>
                </a:cubicBezTo>
                <a:close/>
                <a:moveTo>
                  <a:pt x="6513" y="1"/>
                </a:moveTo>
                <a:cubicBezTo>
                  <a:pt x="6290" y="1"/>
                  <a:pt x="6060" y="131"/>
                  <a:pt x="6026" y="362"/>
                </a:cubicBezTo>
                <a:cubicBezTo>
                  <a:pt x="5760" y="2163"/>
                  <a:pt x="5604" y="3972"/>
                  <a:pt x="5501" y="5786"/>
                </a:cubicBezTo>
                <a:lnTo>
                  <a:pt x="5501" y="5786"/>
                </a:lnTo>
                <a:cubicBezTo>
                  <a:pt x="3837" y="6171"/>
                  <a:pt x="2172" y="6555"/>
                  <a:pt x="511" y="6958"/>
                </a:cubicBezTo>
                <a:cubicBezTo>
                  <a:pt x="115" y="7055"/>
                  <a:pt x="1" y="7681"/>
                  <a:pt x="393" y="7868"/>
                </a:cubicBezTo>
                <a:cubicBezTo>
                  <a:pt x="2028" y="8652"/>
                  <a:pt x="3672" y="9419"/>
                  <a:pt x="5324" y="10167"/>
                </a:cubicBezTo>
                <a:lnTo>
                  <a:pt x="5324" y="10167"/>
                </a:lnTo>
                <a:cubicBezTo>
                  <a:pt x="5265" y="12097"/>
                  <a:pt x="5213" y="14027"/>
                  <a:pt x="5099" y="15951"/>
                </a:cubicBezTo>
                <a:cubicBezTo>
                  <a:pt x="5085" y="16196"/>
                  <a:pt x="5221" y="16347"/>
                  <a:pt x="5397" y="16404"/>
                </a:cubicBezTo>
                <a:lnTo>
                  <a:pt x="5397" y="16404"/>
                </a:lnTo>
                <a:cubicBezTo>
                  <a:pt x="5468" y="16450"/>
                  <a:pt x="5548" y="16477"/>
                  <a:pt x="5628" y="16477"/>
                </a:cubicBezTo>
                <a:cubicBezTo>
                  <a:pt x="5740" y="16477"/>
                  <a:pt x="5853" y="16426"/>
                  <a:pt x="5948" y="16303"/>
                </a:cubicBezTo>
                <a:cubicBezTo>
                  <a:pt x="7084" y="14845"/>
                  <a:pt x="8241" y="13406"/>
                  <a:pt x="9393" y="11965"/>
                </a:cubicBezTo>
                <a:lnTo>
                  <a:pt x="9393" y="11965"/>
                </a:lnTo>
                <a:cubicBezTo>
                  <a:pt x="11196" y="12741"/>
                  <a:pt x="13009" y="13494"/>
                  <a:pt x="14832" y="14222"/>
                </a:cubicBezTo>
                <a:cubicBezTo>
                  <a:pt x="14891" y="14245"/>
                  <a:pt x="14947" y="14256"/>
                  <a:pt x="14999" y="14256"/>
                </a:cubicBezTo>
                <a:cubicBezTo>
                  <a:pt x="15344" y="14256"/>
                  <a:pt x="15535" y="13791"/>
                  <a:pt x="15394" y="13491"/>
                </a:cubicBezTo>
                <a:cubicBezTo>
                  <a:pt x="14529" y="11640"/>
                  <a:pt x="13496" y="9859"/>
                  <a:pt x="12424" y="8114"/>
                </a:cubicBezTo>
                <a:lnTo>
                  <a:pt x="12424" y="8114"/>
                </a:lnTo>
                <a:cubicBezTo>
                  <a:pt x="13397" y="6844"/>
                  <a:pt x="14350" y="5557"/>
                  <a:pt x="15264" y="4238"/>
                </a:cubicBezTo>
                <a:cubicBezTo>
                  <a:pt x="15493" y="3909"/>
                  <a:pt x="15177" y="3491"/>
                  <a:pt x="14822" y="3491"/>
                </a:cubicBezTo>
                <a:cubicBezTo>
                  <a:pt x="14782" y="3491"/>
                  <a:pt x="14741" y="3496"/>
                  <a:pt x="14701" y="3507"/>
                </a:cubicBezTo>
                <a:cubicBezTo>
                  <a:pt x="13221" y="3921"/>
                  <a:pt x="11733" y="4302"/>
                  <a:pt x="10242" y="4667"/>
                </a:cubicBezTo>
                <a:lnTo>
                  <a:pt x="10242" y="4667"/>
                </a:lnTo>
                <a:cubicBezTo>
                  <a:pt x="9206" y="3091"/>
                  <a:pt x="8105" y="1549"/>
                  <a:pt x="6860" y="143"/>
                </a:cubicBezTo>
                <a:cubicBezTo>
                  <a:pt x="6774" y="46"/>
                  <a:pt x="6645" y="1"/>
                  <a:pt x="65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2" name="Google Shape;9412;p26"/>
          <p:cNvSpPr/>
          <p:nvPr/>
        </p:nvSpPr>
        <p:spPr>
          <a:xfrm>
            <a:off x="7934475" y="805838"/>
            <a:ext cx="176025" cy="165050"/>
          </a:xfrm>
          <a:custGeom>
            <a:avLst/>
            <a:gdLst/>
            <a:ahLst/>
            <a:cxnLst/>
            <a:rect l="l" t="t" r="r" b="b"/>
            <a:pathLst>
              <a:path w="7041" h="6602" extrusionOk="0">
                <a:moveTo>
                  <a:pt x="4935" y="1378"/>
                </a:moveTo>
                <a:cubicBezTo>
                  <a:pt x="4939" y="1380"/>
                  <a:pt x="4948" y="1387"/>
                  <a:pt x="4965" y="1400"/>
                </a:cubicBezTo>
                <a:cubicBezTo>
                  <a:pt x="4955" y="1392"/>
                  <a:pt x="4945" y="1385"/>
                  <a:pt x="4935" y="1378"/>
                </a:cubicBezTo>
                <a:close/>
                <a:moveTo>
                  <a:pt x="1630" y="1762"/>
                </a:moveTo>
                <a:lnTo>
                  <a:pt x="1630" y="1762"/>
                </a:lnTo>
                <a:cubicBezTo>
                  <a:pt x="1621" y="1773"/>
                  <a:pt x="1618" y="1778"/>
                  <a:pt x="1618" y="1778"/>
                </a:cubicBezTo>
                <a:cubicBezTo>
                  <a:pt x="1618" y="1778"/>
                  <a:pt x="1623" y="1771"/>
                  <a:pt x="1630" y="1762"/>
                </a:cubicBezTo>
                <a:close/>
                <a:moveTo>
                  <a:pt x="3639" y="986"/>
                </a:moveTo>
                <a:cubicBezTo>
                  <a:pt x="4036" y="986"/>
                  <a:pt x="4418" y="1072"/>
                  <a:pt x="4734" y="1250"/>
                </a:cubicBezTo>
                <a:cubicBezTo>
                  <a:pt x="4786" y="1280"/>
                  <a:pt x="4839" y="1313"/>
                  <a:pt x="4890" y="1347"/>
                </a:cubicBezTo>
                <a:cubicBezTo>
                  <a:pt x="4906" y="1357"/>
                  <a:pt x="4921" y="1367"/>
                  <a:pt x="4935" y="1378"/>
                </a:cubicBezTo>
                <a:lnTo>
                  <a:pt x="4935" y="1378"/>
                </a:lnTo>
                <a:cubicBezTo>
                  <a:pt x="4934" y="1377"/>
                  <a:pt x="4933" y="1376"/>
                  <a:pt x="4933" y="1376"/>
                </a:cubicBezTo>
                <a:lnTo>
                  <a:pt x="4933" y="1376"/>
                </a:lnTo>
                <a:cubicBezTo>
                  <a:pt x="4934" y="1376"/>
                  <a:pt x="4964" y="1397"/>
                  <a:pt x="4972" y="1404"/>
                </a:cubicBezTo>
                <a:cubicBezTo>
                  <a:pt x="5081" y="1495"/>
                  <a:pt x="5182" y="1594"/>
                  <a:pt x="5275" y="1701"/>
                </a:cubicBezTo>
                <a:cubicBezTo>
                  <a:pt x="5296" y="1724"/>
                  <a:pt x="5315" y="1747"/>
                  <a:pt x="5332" y="1771"/>
                </a:cubicBezTo>
                <a:cubicBezTo>
                  <a:pt x="5336" y="1776"/>
                  <a:pt x="5339" y="1780"/>
                  <a:pt x="5342" y="1782"/>
                </a:cubicBezTo>
                <a:lnTo>
                  <a:pt x="5342" y="1782"/>
                </a:lnTo>
                <a:cubicBezTo>
                  <a:pt x="5378" y="1835"/>
                  <a:pt x="5414" y="1889"/>
                  <a:pt x="5446" y="1943"/>
                </a:cubicBezTo>
                <a:cubicBezTo>
                  <a:pt x="5477" y="1994"/>
                  <a:pt x="5507" y="2045"/>
                  <a:pt x="5534" y="2097"/>
                </a:cubicBezTo>
                <a:cubicBezTo>
                  <a:pt x="5548" y="2126"/>
                  <a:pt x="5603" y="2244"/>
                  <a:pt x="5604" y="2244"/>
                </a:cubicBezTo>
                <a:cubicBezTo>
                  <a:pt x="5605" y="2244"/>
                  <a:pt x="5604" y="2244"/>
                  <a:pt x="5604" y="2242"/>
                </a:cubicBezTo>
                <a:lnTo>
                  <a:pt x="5604" y="2242"/>
                </a:lnTo>
                <a:cubicBezTo>
                  <a:pt x="5646" y="2347"/>
                  <a:pt x="5682" y="2454"/>
                  <a:pt x="5711" y="2561"/>
                </a:cubicBezTo>
                <a:cubicBezTo>
                  <a:pt x="5726" y="2620"/>
                  <a:pt x="5741" y="2679"/>
                  <a:pt x="5751" y="2738"/>
                </a:cubicBezTo>
                <a:cubicBezTo>
                  <a:pt x="5756" y="2758"/>
                  <a:pt x="5778" y="2901"/>
                  <a:pt x="5781" y="2901"/>
                </a:cubicBezTo>
                <a:cubicBezTo>
                  <a:pt x="5781" y="2901"/>
                  <a:pt x="5781" y="2892"/>
                  <a:pt x="5779" y="2872"/>
                </a:cubicBezTo>
                <a:lnTo>
                  <a:pt x="5779" y="2872"/>
                </a:lnTo>
                <a:cubicBezTo>
                  <a:pt x="5793" y="2999"/>
                  <a:pt x="5800" y="3127"/>
                  <a:pt x="5800" y="3256"/>
                </a:cubicBezTo>
                <a:cubicBezTo>
                  <a:pt x="5798" y="3323"/>
                  <a:pt x="5796" y="3393"/>
                  <a:pt x="5791" y="3460"/>
                </a:cubicBezTo>
                <a:cubicBezTo>
                  <a:pt x="5787" y="3518"/>
                  <a:pt x="5781" y="3572"/>
                  <a:pt x="5780" y="3582"/>
                </a:cubicBezTo>
                <a:lnTo>
                  <a:pt x="5780" y="3582"/>
                </a:lnTo>
                <a:cubicBezTo>
                  <a:pt x="5759" y="3706"/>
                  <a:pt x="5734" y="3831"/>
                  <a:pt x="5699" y="3953"/>
                </a:cubicBezTo>
                <a:cubicBezTo>
                  <a:pt x="5682" y="4012"/>
                  <a:pt x="5663" y="4069"/>
                  <a:pt x="5642" y="4126"/>
                </a:cubicBezTo>
                <a:cubicBezTo>
                  <a:pt x="5631" y="4155"/>
                  <a:pt x="5621" y="4183"/>
                  <a:pt x="5610" y="4212"/>
                </a:cubicBezTo>
                <a:cubicBezTo>
                  <a:pt x="5606" y="4223"/>
                  <a:pt x="5602" y="4232"/>
                  <a:pt x="5600" y="4238"/>
                </a:cubicBezTo>
                <a:lnTo>
                  <a:pt x="5600" y="4238"/>
                </a:lnTo>
                <a:cubicBezTo>
                  <a:pt x="5597" y="4244"/>
                  <a:pt x="5593" y="4252"/>
                  <a:pt x="5589" y="4261"/>
                </a:cubicBezTo>
                <a:cubicBezTo>
                  <a:pt x="5534" y="4370"/>
                  <a:pt x="5477" y="4478"/>
                  <a:pt x="5412" y="4581"/>
                </a:cubicBezTo>
                <a:cubicBezTo>
                  <a:pt x="5311" y="4737"/>
                  <a:pt x="5324" y="4720"/>
                  <a:pt x="5189" y="4863"/>
                </a:cubicBezTo>
                <a:cubicBezTo>
                  <a:pt x="4814" y="5261"/>
                  <a:pt x="4355" y="5476"/>
                  <a:pt x="3756" y="5573"/>
                </a:cubicBezTo>
                <a:cubicBezTo>
                  <a:pt x="3620" y="5595"/>
                  <a:pt x="3482" y="5605"/>
                  <a:pt x="3344" y="5605"/>
                </a:cubicBezTo>
                <a:cubicBezTo>
                  <a:pt x="2954" y="5605"/>
                  <a:pt x="2572" y="5519"/>
                  <a:pt x="2265" y="5346"/>
                </a:cubicBezTo>
                <a:cubicBezTo>
                  <a:pt x="2214" y="5316"/>
                  <a:pt x="2164" y="5285"/>
                  <a:pt x="2113" y="5253"/>
                </a:cubicBezTo>
                <a:cubicBezTo>
                  <a:pt x="2098" y="5243"/>
                  <a:pt x="2015" y="5180"/>
                  <a:pt x="2013" y="5180"/>
                </a:cubicBezTo>
                <a:lnTo>
                  <a:pt x="2013" y="5180"/>
                </a:lnTo>
                <a:cubicBezTo>
                  <a:pt x="2013" y="5180"/>
                  <a:pt x="2019" y="5186"/>
                  <a:pt x="2037" y="5200"/>
                </a:cubicBezTo>
                <a:cubicBezTo>
                  <a:pt x="1930" y="5114"/>
                  <a:pt x="1831" y="5019"/>
                  <a:pt x="1740" y="4916"/>
                </a:cubicBezTo>
                <a:cubicBezTo>
                  <a:pt x="1728" y="4902"/>
                  <a:pt x="1675" y="4837"/>
                  <a:pt x="1657" y="4816"/>
                </a:cubicBezTo>
                <a:lnTo>
                  <a:pt x="1657" y="4816"/>
                </a:lnTo>
                <a:cubicBezTo>
                  <a:pt x="1647" y="4801"/>
                  <a:pt x="1584" y="4711"/>
                  <a:pt x="1570" y="4688"/>
                </a:cubicBezTo>
                <a:cubicBezTo>
                  <a:pt x="1500" y="4579"/>
                  <a:pt x="1439" y="4465"/>
                  <a:pt x="1382" y="4347"/>
                </a:cubicBezTo>
                <a:cubicBezTo>
                  <a:pt x="1372" y="4327"/>
                  <a:pt x="1369" y="4322"/>
                  <a:pt x="1368" y="4322"/>
                </a:cubicBezTo>
                <a:lnTo>
                  <a:pt x="1368" y="4322"/>
                </a:lnTo>
                <a:cubicBezTo>
                  <a:pt x="1368" y="4322"/>
                  <a:pt x="1368" y="4322"/>
                  <a:pt x="1368" y="4322"/>
                </a:cubicBezTo>
                <a:lnTo>
                  <a:pt x="1368" y="4322"/>
                </a:lnTo>
                <a:cubicBezTo>
                  <a:pt x="1366" y="4315"/>
                  <a:pt x="1360" y="4299"/>
                  <a:pt x="1348" y="4265"/>
                </a:cubicBezTo>
                <a:cubicBezTo>
                  <a:pt x="1329" y="4210"/>
                  <a:pt x="1308" y="4155"/>
                  <a:pt x="1291" y="4101"/>
                </a:cubicBezTo>
                <a:cubicBezTo>
                  <a:pt x="1251" y="3974"/>
                  <a:pt x="1220" y="3848"/>
                  <a:pt x="1197" y="3717"/>
                </a:cubicBezTo>
                <a:cubicBezTo>
                  <a:pt x="1192" y="3696"/>
                  <a:pt x="1179" y="3596"/>
                  <a:pt x="1178" y="3596"/>
                </a:cubicBezTo>
                <a:lnTo>
                  <a:pt x="1178" y="3596"/>
                </a:lnTo>
                <a:cubicBezTo>
                  <a:pt x="1178" y="3596"/>
                  <a:pt x="1179" y="3606"/>
                  <a:pt x="1182" y="3633"/>
                </a:cubicBezTo>
                <a:cubicBezTo>
                  <a:pt x="1173" y="3568"/>
                  <a:pt x="1167" y="3502"/>
                  <a:pt x="1165" y="3437"/>
                </a:cubicBezTo>
                <a:cubicBezTo>
                  <a:pt x="1157" y="3304"/>
                  <a:pt x="1157" y="3174"/>
                  <a:pt x="1165" y="3041"/>
                </a:cubicBezTo>
                <a:cubicBezTo>
                  <a:pt x="1167" y="3011"/>
                  <a:pt x="1179" y="2898"/>
                  <a:pt x="1181" y="2870"/>
                </a:cubicBezTo>
                <a:lnTo>
                  <a:pt x="1181" y="2870"/>
                </a:lnTo>
                <a:cubicBezTo>
                  <a:pt x="1186" y="2847"/>
                  <a:pt x="1203" y="2750"/>
                  <a:pt x="1209" y="2721"/>
                </a:cubicBezTo>
                <a:cubicBezTo>
                  <a:pt x="1239" y="2580"/>
                  <a:pt x="1281" y="2443"/>
                  <a:pt x="1327" y="2306"/>
                </a:cubicBezTo>
                <a:cubicBezTo>
                  <a:pt x="1342" y="2262"/>
                  <a:pt x="1345" y="2248"/>
                  <a:pt x="1346" y="2244"/>
                </a:cubicBezTo>
                <a:lnTo>
                  <a:pt x="1346" y="2244"/>
                </a:lnTo>
                <a:cubicBezTo>
                  <a:pt x="1348" y="2241"/>
                  <a:pt x="1355" y="2229"/>
                  <a:pt x="1376" y="2188"/>
                </a:cubicBezTo>
                <a:cubicBezTo>
                  <a:pt x="1407" y="2125"/>
                  <a:pt x="1439" y="2059"/>
                  <a:pt x="1475" y="1998"/>
                </a:cubicBezTo>
                <a:cubicBezTo>
                  <a:pt x="1511" y="1937"/>
                  <a:pt x="1551" y="1878"/>
                  <a:pt x="1588" y="1819"/>
                </a:cubicBezTo>
                <a:cubicBezTo>
                  <a:pt x="1603" y="1799"/>
                  <a:pt x="1618" y="1779"/>
                  <a:pt x="1632" y="1759"/>
                </a:cubicBezTo>
                <a:lnTo>
                  <a:pt x="1632" y="1759"/>
                </a:lnTo>
                <a:cubicBezTo>
                  <a:pt x="1639" y="1751"/>
                  <a:pt x="1646" y="1741"/>
                  <a:pt x="1654" y="1733"/>
                </a:cubicBezTo>
                <a:cubicBezTo>
                  <a:pt x="1744" y="1632"/>
                  <a:pt x="1839" y="1535"/>
                  <a:pt x="1945" y="1446"/>
                </a:cubicBezTo>
                <a:cubicBezTo>
                  <a:pt x="1949" y="1443"/>
                  <a:pt x="1952" y="1440"/>
                  <a:pt x="1955" y="1437"/>
                </a:cubicBezTo>
                <a:lnTo>
                  <a:pt x="1955" y="1437"/>
                </a:lnTo>
                <a:cubicBezTo>
                  <a:pt x="1958" y="1435"/>
                  <a:pt x="1960" y="1434"/>
                  <a:pt x="1963" y="1431"/>
                </a:cubicBezTo>
                <a:cubicBezTo>
                  <a:pt x="1993" y="1410"/>
                  <a:pt x="2022" y="1389"/>
                  <a:pt x="2054" y="1370"/>
                </a:cubicBezTo>
                <a:cubicBezTo>
                  <a:pt x="2115" y="1328"/>
                  <a:pt x="2180" y="1292"/>
                  <a:pt x="2246" y="1257"/>
                </a:cubicBezTo>
                <a:cubicBezTo>
                  <a:pt x="2372" y="1191"/>
                  <a:pt x="2412" y="1174"/>
                  <a:pt x="2604" y="1120"/>
                </a:cubicBezTo>
                <a:cubicBezTo>
                  <a:pt x="2802" y="1065"/>
                  <a:pt x="2859" y="1059"/>
                  <a:pt x="3023" y="1044"/>
                </a:cubicBezTo>
                <a:cubicBezTo>
                  <a:pt x="3046" y="1042"/>
                  <a:pt x="3069" y="1039"/>
                  <a:pt x="3092" y="1035"/>
                </a:cubicBezTo>
                <a:lnTo>
                  <a:pt x="3092" y="1035"/>
                </a:lnTo>
                <a:cubicBezTo>
                  <a:pt x="3113" y="1033"/>
                  <a:pt x="3134" y="1031"/>
                  <a:pt x="3156" y="1027"/>
                </a:cubicBezTo>
                <a:cubicBezTo>
                  <a:pt x="3317" y="1000"/>
                  <a:pt x="3479" y="986"/>
                  <a:pt x="3639" y="986"/>
                </a:cubicBezTo>
                <a:close/>
                <a:moveTo>
                  <a:pt x="3656" y="0"/>
                </a:moveTo>
                <a:cubicBezTo>
                  <a:pt x="3424" y="0"/>
                  <a:pt x="3191" y="20"/>
                  <a:pt x="2962" y="55"/>
                </a:cubicBezTo>
                <a:lnTo>
                  <a:pt x="2962" y="55"/>
                </a:lnTo>
                <a:cubicBezTo>
                  <a:pt x="1592" y="189"/>
                  <a:pt x="506" y="1128"/>
                  <a:pt x="238" y="2500"/>
                </a:cubicBezTo>
                <a:cubicBezTo>
                  <a:pt x="0" y="3730"/>
                  <a:pt x="360" y="5131"/>
                  <a:pt x="1367" y="5933"/>
                </a:cubicBezTo>
                <a:cubicBezTo>
                  <a:pt x="1934" y="6385"/>
                  <a:pt x="2656" y="6602"/>
                  <a:pt x="3382" y="6602"/>
                </a:cubicBezTo>
                <a:cubicBezTo>
                  <a:pt x="4138" y="6602"/>
                  <a:pt x="4898" y="6367"/>
                  <a:pt x="5494" y="5917"/>
                </a:cubicBezTo>
                <a:cubicBezTo>
                  <a:pt x="6607" y="5078"/>
                  <a:pt x="7041" y="3580"/>
                  <a:pt x="6659" y="2253"/>
                </a:cubicBezTo>
                <a:cubicBezTo>
                  <a:pt x="6453" y="1537"/>
                  <a:pt x="6015" y="905"/>
                  <a:pt x="5393" y="488"/>
                </a:cubicBezTo>
                <a:cubicBezTo>
                  <a:pt x="4872" y="137"/>
                  <a:pt x="4267" y="0"/>
                  <a:pt x="36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3" name="Google Shape;9413;p26"/>
          <p:cNvSpPr/>
          <p:nvPr/>
        </p:nvSpPr>
        <p:spPr>
          <a:xfrm>
            <a:off x="6876475" y="1997425"/>
            <a:ext cx="146125" cy="136975"/>
          </a:xfrm>
          <a:custGeom>
            <a:avLst/>
            <a:gdLst/>
            <a:ahLst/>
            <a:cxnLst/>
            <a:rect l="l" t="t" r="r" b="b"/>
            <a:pathLst>
              <a:path w="5845" h="5479" extrusionOk="0">
                <a:moveTo>
                  <a:pt x="3075" y="4462"/>
                </a:moveTo>
                <a:cubicBezTo>
                  <a:pt x="3073" y="4462"/>
                  <a:pt x="3072" y="4463"/>
                  <a:pt x="3071" y="4463"/>
                </a:cubicBezTo>
                <a:lnTo>
                  <a:pt x="3071" y="4463"/>
                </a:lnTo>
                <a:cubicBezTo>
                  <a:pt x="3072" y="4463"/>
                  <a:pt x="3073" y="4462"/>
                  <a:pt x="3075" y="4462"/>
                </a:cubicBezTo>
                <a:close/>
                <a:moveTo>
                  <a:pt x="3051" y="4466"/>
                </a:moveTo>
                <a:cubicBezTo>
                  <a:pt x="3036" y="4468"/>
                  <a:pt x="3030" y="4469"/>
                  <a:pt x="3030" y="4469"/>
                </a:cubicBezTo>
                <a:cubicBezTo>
                  <a:pt x="3030" y="4469"/>
                  <a:pt x="3040" y="4467"/>
                  <a:pt x="3051" y="4466"/>
                </a:cubicBezTo>
                <a:close/>
                <a:moveTo>
                  <a:pt x="3032" y="988"/>
                </a:moveTo>
                <a:cubicBezTo>
                  <a:pt x="3081" y="988"/>
                  <a:pt x="3130" y="990"/>
                  <a:pt x="3180" y="993"/>
                </a:cubicBezTo>
                <a:cubicBezTo>
                  <a:pt x="3209" y="995"/>
                  <a:pt x="3237" y="997"/>
                  <a:pt x="3266" y="999"/>
                </a:cubicBezTo>
                <a:cubicBezTo>
                  <a:pt x="3274" y="999"/>
                  <a:pt x="3280" y="999"/>
                  <a:pt x="3284" y="1000"/>
                </a:cubicBezTo>
                <a:lnTo>
                  <a:pt x="3284" y="1000"/>
                </a:lnTo>
                <a:cubicBezTo>
                  <a:pt x="3395" y="1021"/>
                  <a:pt x="3505" y="1046"/>
                  <a:pt x="3612" y="1081"/>
                </a:cubicBezTo>
                <a:cubicBezTo>
                  <a:pt x="3641" y="1090"/>
                  <a:pt x="3709" y="1119"/>
                  <a:pt x="3711" y="1119"/>
                </a:cubicBezTo>
                <a:cubicBezTo>
                  <a:pt x="3712" y="1119"/>
                  <a:pt x="3702" y="1114"/>
                  <a:pt x="3673" y="1100"/>
                </a:cubicBezTo>
                <a:lnTo>
                  <a:pt x="3673" y="1100"/>
                </a:lnTo>
                <a:cubicBezTo>
                  <a:pt x="3730" y="1125"/>
                  <a:pt x="3787" y="1153"/>
                  <a:pt x="3841" y="1184"/>
                </a:cubicBezTo>
                <a:cubicBezTo>
                  <a:pt x="3883" y="1208"/>
                  <a:pt x="3923" y="1235"/>
                  <a:pt x="3966" y="1262"/>
                </a:cubicBezTo>
                <a:cubicBezTo>
                  <a:pt x="3985" y="1274"/>
                  <a:pt x="3997" y="1281"/>
                  <a:pt x="4005" y="1285"/>
                </a:cubicBezTo>
                <a:lnTo>
                  <a:pt x="4005" y="1285"/>
                </a:lnTo>
                <a:cubicBezTo>
                  <a:pt x="4007" y="1287"/>
                  <a:pt x="4009" y="1289"/>
                  <a:pt x="4012" y="1292"/>
                </a:cubicBezTo>
                <a:cubicBezTo>
                  <a:pt x="4096" y="1368"/>
                  <a:pt x="4181" y="1443"/>
                  <a:pt x="4254" y="1530"/>
                </a:cubicBezTo>
                <a:cubicBezTo>
                  <a:pt x="4264" y="1542"/>
                  <a:pt x="4273" y="1553"/>
                  <a:pt x="4283" y="1565"/>
                </a:cubicBezTo>
                <a:lnTo>
                  <a:pt x="4283" y="1565"/>
                </a:lnTo>
                <a:cubicBezTo>
                  <a:pt x="4284" y="1566"/>
                  <a:pt x="4285" y="1568"/>
                  <a:pt x="4286" y="1570"/>
                </a:cubicBezTo>
                <a:cubicBezTo>
                  <a:pt x="4315" y="1614"/>
                  <a:pt x="4347" y="1656"/>
                  <a:pt x="4374" y="1703"/>
                </a:cubicBezTo>
                <a:cubicBezTo>
                  <a:pt x="4400" y="1743"/>
                  <a:pt x="4423" y="1785"/>
                  <a:pt x="4444" y="1827"/>
                </a:cubicBezTo>
                <a:cubicBezTo>
                  <a:pt x="4458" y="1852"/>
                  <a:pt x="4499" y="1948"/>
                  <a:pt x="4501" y="1948"/>
                </a:cubicBezTo>
                <a:cubicBezTo>
                  <a:pt x="4501" y="1948"/>
                  <a:pt x="4497" y="1936"/>
                  <a:pt x="4484" y="1903"/>
                </a:cubicBezTo>
                <a:lnTo>
                  <a:pt x="4484" y="1903"/>
                </a:lnTo>
                <a:cubicBezTo>
                  <a:pt x="4520" y="1991"/>
                  <a:pt x="4551" y="2082"/>
                  <a:pt x="4577" y="2174"/>
                </a:cubicBezTo>
                <a:cubicBezTo>
                  <a:pt x="4589" y="2221"/>
                  <a:pt x="4600" y="2267"/>
                  <a:pt x="4610" y="2314"/>
                </a:cubicBezTo>
                <a:cubicBezTo>
                  <a:pt x="4616" y="2344"/>
                  <a:pt x="4628" y="2444"/>
                  <a:pt x="4630" y="2444"/>
                </a:cubicBezTo>
                <a:cubicBezTo>
                  <a:pt x="4631" y="2444"/>
                  <a:pt x="4630" y="2431"/>
                  <a:pt x="4627" y="2396"/>
                </a:cubicBezTo>
                <a:lnTo>
                  <a:pt x="4627" y="2396"/>
                </a:lnTo>
                <a:cubicBezTo>
                  <a:pt x="4636" y="2497"/>
                  <a:pt x="4644" y="2600"/>
                  <a:pt x="4644" y="2703"/>
                </a:cubicBezTo>
                <a:cubicBezTo>
                  <a:pt x="4642" y="2756"/>
                  <a:pt x="4642" y="2811"/>
                  <a:pt x="4638" y="2865"/>
                </a:cubicBezTo>
                <a:cubicBezTo>
                  <a:pt x="4636" y="2887"/>
                  <a:pt x="4632" y="2911"/>
                  <a:pt x="4631" y="2933"/>
                </a:cubicBezTo>
                <a:lnTo>
                  <a:pt x="4631" y="2933"/>
                </a:lnTo>
                <a:cubicBezTo>
                  <a:pt x="4631" y="2933"/>
                  <a:pt x="4631" y="2933"/>
                  <a:pt x="4631" y="2933"/>
                </a:cubicBezTo>
                <a:cubicBezTo>
                  <a:pt x="4614" y="3034"/>
                  <a:pt x="4596" y="3135"/>
                  <a:pt x="4566" y="3234"/>
                </a:cubicBezTo>
                <a:cubicBezTo>
                  <a:pt x="4553" y="3280"/>
                  <a:pt x="4537" y="3327"/>
                  <a:pt x="4522" y="3373"/>
                </a:cubicBezTo>
                <a:cubicBezTo>
                  <a:pt x="4513" y="3396"/>
                  <a:pt x="4503" y="3417"/>
                  <a:pt x="4497" y="3441"/>
                </a:cubicBezTo>
                <a:cubicBezTo>
                  <a:pt x="4496" y="3441"/>
                  <a:pt x="4496" y="3441"/>
                  <a:pt x="4496" y="3441"/>
                </a:cubicBezTo>
                <a:lnTo>
                  <a:pt x="4496" y="3441"/>
                </a:lnTo>
                <a:cubicBezTo>
                  <a:pt x="4494" y="3445"/>
                  <a:pt x="4491" y="3450"/>
                  <a:pt x="4488" y="3455"/>
                </a:cubicBezTo>
                <a:cubicBezTo>
                  <a:pt x="4440" y="3542"/>
                  <a:pt x="4400" y="3630"/>
                  <a:pt x="4347" y="3712"/>
                </a:cubicBezTo>
                <a:cubicBezTo>
                  <a:pt x="4337" y="3727"/>
                  <a:pt x="4283" y="3802"/>
                  <a:pt x="4272" y="3820"/>
                </a:cubicBezTo>
                <a:lnTo>
                  <a:pt x="4272" y="3820"/>
                </a:lnTo>
                <a:cubicBezTo>
                  <a:pt x="4267" y="3826"/>
                  <a:pt x="4263" y="3832"/>
                  <a:pt x="4261" y="3835"/>
                </a:cubicBezTo>
                <a:cubicBezTo>
                  <a:pt x="4235" y="3862"/>
                  <a:pt x="4210" y="3891"/>
                  <a:pt x="4185" y="3919"/>
                </a:cubicBezTo>
                <a:cubicBezTo>
                  <a:pt x="4151" y="3955"/>
                  <a:pt x="4115" y="3990"/>
                  <a:pt x="4077" y="4024"/>
                </a:cubicBezTo>
                <a:cubicBezTo>
                  <a:pt x="4063" y="4037"/>
                  <a:pt x="3977" y="4106"/>
                  <a:pt x="3981" y="4106"/>
                </a:cubicBezTo>
                <a:cubicBezTo>
                  <a:pt x="3982" y="4106"/>
                  <a:pt x="3992" y="4099"/>
                  <a:pt x="4016" y="4081"/>
                </a:cubicBezTo>
                <a:lnTo>
                  <a:pt x="4016" y="4081"/>
                </a:lnTo>
                <a:cubicBezTo>
                  <a:pt x="3919" y="4153"/>
                  <a:pt x="3818" y="4216"/>
                  <a:pt x="3713" y="4271"/>
                </a:cubicBezTo>
                <a:cubicBezTo>
                  <a:pt x="3692" y="4282"/>
                  <a:pt x="3605" y="4320"/>
                  <a:pt x="3609" y="4320"/>
                </a:cubicBezTo>
                <a:cubicBezTo>
                  <a:pt x="3609" y="4320"/>
                  <a:pt x="3609" y="4320"/>
                  <a:pt x="3611" y="4319"/>
                </a:cubicBezTo>
                <a:lnTo>
                  <a:pt x="3611" y="4319"/>
                </a:lnTo>
                <a:cubicBezTo>
                  <a:pt x="3569" y="4335"/>
                  <a:pt x="3527" y="4350"/>
                  <a:pt x="3483" y="4365"/>
                </a:cubicBezTo>
                <a:cubicBezTo>
                  <a:pt x="3353" y="4408"/>
                  <a:pt x="3218" y="4437"/>
                  <a:pt x="3083" y="4460"/>
                </a:cubicBezTo>
                <a:cubicBezTo>
                  <a:pt x="3075" y="4462"/>
                  <a:pt x="3068" y="4463"/>
                  <a:pt x="3062" y="4464"/>
                </a:cubicBezTo>
                <a:lnTo>
                  <a:pt x="3062" y="4464"/>
                </a:lnTo>
                <a:cubicBezTo>
                  <a:pt x="3028" y="4467"/>
                  <a:pt x="2994" y="4471"/>
                  <a:pt x="2959" y="4473"/>
                </a:cubicBezTo>
                <a:cubicBezTo>
                  <a:pt x="2900" y="4477"/>
                  <a:pt x="2841" y="4481"/>
                  <a:pt x="2782" y="4481"/>
                </a:cubicBezTo>
                <a:cubicBezTo>
                  <a:pt x="2718" y="4481"/>
                  <a:pt x="2653" y="4479"/>
                  <a:pt x="2590" y="4475"/>
                </a:cubicBezTo>
                <a:cubicBezTo>
                  <a:pt x="2563" y="4473"/>
                  <a:pt x="2536" y="4471"/>
                  <a:pt x="2509" y="4469"/>
                </a:cubicBezTo>
                <a:lnTo>
                  <a:pt x="2509" y="4469"/>
                </a:lnTo>
                <a:cubicBezTo>
                  <a:pt x="2506" y="4468"/>
                  <a:pt x="2503" y="4467"/>
                  <a:pt x="2499" y="4467"/>
                </a:cubicBezTo>
                <a:cubicBezTo>
                  <a:pt x="2392" y="4445"/>
                  <a:pt x="2287" y="4422"/>
                  <a:pt x="2181" y="4389"/>
                </a:cubicBezTo>
                <a:cubicBezTo>
                  <a:pt x="2154" y="4379"/>
                  <a:pt x="2102" y="4357"/>
                  <a:pt x="2090" y="4352"/>
                </a:cubicBezTo>
                <a:lnTo>
                  <a:pt x="2090" y="4352"/>
                </a:lnTo>
                <a:cubicBezTo>
                  <a:pt x="2048" y="4332"/>
                  <a:pt x="2007" y="4312"/>
                  <a:pt x="1966" y="4290"/>
                </a:cubicBezTo>
                <a:cubicBezTo>
                  <a:pt x="1924" y="4266"/>
                  <a:pt x="1884" y="4241"/>
                  <a:pt x="1844" y="4214"/>
                </a:cubicBezTo>
                <a:cubicBezTo>
                  <a:pt x="1820" y="4198"/>
                  <a:pt x="1770" y="4158"/>
                  <a:pt x="1769" y="4158"/>
                </a:cubicBezTo>
                <a:lnTo>
                  <a:pt x="1769" y="4158"/>
                </a:lnTo>
                <a:cubicBezTo>
                  <a:pt x="1769" y="4158"/>
                  <a:pt x="1769" y="4158"/>
                  <a:pt x="1770" y="4159"/>
                </a:cubicBezTo>
                <a:lnTo>
                  <a:pt x="1770" y="4159"/>
                </a:lnTo>
                <a:cubicBezTo>
                  <a:pt x="1698" y="4097"/>
                  <a:pt x="1630" y="4032"/>
                  <a:pt x="1566" y="3961"/>
                </a:cubicBezTo>
                <a:cubicBezTo>
                  <a:pt x="1559" y="3952"/>
                  <a:pt x="1523" y="3908"/>
                  <a:pt x="1505" y="3886"/>
                </a:cubicBezTo>
                <a:lnTo>
                  <a:pt x="1505" y="3886"/>
                </a:lnTo>
                <a:cubicBezTo>
                  <a:pt x="1487" y="3859"/>
                  <a:pt x="1452" y="3809"/>
                  <a:pt x="1446" y="3799"/>
                </a:cubicBezTo>
                <a:cubicBezTo>
                  <a:pt x="1389" y="3710"/>
                  <a:pt x="1347" y="3618"/>
                  <a:pt x="1296" y="3525"/>
                </a:cubicBezTo>
                <a:cubicBezTo>
                  <a:pt x="1293" y="3520"/>
                  <a:pt x="1291" y="3516"/>
                  <a:pt x="1289" y="3513"/>
                </a:cubicBezTo>
                <a:lnTo>
                  <a:pt x="1289" y="3513"/>
                </a:lnTo>
                <a:cubicBezTo>
                  <a:pt x="1287" y="3505"/>
                  <a:pt x="1284" y="3496"/>
                  <a:pt x="1280" y="3485"/>
                </a:cubicBezTo>
                <a:cubicBezTo>
                  <a:pt x="1263" y="3441"/>
                  <a:pt x="1248" y="3396"/>
                  <a:pt x="1233" y="3352"/>
                </a:cubicBezTo>
                <a:cubicBezTo>
                  <a:pt x="1202" y="3251"/>
                  <a:pt x="1176" y="3150"/>
                  <a:pt x="1157" y="3047"/>
                </a:cubicBezTo>
                <a:cubicBezTo>
                  <a:pt x="1153" y="3023"/>
                  <a:pt x="1148" y="2988"/>
                  <a:pt x="1146" y="2969"/>
                </a:cubicBezTo>
                <a:lnTo>
                  <a:pt x="1146" y="2969"/>
                </a:lnTo>
                <a:cubicBezTo>
                  <a:pt x="1142" y="2928"/>
                  <a:pt x="1138" y="2887"/>
                  <a:pt x="1134" y="2847"/>
                </a:cubicBezTo>
                <a:cubicBezTo>
                  <a:pt x="1128" y="2743"/>
                  <a:pt x="1130" y="2638"/>
                  <a:pt x="1136" y="2533"/>
                </a:cubicBezTo>
                <a:cubicBezTo>
                  <a:pt x="1138" y="2513"/>
                  <a:pt x="1146" y="2433"/>
                  <a:pt x="1149" y="2401"/>
                </a:cubicBezTo>
                <a:lnTo>
                  <a:pt x="1149" y="2401"/>
                </a:lnTo>
                <a:cubicBezTo>
                  <a:pt x="1155" y="2369"/>
                  <a:pt x="1164" y="2316"/>
                  <a:pt x="1166" y="2301"/>
                </a:cubicBezTo>
                <a:cubicBezTo>
                  <a:pt x="1191" y="2189"/>
                  <a:pt x="1225" y="2080"/>
                  <a:pt x="1261" y="1970"/>
                </a:cubicBezTo>
                <a:cubicBezTo>
                  <a:pt x="1267" y="1952"/>
                  <a:pt x="1270" y="1940"/>
                  <a:pt x="1272" y="1933"/>
                </a:cubicBezTo>
                <a:lnTo>
                  <a:pt x="1272" y="1933"/>
                </a:lnTo>
                <a:cubicBezTo>
                  <a:pt x="1276" y="1925"/>
                  <a:pt x="1282" y="1914"/>
                  <a:pt x="1290" y="1898"/>
                </a:cubicBezTo>
                <a:cubicBezTo>
                  <a:pt x="1315" y="1848"/>
                  <a:pt x="1341" y="1797"/>
                  <a:pt x="1370" y="1747"/>
                </a:cubicBezTo>
                <a:cubicBezTo>
                  <a:pt x="1398" y="1698"/>
                  <a:pt x="1429" y="1652"/>
                  <a:pt x="1461" y="1604"/>
                </a:cubicBezTo>
                <a:cubicBezTo>
                  <a:pt x="1470" y="1590"/>
                  <a:pt x="1476" y="1580"/>
                  <a:pt x="1480" y="1574"/>
                </a:cubicBezTo>
                <a:lnTo>
                  <a:pt x="1480" y="1574"/>
                </a:lnTo>
                <a:cubicBezTo>
                  <a:pt x="1484" y="1570"/>
                  <a:pt x="1489" y="1565"/>
                  <a:pt x="1497" y="1557"/>
                </a:cubicBezTo>
                <a:cubicBezTo>
                  <a:pt x="1572" y="1477"/>
                  <a:pt x="1648" y="1401"/>
                  <a:pt x="1728" y="1328"/>
                </a:cubicBezTo>
                <a:cubicBezTo>
                  <a:pt x="1729" y="1327"/>
                  <a:pt x="1729" y="1327"/>
                  <a:pt x="1730" y="1326"/>
                </a:cubicBezTo>
                <a:lnTo>
                  <a:pt x="1730" y="1326"/>
                </a:lnTo>
                <a:cubicBezTo>
                  <a:pt x="1753" y="1312"/>
                  <a:pt x="1774" y="1295"/>
                  <a:pt x="1796" y="1281"/>
                </a:cubicBezTo>
                <a:cubicBezTo>
                  <a:pt x="1846" y="1248"/>
                  <a:pt x="1899" y="1218"/>
                  <a:pt x="1952" y="1191"/>
                </a:cubicBezTo>
                <a:cubicBezTo>
                  <a:pt x="1973" y="1180"/>
                  <a:pt x="1996" y="1170"/>
                  <a:pt x="2015" y="1159"/>
                </a:cubicBezTo>
                <a:cubicBezTo>
                  <a:pt x="2019" y="1157"/>
                  <a:pt x="2023" y="1154"/>
                  <a:pt x="2026" y="1152"/>
                </a:cubicBezTo>
                <a:lnTo>
                  <a:pt x="2026" y="1152"/>
                </a:lnTo>
                <a:cubicBezTo>
                  <a:pt x="2028" y="1152"/>
                  <a:pt x="2030" y="1151"/>
                  <a:pt x="2032" y="1151"/>
                </a:cubicBezTo>
                <a:cubicBezTo>
                  <a:pt x="2093" y="1132"/>
                  <a:pt x="2152" y="1108"/>
                  <a:pt x="2213" y="1092"/>
                </a:cubicBezTo>
                <a:cubicBezTo>
                  <a:pt x="2272" y="1075"/>
                  <a:pt x="2329" y="1064"/>
                  <a:pt x="2388" y="1052"/>
                </a:cubicBezTo>
                <a:cubicBezTo>
                  <a:pt x="2406" y="1047"/>
                  <a:pt x="2452" y="1041"/>
                  <a:pt x="2450" y="1041"/>
                </a:cubicBezTo>
                <a:lnTo>
                  <a:pt x="2450" y="1041"/>
                </a:lnTo>
                <a:cubicBezTo>
                  <a:pt x="2449" y="1041"/>
                  <a:pt x="2434" y="1042"/>
                  <a:pt x="2396" y="1047"/>
                </a:cubicBezTo>
                <a:cubicBezTo>
                  <a:pt x="2438" y="1041"/>
                  <a:pt x="2480" y="1037"/>
                  <a:pt x="2523" y="1035"/>
                </a:cubicBezTo>
                <a:cubicBezTo>
                  <a:pt x="2551" y="1033"/>
                  <a:pt x="2579" y="1028"/>
                  <a:pt x="2607" y="1022"/>
                </a:cubicBezTo>
                <a:lnTo>
                  <a:pt x="2607" y="1022"/>
                </a:lnTo>
                <a:cubicBezTo>
                  <a:pt x="2623" y="1021"/>
                  <a:pt x="2639" y="1018"/>
                  <a:pt x="2655" y="1016"/>
                </a:cubicBezTo>
                <a:cubicBezTo>
                  <a:pt x="2677" y="1012"/>
                  <a:pt x="2699" y="1009"/>
                  <a:pt x="2720" y="1006"/>
                </a:cubicBezTo>
                <a:lnTo>
                  <a:pt x="2720" y="1006"/>
                </a:lnTo>
                <a:cubicBezTo>
                  <a:pt x="2727" y="1005"/>
                  <a:pt x="2777" y="1000"/>
                  <a:pt x="2792" y="999"/>
                </a:cubicBezTo>
                <a:cubicBezTo>
                  <a:pt x="2853" y="995"/>
                  <a:pt x="2917" y="991"/>
                  <a:pt x="2978" y="988"/>
                </a:cubicBezTo>
                <a:cubicBezTo>
                  <a:pt x="2996" y="988"/>
                  <a:pt x="3014" y="988"/>
                  <a:pt x="3032" y="988"/>
                </a:cubicBezTo>
                <a:close/>
                <a:moveTo>
                  <a:pt x="3031" y="0"/>
                </a:moveTo>
                <a:cubicBezTo>
                  <a:pt x="2841" y="0"/>
                  <a:pt x="2651" y="16"/>
                  <a:pt x="2463" y="44"/>
                </a:cubicBezTo>
                <a:lnTo>
                  <a:pt x="2463" y="44"/>
                </a:lnTo>
                <a:cubicBezTo>
                  <a:pt x="1887" y="101"/>
                  <a:pt x="1345" y="305"/>
                  <a:pt x="921" y="715"/>
                </a:cubicBezTo>
                <a:cubicBezTo>
                  <a:pt x="551" y="1073"/>
                  <a:pt x="298" y="1566"/>
                  <a:pt x="199" y="2071"/>
                </a:cubicBezTo>
                <a:cubicBezTo>
                  <a:pt x="1" y="3089"/>
                  <a:pt x="296" y="4250"/>
                  <a:pt x="1128" y="4915"/>
                </a:cubicBezTo>
                <a:cubicBezTo>
                  <a:pt x="1602" y="5295"/>
                  <a:pt x="2207" y="5479"/>
                  <a:pt x="2815" y="5479"/>
                </a:cubicBezTo>
                <a:cubicBezTo>
                  <a:pt x="3435" y="5479"/>
                  <a:pt x="4059" y="5288"/>
                  <a:pt x="4551" y="4917"/>
                </a:cubicBezTo>
                <a:cubicBezTo>
                  <a:pt x="5478" y="4222"/>
                  <a:pt x="5845" y="2981"/>
                  <a:pt x="5529" y="1873"/>
                </a:cubicBezTo>
                <a:cubicBezTo>
                  <a:pt x="5356" y="1275"/>
                  <a:pt x="4989" y="750"/>
                  <a:pt x="4469" y="401"/>
                </a:cubicBezTo>
                <a:cubicBezTo>
                  <a:pt x="4037" y="112"/>
                  <a:pt x="3537" y="0"/>
                  <a:pt x="30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1">
  <p:cSld name="BLANK_1_1_1_1_1_1_1_1">
    <p:bg>
      <p:bgPr>
        <a:solidFill>
          <a:srgbClr val="79CDBE"/>
        </a:solidFill>
        <a:effectLst/>
      </p:bgPr>
    </p:bg>
    <p:spTree>
      <p:nvGrpSpPr>
        <p:cNvPr id="1" name="Shape 9414"/>
        <p:cNvGrpSpPr/>
        <p:nvPr/>
      </p:nvGrpSpPr>
      <p:grpSpPr>
        <a:xfrm>
          <a:off x="0" y="0"/>
          <a:ext cx="0" cy="0"/>
          <a:chOff x="0" y="0"/>
          <a:chExt cx="0" cy="0"/>
        </a:xfrm>
      </p:grpSpPr>
      <p:grpSp>
        <p:nvGrpSpPr>
          <p:cNvPr id="9415" name="Google Shape;9415;p27"/>
          <p:cNvGrpSpPr/>
          <p:nvPr/>
        </p:nvGrpSpPr>
        <p:grpSpPr>
          <a:xfrm>
            <a:off x="0" y="0"/>
            <a:ext cx="9144125" cy="5143391"/>
            <a:chOff x="0" y="0"/>
            <a:chExt cx="9144125" cy="5143391"/>
          </a:xfrm>
        </p:grpSpPr>
        <p:sp>
          <p:nvSpPr>
            <p:cNvPr id="9416" name="Google Shape;9416;p27"/>
            <p:cNvSpPr/>
            <p:nvPr/>
          </p:nvSpPr>
          <p:spPr>
            <a:xfrm>
              <a:off x="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7" name="Google Shape;9417;p27"/>
            <p:cNvSpPr/>
            <p:nvPr/>
          </p:nvSpPr>
          <p:spPr>
            <a:xfrm>
              <a:off x="38100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8" name="Google Shape;9418;p27"/>
            <p:cNvSpPr/>
            <p:nvPr/>
          </p:nvSpPr>
          <p:spPr>
            <a:xfrm>
              <a:off x="76201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9" name="Google Shape;9419;p27"/>
            <p:cNvSpPr/>
            <p:nvPr/>
          </p:nvSpPr>
          <p:spPr>
            <a:xfrm>
              <a:off x="114301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0" name="Google Shape;9420;p27"/>
            <p:cNvSpPr/>
            <p:nvPr/>
          </p:nvSpPr>
          <p:spPr>
            <a:xfrm>
              <a:off x="152402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1" name="Google Shape;9421;p27"/>
            <p:cNvSpPr/>
            <p:nvPr/>
          </p:nvSpPr>
          <p:spPr>
            <a:xfrm>
              <a:off x="190502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2" name="Google Shape;9422;p27"/>
            <p:cNvSpPr/>
            <p:nvPr/>
          </p:nvSpPr>
          <p:spPr>
            <a:xfrm>
              <a:off x="228603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3" name="Google Shape;9423;p27"/>
            <p:cNvSpPr/>
            <p:nvPr/>
          </p:nvSpPr>
          <p:spPr>
            <a:xfrm>
              <a:off x="266703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4" name="Google Shape;9424;p27"/>
            <p:cNvSpPr/>
            <p:nvPr/>
          </p:nvSpPr>
          <p:spPr>
            <a:xfrm>
              <a:off x="304804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5" name="Google Shape;9425;p27"/>
            <p:cNvSpPr/>
            <p:nvPr/>
          </p:nvSpPr>
          <p:spPr>
            <a:xfrm>
              <a:off x="342904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6" name="Google Shape;9426;p27"/>
            <p:cNvSpPr/>
            <p:nvPr/>
          </p:nvSpPr>
          <p:spPr>
            <a:xfrm>
              <a:off x="381005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7" name="Google Shape;9427;p27"/>
            <p:cNvSpPr/>
            <p:nvPr/>
          </p:nvSpPr>
          <p:spPr>
            <a:xfrm>
              <a:off x="419105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8" name="Google Shape;9428;p27"/>
            <p:cNvSpPr/>
            <p:nvPr/>
          </p:nvSpPr>
          <p:spPr>
            <a:xfrm>
              <a:off x="457206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9" name="Google Shape;9429;p27"/>
            <p:cNvSpPr/>
            <p:nvPr/>
          </p:nvSpPr>
          <p:spPr>
            <a:xfrm>
              <a:off x="495306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0" name="Google Shape;9430;p27"/>
            <p:cNvSpPr/>
            <p:nvPr/>
          </p:nvSpPr>
          <p:spPr>
            <a:xfrm>
              <a:off x="533407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1" name="Google Shape;9431;p27"/>
            <p:cNvSpPr/>
            <p:nvPr/>
          </p:nvSpPr>
          <p:spPr>
            <a:xfrm>
              <a:off x="571507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2" name="Google Shape;9432;p27"/>
            <p:cNvSpPr/>
            <p:nvPr/>
          </p:nvSpPr>
          <p:spPr>
            <a:xfrm>
              <a:off x="609608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3" name="Google Shape;9433;p27"/>
            <p:cNvSpPr/>
            <p:nvPr/>
          </p:nvSpPr>
          <p:spPr>
            <a:xfrm>
              <a:off x="647708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4" name="Google Shape;9434;p27"/>
            <p:cNvSpPr/>
            <p:nvPr/>
          </p:nvSpPr>
          <p:spPr>
            <a:xfrm>
              <a:off x="685809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5" name="Google Shape;9435;p27"/>
            <p:cNvSpPr/>
            <p:nvPr/>
          </p:nvSpPr>
          <p:spPr>
            <a:xfrm>
              <a:off x="723909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6" name="Google Shape;9436;p27"/>
            <p:cNvSpPr/>
            <p:nvPr/>
          </p:nvSpPr>
          <p:spPr>
            <a:xfrm>
              <a:off x="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7" name="Google Shape;9437;p27"/>
            <p:cNvSpPr/>
            <p:nvPr/>
          </p:nvSpPr>
          <p:spPr>
            <a:xfrm>
              <a:off x="38100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8" name="Google Shape;9438;p27"/>
            <p:cNvSpPr/>
            <p:nvPr/>
          </p:nvSpPr>
          <p:spPr>
            <a:xfrm>
              <a:off x="76201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9" name="Google Shape;9439;p27"/>
            <p:cNvSpPr/>
            <p:nvPr/>
          </p:nvSpPr>
          <p:spPr>
            <a:xfrm>
              <a:off x="114301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0" name="Google Shape;9440;p27"/>
            <p:cNvSpPr/>
            <p:nvPr/>
          </p:nvSpPr>
          <p:spPr>
            <a:xfrm>
              <a:off x="152402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1" name="Google Shape;9441;p27"/>
            <p:cNvSpPr/>
            <p:nvPr/>
          </p:nvSpPr>
          <p:spPr>
            <a:xfrm>
              <a:off x="190502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2" name="Google Shape;9442;p27"/>
            <p:cNvSpPr/>
            <p:nvPr/>
          </p:nvSpPr>
          <p:spPr>
            <a:xfrm>
              <a:off x="228603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3" name="Google Shape;9443;p27"/>
            <p:cNvSpPr/>
            <p:nvPr/>
          </p:nvSpPr>
          <p:spPr>
            <a:xfrm>
              <a:off x="266703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4" name="Google Shape;9444;p27"/>
            <p:cNvSpPr/>
            <p:nvPr/>
          </p:nvSpPr>
          <p:spPr>
            <a:xfrm>
              <a:off x="304804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5" name="Google Shape;9445;p27"/>
            <p:cNvSpPr/>
            <p:nvPr/>
          </p:nvSpPr>
          <p:spPr>
            <a:xfrm>
              <a:off x="342904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6" name="Google Shape;9446;p27"/>
            <p:cNvSpPr/>
            <p:nvPr/>
          </p:nvSpPr>
          <p:spPr>
            <a:xfrm>
              <a:off x="381005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7" name="Google Shape;9447;p27"/>
            <p:cNvSpPr/>
            <p:nvPr/>
          </p:nvSpPr>
          <p:spPr>
            <a:xfrm>
              <a:off x="419105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8" name="Google Shape;9448;p27"/>
            <p:cNvSpPr/>
            <p:nvPr/>
          </p:nvSpPr>
          <p:spPr>
            <a:xfrm>
              <a:off x="457206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9" name="Google Shape;9449;p27"/>
            <p:cNvSpPr/>
            <p:nvPr/>
          </p:nvSpPr>
          <p:spPr>
            <a:xfrm>
              <a:off x="495306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0" name="Google Shape;9450;p27"/>
            <p:cNvSpPr/>
            <p:nvPr/>
          </p:nvSpPr>
          <p:spPr>
            <a:xfrm>
              <a:off x="533407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1" name="Google Shape;9451;p27"/>
            <p:cNvSpPr/>
            <p:nvPr/>
          </p:nvSpPr>
          <p:spPr>
            <a:xfrm>
              <a:off x="571507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2" name="Google Shape;9452;p27"/>
            <p:cNvSpPr/>
            <p:nvPr/>
          </p:nvSpPr>
          <p:spPr>
            <a:xfrm>
              <a:off x="609608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3" name="Google Shape;9453;p27"/>
            <p:cNvSpPr/>
            <p:nvPr/>
          </p:nvSpPr>
          <p:spPr>
            <a:xfrm>
              <a:off x="647708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4" name="Google Shape;9454;p27"/>
            <p:cNvSpPr/>
            <p:nvPr/>
          </p:nvSpPr>
          <p:spPr>
            <a:xfrm>
              <a:off x="685809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5" name="Google Shape;9455;p27"/>
            <p:cNvSpPr/>
            <p:nvPr/>
          </p:nvSpPr>
          <p:spPr>
            <a:xfrm>
              <a:off x="723909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6" name="Google Shape;9456;p27"/>
            <p:cNvSpPr/>
            <p:nvPr/>
          </p:nvSpPr>
          <p:spPr>
            <a:xfrm>
              <a:off x="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7" name="Google Shape;9457;p27"/>
            <p:cNvSpPr/>
            <p:nvPr/>
          </p:nvSpPr>
          <p:spPr>
            <a:xfrm>
              <a:off x="38100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8" name="Google Shape;9458;p27"/>
            <p:cNvSpPr/>
            <p:nvPr/>
          </p:nvSpPr>
          <p:spPr>
            <a:xfrm>
              <a:off x="76201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9" name="Google Shape;9459;p27"/>
            <p:cNvSpPr/>
            <p:nvPr/>
          </p:nvSpPr>
          <p:spPr>
            <a:xfrm>
              <a:off x="114301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0" name="Google Shape;9460;p27"/>
            <p:cNvSpPr/>
            <p:nvPr/>
          </p:nvSpPr>
          <p:spPr>
            <a:xfrm>
              <a:off x="152402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1" name="Google Shape;9461;p27"/>
            <p:cNvSpPr/>
            <p:nvPr/>
          </p:nvSpPr>
          <p:spPr>
            <a:xfrm>
              <a:off x="190502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2" name="Google Shape;9462;p27"/>
            <p:cNvSpPr/>
            <p:nvPr/>
          </p:nvSpPr>
          <p:spPr>
            <a:xfrm>
              <a:off x="228603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3" name="Google Shape;9463;p27"/>
            <p:cNvSpPr/>
            <p:nvPr/>
          </p:nvSpPr>
          <p:spPr>
            <a:xfrm>
              <a:off x="266703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4" name="Google Shape;9464;p27"/>
            <p:cNvSpPr/>
            <p:nvPr/>
          </p:nvSpPr>
          <p:spPr>
            <a:xfrm>
              <a:off x="304804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5" name="Google Shape;9465;p27"/>
            <p:cNvSpPr/>
            <p:nvPr/>
          </p:nvSpPr>
          <p:spPr>
            <a:xfrm>
              <a:off x="342904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6" name="Google Shape;9466;p27"/>
            <p:cNvSpPr/>
            <p:nvPr/>
          </p:nvSpPr>
          <p:spPr>
            <a:xfrm>
              <a:off x="381005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7" name="Google Shape;9467;p27"/>
            <p:cNvSpPr/>
            <p:nvPr/>
          </p:nvSpPr>
          <p:spPr>
            <a:xfrm>
              <a:off x="419105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8" name="Google Shape;9468;p27"/>
            <p:cNvSpPr/>
            <p:nvPr/>
          </p:nvSpPr>
          <p:spPr>
            <a:xfrm>
              <a:off x="457206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9" name="Google Shape;9469;p27"/>
            <p:cNvSpPr/>
            <p:nvPr/>
          </p:nvSpPr>
          <p:spPr>
            <a:xfrm>
              <a:off x="495306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0" name="Google Shape;9470;p27"/>
            <p:cNvSpPr/>
            <p:nvPr/>
          </p:nvSpPr>
          <p:spPr>
            <a:xfrm>
              <a:off x="533407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1" name="Google Shape;9471;p27"/>
            <p:cNvSpPr/>
            <p:nvPr/>
          </p:nvSpPr>
          <p:spPr>
            <a:xfrm>
              <a:off x="571507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2" name="Google Shape;9472;p27"/>
            <p:cNvSpPr/>
            <p:nvPr/>
          </p:nvSpPr>
          <p:spPr>
            <a:xfrm>
              <a:off x="609608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3" name="Google Shape;9473;p27"/>
            <p:cNvSpPr/>
            <p:nvPr/>
          </p:nvSpPr>
          <p:spPr>
            <a:xfrm>
              <a:off x="647708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4" name="Google Shape;9474;p27"/>
            <p:cNvSpPr/>
            <p:nvPr/>
          </p:nvSpPr>
          <p:spPr>
            <a:xfrm>
              <a:off x="685809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5" name="Google Shape;9475;p27"/>
            <p:cNvSpPr/>
            <p:nvPr/>
          </p:nvSpPr>
          <p:spPr>
            <a:xfrm>
              <a:off x="723909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6" name="Google Shape;9476;p27"/>
            <p:cNvSpPr/>
            <p:nvPr/>
          </p:nvSpPr>
          <p:spPr>
            <a:xfrm>
              <a:off x="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7" name="Google Shape;9477;p27"/>
            <p:cNvSpPr/>
            <p:nvPr/>
          </p:nvSpPr>
          <p:spPr>
            <a:xfrm>
              <a:off x="38100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8" name="Google Shape;9478;p27"/>
            <p:cNvSpPr/>
            <p:nvPr/>
          </p:nvSpPr>
          <p:spPr>
            <a:xfrm>
              <a:off x="76201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9" name="Google Shape;9479;p27"/>
            <p:cNvSpPr/>
            <p:nvPr/>
          </p:nvSpPr>
          <p:spPr>
            <a:xfrm>
              <a:off x="114301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0" name="Google Shape;9480;p27"/>
            <p:cNvSpPr/>
            <p:nvPr/>
          </p:nvSpPr>
          <p:spPr>
            <a:xfrm>
              <a:off x="152402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1" name="Google Shape;9481;p27"/>
            <p:cNvSpPr/>
            <p:nvPr/>
          </p:nvSpPr>
          <p:spPr>
            <a:xfrm>
              <a:off x="190502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2" name="Google Shape;9482;p27"/>
            <p:cNvSpPr/>
            <p:nvPr/>
          </p:nvSpPr>
          <p:spPr>
            <a:xfrm>
              <a:off x="228603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3" name="Google Shape;9483;p27"/>
            <p:cNvSpPr/>
            <p:nvPr/>
          </p:nvSpPr>
          <p:spPr>
            <a:xfrm>
              <a:off x="266703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4" name="Google Shape;9484;p27"/>
            <p:cNvSpPr/>
            <p:nvPr/>
          </p:nvSpPr>
          <p:spPr>
            <a:xfrm>
              <a:off x="304804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5" name="Google Shape;9485;p27"/>
            <p:cNvSpPr/>
            <p:nvPr/>
          </p:nvSpPr>
          <p:spPr>
            <a:xfrm>
              <a:off x="342904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6" name="Google Shape;9486;p27"/>
            <p:cNvSpPr/>
            <p:nvPr/>
          </p:nvSpPr>
          <p:spPr>
            <a:xfrm>
              <a:off x="381005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7" name="Google Shape;9487;p27"/>
            <p:cNvSpPr/>
            <p:nvPr/>
          </p:nvSpPr>
          <p:spPr>
            <a:xfrm>
              <a:off x="419105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8" name="Google Shape;9488;p27"/>
            <p:cNvSpPr/>
            <p:nvPr/>
          </p:nvSpPr>
          <p:spPr>
            <a:xfrm>
              <a:off x="457206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9" name="Google Shape;9489;p27"/>
            <p:cNvSpPr/>
            <p:nvPr/>
          </p:nvSpPr>
          <p:spPr>
            <a:xfrm>
              <a:off x="495306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0" name="Google Shape;9490;p27"/>
            <p:cNvSpPr/>
            <p:nvPr/>
          </p:nvSpPr>
          <p:spPr>
            <a:xfrm>
              <a:off x="533407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1" name="Google Shape;9491;p27"/>
            <p:cNvSpPr/>
            <p:nvPr/>
          </p:nvSpPr>
          <p:spPr>
            <a:xfrm>
              <a:off x="571507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2" name="Google Shape;9492;p27"/>
            <p:cNvSpPr/>
            <p:nvPr/>
          </p:nvSpPr>
          <p:spPr>
            <a:xfrm>
              <a:off x="609608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3" name="Google Shape;9493;p27"/>
            <p:cNvSpPr/>
            <p:nvPr/>
          </p:nvSpPr>
          <p:spPr>
            <a:xfrm>
              <a:off x="647708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4" name="Google Shape;9494;p27"/>
            <p:cNvSpPr/>
            <p:nvPr/>
          </p:nvSpPr>
          <p:spPr>
            <a:xfrm>
              <a:off x="685809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5" name="Google Shape;9495;p27"/>
            <p:cNvSpPr/>
            <p:nvPr/>
          </p:nvSpPr>
          <p:spPr>
            <a:xfrm>
              <a:off x="723909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6" name="Google Shape;9496;p27"/>
            <p:cNvSpPr/>
            <p:nvPr/>
          </p:nvSpPr>
          <p:spPr>
            <a:xfrm>
              <a:off x="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7" name="Google Shape;9497;p27"/>
            <p:cNvSpPr/>
            <p:nvPr/>
          </p:nvSpPr>
          <p:spPr>
            <a:xfrm>
              <a:off x="38100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8" name="Google Shape;9498;p27"/>
            <p:cNvSpPr/>
            <p:nvPr/>
          </p:nvSpPr>
          <p:spPr>
            <a:xfrm>
              <a:off x="76201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9" name="Google Shape;9499;p27"/>
            <p:cNvSpPr/>
            <p:nvPr/>
          </p:nvSpPr>
          <p:spPr>
            <a:xfrm>
              <a:off x="114301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0" name="Google Shape;9500;p27"/>
            <p:cNvSpPr/>
            <p:nvPr/>
          </p:nvSpPr>
          <p:spPr>
            <a:xfrm>
              <a:off x="152402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1" name="Google Shape;9501;p27"/>
            <p:cNvSpPr/>
            <p:nvPr/>
          </p:nvSpPr>
          <p:spPr>
            <a:xfrm>
              <a:off x="190502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2" name="Google Shape;9502;p27"/>
            <p:cNvSpPr/>
            <p:nvPr/>
          </p:nvSpPr>
          <p:spPr>
            <a:xfrm>
              <a:off x="228603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3" name="Google Shape;9503;p27"/>
            <p:cNvSpPr/>
            <p:nvPr/>
          </p:nvSpPr>
          <p:spPr>
            <a:xfrm>
              <a:off x="266703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4" name="Google Shape;9504;p27"/>
            <p:cNvSpPr/>
            <p:nvPr/>
          </p:nvSpPr>
          <p:spPr>
            <a:xfrm>
              <a:off x="304804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5" name="Google Shape;9505;p27"/>
            <p:cNvSpPr/>
            <p:nvPr/>
          </p:nvSpPr>
          <p:spPr>
            <a:xfrm>
              <a:off x="342904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6" name="Google Shape;9506;p27"/>
            <p:cNvSpPr/>
            <p:nvPr/>
          </p:nvSpPr>
          <p:spPr>
            <a:xfrm>
              <a:off x="381005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7" name="Google Shape;9507;p27"/>
            <p:cNvSpPr/>
            <p:nvPr/>
          </p:nvSpPr>
          <p:spPr>
            <a:xfrm>
              <a:off x="419105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8" name="Google Shape;9508;p27"/>
            <p:cNvSpPr/>
            <p:nvPr/>
          </p:nvSpPr>
          <p:spPr>
            <a:xfrm>
              <a:off x="457206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9" name="Google Shape;9509;p27"/>
            <p:cNvSpPr/>
            <p:nvPr/>
          </p:nvSpPr>
          <p:spPr>
            <a:xfrm>
              <a:off x="495306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0" name="Google Shape;9510;p27"/>
            <p:cNvSpPr/>
            <p:nvPr/>
          </p:nvSpPr>
          <p:spPr>
            <a:xfrm>
              <a:off x="533407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1" name="Google Shape;9511;p27"/>
            <p:cNvSpPr/>
            <p:nvPr/>
          </p:nvSpPr>
          <p:spPr>
            <a:xfrm>
              <a:off x="571507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2" name="Google Shape;9512;p27"/>
            <p:cNvSpPr/>
            <p:nvPr/>
          </p:nvSpPr>
          <p:spPr>
            <a:xfrm>
              <a:off x="609608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3" name="Google Shape;9513;p27"/>
            <p:cNvSpPr/>
            <p:nvPr/>
          </p:nvSpPr>
          <p:spPr>
            <a:xfrm>
              <a:off x="647708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4" name="Google Shape;9514;p27"/>
            <p:cNvSpPr/>
            <p:nvPr/>
          </p:nvSpPr>
          <p:spPr>
            <a:xfrm>
              <a:off x="685809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5" name="Google Shape;9515;p27"/>
            <p:cNvSpPr/>
            <p:nvPr/>
          </p:nvSpPr>
          <p:spPr>
            <a:xfrm>
              <a:off x="723909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6" name="Google Shape;9516;p27"/>
            <p:cNvSpPr/>
            <p:nvPr/>
          </p:nvSpPr>
          <p:spPr>
            <a:xfrm>
              <a:off x="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7" name="Google Shape;9517;p27"/>
            <p:cNvSpPr/>
            <p:nvPr/>
          </p:nvSpPr>
          <p:spPr>
            <a:xfrm>
              <a:off x="38100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8" name="Google Shape;9518;p27"/>
            <p:cNvSpPr/>
            <p:nvPr/>
          </p:nvSpPr>
          <p:spPr>
            <a:xfrm>
              <a:off x="76201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9" name="Google Shape;9519;p27"/>
            <p:cNvSpPr/>
            <p:nvPr/>
          </p:nvSpPr>
          <p:spPr>
            <a:xfrm>
              <a:off x="114301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0" name="Google Shape;9520;p27"/>
            <p:cNvSpPr/>
            <p:nvPr/>
          </p:nvSpPr>
          <p:spPr>
            <a:xfrm>
              <a:off x="152402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1" name="Google Shape;9521;p27"/>
            <p:cNvSpPr/>
            <p:nvPr/>
          </p:nvSpPr>
          <p:spPr>
            <a:xfrm>
              <a:off x="190502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2" name="Google Shape;9522;p27"/>
            <p:cNvSpPr/>
            <p:nvPr/>
          </p:nvSpPr>
          <p:spPr>
            <a:xfrm>
              <a:off x="228603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3" name="Google Shape;9523;p27"/>
            <p:cNvSpPr/>
            <p:nvPr/>
          </p:nvSpPr>
          <p:spPr>
            <a:xfrm>
              <a:off x="266703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4" name="Google Shape;9524;p27"/>
            <p:cNvSpPr/>
            <p:nvPr/>
          </p:nvSpPr>
          <p:spPr>
            <a:xfrm>
              <a:off x="304804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5" name="Google Shape;9525;p27"/>
            <p:cNvSpPr/>
            <p:nvPr/>
          </p:nvSpPr>
          <p:spPr>
            <a:xfrm>
              <a:off x="342904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6" name="Google Shape;9526;p27"/>
            <p:cNvSpPr/>
            <p:nvPr/>
          </p:nvSpPr>
          <p:spPr>
            <a:xfrm>
              <a:off x="381005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7" name="Google Shape;9527;p27"/>
            <p:cNvSpPr/>
            <p:nvPr/>
          </p:nvSpPr>
          <p:spPr>
            <a:xfrm>
              <a:off x="419105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8" name="Google Shape;9528;p27"/>
            <p:cNvSpPr/>
            <p:nvPr/>
          </p:nvSpPr>
          <p:spPr>
            <a:xfrm>
              <a:off x="457206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9" name="Google Shape;9529;p27"/>
            <p:cNvSpPr/>
            <p:nvPr/>
          </p:nvSpPr>
          <p:spPr>
            <a:xfrm>
              <a:off x="495306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0" name="Google Shape;9530;p27"/>
            <p:cNvSpPr/>
            <p:nvPr/>
          </p:nvSpPr>
          <p:spPr>
            <a:xfrm>
              <a:off x="533407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1" name="Google Shape;9531;p27"/>
            <p:cNvSpPr/>
            <p:nvPr/>
          </p:nvSpPr>
          <p:spPr>
            <a:xfrm>
              <a:off x="571507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2" name="Google Shape;9532;p27"/>
            <p:cNvSpPr/>
            <p:nvPr/>
          </p:nvSpPr>
          <p:spPr>
            <a:xfrm>
              <a:off x="609608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3" name="Google Shape;9533;p27"/>
            <p:cNvSpPr/>
            <p:nvPr/>
          </p:nvSpPr>
          <p:spPr>
            <a:xfrm>
              <a:off x="647708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4" name="Google Shape;9534;p27"/>
            <p:cNvSpPr/>
            <p:nvPr/>
          </p:nvSpPr>
          <p:spPr>
            <a:xfrm>
              <a:off x="685809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5" name="Google Shape;9535;p27"/>
            <p:cNvSpPr/>
            <p:nvPr/>
          </p:nvSpPr>
          <p:spPr>
            <a:xfrm>
              <a:off x="723909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6" name="Google Shape;9536;p27"/>
            <p:cNvSpPr/>
            <p:nvPr/>
          </p:nvSpPr>
          <p:spPr>
            <a:xfrm>
              <a:off x="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7" name="Google Shape;9537;p27"/>
            <p:cNvSpPr/>
            <p:nvPr/>
          </p:nvSpPr>
          <p:spPr>
            <a:xfrm>
              <a:off x="38100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8" name="Google Shape;9538;p27"/>
            <p:cNvSpPr/>
            <p:nvPr/>
          </p:nvSpPr>
          <p:spPr>
            <a:xfrm>
              <a:off x="76201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9" name="Google Shape;9539;p27"/>
            <p:cNvSpPr/>
            <p:nvPr/>
          </p:nvSpPr>
          <p:spPr>
            <a:xfrm>
              <a:off x="114301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0" name="Google Shape;9540;p27"/>
            <p:cNvSpPr/>
            <p:nvPr/>
          </p:nvSpPr>
          <p:spPr>
            <a:xfrm>
              <a:off x="152402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1" name="Google Shape;9541;p27"/>
            <p:cNvSpPr/>
            <p:nvPr/>
          </p:nvSpPr>
          <p:spPr>
            <a:xfrm>
              <a:off x="190502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2" name="Google Shape;9542;p27"/>
            <p:cNvSpPr/>
            <p:nvPr/>
          </p:nvSpPr>
          <p:spPr>
            <a:xfrm>
              <a:off x="228603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3" name="Google Shape;9543;p27"/>
            <p:cNvSpPr/>
            <p:nvPr/>
          </p:nvSpPr>
          <p:spPr>
            <a:xfrm>
              <a:off x="266703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4" name="Google Shape;9544;p27"/>
            <p:cNvSpPr/>
            <p:nvPr/>
          </p:nvSpPr>
          <p:spPr>
            <a:xfrm>
              <a:off x="304804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5" name="Google Shape;9545;p27"/>
            <p:cNvSpPr/>
            <p:nvPr/>
          </p:nvSpPr>
          <p:spPr>
            <a:xfrm>
              <a:off x="342904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6" name="Google Shape;9546;p27"/>
            <p:cNvSpPr/>
            <p:nvPr/>
          </p:nvSpPr>
          <p:spPr>
            <a:xfrm>
              <a:off x="381005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7" name="Google Shape;9547;p27"/>
            <p:cNvSpPr/>
            <p:nvPr/>
          </p:nvSpPr>
          <p:spPr>
            <a:xfrm>
              <a:off x="419105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8" name="Google Shape;9548;p27"/>
            <p:cNvSpPr/>
            <p:nvPr/>
          </p:nvSpPr>
          <p:spPr>
            <a:xfrm>
              <a:off x="457206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9" name="Google Shape;9549;p27"/>
            <p:cNvSpPr/>
            <p:nvPr/>
          </p:nvSpPr>
          <p:spPr>
            <a:xfrm>
              <a:off x="495306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0" name="Google Shape;9550;p27"/>
            <p:cNvSpPr/>
            <p:nvPr/>
          </p:nvSpPr>
          <p:spPr>
            <a:xfrm>
              <a:off x="533407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1" name="Google Shape;9551;p27"/>
            <p:cNvSpPr/>
            <p:nvPr/>
          </p:nvSpPr>
          <p:spPr>
            <a:xfrm>
              <a:off x="571507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2" name="Google Shape;9552;p27"/>
            <p:cNvSpPr/>
            <p:nvPr/>
          </p:nvSpPr>
          <p:spPr>
            <a:xfrm>
              <a:off x="609608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3" name="Google Shape;9553;p27"/>
            <p:cNvSpPr/>
            <p:nvPr/>
          </p:nvSpPr>
          <p:spPr>
            <a:xfrm>
              <a:off x="647708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4" name="Google Shape;9554;p27"/>
            <p:cNvSpPr/>
            <p:nvPr/>
          </p:nvSpPr>
          <p:spPr>
            <a:xfrm>
              <a:off x="685809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5" name="Google Shape;9555;p27"/>
            <p:cNvSpPr/>
            <p:nvPr/>
          </p:nvSpPr>
          <p:spPr>
            <a:xfrm>
              <a:off x="723909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6" name="Google Shape;9556;p27"/>
            <p:cNvSpPr/>
            <p:nvPr/>
          </p:nvSpPr>
          <p:spPr>
            <a:xfrm>
              <a:off x="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7" name="Google Shape;9557;p27"/>
            <p:cNvSpPr/>
            <p:nvPr/>
          </p:nvSpPr>
          <p:spPr>
            <a:xfrm>
              <a:off x="38100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8" name="Google Shape;9558;p27"/>
            <p:cNvSpPr/>
            <p:nvPr/>
          </p:nvSpPr>
          <p:spPr>
            <a:xfrm>
              <a:off x="76201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9" name="Google Shape;9559;p27"/>
            <p:cNvSpPr/>
            <p:nvPr/>
          </p:nvSpPr>
          <p:spPr>
            <a:xfrm>
              <a:off x="114301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0" name="Google Shape;9560;p27"/>
            <p:cNvSpPr/>
            <p:nvPr/>
          </p:nvSpPr>
          <p:spPr>
            <a:xfrm>
              <a:off x="152402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1" name="Google Shape;9561;p27"/>
            <p:cNvSpPr/>
            <p:nvPr/>
          </p:nvSpPr>
          <p:spPr>
            <a:xfrm>
              <a:off x="190502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2" name="Google Shape;9562;p27"/>
            <p:cNvSpPr/>
            <p:nvPr/>
          </p:nvSpPr>
          <p:spPr>
            <a:xfrm>
              <a:off x="228603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3" name="Google Shape;9563;p27"/>
            <p:cNvSpPr/>
            <p:nvPr/>
          </p:nvSpPr>
          <p:spPr>
            <a:xfrm>
              <a:off x="266703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4" name="Google Shape;9564;p27"/>
            <p:cNvSpPr/>
            <p:nvPr/>
          </p:nvSpPr>
          <p:spPr>
            <a:xfrm>
              <a:off x="304804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5" name="Google Shape;9565;p27"/>
            <p:cNvSpPr/>
            <p:nvPr/>
          </p:nvSpPr>
          <p:spPr>
            <a:xfrm>
              <a:off x="342904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6" name="Google Shape;9566;p27"/>
            <p:cNvSpPr/>
            <p:nvPr/>
          </p:nvSpPr>
          <p:spPr>
            <a:xfrm>
              <a:off x="381005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7" name="Google Shape;9567;p27"/>
            <p:cNvSpPr/>
            <p:nvPr/>
          </p:nvSpPr>
          <p:spPr>
            <a:xfrm>
              <a:off x="419105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8" name="Google Shape;9568;p27"/>
            <p:cNvSpPr/>
            <p:nvPr/>
          </p:nvSpPr>
          <p:spPr>
            <a:xfrm>
              <a:off x="457206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9" name="Google Shape;9569;p27"/>
            <p:cNvSpPr/>
            <p:nvPr/>
          </p:nvSpPr>
          <p:spPr>
            <a:xfrm>
              <a:off x="495306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0" name="Google Shape;9570;p27"/>
            <p:cNvSpPr/>
            <p:nvPr/>
          </p:nvSpPr>
          <p:spPr>
            <a:xfrm>
              <a:off x="533407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1" name="Google Shape;9571;p27"/>
            <p:cNvSpPr/>
            <p:nvPr/>
          </p:nvSpPr>
          <p:spPr>
            <a:xfrm>
              <a:off x="571507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2" name="Google Shape;9572;p27"/>
            <p:cNvSpPr/>
            <p:nvPr/>
          </p:nvSpPr>
          <p:spPr>
            <a:xfrm>
              <a:off x="609608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3" name="Google Shape;9573;p27"/>
            <p:cNvSpPr/>
            <p:nvPr/>
          </p:nvSpPr>
          <p:spPr>
            <a:xfrm>
              <a:off x="647708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4" name="Google Shape;9574;p27"/>
            <p:cNvSpPr/>
            <p:nvPr/>
          </p:nvSpPr>
          <p:spPr>
            <a:xfrm>
              <a:off x="685809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5" name="Google Shape;9575;p27"/>
            <p:cNvSpPr/>
            <p:nvPr/>
          </p:nvSpPr>
          <p:spPr>
            <a:xfrm>
              <a:off x="723909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6" name="Google Shape;9576;p27"/>
            <p:cNvSpPr/>
            <p:nvPr/>
          </p:nvSpPr>
          <p:spPr>
            <a:xfrm>
              <a:off x="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7" name="Google Shape;9577;p27"/>
            <p:cNvSpPr/>
            <p:nvPr/>
          </p:nvSpPr>
          <p:spPr>
            <a:xfrm>
              <a:off x="38100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8" name="Google Shape;9578;p27"/>
            <p:cNvSpPr/>
            <p:nvPr/>
          </p:nvSpPr>
          <p:spPr>
            <a:xfrm>
              <a:off x="76201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9" name="Google Shape;9579;p27"/>
            <p:cNvSpPr/>
            <p:nvPr/>
          </p:nvSpPr>
          <p:spPr>
            <a:xfrm>
              <a:off x="114301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0" name="Google Shape;9580;p27"/>
            <p:cNvSpPr/>
            <p:nvPr/>
          </p:nvSpPr>
          <p:spPr>
            <a:xfrm>
              <a:off x="152402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1" name="Google Shape;9581;p27"/>
            <p:cNvSpPr/>
            <p:nvPr/>
          </p:nvSpPr>
          <p:spPr>
            <a:xfrm>
              <a:off x="190502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2" name="Google Shape;9582;p27"/>
            <p:cNvSpPr/>
            <p:nvPr/>
          </p:nvSpPr>
          <p:spPr>
            <a:xfrm>
              <a:off x="228603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3" name="Google Shape;9583;p27"/>
            <p:cNvSpPr/>
            <p:nvPr/>
          </p:nvSpPr>
          <p:spPr>
            <a:xfrm>
              <a:off x="266703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4" name="Google Shape;9584;p27"/>
            <p:cNvSpPr/>
            <p:nvPr/>
          </p:nvSpPr>
          <p:spPr>
            <a:xfrm>
              <a:off x="304804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5" name="Google Shape;9585;p27"/>
            <p:cNvSpPr/>
            <p:nvPr/>
          </p:nvSpPr>
          <p:spPr>
            <a:xfrm>
              <a:off x="342904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6" name="Google Shape;9586;p27"/>
            <p:cNvSpPr/>
            <p:nvPr/>
          </p:nvSpPr>
          <p:spPr>
            <a:xfrm>
              <a:off x="381005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7" name="Google Shape;9587;p27"/>
            <p:cNvSpPr/>
            <p:nvPr/>
          </p:nvSpPr>
          <p:spPr>
            <a:xfrm>
              <a:off x="419105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8" name="Google Shape;9588;p27"/>
            <p:cNvSpPr/>
            <p:nvPr/>
          </p:nvSpPr>
          <p:spPr>
            <a:xfrm>
              <a:off x="457206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9" name="Google Shape;9589;p27"/>
            <p:cNvSpPr/>
            <p:nvPr/>
          </p:nvSpPr>
          <p:spPr>
            <a:xfrm>
              <a:off x="495306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0" name="Google Shape;9590;p27"/>
            <p:cNvSpPr/>
            <p:nvPr/>
          </p:nvSpPr>
          <p:spPr>
            <a:xfrm>
              <a:off x="533407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1" name="Google Shape;9591;p27"/>
            <p:cNvSpPr/>
            <p:nvPr/>
          </p:nvSpPr>
          <p:spPr>
            <a:xfrm>
              <a:off x="571507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2" name="Google Shape;9592;p27"/>
            <p:cNvSpPr/>
            <p:nvPr/>
          </p:nvSpPr>
          <p:spPr>
            <a:xfrm>
              <a:off x="609608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3" name="Google Shape;9593;p27"/>
            <p:cNvSpPr/>
            <p:nvPr/>
          </p:nvSpPr>
          <p:spPr>
            <a:xfrm>
              <a:off x="647708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4" name="Google Shape;9594;p27"/>
            <p:cNvSpPr/>
            <p:nvPr/>
          </p:nvSpPr>
          <p:spPr>
            <a:xfrm>
              <a:off x="685809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5" name="Google Shape;9595;p27"/>
            <p:cNvSpPr/>
            <p:nvPr/>
          </p:nvSpPr>
          <p:spPr>
            <a:xfrm>
              <a:off x="723909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6" name="Google Shape;9596;p27"/>
            <p:cNvSpPr/>
            <p:nvPr/>
          </p:nvSpPr>
          <p:spPr>
            <a:xfrm>
              <a:off x="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7" name="Google Shape;9597;p27"/>
            <p:cNvSpPr/>
            <p:nvPr/>
          </p:nvSpPr>
          <p:spPr>
            <a:xfrm>
              <a:off x="38100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8" name="Google Shape;9598;p27"/>
            <p:cNvSpPr/>
            <p:nvPr/>
          </p:nvSpPr>
          <p:spPr>
            <a:xfrm>
              <a:off x="76201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9" name="Google Shape;9599;p27"/>
            <p:cNvSpPr/>
            <p:nvPr/>
          </p:nvSpPr>
          <p:spPr>
            <a:xfrm>
              <a:off x="114301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0" name="Google Shape;9600;p27"/>
            <p:cNvSpPr/>
            <p:nvPr/>
          </p:nvSpPr>
          <p:spPr>
            <a:xfrm>
              <a:off x="152402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1" name="Google Shape;9601;p27"/>
            <p:cNvSpPr/>
            <p:nvPr/>
          </p:nvSpPr>
          <p:spPr>
            <a:xfrm>
              <a:off x="190502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2" name="Google Shape;9602;p27"/>
            <p:cNvSpPr/>
            <p:nvPr/>
          </p:nvSpPr>
          <p:spPr>
            <a:xfrm>
              <a:off x="228603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3" name="Google Shape;9603;p27"/>
            <p:cNvSpPr/>
            <p:nvPr/>
          </p:nvSpPr>
          <p:spPr>
            <a:xfrm>
              <a:off x="266703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4" name="Google Shape;9604;p27"/>
            <p:cNvSpPr/>
            <p:nvPr/>
          </p:nvSpPr>
          <p:spPr>
            <a:xfrm>
              <a:off x="304804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5" name="Google Shape;9605;p27"/>
            <p:cNvSpPr/>
            <p:nvPr/>
          </p:nvSpPr>
          <p:spPr>
            <a:xfrm>
              <a:off x="342904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6" name="Google Shape;9606;p27"/>
            <p:cNvSpPr/>
            <p:nvPr/>
          </p:nvSpPr>
          <p:spPr>
            <a:xfrm>
              <a:off x="381005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7" name="Google Shape;9607;p27"/>
            <p:cNvSpPr/>
            <p:nvPr/>
          </p:nvSpPr>
          <p:spPr>
            <a:xfrm>
              <a:off x="419105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8" name="Google Shape;9608;p27"/>
            <p:cNvSpPr/>
            <p:nvPr/>
          </p:nvSpPr>
          <p:spPr>
            <a:xfrm>
              <a:off x="457206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9" name="Google Shape;9609;p27"/>
            <p:cNvSpPr/>
            <p:nvPr/>
          </p:nvSpPr>
          <p:spPr>
            <a:xfrm>
              <a:off x="495306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0" name="Google Shape;9610;p27"/>
            <p:cNvSpPr/>
            <p:nvPr/>
          </p:nvSpPr>
          <p:spPr>
            <a:xfrm>
              <a:off x="533407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1" name="Google Shape;9611;p27"/>
            <p:cNvSpPr/>
            <p:nvPr/>
          </p:nvSpPr>
          <p:spPr>
            <a:xfrm>
              <a:off x="571507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2" name="Google Shape;9612;p27"/>
            <p:cNvSpPr/>
            <p:nvPr/>
          </p:nvSpPr>
          <p:spPr>
            <a:xfrm>
              <a:off x="609608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3" name="Google Shape;9613;p27"/>
            <p:cNvSpPr/>
            <p:nvPr/>
          </p:nvSpPr>
          <p:spPr>
            <a:xfrm>
              <a:off x="647708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4" name="Google Shape;9614;p27"/>
            <p:cNvSpPr/>
            <p:nvPr/>
          </p:nvSpPr>
          <p:spPr>
            <a:xfrm>
              <a:off x="685809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5" name="Google Shape;9615;p27"/>
            <p:cNvSpPr/>
            <p:nvPr/>
          </p:nvSpPr>
          <p:spPr>
            <a:xfrm>
              <a:off x="723909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6" name="Google Shape;9616;p27"/>
            <p:cNvSpPr/>
            <p:nvPr/>
          </p:nvSpPr>
          <p:spPr>
            <a:xfrm>
              <a:off x="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7" name="Google Shape;9617;p27"/>
            <p:cNvSpPr/>
            <p:nvPr/>
          </p:nvSpPr>
          <p:spPr>
            <a:xfrm>
              <a:off x="38100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8" name="Google Shape;9618;p27"/>
            <p:cNvSpPr/>
            <p:nvPr/>
          </p:nvSpPr>
          <p:spPr>
            <a:xfrm>
              <a:off x="76201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9" name="Google Shape;9619;p27"/>
            <p:cNvSpPr/>
            <p:nvPr/>
          </p:nvSpPr>
          <p:spPr>
            <a:xfrm>
              <a:off x="114301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0" name="Google Shape;9620;p27"/>
            <p:cNvSpPr/>
            <p:nvPr/>
          </p:nvSpPr>
          <p:spPr>
            <a:xfrm>
              <a:off x="152402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1" name="Google Shape;9621;p27"/>
            <p:cNvSpPr/>
            <p:nvPr/>
          </p:nvSpPr>
          <p:spPr>
            <a:xfrm>
              <a:off x="190502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2" name="Google Shape;9622;p27"/>
            <p:cNvSpPr/>
            <p:nvPr/>
          </p:nvSpPr>
          <p:spPr>
            <a:xfrm>
              <a:off x="228603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3" name="Google Shape;9623;p27"/>
            <p:cNvSpPr/>
            <p:nvPr/>
          </p:nvSpPr>
          <p:spPr>
            <a:xfrm>
              <a:off x="266703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4" name="Google Shape;9624;p27"/>
            <p:cNvSpPr/>
            <p:nvPr/>
          </p:nvSpPr>
          <p:spPr>
            <a:xfrm>
              <a:off x="304804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5" name="Google Shape;9625;p27"/>
            <p:cNvSpPr/>
            <p:nvPr/>
          </p:nvSpPr>
          <p:spPr>
            <a:xfrm>
              <a:off x="342904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6" name="Google Shape;9626;p27"/>
            <p:cNvSpPr/>
            <p:nvPr/>
          </p:nvSpPr>
          <p:spPr>
            <a:xfrm>
              <a:off x="381005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7" name="Google Shape;9627;p27"/>
            <p:cNvSpPr/>
            <p:nvPr/>
          </p:nvSpPr>
          <p:spPr>
            <a:xfrm>
              <a:off x="419105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8" name="Google Shape;9628;p27"/>
            <p:cNvSpPr/>
            <p:nvPr/>
          </p:nvSpPr>
          <p:spPr>
            <a:xfrm>
              <a:off x="457206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9" name="Google Shape;9629;p27"/>
            <p:cNvSpPr/>
            <p:nvPr/>
          </p:nvSpPr>
          <p:spPr>
            <a:xfrm>
              <a:off x="495306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0" name="Google Shape;9630;p27"/>
            <p:cNvSpPr/>
            <p:nvPr/>
          </p:nvSpPr>
          <p:spPr>
            <a:xfrm>
              <a:off x="533407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1" name="Google Shape;9631;p27"/>
            <p:cNvSpPr/>
            <p:nvPr/>
          </p:nvSpPr>
          <p:spPr>
            <a:xfrm>
              <a:off x="571507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2" name="Google Shape;9632;p27"/>
            <p:cNvSpPr/>
            <p:nvPr/>
          </p:nvSpPr>
          <p:spPr>
            <a:xfrm>
              <a:off x="609608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3" name="Google Shape;9633;p27"/>
            <p:cNvSpPr/>
            <p:nvPr/>
          </p:nvSpPr>
          <p:spPr>
            <a:xfrm>
              <a:off x="647708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4" name="Google Shape;9634;p27"/>
            <p:cNvSpPr/>
            <p:nvPr/>
          </p:nvSpPr>
          <p:spPr>
            <a:xfrm>
              <a:off x="685809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5" name="Google Shape;9635;p27"/>
            <p:cNvSpPr/>
            <p:nvPr/>
          </p:nvSpPr>
          <p:spPr>
            <a:xfrm>
              <a:off x="723909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6" name="Google Shape;9636;p27"/>
            <p:cNvSpPr/>
            <p:nvPr/>
          </p:nvSpPr>
          <p:spPr>
            <a:xfrm>
              <a:off x="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7" name="Google Shape;9637;p27"/>
            <p:cNvSpPr/>
            <p:nvPr/>
          </p:nvSpPr>
          <p:spPr>
            <a:xfrm>
              <a:off x="38100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8" name="Google Shape;9638;p27"/>
            <p:cNvSpPr/>
            <p:nvPr/>
          </p:nvSpPr>
          <p:spPr>
            <a:xfrm>
              <a:off x="76201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9" name="Google Shape;9639;p27"/>
            <p:cNvSpPr/>
            <p:nvPr/>
          </p:nvSpPr>
          <p:spPr>
            <a:xfrm>
              <a:off x="114301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0" name="Google Shape;9640;p27"/>
            <p:cNvSpPr/>
            <p:nvPr/>
          </p:nvSpPr>
          <p:spPr>
            <a:xfrm>
              <a:off x="152402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1" name="Google Shape;9641;p27"/>
            <p:cNvSpPr/>
            <p:nvPr/>
          </p:nvSpPr>
          <p:spPr>
            <a:xfrm>
              <a:off x="190502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2" name="Google Shape;9642;p27"/>
            <p:cNvSpPr/>
            <p:nvPr/>
          </p:nvSpPr>
          <p:spPr>
            <a:xfrm>
              <a:off x="228603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3" name="Google Shape;9643;p27"/>
            <p:cNvSpPr/>
            <p:nvPr/>
          </p:nvSpPr>
          <p:spPr>
            <a:xfrm>
              <a:off x="266703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4" name="Google Shape;9644;p27"/>
            <p:cNvSpPr/>
            <p:nvPr/>
          </p:nvSpPr>
          <p:spPr>
            <a:xfrm>
              <a:off x="304804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5" name="Google Shape;9645;p27"/>
            <p:cNvSpPr/>
            <p:nvPr/>
          </p:nvSpPr>
          <p:spPr>
            <a:xfrm>
              <a:off x="342904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6" name="Google Shape;9646;p27"/>
            <p:cNvSpPr/>
            <p:nvPr/>
          </p:nvSpPr>
          <p:spPr>
            <a:xfrm>
              <a:off x="381005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7" name="Google Shape;9647;p27"/>
            <p:cNvSpPr/>
            <p:nvPr/>
          </p:nvSpPr>
          <p:spPr>
            <a:xfrm>
              <a:off x="419105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8" name="Google Shape;9648;p27"/>
            <p:cNvSpPr/>
            <p:nvPr/>
          </p:nvSpPr>
          <p:spPr>
            <a:xfrm>
              <a:off x="457206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9" name="Google Shape;9649;p27"/>
            <p:cNvSpPr/>
            <p:nvPr/>
          </p:nvSpPr>
          <p:spPr>
            <a:xfrm>
              <a:off x="495306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0" name="Google Shape;9650;p27"/>
            <p:cNvSpPr/>
            <p:nvPr/>
          </p:nvSpPr>
          <p:spPr>
            <a:xfrm>
              <a:off x="533407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1" name="Google Shape;9651;p27"/>
            <p:cNvSpPr/>
            <p:nvPr/>
          </p:nvSpPr>
          <p:spPr>
            <a:xfrm>
              <a:off x="571507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2" name="Google Shape;9652;p27"/>
            <p:cNvSpPr/>
            <p:nvPr/>
          </p:nvSpPr>
          <p:spPr>
            <a:xfrm>
              <a:off x="609608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3" name="Google Shape;9653;p27"/>
            <p:cNvSpPr/>
            <p:nvPr/>
          </p:nvSpPr>
          <p:spPr>
            <a:xfrm>
              <a:off x="647708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4" name="Google Shape;9654;p27"/>
            <p:cNvSpPr/>
            <p:nvPr/>
          </p:nvSpPr>
          <p:spPr>
            <a:xfrm>
              <a:off x="685809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5" name="Google Shape;9655;p27"/>
            <p:cNvSpPr/>
            <p:nvPr/>
          </p:nvSpPr>
          <p:spPr>
            <a:xfrm>
              <a:off x="723909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6" name="Google Shape;9656;p27"/>
            <p:cNvSpPr/>
            <p:nvPr/>
          </p:nvSpPr>
          <p:spPr>
            <a:xfrm>
              <a:off x="762011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7" name="Google Shape;9657;p27"/>
            <p:cNvSpPr/>
            <p:nvPr/>
          </p:nvSpPr>
          <p:spPr>
            <a:xfrm>
              <a:off x="800111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8" name="Google Shape;9658;p27"/>
            <p:cNvSpPr/>
            <p:nvPr/>
          </p:nvSpPr>
          <p:spPr>
            <a:xfrm>
              <a:off x="838212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9" name="Google Shape;9659;p27"/>
            <p:cNvSpPr/>
            <p:nvPr/>
          </p:nvSpPr>
          <p:spPr>
            <a:xfrm>
              <a:off x="876312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0" name="Google Shape;9660;p27"/>
            <p:cNvSpPr/>
            <p:nvPr/>
          </p:nvSpPr>
          <p:spPr>
            <a:xfrm>
              <a:off x="762011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1" name="Google Shape;9661;p27"/>
            <p:cNvSpPr/>
            <p:nvPr/>
          </p:nvSpPr>
          <p:spPr>
            <a:xfrm>
              <a:off x="800111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2" name="Google Shape;9662;p27"/>
            <p:cNvSpPr/>
            <p:nvPr/>
          </p:nvSpPr>
          <p:spPr>
            <a:xfrm>
              <a:off x="838212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3" name="Google Shape;9663;p27"/>
            <p:cNvSpPr/>
            <p:nvPr/>
          </p:nvSpPr>
          <p:spPr>
            <a:xfrm>
              <a:off x="876312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4" name="Google Shape;9664;p27"/>
            <p:cNvSpPr/>
            <p:nvPr/>
          </p:nvSpPr>
          <p:spPr>
            <a:xfrm>
              <a:off x="762011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5" name="Google Shape;9665;p27"/>
            <p:cNvSpPr/>
            <p:nvPr/>
          </p:nvSpPr>
          <p:spPr>
            <a:xfrm>
              <a:off x="800111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6" name="Google Shape;9666;p27"/>
            <p:cNvSpPr/>
            <p:nvPr/>
          </p:nvSpPr>
          <p:spPr>
            <a:xfrm>
              <a:off x="838212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7" name="Google Shape;9667;p27"/>
            <p:cNvSpPr/>
            <p:nvPr/>
          </p:nvSpPr>
          <p:spPr>
            <a:xfrm>
              <a:off x="876312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8" name="Google Shape;9668;p27"/>
            <p:cNvSpPr/>
            <p:nvPr/>
          </p:nvSpPr>
          <p:spPr>
            <a:xfrm>
              <a:off x="762011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9" name="Google Shape;9669;p27"/>
            <p:cNvSpPr/>
            <p:nvPr/>
          </p:nvSpPr>
          <p:spPr>
            <a:xfrm>
              <a:off x="800111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0" name="Google Shape;9670;p27"/>
            <p:cNvSpPr/>
            <p:nvPr/>
          </p:nvSpPr>
          <p:spPr>
            <a:xfrm>
              <a:off x="838212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1" name="Google Shape;9671;p27"/>
            <p:cNvSpPr/>
            <p:nvPr/>
          </p:nvSpPr>
          <p:spPr>
            <a:xfrm>
              <a:off x="876312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2" name="Google Shape;9672;p27"/>
            <p:cNvSpPr/>
            <p:nvPr/>
          </p:nvSpPr>
          <p:spPr>
            <a:xfrm>
              <a:off x="762011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3" name="Google Shape;9673;p27"/>
            <p:cNvSpPr/>
            <p:nvPr/>
          </p:nvSpPr>
          <p:spPr>
            <a:xfrm>
              <a:off x="800111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4" name="Google Shape;9674;p27"/>
            <p:cNvSpPr/>
            <p:nvPr/>
          </p:nvSpPr>
          <p:spPr>
            <a:xfrm>
              <a:off x="838212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5" name="Google Shape;9675;p27"/>
            <p:cNvSpPr/>
            <p:nvPr/>
          </p:nvSpPr>
          <p:spPr>
            <a:xfrm>
              <a:off x="876312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6" name="Google Shape;9676;p27"/>
            <p:cNvSpPr/>
            <p:nvPr/>
          </p:nvSpPr>
          <p:spPr>
            <a:xfrm>
              <a:off x="762011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7" name="Google Shape;9677;p27"/>
            <p:cNvSpPr/>
            <p:nvPr/>
          </p:nvSpPr>
          <p:spPr>
            <a:xfrm>
              <a:off x="800111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8" name="Google Shape;9678;p27"/>
            <p:cNvSpPr/>
            <p:nvPr/>
          </p:nvSpPr>
          <p:spPr>
            <a:xfrm>
              <a:off x="838212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9" name="Google Shape;9679;p27"/>
            <p:cNvSpPr/>
            <p:nvPr/>
          </p:nvSpPr>
          <p:spPr>
            <a:xfrm>
              <a:off x="876312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0" name="Google Shape;9680;p27"/>
            <p:cNvSpPr/>
            <p:nvPr/>
          </p:nvSpPr>
          <p:spPr>
            <a:xfrm>
              <a:off x="762011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1" name="Google Shape;9681;p27"/>
            <p:cNvSpPr/>
            <p:nvPr/>
          </p:nvSpPr>
          <p:spPr>
            <a:xfrm>
              <a:off x="800111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2" name="Google Shape;9682;p27"/>
            <p:cNvSpPr/>
            <p:nvPr/>
          </p:nvSpPr>
          <p:spPr>
            <a:xfrm>
              <a:off x="838212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3" name="Google Shape;9683;p27"/>
            <p:cNvSpPr/>
            <p:nvPr/>
          </p:nvSpPr>
          <p:spPr>
            <a:xfrm>
              <a:off x="876312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4" name="Google Shape;9684;p27"/>
            <p:cNvSpPr/>
            <p:nvPr/>
          </p:nvSpPr>
          <p:spPr>
            <a:xfrm>
              <a:off x="762011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5" name="Google Shape;9685;p27"/>
            <p:cNvSpPr/>
            <p:nvPr/>
          </p:nvSpPr>
          <p:spPr>
            <a:xfrm>
              <a:off x="800111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6" name="Google Shape;9686;p27"/>
            <p:cNvSpPr/>
            <p:nvPr/>
          </p:nvSpPr>
          <p:spPr>
            <a:xfrm>
              <a:off x="838212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7" name="Google Shape;9687;p27"/>
            <p:cNvSpPr/>
            <p:nvPr/>
          </p:nvSpPr>
          <p:spPr>
            <a:xfrm>
              <a:off x="876312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8" name="Google Shape;9688;p27"/>
            <p:cNvSpPr/>
            <p:nvPr/>
          </p:nvSpPr>
          <p:spPr>
            <a:xfrm>
              <a:off x="762011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9" name="Google Shape;9689;p27"/>
            <p:cNvSpPr/>
            <p:nvPr/>
          </p:nvSpPr>
          <p:spPr>
            <a:xfrm>
              <a:off x="800111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0" name="Google Shape;9690;p27"/>
            <p:cNvSpPr/>
            <p:nvPr/>
          </p:nvSpPr>
          <p:spPr>
            <a:xfrm>
              <a:off x="838212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1" name="Google Shape;9691;p27"/>
            <p:cNvSpPr/>
            <p:nvPr/>
          </p:nvSpPr>
          <p:spPr>
            <a:xfrm>
              <a:off x="876312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2" name="Google Shape;9692;p27"/>
            <p:cNvSpPr/>
            <p:nvPr/>
          </p:nvSpPr>
          <p:spPr>
            <a:xfrm>
              <a:off x="762011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3" name="Google Shape;9693;p27"/>
            <p:cNvSpPr/>
            <p:nvPr/>
          </p:nvSpPr>
          <p:spPr>
            <a:xfrm>
              <a:off x="800111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4" name="Google Shape;9694;p27"/>
            <p:cNvSpPr/>
            <p:nvPr/>
          </p:nvSpPr>
          <p:spPr>
            <a:xfrm>
              <a:off x="838212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5" name="Google Shape;9695;p27"/>
            <p:cNvSpPr/>
            <p:nvPr/>
          </p:nvSpPr>
          <p:spPr>
            <a:xfrm>
              <a:off x="876312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6" name="Google Shape;9696;p27"/>
            <p:cNvSpPr/>
            <p:nvPr/>
          </p:nvSpPr>
          <p:spPr>
            <a:xfrm>
              <a:off x="762011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7" name="Google Shape;9697;p27"/>
            <p:cNvSpPr/>
            <p:nvPr/>
          </p:nvSpPr>
          <p:spPr>
            <a:xfrm>
              <a:off x="800111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8" name="Google Shape;9698;p27"/>
            <p:cNvSpPr/>
            <p:nvPr/>
          </p:nvSpPr>
          <p:spPr>
            <a:xfrm>
              <a:off x="838212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9" name="Google Shape;9699;p27"/>
            <p:cNvSpPr/>
            <p:nvPr/>
          </p:nvSpPr>
          <p:spPr>
            <a:xfrm>
              <a:off x="876312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0" name="Google Shape;9700;p27"/>
            <p:cNvSpPr/>
            <p:nvPr/>
          </p:nvSpPr>
          <p:spPr>
            <a:xfrm>
              <a:off x="762011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1" name="Google Shape;9701;p27"/>
            <p:cNvSpPr/>
            <p:nvPr/>
          </p:nvSpPr>
          <p:spPr>
            <a:xfrm>
              <a:off x="800111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2" name="Google Shape;9702;p27"/>
            <p:cNvSpPr/>
            <p:nvPr/>
          </p:nvSpPr>
          <p:spPr>
            <a:xfrm>
              <a:off x="838212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3" name="Google Shape;9703;p27"/>
            <p:cNvSpPr/>
            <p:nvPr/>
          </p:nvSpPr>
          <p:spPr>
            <a:xfrm>
              <a:off x="876312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4" name="Google Shape;9704;p27"/>
            <p:cNvSpPr/>
            <p:nvPr/>
          </p:nvSpPr>
          <p:spPr>
            <a:xfrm>
              <a:off x="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5" name="Google Shape;9705;p27"/>
            <p:cNvSpPr/>
            <p:nvPr/>
          </p:nvSpPr>
          <p:spPr>
            <a:xfrm>
              <a:off x="38100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6" name="Google Shape;9706;p27"/>
            <p:cNvSpPr/>
            <p:nvPr/>
          </p:nvSpPr>
          <p:spPr>
            <a:xfrm>
              <a:off x="76201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7" name="Google Shape;9707;p27"/>
            <p:cNvSpPr/>
            <p:nvPr/>
          </p:nvSpPr>
          <p:spPr>
            <a:xfrm>
              <a:off x="114301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8" name="Google Shape;9708;p27"/>
            <p:cNvSpPr/>
            <p:nvPr/>
          </p:nvSpPr>
          <p:spPr>
            <a:xfrm>
              <a:off x="152402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9" name="Google Shape;9709;p27"/>
            <p:cNvSpPr/>
            <p:nvPr/>
          </p:nvSpPr>
          <p:spPr>
            <a:xfrm>
              <a:off x="190502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0" name="Google Shape;9710;p27"/>
            <p:cNvSpPr/>
            <p:nvPr/>
          </p:nvSpPr>
          <p:spPr>
            <a:xfrm>
              <a:off x="228603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1" name="Google Shape;9711;p27"/>
            <p:cNvSpPr/>
            <p:nvPr/>
          </p:nvSpPr>
          <p:spPr>
            <a:xfrm>
              <a:off x="266703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2" name="Google Shape;9712;p27"/>
            <p:cNvSpPr/>
            <p:nvPr/>
          </p:nvSpPr>
          <p:spPr>
            <a:xfrm>
              <a:off x="304804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3" name="Google Shape;9713;p27"/>
            <p:cNvSpPr/>
            <p:nvPr/>
          </p:nvSpPr>
          <p:spPr>
            <a:xfrm>
              <a:off x="342904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4" name="Google Shape;9714;p27"/>
            <p:cNvSpPr/>
            <p:nvPr/>
          </p:nvSpPr>
          <p:spPr>
            <a:xfrm>
              <a:off x="381005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5" name="Google Shape;9715;p27"/>
            <p:cNvSpPr/>
            <p:nvPr/>
          </p:nvSpPr>
          <p:spPr>
            <a:xfrm>
              <a:off x="419105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6" name="Google Shape;9716;p27"/>
            <p:cNvSpPr/>
            <p:nvPr/>
          </p:nvSpPr>
          <p:spPr>
            <a:xfrm>
              <a:off x="457206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7" name="Google Shape;9717;p27"/>
            <p:cNvSpPr/>
            <p:nvPr/>
          </p:nvSpPr>
          <p:spPr>
            <a:xfrm>
              <a:off x="495306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8" name="Google Shape;9718;p27"/>
            <p:cNvSpPr/>
            <p:nvPr/>
          </p:nvSpPr>
          <p:spPr>
            <a:xfrm>
              <a:off x="533407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9" name="Google Shape;9719;p27"/>
            <p:cNvSpPr/>
            <p:nvPr/>
          </p:nvSpPr>
          <p:spPr>
            <a:xfrm>
              <a:off x="571507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0" name="Google Shape;9720;p27"/>
            <p:cNvSpPr/>
            <p:nvPr/>
          </p:nvSpPr>
          <p:spPr>
            <a:xfrm>
              <a:off x="609608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1" name="Google Shape;9721;p27"/>
            <p:cNvSpPr/>
            <p:nvPr/>
          </p:nvSpPr>
          <p:spPr>
            <a:xfrm>
              <a:off x="647708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2" name="Google Shape;9722;p27"/>
            <p:cNvSpPr/>
            <p:nvPr/>
          </p:nvSpPr>
          <p:spPr>
            <a:xfrm>
              <a:off x="685809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3" name="Google Shape;9723;p27"/>
            <p:cNvSpPr/>
            <p:nvPr/>
          </p:nvSpPr>
          <p:spPr>
            <a:xfrm>
              <a:off x="723909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4" name="Google Shape;9724;p27"/>
            <p:cNvSpPr/>
            <p:nvPr/>
          </p:nvSpPr>
          <p:spPr>
            <a:xfrm>
              <a:off x="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5" name="Google Shape;9725;p27"/>
            <p:cNvSpPr/>
            <p:nvPr/>
          </p:nvSpPr>
          <p:spPr>
            <a:xfrm>
              <a:off x="38100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6" name="Google Shape;9726;p27"/>
            <p:cNvSpPr/>
            <p:nvPr/>
          </p:nvSpPr>
          <p:spPr>
            <a:xfrm>
              <a:off x="76201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7" name="Google Shape;9727;p27"/>
            <p:cNvSpPr/>
            <p:nvPr/>
          </p:nvSpPr>
          <p:spPr>
            <a:xfrm>
              <a:off x="114301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8" name="Google Shape;9728;p27"/>
            <p:cNvSpPr/>
            <p:nvPr/>
          </p:nvSpPr>
          <p:spPr>
            <a:xfrm>
              <a:off x="152402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9" name="Google Shape;9729;p27"/>
            <p:cNvSpPr/>
            <p:nvPr/>
          </p:nvSpPr>
          <p:spPr>
            <a:xfrm>
              <a:off x="190502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0" name="Google Shape;9730;p27"/>
            <p:cNvSpPr/>
            <p:nvPr/>
          </p:nvSpPr>
          <p:spPr>
            <a:xfrm>
              <a:off x="228603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1" name="Google Shape;9731;p27"/>
            <p:cNvSpPr/>
            <p:nvPr/>
          </p:nvSpPr>
          <p:spPr>
            <a:xfrm>
              <a:off x="266703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2" name="Google Shape;9732;p27"/>
            <p:cNvSpPr/>
            <p:nvPr/>
          </p:nvSpPr>
          <p:spPr>
            <a:xfrm>
              <a:off x="304804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3" name="Google Shape;9733;p27"/>
            <p:cNvSpPr/>
            <p:nvPr/>
          </p:nvSpPr>
          <p:spPr>
            <a:xfrm>
              <a:off x="342904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4" name="Google Shape;9734;p27"/>
            <p:cNvSpPr/>
            <p:nvPr/>
          </p:nvSpPr>
          <p:spPr>
            <a:xfrm>
              <a:off x="381005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5" name="Google Shape;9735;p27"/>
            <p:cNvSpPr/>
            <p:nvPr/>
          </p:nvSpPr>
          <p:spPr>
            <a:xfrm>
              <a:off x="419105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6" name="Google Shape;9736;p27"/>
            <p:cNvSpPr/>
            <p:nvPr/>
          </p:nvSpPr>
          <p:spPr>
            <a:xfrm>
              <a:off x="457206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7" name="Google Shape;9737;p27"/>
            <p:cNvSpPr/>
            <p:nvPr/>
          </p:nvSpPr>
          <p:spPr>
            <a:xfrm>
              <a:off x="495306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8" name="Google Shape;9738;p27"/>
            <p:cNvSpPr/>
            <p:nvPr/>
          </p:nvSpPr>
          <p:spPr>
            <a:xfrm>
              <a:off x="533407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9" name="Google Shape;9739;p27"/>
            <p:cNvSpPr/>
            <p:nvPr/>
          </p:nvSpPr>
          <p:spPr>
            <a:xfrm>
              <a:off x="571507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0" name="Google Shape;9740;p27"/>
            <p:cNvSpPr/>
            <p:nvPr/>
          </p:nvSpPr>
          <p:spPr>
            <a:xfrm>
              <a:off x="609608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1" name="Google Shape;9741;p27"/>
            <p:cNvSpPr/>
            <p:nvPr/>
          </p:nvSpPr>
          <p:spPr>
            <a:xfrm>
              <a:off x="647708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2" name="Google Shape;9742;p27"/>
            <p:cNvSpPr/>
            <p:nvPr/>
          </p:nvSpPr>
          <p:spPr>
            <a:xfrm>
              <a:off x="685809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3" name="Google Shape;9743;p27"/>
            <p:cNvSpPr/>
            <p:nvPr/>
          </p:nvSpPr>
          <p:spPr>
            <a:xfrm>
              <a:off x="723909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4" name="Google Shape;9744;p27"/>
            <p:cNvSpPr/>
            <p:nvPr/>
          </p:nvSpPr>
          <p:spPr>
            <a:xfrm>
              <a:off x="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5" name="Google Shape;9745;p27"/>
            <p:cNvSpPr/>
            <p:nvPr/>
          </p:nvSpPr>
          <p:spPr>
            <a:xfrm>
              <a:off x="38100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6" name="Google Shape;9746;p27"/>
            <p:cNvSpPr/>
            <p:nvPr/>
          </p:nvSpPr>
          <p:spPr>
            <a:xfrm>
              <a:off x="76201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7" name="Google Shape;9747;p27"/>
            <p:cNvSpPr/>
            <p:nvPr/>
          </p:nvSpPr>
          <p:spPr>
            <a:xfrm>
              <a:off x="114301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8" name="Google Shape;9748;p27"/>
            <p:cNvSpPr/>
            <p:nvPr/>
          </p:nvSpPr>
          <p:spPr>
            <a:xfrm>
              <a:off x="152402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9" name="Google Shape;9749;p27"/>
            <p:cNvSpPr/>
            <p:nvPr/>
          </p:nvSpPr>
          <p:spPr>
            <a:xfrm>
              <a:off x="190502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0" name="Google Shape;9750;p27"/>
            <p:cNvSpPr/>
            <p:nvPr/>
          </p:nvSpPr>
          <p:spPr>
            <a:xfrm>
              <a:off x="228603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1" name="Google Shape;9751;p27"/>
            <p:cNvSpPr/>
            <p:nvPr/>
          </p:nvSpPr>
          <p:spPr>
            <a:xfrm>
              <a:off x="266703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2" name="Google Shape;9752;p27"/>
            <p:cNvSpPr/>
            <p:nvPr/>
          </p:nvSpPr>
          <p:spPr>
            <a:xfrm>
              <a:off x="304804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3" name="Google Shape;9753;p27"/>
            <p:cNvSpPr/>
            <p:nvPr/>
          </p:nvSpPr>
          <p:spPr>
            <a:xfrm>
              <a:off x="342904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4" name="Google Shape;9754;p27"/>
            <p:cNvSpPr/>
            <p:nvPr/>
          </p:nvSpPr>
          <p:spPr>
            <a:xfrm>
              <a:off x="381005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5" name="Google Shape;9755;p27"/>
            <p:cNvSpPr/>
            <p:nvPr/>
          </p:nvSpPr>
          <p:spPr>
            <a:xfrm>
              <a:off x="419105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6" name="Google Shape;9756;p27"/>
            <p:cNvSpPr/>
            <p:nvPr/>
          </p:nvSpPr>
          <p:spPr>
            <a:xfrm>
              <a:off x="457206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7" name="Google Shape;9757;p27"/>
            <p:cNvSpPr/>
            <p:nvPr/>
          </p:nvSpPr>
          <p:spPr>
            <a:xfrm>
              <a:off x="495306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8" name="Google Shape;9758;p27"/>
            <p:cNvSpPr/>
            <p:nvPr/>
          </p:nvSpPr>
          <p:spPr>
            <a:xfrm>
              <a:off x="533407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9" name="Google Shape;9759;p27"/>
            <p:cNvSpPr/>
            <p:nvPr/>
          </p:nvSpPr>
          <p:spPr>
            <a:xfrm>
              <a:off x="571507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0" name="Google Shape;9760;p27"/>
            <p:cNvSpPr/>
            <p:nvPr/>
          </p:nvSpPr>
          <p:spPr>
            <a:xfrm>
              <a:off x="609608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1" name="Google Shape;9761;p27"/>
            <p:cNvSpPr/>
            <p:nvPr/>
          </p:nvSpPr>
          <p:spPr>
            <a:xfrm>
              <a:off x="647708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2" name="Google Shape;9762;p27"/>
            <p:cNvSpPr/>
            <p:nvPr/>
          </p:nvSpPr>
          <p:spPr>
            <a:xfrm>
              <a:off x="685809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3" name="Google Shape;9763;p27"/>
            <p:cNvSpPr/>
            <p:nvPr/>
          </p:nvSpPr>
          <p:spPr>
            <a:xfrm>
              <a:off x="723909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4" name="Google Shape;9764;p27"/>
            <p:cNvSpPr/>
            <p:nvPr/>
          </p:nvSpPr>
          <p:spPr>
            <a:xfrm>
              <a:off x="762011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5" name="Google Shape;9765;p27"/>
            <p:cNvSpPr/>
            <p:nvPr/>
          </p:nvSpPr>
          <p:spPr>
            <a:xfrm>
              <a:off x="800111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6" name="Google Shape;9766;p27"/>
            <p:cNvSpPr/>
            <p:nvPr/>
          </p:nvSpPr>
          <p:spPr>
            <a:xfrm>
              <a:off x="838212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7" name="Google Shape;9767;p27"/>
            <p:cNvSpPr/>
            <p:nvPr/>
          </p:nvSpPr>
          <p:spPr>
            <a:xfrm>
              <a:off x="876312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8" name="Google Shape;9768;p27"/>
            <p:cNvSpPr/>
            <p:nvPr/>
          </p:nvSpPr>
          <p:spPr>
            <a:xfrm>
              <a:off x="762011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9" name="Google Shape;9769;p27"/>
            <p:cNvSpPr/>
            <p:nvPr/>
          </p:nvSpPr>
          <p:spPr>
            <a:xfrm>
              <a:off x="800111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0" name="Google Shape;9770;p27"/>
            <p:cNvSpPr/>
            <p:nvPr/>
          </p:nvSpPr>
          <p:spPr>
            <a:xfrm>
              <a:off x="838212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1" name="Google Shape;9771;p27"/>
            <p:cNvSpPr/>
            <p:nvPr/>
          </p:nvSpPr>
          <p:spPr>
            <a:xfrm>
              <a:off x="876312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2" name="Google Shape;9772;p27"/>
            <p:cNvSpPr/>
            <p:nvPr/>
          </p:nvSpPr>
          <p:spPr>
            <a:xfrm>
              <a:off x="762011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3" name="Google Shape;9773;p27"/>
            <p:cNvSpPr/>
            <p:nvPr/>
          </p:nvSpPr>
          <p:spPr>
            <a:xfrm>
              <a:off x="800111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4" name="Google Shape;9774;p27"/>
            <p:cNvSpPr/>
            <p:nvPr/>
          </p:nvSpPr>
          <p:spPr>
            <a:xfrm>
              <a:off x="838212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5" name="Google Shape;9775;p27"/>
            <p:cNvSpPr/>
            <p:nvPr/>
          </p:nvSpPr>
          <p:spPr>
            <a:xfrm>
              <a:off x="876312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776" name="Google Shape;9776;p27"/>
          <p:cNvSpPr/>
          <p:nvPr/>
        </p:nvSpPr>
        <p:spPr>
          <a:xfrm flipH="1">
            <a:off x="0" y="0"/>
            <a:ext cx="9144000" cy="5143500"/>
          </a:xfrm>
          <a:prstGeom prst="rtTriangle">
            <a:avLst/>
          </a:prstGeom>
          <a:solidFill>
            <a:srgbClr val="005051">
              <a:alpha val="10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777" name="Google Shape;9777;p27"/>
          <p:cNvGrpSpPr/>
          <p:nvPr/>
        </p:nvGrpSpPr>
        <p:grpSpPr>
          <a:xfrm>
            <a:off x="553048" y="535000"/>
            <a:ext cx="8105852" cy="4302000"/>
            <a:chOff x="553048" y="535000"/>
            <a:chExt cx="8105852" cy="4302000"/>
          </a:xfrm>
        </p:grpSpPr>
        <p:sp>
          <p:nvSpPr>
            <p:cNvPr id="9778" name="Google Shape;9778;p27"/>
            <p:cNvSpPr/>
            <p:nvPr/>
          </p:nvSpPr>
          <p:spPr>
            <a:xfrm>
              <a:off x="942300" y="763600"/>
              <a:ext cx="7716600" cy="4073400"/>
            </a:xfrm>
            <a:prstGeom prst="roundRect">
              <a:avLst>
                <a:gd name="adj" fmla="val 2480"/>
              </a:avLst>
            </a:prstGeom>
            <a:solidFill>
              <a:srgbClr val="222828">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9" name="Google Shape;9779;p27"/>
            <p:cNvSpPr/>
            <p:nvPr/>
          </p:nvSpPr>
          <p:spPr>
            <a:xfrm>
              <a:off x="712275" y="535000"/>
              <a:ext cx="7716600" cy="4073400"/>
            </a:xfrm>
            <a:prstGeom prst="roundRect">
              <a:avLst>
                <a:gd name="adj" fmla="val 248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0" name="Google Shape;9780;p27"/>
            <p:cNvSpPr/>
            <p:nvPr/>
          </p:nvSpPr>
          <p:spPr>
            <a:xfrm>
              <a:off x="848698" y="898261"/>
              <a:ext cx="317374" cy="317436"/>
            </a:xfrm>
            <a:custGeom>
              <a:avLst/>
              <a:gdLst/>
              <a:ahLst/>
              <a:cxnLst/>
              <a:rect l="l" t="t" r="r" b="b"/>
              <a:pathLst>
                <a:path w="15209" h="15212" extrusionOk="0">
                  <a:moveTo>
                    <a:pt x="7604" y="0"/>
                  </a:moveTo>
                  <a:cubicBezTo>
                    <a:pt x="3404" y="0"/>
                    <a:pt x="0" y="3405"/>
                    <a:pt x="0" y="7605"/>
                  </a:cubicBezTo>
                  <a:cubicBezTo>
                    <a:pt x="0" y="11805"/>
                    <a:pt x="3404" y="15212"/>
                    <a:pt x="7604" y="15212"/>
                  </a:cubicBezTo>
                  <a:cubicBezTo>
                    <a:pt x="11804" y="15212"/>
                    <a:pt x="15209" y="11805"/>
                    <a:pt x="15209" y="7605"/>
                  </a:cubicBezTo>
                  <a:cubicBezTo>
                    <a:pt x="15209" y="3405"/>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1" name="Google Shape;9781;p27"/>
            <p:cNvSpPr/>
            <p:nvPr/>
          </p:nvSpPr>
          <p:spPr>
            <a:xfrm>
              <a:off x="553048" y="931482"/>
              <a:ext cx="549400" cy="250994"/>
            </a:xfrm>
            <a:custGeom>
              <a:avLst/>
              <a:gdLst/>
              <a:ahLst/>
              <a:cxnLst/>
              <a:rect l="l" t="t" r="r" b="b"/>
              <a:pathLst>
                <a:path w="26328" h="12028" extrusionOk="0">
                  <a:moveTo>
                    <a:pt x="1493" y="0"/>
                  </a:moveTo>
                  <a:cubicBezTo>
                    <a:pt x="671" y="0"/>
                    <a:pt x="0" y="668"/>
                    <a:pt x="0" y="1494"/>
                  </a:cubicBezTo>
                  <a:cubicBezTo>
                    <a:pt x="0" y="2319"/>
                    <a:pt x="671" y="2990"/>
                    <a:pt x="1493" y="2990"/>
                  </a:cubicBezTo>
                  <a:lnTo>
                    <a:pt x="19596" y="2990"/>
                  </a:lnTo>
                  <a:cubicBezTo>
                    <a:pt x="21591" y="2990"/>
                    <a:pt x="23340" y="4081"/>
                    <a:pt x="23340" y="5330"/>
                  </a:cubicBezTo>
                  <a:lnTo>
                    <a:pt x="23340" y="6698"/>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2" name="Google Shape;9782;p27"/>
            <p:cNvSpPr/>
            <p:nvPr/>
          </p:nvSpPr>
          <p:spPr>
            <a:xfrm>
              <a:off x="848698" y="1332681"/>
              <a:ext cx="317374" cy="317457"/>
            </a:xfrm>
            <a:custGeom>
              <a:avLst/>
              <a:gdLst/>
              <a:ahLst/>
              <a:cxnLst/>
              <a:rect l="l" t="t" r="r" b="b"/>
              <a:pathLst>
                <a:path w="15209" h="15213" extrusionOk="0">
                  <a:moveTo>
                    <a:pt x="7604" y="1"/>
                  </a:moveTo>
                  <a:cubicBezTo>
                    <a:pt x="3404" y="1"/>
                    <a:pt x="0" y="3408"/>
                    <a:pt x="0" y="7608"/>
                  </a:cubicBezTo>
                  <a:cubicBezTo>
                    <a:pt x="0" y="11808"/>
                    <a:pt x="3404" y="15212"/>
                    <a:pt x="7604" y="15212"/>
                  </a:cubicBezTo>
                  <a:cubicBezTo>
                    <a:pt x="11804" y="15212"/>
                    <a:pt x="15209" y="11808"/>
                    <a:pt x="15209" y="7608"/>
                  </a:cubicBezTo>
                  <a:cubicBezTo>
                    <a:pt x="15209" y="3408"/>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3" name="Google Shape;9783;p27"/>
            <p:cNvSpPr/>
            <p:nvPr/>
          </p:nvSpPr>
          <p:spPr>
            <a:xfrm>
              <a:off x="553048" y="1365902"/>
              <a:ext cx="549400" cy="251015"/>
            </a:xfrm>
            <a:custGeom>
              <a:avLst/>
              <a:gdLst/>
              <a:ahLst/>
              <a:cxnLst/>
              <a:rect l="l" t="t" r="r" b="b"/>
              <a:pathLst>
                <a:path w="26328" h="12029" extrusionOk="0">
                  <a:moveTo>
                    <a:pt x="1493" y="1"/>
                  </a:moveTo>
                  <a:cubicBezTo>
                    <a:pt x="671" y="1"/>
                    <a:pt x="0" y="671"/>
                    <a:pt x="0" y="1497"/>
                  </a:cubicBezTo>
                  <a:cubicBezTo>
                    <a:pt x="0" y="2320"/>
                    <a:pt x="671" y="2990"/>
                    <a:pt x="1493" y="2990"/>
                  </a:cubicBezTo>
                  <a:lnTo>
                    <a:pt x="19596" y="2990"/>
                  </a:lnTo>
                  <a:cubicBezTo>
                    <a:pt x="21591" y="2990"/>
                    <a:pt x="23340" y="4084"/>
                    <a:pt x="23340" y="5330"/>
                  </a:cubicBezTo>
                  <a:lnTo>
                    <a:pt x="23340" y="6699"/>
                  </a:lnTo>
                  <a:cubicBezTo>
                    <a:pt x="23340" y="7948"/>
                    <a:pt x="21591" y="9042"/>
                    <a:pt x="19596" y="9042"/>
                  </a:cubicBezTo>
                  <a:lnTo>
                    <a:pt x="1493" y="9042"/>
                  </a:lnTo>
                  <a:cubicBezTo>
                    <a:pt x="671" y="9042"/>
                    <a:pt x="0" y="9709"/>
                    <a:pt x="0" y="10535"/>
                  </a:cubicBezTo>
                  <a:cubicBezTo>
                    <a:pt x="0" y="11361"/>
                    <a:pt x="671" y="12028"/>
                    <a:pt x="1493" y="12028"/>
                  </a:cubicBezTo>
                  <a:lnTo>
                    <a:pt x="19596" y="12028"/>
                  </a:lnTo>
                  <a:cubicBezTo>
                    <a:pt x="23370" y="12028"/>
                    <a:pt x="26327" y="9688"/>
                    <a:pt x="26327" y="6699"/>
                  </a:cubicBezTo>
                  <a:lnTo>
                    <a:pt x="26327" y="5330"/>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4" name="Google Shape;9784;p27"/>
            <p:cNvSpPr/>
            <p:nvPr/>
          </p:nvSpPr>
          <p:spPr>
            <a:xfrm>
              <a:off x="848698" y="1767184"/>
              <a:ext cx="317374" cy="317436"/>
            </a:xfrm>
            <a:custGeom>
              <a:avLst/>
              <a:gdLst/>
              <a:ahLst/>
              <a:cxnLst/>
              <a:rect l="l" t="t" r="r" b="b"/>
              <a:pathLst>
                <a:path w="15209" h="15212" extrusionOk="0">
                  <a:moveTo>
                    <a:pt x="7604" y="0"/>
                  </a:moveTo>
                  <a:cubicBezTo>
                    <a:pt x="3404" y="0"/>
                    <a:pt x="0" y="3404"/>
                    <a:pt x="0" y="7605"/>
                  </a:cubicBezTo>
                  <a:cubicBezTo>
                    <a:pt x="0" y="11805"/>
                    <a:pt x="3404" y="15212"/>
                    <a:pt x="7604" y="15212"/>
                  </a:cubicBezTo>
                  <a:cubicBezTo>
                    <a:pt x="11804" y="15212"/>
                    <a:pt x="15209" y="11805"/>
                    <a:pt x="15209" y="7605"/>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5" name="Google Shape;9785;p27"/>
            <p:cNvSpPr/>
            <p:nvPr/>
          </p:nvSpPr>
          <p:spPr>
            <a:xfrm>
              <a:off x="553048" y="1800405"/>
              <a:ext cx="549400" cy="250994"/>
            </a:xfrm>
            <a:custGeom>
              <a:avLst/>
              <a:gdLst/>
              <a:ahLst/>
              <a:cxnLst/>
              <a:rect l="l" t="t" r="r" b="b"/>
              <a:pathLst>
                <a:path w="26328" h="12028" extrusionOk="0">
                  <a:moveTo>
                    <a:pt x="1493" y="0"/>
                  </a:moveTo>
                  <a:cubicBezTo>
                    <a:pt x="671" y="0"/>
                    <a:pt x="0" y="668"/>
                    <a:pt x="0" y="1493"/>
                  </a:cubicBezTo>
                  <a:cubicBezTo>
                    <a:pt x="0" y="2319"/>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6" name="Google Shape;9786;p27"/>
            <p:cNvSpPr/>
            <p:nvPr/>
          </p:nvSpPr>
          <p:spPr>
            <a:xfrm>
              <a:off x="848698" y="2201603"/>
              <a:ext cx="317374" cy="317457"/>
            </a:xfrm>
            <a:custGeom>
              <a:avLst/>
              <a:gdLst/>
              <a:ahLst/>
              <a:cxnLst/>
              <a:rect l="l" t="t" r="r" b="b"/>
              <a:pathLst>
                <a:path w="15209" h="15213" extrusionOk="0">
                  <a:moveTo>
                    <a:pt x="7604" y="1"/>
                  </a:moveTo>
                  <a:cubicBezTo>
                    <a:pt x="3404" y="1"/>
                    <a:pt x="0" y="3405"/>
                    <a:pt x="0" y="7608"/>
                  </a:cubicBezTo>
                  <a:cubicBezTo>
                    <a:pt x="0" y="11808"/>
                    <a:pt x="3404" y="15212"/>
                    <a:pt x="7604" y="15212"/>
                  </a:cubicBezTo>
                  <a:cubicBezTo>
                    <a:pt x="11804" y="15212"/>
                    <a:pt x="15209" y="11808"/>
                    <a:pt x="15209" y="7608"/>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7" name="Google Shape;9787;p27"/>
            <p:cNvSpPr/>
            <p:nvPr/>
          </p:nvSpPr>
          <p:spPr>
            <a:xfrm>
              <a:off x="553048" y="2234824"/>
              <a:ext cx="549400" cy="251015"/>
            </a:xfrm>
            <a:custGeom>
              <a:avLst/>
              <a:gdLst/>
              <a:ahLst/>
              <a:cxnLst/>
              <a:rect l="l" t="t" r="r" b="b"/>
              <a:pathLst>
                <a:path w="26328" h="12029" extrusionOk="0">
                  <a:moveTo>
                    <a:pt x="1493" y="1"/>
                  </a:moveTo>
                  <a:cubicBezTo>
                    <a:pt x="671" y="1"/>
                    <a:pt x="0" y="668"/>
                    <a:pt x="0" y="1494"/>
                  </a:cubicBezTo>
                  <a:cubicBezTo>
                    <a:pt x="0" y="2320"/>
                    <a:pt x="671" y="2990"/>
                    <a:pt x="1493" y="2990"/>
                  </a:cubicBezTo>
                  <a:lnTo>
                    <a:pt x="19596" y="2990"/>
                  </a:lnTo>
                  <a:cubicBezTo>
                    <a:pt x="21591" y="2990"/>
                    <a:pt x="23340" y="4084"/>
                    <a:pt x="23340" y="5330"/>
                  </a:cubicBezTo>
                  <a:lnTo>
                    <a:pt x="23340" y="6699"/>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9"/>
                  </a:cubicBezTo>
                  <a:lnTo>
                    <a:pt x="26327" y="5330"/>
                  </a:lnTo>
                  <a:cubicBezTo>
                    <a:pt x="26327" y="2341"/>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8" name="Google Shape;9788;p27"/>
            <p:cNvSpPr/>
            <p:nvPr/>
          </p:nvSpPr>
          <p:spPr>
            <a:xfrm>
              <a:off x="848698" y="2636106"/>
              <a:ext cx="317374" cy="317374"/>
            </a:xfrm>
            <a:custGeom>
              <a:avLst/>
              <a:gdLst/>
              <a:ahLst/>
              <a:cxnLst/>
              <a:rect l="l" t="t" r="r" b="b"/>
              <a:pathLst>
                <a:path w="15209" h="15209" extrusionOk="0">
                  <a:moveTo>
                    <a:pt x="7604" y="0"/>
                  </a:moveTo>
                  <a:cubicBezTo>
                    <a:pt x="3404" y="0"/>
                    <a:pt x="0" y="3404"/>
                    <a:pt x="0" y="7604"/>
                  </a:cubicBezTo>
                  <a:cubicBezTo>
                    <a:pt x="0" y="11805"/>
                    <a:pt x="3404" y="15209"/>
                    <a:pt x="7604" y="15209"/>
                  </a:cubicBezTo>
                  <a:cubicBezTo>
                    <a:pt x="11804" y="15209"/>
                    <a:pt x="15209" y="11805"/>
                    <a:pt x="15209" y="7604"/>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9" name="Google Shape;9789;p27"/>
            <p:cNvSpPr/>
            <p:nvPr/>
          </p:nvSpPr>
          <p:spPr>
            <a:xfrm>
              <a:off x="553048" y="2669265"/>
              <a:ext cx="549400" cy="250994"/>
            </a:xfrm>
            <a:custGeom>
              <a:avLst/>
              <a:gdLst/>
              <a:ahLst/>
              <a:cxnLst/>
              <a:rect l="l" t="t" r="r" b="b"/>
              <a:pathLst>
                <a:path w="26328" h="12028" extrusionOk="0">
                  <a:moveTo>
                    <a:pt x="1493" y="0"/>
                  </a:moveTo>
                  <a:cubicBezTo>
                    <a:pt x="671" y="0"/>
                    <a:pt x="0" y="671"/>
                    <a:pt x="0" y="1496"/>
                  </a:cubicBezTo>
                  <a:cubicBezTo>
                    <a:pt x="0" y="2322"/>
                    <a:pt x="671" y="2990"/>
                    <a:pt x="1493" y="2990"/>
                  </a:cubicBezTo>
                  <a:lnTo>
                    <a:pt x="19596" y="2990"/>
                  </a:lnTo>
                  <a:cubicBezTo>
                    <a:pt x="21591" y="2990"/>
                    <a:pt x="23340" y="4084"/>
                    <a:pt x="23340" y="5330"/>
                  </a:cubicBezTo>
                  <a:lnTo>
                    <a:pt x="23340" y="6698"/>
                  </a:lnTo>
                  <a:cubicBezTo>
                    <a:pt x="23340" y="7947"/>
                    <a:pt x="21591" y="9041"/>
                    <a:pt x="19596" y="9041"/>
                  </a:cubicBezTo>
                  <a:lnTo>
                    <a:pt x="1493" y="9041"/>
                  </a:lnTo>
                  <a:cubicBezTo>
                    <a:pt x="671" y="9041"/>
                    <a:pt x="0" y="9709"/>
                    <a:pt x="0" y="10534"/>
                  </a:cubicBezTo>
                  <a:cubicBezTo>
                    <a:pt x="0" y="11360"/>
                    <a:pt x="671" y="12028"/>
                    <a:pt x="1493" y="12028"/>
                  </a:cubicBezTo>
                  <a:lnTo>
                    <a:pt x="19596" y="12028"/>
                  </a:lnTo>
                  <a:cubicBezTo>
                    <a:pt x="23370" y="12028"/>
                    <a:pt x="26327" y="9688"/>
                    <a:pt x="26327" y="6698"/>
                  </a:cubicBezTo>
                  <a:lnTo>
                    <a:pt x="26327" y="5330"/>
                  </a:lnTo>
                  <a:cubicBezTo>
                    <a:pt x="26327" y="2343"/>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0" name="Google Shape;9790;p27"/>
            <p:cNvSpPr/>
            <p:nvPr/>
          </p:nvSpPr>
          <p:spPr>
            <a:xfrm>
              <a:off x="848698" y="3070526"/>
              <a:ext cx="317374" cy="317457"/>
            </a:xfrm>
            <a:custGeom>
              <a:avLst/>
              <a:gdLst/>
              <a:ahLst/>
              <a:cxnLst/>
              <a:rect l="l" t="t" r="r" b="b"/>
              <a:pathLst>
                <a:path w="15209" h="15213" extrusionOk="0">
                  <a:moveTo>
                    <a:pt x="7604" y="1"/>
                  </a:moveTo>
                  <a:cubicBezTo>
                    <a:pt x="3404" y="1"/>
                    <a:pt x="0" y="3405"/>
                    <a:pt x="0" y="7605"/>
                  </a:cubicBezTo>
                  <a:cubicBezTo>
                    <a:pt x="0" y="11805"/>
                    <a:pt x="3404" y="15212"/>
                    <a:pt x="7604" y="15212"/>
                  </a:cubicBezTo>
                  <a:cubicBezTo>
                    <a:pt x="11804" y="15212"/>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1" name="Google Shape;9791;p27"/>
            <p:cNvSpPr/>
            <p:nvPr/>
          </p:nvSpPr>
          <p:spPr>
            <a:xfrm>
              <a:off x="553048" y="3103747"/>
              <a:ext cx="549400" cy="251015"/>
            </a:xfrm>
            <a:custGeom>
              <a:avLst/>
              <a:gdLst/>
              <a:ahLst/>
              <a:cxnLst/>
              <a:rect l="l" t="t" r="r" b="b"/>
              <a:pathLst>
                <a:path w="26328" h="12029" extrusionOk="0">
                  <a:moveTo>
                    <a:pt x="1493" y="0"/>
                  </a:moveTo>
                  <a:cubicBezTo>
                    <a:pt x="671" y="0"/>
                    <a:pt x="0" y="668"/>
                    <a:pt x="0" y="1494"/>
                  </a:cubicBezTo>
                  <a:cubicBezTo>
                    <a:pt x="0" y="2320"/>
                    <a:pt x="671" y="2987"/>
                    <a:pt x="1493" y="2987"/>
                  </a:cubicBezTo>
                  <a:lnTo>
                    <a:pt x="19596" y="2987"/>
                  </a:lnTo>
                  <a:cubicBezTo>
                    <a:pt x="21591" y="2987"/>
                    <a:pt x="23340" y="4081"/>
                    <a:pt x="23340" y="5330"/>
                  </a:cubicBezTo>
                  <a:lnTo>
                    <a:pt x="23340" y="6696"/>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6"/>
                  </a:cubicBezTo>
                  <a:lnTo>
                    <a:pt x="26327" y="5330"/>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2" name="Google Shape;9792;p27"/>
            <p:cNvSpPr/>
            <p:nvPr/>
          </p:nvSpPr>
          <p:spPr>
            <a:xfrm>
              <a:off x="848698" y="3504966"/>
              <a:ext cx="317374" cy="317436"/>
            </a:xfrm>
            <a:custGeom>
              <a:avLst/>
              <a:gdLst/>
              <a:ahLst/>
              <a:cxnLst/>
              <a:rect l="l" t="t" r="r" b="b"/>
              <a:pathLst>
                <a:path w="15209" h="15212" extrusionOk="0">
                  <a:moveTo>
                    <a:pt x="7604" y="0"/>
                  </a:moveTo>
                  <a:cubicBezTo>
                    <a:pt x="3404" y="0"/>
                    <a:pt x="0" y="3407"/>
                    <a:pt x="0" y="7607"/>
                  </a:cubicBezTo>
                  <a:cubicBezTo>
                    <a:pt x="0" y="11807"/>
                    <a:pt x="3404" y="15212"/>
                    <a:pt x="7604" y="15212"/>
                  </a:cubicBezTo>
                  <a:cubicBezTo>
                    <a:pt x="11804" y="15212"/>
                    <a:pt x="15209" y="11807"/>
                    <a:pt x="15209" y="7607"/>
                  </a:cubicBezTo>
                  <a:cubicBezTo>
                    <a:pt x="15209" y="3407"/>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3" name="Google Shape;9793;p27"/>
            <p:cNvSpPr/>
            <p:nvPr/>
          </p:nvSpPr>
          <p:spPr>
            <a:xfrm>
              <a:off x="553048" y="3538167"/>
              <a:ext cx="549400" cy="251015"/>
            </a:xfrm>
            <a:custGeom>
              <a:avLst/>
              <a:gdLst/>
              <a:ahLst/>
              <a:cxnLst/>
              <a:rect l="l" t="t" r="r" b="b"/>
              <a:pathLst>
                <a:path w="26328" h="12029" extrusionOk="0">
                  <a:moveTo>
                    <a:pt x="1493" y="1"/>
                  </a:moveTo>
                  <a:cubicBezTo>
                    <a:pt x="671" y="1"/>
                    <a:pt x="0" y="672"/>
                    <a:pt x="0" y="1497"/>
                  </a:cubicBezTo>
                  <a:cubicBezTo>
                    <a:pt x="0" y="2320"/>
                    <a:pt x="671" y="2991"/>
                    <a:pt x="1493" y="2991"/>
                  </a:cubicBezTo>
                  <a:lnTo>
                    <a:pt x="19596" y="2991"/>
                  </a:lnTo>
                  <a:cubicBezTo>
                    <a:pt x="21591" y="2991"/>
                    <a:pt x="23340" y="4085"/>
                    <a:pt x="23340" y="5331"/>
                  </a:cubicBezTo>
                  <a:lnTo>
                    <a:pt x="23340" y="6699"/>
                  </a:lnTo>
                  <a:cubicBezTo>
                    <a:pt x="23340" y="7948"/>
                    <a:pt x="21591" y="9042"/>
                    <a:pt x="19596" y="9042"/>
                  </a:cubicBezTo>
                  <a:lnTo>
                    <a:pt x="1493" y="9042"/>
                  </a:lnTo>
                  <a:cubicBezTo>
                    <a:pt x="671" y="9042"/>
                    <a:pt x="0" y="9710"/>
                    <a:pt x="0" y="10535"/>
                  </a:cubicBezTo>
                  <a:cubicBezTo>
                    <a:pt x="0" y="11361"/>
                    <a:pt x="671" y="12029"/>
                    <a:pt x="1493" y="12029"/>
                  </a:cubicBezTo>
                  <a:lnTo>
                    <a:pt x="19596" y="12029"/>
                  </a:lnTo>
                  <a:cubicBezTo>
                    <a:pt x="23370" y="12029"/>
                    <a:pt x="26327" y="9689"/>
                    <a:pt x="26327" y="6699"/>
                  </a:cubicBezTo>
                  <a:lnTo>
                    <a:pt x="26327" y="5331"/>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4" name="Google Shape;9794;p27"/>
            <p:cNvSpPr/>
            <p:nvPr/>
          </p:nvSpPr>
          <p:spPr>
            <a:xfrm>
              <a:off x="848698" y="3939449"/>
              <a:ext cx="317374" cy="317395"/>
            </a:xfrm>
            <a:custGeom>
              <a:avLst/>
              <a:gdLst/>
              <a:ahLst/>
              <a:cxnLst/>
              <a:rect l="l" t="t" r="r" b="b"/>
              <a:pathLst>
                <a:path w="15209" h="15210" extrusionOk="0">
                  <a:moveTo>
                    <a:pt x="7604" y="1"/>
                  </a:moveTo>
                  <a:cubicBezTo>
                    <a:pt x="3404" y="1"/>
                    <a:pt x="0" y="3405"/>
                    <a:pt x="0" y="7605"/>
                  </a:cubicBezTo>
                  <a:cubicBezTo>
                    <a:pt x="0" y="11805"/>
                    <a:pt x="3404" y="15209"/>
                    <a:pt x="7604" y="15209"/>
                  </a:cubicBezTo>
                  <a:cubicBezTo>
                    <a:pt x="11804" y="15209"/>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5" name="Google Shape;9795;p27"/>
            <p:cNvSpPr/>
            <p:nvPr/>
          </p:nvSpPr>
          <p:spPr>
            <a:xfrm>
              <a:off x="553048" y="3972670"/>
              <a:ext cx="549400" cy="251015"/>
            </a:xfrm>
            <a:custGeom>
              <a:avLst/>
              <a:gdLst/>
              <a:ahLst/>
              <a:cxnLst/>
              <a:rect l="l" t="t" r="r" b="b"/>
              <a:pathLst>
                <a:path w="26328" h="12029" extrusionOk="0">
                  <a:moveTo>
                    <a:pt x="1493" y="0"/>
                  </a:moveTo>
                  <a:cubicBezTo>
                    <a:pt x="671" y="0"/>
                    <a:pt x="0" y="668"/>
                    <a:pt x="0" y="1494"/>
                  </a:cubicBezTo>
                  <a:cubicBezTo>
                    <a:pt x="0" y="2320"/>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8"/>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796" name="Google Shape;9796;p27"/>
          <p:cNvSpPr/>
          <p:nvPr/>
        </p:nvSpPr>
        <p:spPr>
          <a:xfrm>
            <a:off x="8428900" y="1041975"/>
            <a:ext cx="143750" cy="647425"/>
          </a:xfrm>
          <a:custGeom>
            <a:avLst/>
            <a:gdLst/>
            <a:ahLst/>
            <a:cxnLst/>
            <a:rect l="l" t="t" r="r" b="b"/>
            <a:pathLst>
              <a:path w="5750" h="25897" extrusionOk="0">
                <a:moveTo>
                  <a:pt x="0" y="0"/>
                </a:moveTo>
                <a:lnTo>
                  <a:pt x="0" y="25897"/>
                </a:lnTo>
                <a:cubicBezTo>
                  <a:pt x="3176" y="25897"/>
                  <a:pt x="5749" y="23323"/>
                  <a:pt x="5749" y="20147"/>
                </a:cubicBezTo>
                <a:lnTo>
                  <a:pt x="5749" y="5752"/>
                </a:lnTo>
                <a:cubicBezTo>
                  <a:pt x="5749" y="2576"/>
                  <a:pt x="3176"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7" name="Google Shape;9797;p27"/>
          <p:cNvSpPr/>
          <p:nvPr/>
        </p:nvSpPr>
        <p:spPr>
          <a:xfrm>
            <a:off x="8428900" y="2620900"/>
            <a:ext cx="143750" cy="647425"/>
          </a:xfrm>
          <a:custGeom>
            <a:avLst/>
            <a:gdLst/>
            <a:ahLst/>
            <a:cxnLst/>
            <a:rect l="l" t="t" r="r" b="b"/>
            <a:pathLst>
              <a:path w="5750" h="25897" extrusionOk="0">
                <a:moveTo>
                  <a:pt x="0" y="0"/>
                </a:moveTo>
                <a:lnTo>
                  <a:pt x="0" y="25897"/>
                </a:lnTo>
                <a:cubicBezTo>
                  <a:pt x="3176" y="25897"/>
                  <a:pt x="5749" y="23323"/>
                  <a:pt x="5749" y="20148"/>
                </a:cubicBezTo>
                <a:lnTo>
                  <a:pt x="5749" y="5752"/>
                </a:lnTo>
                <a:cubicBezTo>
                  <a:pt x="5749" y="2577"/>
                  <a:pt x="3176"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8" name="Google Shape;9798;p27"/>
          <p:cNvSpPr/>
          <p:nvPr/>
        </p:nvSpPr>
        <p:spPr>
          <a:xfrm>
            <a:off x="8428900" y="1811900"/>
            <a:ext cx="143750" cy="647425"/>
          </a:xfrm>
          <a:custGeom>
            <a:avLst/>
            <a:gdLst/>
            <a:ahLst/>
            <a:cxnLst/>
            <a:rect l="l" t="t" r="r" b="b"/>
            <a:pathLst>
              <a:path w="5750" h="25897" extrusionOk="0">
                <a:moveTo>
                  <a:pt x="0" y="0"/>
                </a:moveTo>
                <a:lnTo>
                  <a:pt x="0" y="25897"/>
                </a:lnTo>
                <a:cubicBezTo>
                  <a:pt x="3176" y="25897"/>
                  <a:pt x="5749" y="23320"/>
                  <a:pt x="5749" y="20147"/>
                </a:cubicBezTo>
                <a:lnTo>
                  <a:pt x="5749" y="5749"/>
                </a:lnTo>
                <a:cubicBezTo>
                  <a:pt x="5749" y="2574"/>
                  <a:pt x="3176" y="0"/>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9" name="Google Shape;9799;p27"/>
          <p:cNvSpPr/>
          <p:nvPr/>
        </p:nvSpPr>
        <p:spPr>
          <a:xfrm>
            <a:off x="8428900" y="3454000"/>
            <a:ext cx="143750" cy="647425"/>
          </a:xfrm>
          <a:custGeom>
            <a:avLst/>
            <a:gdLst/>
            <a:ahLst/>
            <a:cxnLst/>
            <a:rect l="l" t="t" r="r" b="b"/>
            <a:pathLst>
              <a:path w="5750" h="25897" extrusionOk="0">
                <a:moveTo>
                  <a:pt x="0" y="1"/>
                </a:moveTo>
                <a:lnTo>
                  <a:pt x="0" y="25897"/>
                </a:lnTo>
                <a:cubicBezTo>
                  <a:pt x="3176" y="25897"/>
                  <a:pt x="5749" y="23323"/>
                  <a:pt x="5749" y="20148"/>
                </a:cubicBezTo>
                <a:lnTo>
                  <a:pt x="5749" y="5752"/>
                </a:lnTo>
                <a:cubicBezTo>
                  <a:pt x="5749" y="2577"/>
                  <a:pt x="3176" y="1"/>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800" name="Google Shape;9800;p27"/>
          <p:cNvGrpSpPr/>
          <p:nvPr/>
        </p:nvGrpSpPr>
        <p:grpSpPr>
          <a:xfrm>
            <a:off x="2061088" y="4050081"/>
            <a:ext cx="1055760" cy="753780"/>
            <a:chOff x="3308425" y="649500"/>
            <a:chExt cx="947975" cy="676825"/>
          </a:xfrm>
        </p:grpSpPr>
        <p:sp>
          <p:nvSpPr>
            <p:cNvPr id="9801" name="Google Shape;9801;p27"/>
            <p:cNvSpPr/>
            <p:nvPr/>
          </p:nvSpPr>
          <p:spPr>
            <a:xfrm>
              <a:off x="3308425" y="649500"/>
              <a:ext cx="947975" cy="676275"/>
            </a:xfrm>
            <a:custGeom>
              <a:avLst/>
              <a:gdLst/>
              <a:ahLst/>
              <a:cxnLst/>
              <a:rect l="l" t="t" r="r" b="b"/>
              <a:pathLst>
                <a:path w="37919" h="27051" extrusionOk="0">
                  <a:moveTo>
                    <a:pt x="12816" y="19976"/>
                  </a:moveTo>
                  <a:cubicBezTo>
                    <a:pt x="12818" y="19976"/>
                    <a:pt x="12821" y="19976"/>
                    <a:pt x="12824" y="19976"/>
                  </a:cubicBezTo>
                  <a:lnTo>
                    <a:pt x="12824" y="19976"/>
                  </a:lnTo>
                  <a:cubicBezTo>
                    <a:pt x="12815" y="19979"/>
                    <a:pt x="12808" y="19979"/>
                    <a:pt x="12804" y="19979"/>
                  </a:cubicBezTo>
                  <a:cubicBezTo>
                    <a:pt x="12796" y="19979"/>
                    <a:pt x="12800" y="19976"/>
                    <a:pt x="12816" y="19976"/>
                  </a:cubicBezTo>
                  <a:close/>
                  <a:moveTo>
                    <a:pt x="23205" y="24113"/>
                  </a:moveTo>
                  <a:cubicBezTo>
                    <a:pt x="23209" y="24113"/>
                    <a:pt x="23211" y="24115"/>
                    <a:pt x="23210" y="24120"/>
                  </a:cubicBezTo>
                  <a:cubicBezTo>
                    <a:pt x="23210" y="24121"/>
                    <a:pt x="23207" y="24122"/>
                    <a:pt x="23199" y="24122"/>
                  </a:cubicBezTo>
                  <a:cubicBezTo>
                    <a:pt x="23195" y="24122"/>
                    <a:pt x="23190" y="24121"/>
                    <a:pt x="23183" y="24121"/>
                  </a:cubicBezTo>
                  <a:lnTo>
                    <a:pt x="23183" y="24121"/>
                  </a:lnTo>
                  <a:cubicBezTo>
                    <a:pt x="23192" y="24116"/>
                    <a:pt x="23200" y="24113"/>
                    <a:pt x="23205" y="24113"/>
                  </a:cubicBezTo>
                  <a:close/>
                  <a:moveTo>
                    <a:pt x="36242" y="1377"/>
                  </a:moveTo>
                  <a:cubicBezTo>
                    <a:pt x="35424" y="2822"/>
                    <a:pt x="34606" y="4266"/>
                    <a:pt x="33786" y="5709"/>
                  </a:cubicBezTo>
                  <a:cubicBezTo>
                    <a:pt x="31759" y="9274"/>
                    <a:pt x="29728" y="12836"/>
                    <a:pt x="27681" y="16390"/>
                  </a:cubicBezTo>
                  <a:cubicBezTo>
                    <a:pt x="26227" y="18914"/>
                    <a:pt x="24824" y="21495"/>
                    <a:pt x="23229" y="23934"/>
                  </a:cubicBezTo>
                  <a:cubicBezTo>
                    <a:pt x="23191" y="23992"/>
                    <a:pt x="23148" y="24050"/>
                    <a:pt x="23106" y="24108"/>
                  </a:cubicBezTo>
                  <a:lnTo>
                    <a:pt x="23106" y="24108"/>
                  </a:lnTo>
                  <a:cubicBezTo>
                    <a:pt x="23088" y="24104"/>
                    <a:pt x="23067" y="24099"/>
                    <a:pt x="23044" y="24092"/>
                  </a:cubicBezTo>
                  <a:cubicBezTo>
                    <a:pt x="22905" y="24054"/>
                    <a:pt x="22768" y="24012"/>
                    <a:pt x="22633" y="23962"/>
                  </a:cubicBezTo>
                  <a:cubicBezTo>
                    <a:pt x="22302" y="23842"/>
                    <a:pt x="21982" y="23692"/>
                    <a:pt x="21664" y="23540"/>
                  </a:cubicBezTo>
                  <a:cubicBezTo>
                    <a:pt x="19793" y="22645"/>
                    <a:pt x="18001" y="21587"/>
                    <a:pt x="16189" y="20578"/>
                  </a:cubicBezTo>
                  <a:cubicBezTo>
                    <a:pt x="15443" y="20163"/>
                    <a:pt x="14697" y="19740"/>
                    <a:pt x="13928" y="19365"/>
                  </a:cubicBezTo>
                  <a:cubicBezTo>
                    <a:pt x="13607" y="19207"/>
                    <a:pt x="13229" y="18985"/>
                    <a:pt x="12857" y="18985"/>
                  </a:cubicBezTo>
                  <a:cubicBezTo>
                    <a:pt x="12737" y="18985"/>
                    <a:pt x="12617" y="19009"/>
                    <a:pt x="12500" y="19066"/>
                  </a:cubicBezTo>
                  <a:cubicBezTo>
                    <a:pt x="12209" y="19207"/>
                    <a:pt x="11959" y="19472"/>
                    <a:pt x="11729" y="19693"/>
                  </a:cubicBezTo>
                  <a:cubicBezTo>
                    <a:pt x="11318" y="20094"/>
                    <a:pt x="10928" y="20513"/>
                    <a:pt x="10534" y="20928"/>
                  </a:cubicBezTo>
                  <a:cubicBezTo>
                    <a:pt x="9428" y="22101"/>
                    <a:pt x="8325" y="23277"/>
                    <a:pt x="7166" y="24400"/>
                  </a:cubicBezTo>
                  <a:cubicBezTo>
                    <a:pt x="6929" y="24629"/>
                    <a:pt x="6690" y="24856"/>
                    <a:pt x="6448" y="25080"/>
                  </a:cubicBezTo>
                  <a:lnTo>
                    <a:pt x="6448" y="25080"/>
                  </a:lnTo>
                  <a:cubicBezTo>
                    <a:pt x="7055" y="22855"/>
                    <a:pt x="7613" y="20617"/>
                    <a:pt x="8177" y="18381"/>
                  </a:cubicBezTo>
                  <a:cubicBezTo>
                    <a:pt x="8331" y="17766"/>
                    <a:pt x="8727" y="16974"/>
                    <a:pt x="8278" y="16415"/>
                  </a:cubicBezTo>
                  <a:cubicBezTo>
                    <a:pt x="7575" y="15537"/>
                    <a:pt x="6292" y="15010"/>
                    <a:pt x="5320" y="14501"/>
                  </a:cubicBezTo>
                  <a:cubicBezTo>
                    <a:pt x="4122" y="13870"/>
                    <a:pt x="2890" y="13287"/>
                    <a:pt x="1708" y="12620"/>
                  </a:cubicBezTo>
                  <a:lnTo>
                    <a:pt x="1708" y="12620"/>
                  </a:lnTo>
                  <a:cubicBezTo>
                    <a:pt x="6998" y="10932"/>
                    <a:pt x="12278" y="9210"/>
                    <a:pt x="17556" y="7490"/>
                  </a:cubicBezTo>
                  <a:cubicBezTo>
                    <a:pt x="23048" y="5699"/>
                    <a:pt x="28536" y="3904"/>
                    <a:pt x="34026" y="2105"/>
                  </a:cubicBezTo>
                  <a:cubicBezTo>
                    <a:pt x="34765" y="1863"/>
                    <a:pt x="35503" y="1620"/>
                    <a:pt x="36242" y="1377"/>
                  </a:cubicBezTo>
                  <a:close/>
                  <a:moveTo>
                    <a:pt x="37319" y="0"/>
                  </a:moveTo>
                  <a:cubicBezTo>
                    <a:pt x="37273" y="0"/>
                    <a:pt x="37225" y="7"/>
                    <a:pt x="37176" y="23"/>
                  </a:cubicBezTo>
                  <a:cubicBezTo>
                    <a:pt x="33967" y="1077"/>
                    <a:pt x="30757" y="2128"/>
                    <a:pt x="27546" y="3179"/>
                  </a:cubicBezTo>
                  <a:cubicBezTo>
                    <a:pt x="21382" y="5195"/>
                    <a:pt x="15218" y="7209"/>
                    <a:pt x="9047" y="9209"/>
                  </a:cubicBezTo>
                  <a:cubicBezTo>
                    <a:pt x="6184" y="10137"/>
                    <a:pt x="3319" y="11064"/>
                    <a:pt x="452" y="11976"/>
                  </a:cubicBezTo>
                  <a:lnTo>
                    <a:pt x="452" y="11976"/>
                  </a:lnTo>
                  <a:cubicBezTo>
                    <a:pt x="371" y="11985"/>
                    <a:pt x="297" y="12018"/>
                    <a:pt x="233" y="12067"/>
                  </a:cubicBezTo>
                  <a:lnTo>
                    <a:pt x="233" y="12067"/>
                  </a:lnTo>
                  <a:cubicBezTo>
                    <a:pt x="111" y="12148"/>
                    <a:pt x="46" y="12272"/>
                    <a:pt x="28" y="12402"/>
                  </a:cubicBezTo>
                  <a:lnTo>
                    <a:pt x="28" y="12402"/>
                  </a:lnTo>
                  <a:cubicBezTo>
                    <a:pt x="0" y="12540"/>
                    <a:pt x="26" y="12688"/>
                    <a:pt x="128" y="12807"/>
                  </a:cubicBezTo>
                  <a:lnTo>
                    <a:pt x="128" y="12807"/>
                  </a:lnTo>
                  <a:cubicBezTo>
                    <a:pt x="180" y="12878"/>
                    <a:pt x="249" y="12934"/>
                    <a:pt x="332" y="12964"/>
                  </a:cubicBezTo>
                  <a:lnTo>
                    <a:pt x="332" y="12964"/>
                  </a:lnTo>
                  <a:cubicBezTo>
                    <a:pt x="1532" y="13711"/>
                    <a:pt x="2813" y="14326"/>
                    <a:pt x="4069" y="14970"/>
                  </a:cubicBezTo>
                  <a:cubicBezTo>
                    <a:pt x="5152" y="15529"/>
                    <a:pt x="6416" y="16055"/>
                    <a:pt x="7339" y="16873"/>
                  </a:cubicBezTo>
                  <a:cubicBezTo>
                    <a:pt x="7383" y="16913"/>
                    <a:pt x="7435" y="16989"/>
                    <a:pt x="7487" y="17027"/>
                  </a:cubicBezTo>
                  <a:lnTo>
                    <a:pt x="7487" y="17027"/>
                  </a:lnTo>
                  <a:cubicBezTo>
                    <a:pt x="7393" y="17359"/>
                    <a:pt x="7319" y="17699"/>
                    <a:pt x="7235" y="18033"/>
                  </a:cubicBezTo>
                  <a:cubicBezTo>
                    <a:pt x="6913" y="19321"/>
                    <a:pt x="6584" y="20606"/>
                    <a:pt x="6254" y="21891"/>
                  </a:cubicBezTo>
                  <a:cubicBezTo>
                    <a:pt x="5860" y="23410"/>
                    <a:pt x="5464" y="24931"/>
                    <a:pt x="5034" y="26439"/>
                  </a:cubicBezTo>
                  <a:cubicBezTo>
                    <a:pt x="4930" y="26803"/>
                    <a:pt x="5214" y="27050"/>
                    <a:pt x="5517" y="27050"/>
                  </a:cubicBezTo>
                  <a:cubicBezTo>
                    <a:pt x="5639" y="27050"/>
                    <a:pt x="5763" y="27011"/>
                    <a:pt x="5866" y="26924"/>
                  </a:cubicBezTo>
                  <a:cubicBezTo>
                    <a:pt x="8247" y="24910"/>
                    <a:pt x="10227" y="22525"/>
                    <a:pt x="12464" y="20370"/>
                  </a:cubicBezTo>
                  <a:cubicBezTo>
                    <a:pt x="12589" y="20250"/>
                    <a:pt x="12713" y="20123"/>
                    <a:pt x="12852" y="20018"/>
                  </a:cubicBezTo>
                  <a:cubicBezTo>
                    <a:pt x="12863" y="20009"/>
                    <a:pt x="12877" y="19999"/>
                    <a:pt x="12890" y="19990"/>
                  </a:cubicBezTo>
                  <a:lnTo>
                    <a:pt x="12890" y="19990"/>
                  </a:lnTo>
                  <a:cubicBezTo>
                    <a:pt x="12900" y="19993"/>
                    <a:pt x="12910" y="19997"/>
                    <a:pt x="12921" y="20001"/>
                  </a:cubicBezTo>
                  <a:cubicBezTo>
                    <a:pt x="13088" y="20068"/>
                    <a:pt x="13031" y="20039"/>
                    <a:pt x="13176" y="20106"/>
                  </a:cubicBezTo>
                  <a:cubicBezTo>
                    <a:pt x="13893" y="20437"/>
                    <a:pt x="14584" y="20827"/>
                    <a:pt x="15275" y="21210"/>
                  </a:cubicBezTo>
                  <a:cubicBezTo>
                    <a:pt x="17105" y="22224"/>
                    <a:pt x="18913" y="23285"/>
                    <a:pt x="20786" y="24217"/>
                  </a:cubicBezTo>
                  <a:cubicBezTo>
                    <a:pt x="21424" y="24535"/>
                    <a:pt x="22098" y="24897"/>
                    <a:pt x="22800" y="25057"/>
                  </a:cubicBezTo>
                  <a:cubicBezTo>
                    <a:pt x="22930" y="25087"/>
                    <a:pt x="23053" y="25105"/>
                    <a:pt x="23169" y="25105"/>
                  </a:cubicBezTo>
                  <a:cubicBezTo>
                    <a:pt x="23448" y="25105"/>
                    <a:pt x="23685" y="25004"/>
                    <a:pt x="23880" y="24741"/>
                  </a:cubicBezTo>
                  <a:cubicBezTo>
                    <a:pt x="24388" y="24059"/>
                    <a:pt x="24801" y="23292"/>
                    <a:pt x="25237" y="22563"/>
                  </a:cubicBezTo>
                  <a:cubicBezTo>
                    <a:pt x="26092" y="21124"/>
                    <a:pt x="26933" y="19677"/>
                    <a:pt x="27771" y="18227"/>
                  </a:cubicBezTo>
                  <a:cubicBezTo>
                    <a:pt x="29844" y="14642"/>
                    <a:pt x="31898" y="11043"/>
                    <a:pt x="33946" y="7443"/>
                  </a:cubicBezTo>
                  <a:cubicBezTo>
                    <a:pt x="35191" y="5254"/>
                    <a:pt x="36493" y="3084"/>
                    <a:pt x="37679" y="860"/>
                  </a:cubicBezTo>
                  <a:cubicBezTo>
                    <a:pt x="37698" y="826"/>
                    <a:pt x="37717" y="790"/>
                    <a:pt x="37738" y="754"/>
                  </a:cubicBezTo>
                  <a:cubicBezTo>
                    <a:pt x="37919" y="436"/>
                    <a:pt x="37673" y="0"/>
                    <a:pt x="373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2" name="Google Shape;9802;p27"/>
            <p:cNvSpPr/>
            <p:nvPr/>
          </p:nvSpPr>
          <p:spPr>
            <a:xfrm>
              <a:off x="3492300" y="863350"/>
              <a:ext cx="474450" cy="278325"/>
            </a:xfrm>
            <a:custGeom>
              <a:avLst/>
              <a:gdLst/>
              <a:ahLst/>
              <a:cxnLst/>
              <a:rect l="l" t="t" r="r" b="b"/>
              <a:pathLst>
                <a:path w="18978" h="11133" extrusionOk="0">
                  <a:moveTo>
                    <a:pt x="18335" y="1"/>
                  </a:moveTo>
                  <a:cubicBezTo>
                    <a:pt x="18285" y="1"/>
                    <a:pt x="18233" y="10"/>
                    <a:pt x="18179" y="31"/>
                  </a:cubicBezTo>
                  <a:cubicBezTo>
                    <a:pt x="15036" y="1249"/>
                    <a:pt x="11985" y="2675"/>
                    <a:pt x="8954" y="4143"/>
                  </a:cubicBezTo>
                  <a:cubicBezTo>
                    <a:pt x="6184" y="5485"/>
                    <a:pt x="3415" y="6829"/>
                    <a:pt x="534" y="7916"/>
                  </a:cubicBezTo>
                  <a:cubicBezTo>
                    <a:pt x="1" y="8116"/>
                    <a:pt x="152" y="8911"/>
                    <a:pt x="623" y="8911"/>
                  </a:cubicBezTo>
                  <a:cubicBezTo>
                    <a:pt x="678" y="8911"/>
                    <a:pt x="737" y="8900"/>
                    <a:pt x="799" y="8877"/>
                  </a:cubicBezTo>
                  <a:cubicBezTo>
                    <a:pt x="5885" y="6960"/>
                    <a:pt x="10658" y="4331"/>
                    <a:pt x="15633" y="2155"/>
                  </a:cubicBezTo>
                  <a:lnTo>
                    <a:pt x="15633" y="2155"/>
                  </a:lnTo>
                  <a:cubicBezTo>
                    <a:pt x="12206" y="4952"/>
                    <a:pt x="8533" y="7433"/>
                    <a:pt x="5160" y="10303"/>
                  </a:cubicBezTo>
                  <a:cubicBezTo>
                    <a:pt x="4776" y="10629"/>
                    <a:pt x="5131" y="11132"/>
                    <a:pt x="5535" y="11132"/>
                  </a:cubicBezTo>
                  <a:cubicBezTo>
                    <a:pt x="5646" y="11132"/>
                    <a:pt x="5760" y="11095"/>
                    <a:pt x="5863" y="11007"/>
                  </a:cubicBezTo>
                  <a:cubicBezTo>
                    <a:pt x="10016" y="7474"/>
                    <a:pt x="14621" y="4533"/>
                    <a:pt x="18664" y="863"/>
                  </a:cubicBezTo>
                  <a:cubicBezTo>
                    <a:pt x="18977" y="577"/>
                    <a:pt x="18723" y="1"/>
                    <a:pt x="183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3" name="Google Shape;9803;p27"/>
            <p:cNvSpPr/>
            <p:nvPr/>
          </p:nvSpPr>
          <p:spPr>
            <a:xfrm>
              <a:off x="3428775" y="1197550"/>
              <a:ext cx="352850" cy="128775"/>
            </a:xfrm>
            <a:custGeom>
              <a:avLst/>
              <a:gdLst/>
              <a:ahLst/>
              <a:cxnLst/>
              <a:rect l="l" t="t" r="r" b="b"/>
              <a:pathLst>
                <a:path w="14114" h="5151" extrusionOk="0">
                  <a:moveTo>
                    <a:pt x="13430" y="0"/>
                  </a:moveTo>
                  <a:cubicBezTo>
                    <a:pt x="13384" y="0"/>
                    <a:pt x="13335" y="7"/>
                    <a:pt x="13283" y="21"/>
                  </a:cubicBezTo>
                  <a:cubicBezTo>
                    <a:pt x="8994" y="1241"/>
                    <a:pt x="4865" y="2969"/>
                    <a:pt x="568" y="4169"/>
                  </a:cubicBezTo>
                  <a:cubicBezTo>
                    <a:pt x="1" y="4328"/>
                    <a:pt x="175" y="5151"/>
                    <a:pt x="688" y="5151"/>
                  </a:cubicBezTo>
                  <a:cubicBezTo>
                    <a:pt x="734" y="5151"/>
                    <a:pt x="782" y="5144"/>
                    <a:pt x="833" y="5130"/>
                  </a:cubicBezTo>
                  <a:cubicBezTo>
                    <a:pt x="5131" y="3929"/>
                    <a:pt x="9260" y="2202"/>
                    <a:pt x="13549" y="982"/>
                  </a:cubicBezTo>
                  <a:cubicBezTo>
                    <a:pt x="14113" y="822"/>
                    <a:pt x="13940" y="0"/>
                    <a:pt x="134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804" name="Google Shape;9804;p27"/>
          <p:cNvSpPr/>
          <p:nvPr/>
        </p:nvSpPr>
        <p:spPr>
          <a:xfrm rot="-900008">
            <a:off x="7239138" y="467741"/>
            <a:ext cx="585793" cy="623413"/>
          </a:xfrm>
          <a:custGeom>
            <a:avLst/>
            <a:gdLst/>
            <a:ahLst/>
            <a:cxnLst/>
            <a:rect l="l" t="t" r="r" b="b"/>
            <a:pathLst>
              <a:path w="27269" h="29017" extrusionOk="0">
                <a:moveTo>
                  <a:pt x="22507" y="0"/>
                </a:moveTo>
                <a:cubicBezTo>
                  <a:pt x="21719" y="0"/>
                  <a:pt x="20932" y="201"/>
                  <a:pt x="20248" y="603"/>
                </a:cubicBezTo>
                <a:cubicBezTo>
                  <a:pt x="20101" y="684"/>
                  <a:pt x="19960" y="774"/>
                  <a:pt x="19827" y="877"/>
                </a:cubicBezTo>
                <a:cubicBezTo>
                  <a:pt x="19689" y="973"/>
                  <a:pt x="19562" y="1080"/>
                  <a:pt x="19439" y="1195"/>
                </a:cubicBezTo>
                <a:cubicBezTo>
                  <a:pt x="19306" y="1313"/>
                  <a:pt x="19214" y="1408"/>
                  <a:pt x="19117" y="1505"/>
                </a:cubicBezTo>
                <a:lnTo>
                  <a:pt x="18821" y="1800"/>
                </a:lnTo>
                <a:lnTo>
                  <a:pt x="17642" y="2975"/>
                </a:lnTo>
                <a:lnTo>
                  <a:pt x="8210" y="12373"/>
                </a:lnTo>
                <a:lnTo>
                  <a:pt x="3494" y="17071"/>
                </a:lnTo>
                <a:lnTo>
                  <a:pt x="2315" y="18246"/>
                </a:lnTo>
                <a:lnTo>
                  <a:pt x="1721" y="18842"/>
                </a:lnTo>
                <a:cubicBezTo>
                  <a:pt x="1504" y="19073"/>
                  <a:pt x="1291" y="19311"/>
                  <a:pt x="1110" y="19576"/>
                </a:cubicBezTo>
                <a:cubicBezTo>
                  <a:pt x="744" y="20099"/>
                  <a:pt x="454" y="20675"/>
                  <a:pt x="267" y="21287"/>
                </a:cubicBezTo>
                <a:cubicBezTo>
                  <a:pt x="86" y="21900"/>
                  <a:pt x="1" y="22538"/>
                  <a:pt x="13" y="23174"/>
                </a:cubicBezTo>
                <a:cubicBezTo>
                  <a:pt x="35" y="24451"/>
                  <a:pt x="496" y="25713"/>
                  <a:pt x="1281" y="26719"/>
                </a:cubicBezTo>
                <a:cubicBezTo>
                  <a:pt x="1679" y="27216"/>
                  <a:pt x="2146" y="27657"/>
                  <a:pt x="2675" y="28015"/>
                </a:cubicBezTo>
                <a:cubicBezTo>
                  <a:pt x="3210" y="28365"/>
                  <a:pt x="3798" y="28634"/>
                  <a:pt x="4413" y="28805"/>
                </a:cubicBezTo>
                <a:cubicBezTo>
                  <a:pt x="4924" y="28947"/>
                  <a:pt x="5453" y="29016"/>
                  <a:pt x="5983" y="29016"/>
                </a:cubicBezTo>
                <a:cubicBezTo>
                  <a:pt x="6728" y="29016"/>
                  <a:pt x="7474" y="28878"/>
                  <a:pt x="8170" y="28610"/>
                </a:cubicBezTo>
                <a:cubicBezTo>
                  <a:pt x="8765" y="28375"/>
                  <a:pt x="9319" y="28045"/>
                  <a:pt x="9814" y="27642"/>
                </a:cubicBezTo>
                <a:lnTo>
                  <a:pt x="10170" y="27323"/>
                </a:lnTo>
                <a:cubicBezTo>
                  <a:pt x="10285" y="27216"/>
                  <a:pt x="10371" y="27125"/>
                  <a:pt x="10472" y="27025"/>
                </a:cubicBezTo>
                <a:lnTo>
                  <a:pt x="11063" y="26437"/>
                </a:lnTo>
                <a:lnTo>
                  <a:pt x="20495" y="17039"/>
                </a:lnTo>
                <a:cubicBezTo>
                  <a:pt x="21385" y="16152"/>
                  <a:pt x="21860" y="15184"/>
                  <a:pt x="21554" y="14878"/>
                </a:cubicBezTo>
                <a:cubicBezTo>
                  <a:pt x="21491" y="14814"/>
                  <a:pt x="21400" y="14784"/>
                  <a:pt x="21287" y="14784"/>
                </a:cubicBezTo>
                <a:cubicBezTo>
                  <a:pt x="20852" y="14784"/>
                  <a:pt x="20096" y="15227"/>
                  <a:pt x="19389" y="15931"/>
                </a:cubicBezTo>
                <a:lnTo>
                  <a:pt x="9957" y="25329"/>
                </a:lnTo>
                <a:lnTo>
                  <a:pt x="9369" y="25916"/>
                </a:lnTo>
                <a:cubicBezTo>
                  <a:pt x="9272" y="26009"/>
                  <a:pt x="9166" y="26121"/>
                  <a:pt x="9079" y="26200"/>
                </a:cubicBezTo>
                <a:lnTo>
                  <a:pt x="8814" y="26439"/>
                </a:lnTo>
                <a:cubicBezTo>
                  <a:pt x="8448" y="26735"/>
                  <a:pt x="8041" y="26978"/>
                  <a:pt x="7603" y="27152"/>
                </a:cubicBezTo>
                <a:cubicBezTo>
                  <a:pt x="7090" y="27349"/>
                  <a:pt x="6538" y="27451"/>
                  <a:pt x="5987" y="27451"/>
                </a:cubicBezTo>
                <a:cubicBezTo>
                  <a:pt x="5595" y="27451"/>
                  <a:pt x="5204" y="27399"/>
                  <a:pt x="4826" y="27294"/>
                </a:cubicBezTo>
                <a:cubicBezTo>
                  <a:pt x="4373" y="27166"/>
                  <a:pt x="3939" y="26970"/>
                  <a:pt x="3544" y="26715"/>
                </a:cubicBezTo>
                <a:cubicBezTo>
                  <a:pt x="3154" y="26449"/>
                  <a:pt x="2808" y="26121"/>
                  <a:pt x="2512" y="25753"/>
                </a:cubicBezTo>
                <a:cubicBezTo>
                  <a:pt x="1935" y="25011"/>
                  <a:pt x="1591" y="24083"/>
                  <a:pt x="1577" y="23138"/>
                </a:cubicBezTo>
                <a:cubicBezTo>
                  <a:pt x="1570" y="22667"/>
                  <a:pt x="1633" y="22194"/>
                  <a:pt x="1764" y="21743"/>
                </a:cubicBezTo>
                <a:cubicBezTo>
                  <a:pt x="1902" y="21291"/>
                  <a:pt x="2118" y="20866"/>
                  <a:pt x="2387" y="20480"/>
                </a:cubicBezTo>
                <a:cubicBezTo>
                  <a:pt x="2520" y="20285"/>
                  <a:pt x="2677" y="20110"/>
                  <a:pt x="2838" y="19937"/>
                </a:cubicBezTo>
                <a:lnTo>
                  <a:pt x="3418" y="19355"/>
                </a:lnTo>
                <a:lnTo>
                  <a:pt x="4597" y="18180"/>
                </a:lnTo>
                <a:lnTo>
                  <a:pt x="9313" y="13480"/>
                </a:lnTo>
                <a:lnTo>
                  <a:pt x="18747" y="4082"/>
                </a:lnTo>
                <a:lnTo>
                  <a:pt x="19926" y="2907"/>
                </a:lnTo>
                <a:lnTo>
                  <a:pt x="20220" y="2615"/>
                </a:lnTo>
                <a:cubicBezTo>
                  <a:pt x="20318" y="2515"/>
                  <a:pt x="20421" y="2412"/>
                  <a:pt x="20497" y="2348"/>
                </a:cubicBezTo>
                <a:cubicBezTo>
                  <a:pt x="20576" y="2273"/>
                  <a:pt x="20660" y="2201"/>
                  <a:pt x="20751" y="2140"/>
                </a:cubicBezTo>
                <a:cubicBezTo>
                  <a:pt x="20836" y="2070"/>
                  <a:pt x="20930" y="2014"/>
                  <a:pt x="21027" y="1961"/>
                </a:cubicBezTo>
                <a:cubicBezTo>
                  <a:pt x="21473" y="1696"/>
                  <a:pt x="21990" y="1565"/>
                  <a:pt x="22507" y="1565"/>
                </a:cubicBezTo>
                <a:cubicBezTo>
                  <a:pt x="22870" y="1565"/>
                  <a:pt x="23232" y="1629"/>
                  <a:pt x="23570" y="1758"/>
                </a:cubicBezTo>
                <a:cubicBezTo>
                  <a:pt x="24397" y="2056"/>
                  <a:pt x="25065" y="2764"/>
                  <a:pt x="25342" y="3593"/>
                </a:cubicBezTo>
                <a:cubicBezTo>
                  <a:pt x="25634" y="4424"/>
                  <a:pt x="25517" y="5384"/>
                  <a:pt x="25051" y="6128"/>
                </a:cubicBezTo>
                <a:cubicBezTo>
                  <a:pt x="24938" y="6315"/>
                  <a:pt x="24797" y="6486"/>
                  <a:pt x="24646" y="6647"/>
                </a:cubicBezTo>
                <a:lnTo>
                  <a:pt x="24063" y="7229"/>
                </a:lnTo>
                <a:lnTo>
                  <a:pt x="22884" y="8404"/>
                </a:lnTo>
                <a:lnTo>
                  <a:pt x="20526" y="10752"/>
                </a:lnTo>
                <a:lnTo>
                  <a:pt x="15811" y="15452"/>
                </a:lnTo>
                <a:lnTo>
                  <a:pt x="11095" y="20150"/>
                </a:lnTo>
                <a:lnTo>
                  <a:pt x="10506" y="20739"/>
                </a:lnTo>
                <a:cubicBezTo>
                  <a:pt x="10283" y="20961"/>
                  <a:pt x="10170" y="21073"/>
                  <a:pt x="10011" y="21174"/>
                </a:cubicBezTo>
                <a:cubicBezTo>
                  <a:pt x="9754" y="21340"/>
                  <a:pt x="9447" y="21423"/>
                  <a:pt x="9141" y="21423"/>
                </a:cubicBezTo>
                <a:cubicBezTo>
                  <a:pt x="9072" y="21423"/>
                  <a:pt x="9004" y="21419"/>
                  <a:pt x="8936" y="21411"/>
                </a:cubicBezTo>
                <a:cubicBezTo>
                  <a:pt x="8184" y="21331"/>
                  <a:pt x="7552" y="20653"/>
                  <a:pt x="7524" y="19898"/>
                </a:cubicBezTo>
                <a:cubicBezTo>
                  <a:pt x="7500" y="19524"/>
                  <a:pt x="7607" y="19142"/>
                  <a:pt x="7834" y="18846"/>
                </a:cubicBezTo>
                <a:cubicBezTo>
                  <a:pt x="7858" y="18806"/>
                  <a:pt x="7890" y="18770"/>
                  <a:pt x="7922" y="18737"/>
                </a:cubicBezTo>
                <a:cubicBezTo>
                  <a:pt x="7951" y="18701"/>
                  <a:pt x="7979" y="18667"/>
                  <a:pt x="8035" y="18611"/>
                </a:cubicBezTo>
                <a:lnTo>
                  <a:pt x="8325" y="18313"/>
                </a:lnTo>
                <a:lnTo>
                  <a:pt x="8906" y="17717"/>
                </a:lnTo>
                <a:lnTo>
                  <a:pt x="11224" y="15333"/>
                </a:lnTo>
                <a:lnTo>
                  <a:pt x="15864" y="10561"/>
                </a:lnTo>
                <a:cubicBezTo>
                  <a:pt x="16739" y="9661"/>
                  <a:pt x="17200" y="8685"/>
                  <a:pt x="16894" y="8380"/>
                </a:cubicBezTo>
                <a:cubicBezTo>
                  <a:pt x="16832" y="8319"/>
                  <a:pt x="16743" y="8290"/>
                  <a:pt x="16633" y="8290"/>
                </a:cubicBezTo>
                <a:cubicBezTo>
                  <a:pt x="16201" y="8290"/>
                  <a:pt x="15448" y="8744"/>
                  <a:pt x="14749" y="9464"/>
                </a:cubicBezTo>
                <a:lnTo>
                  <a:pt x="10105" y="14239"/>
                </a:lnTo>
                <a:lnTo>
                  <a:pt x="7784" y="16627"/>
                </a:lnTo>
                <a:lnTo>
                  <a:pt x="7204" y="17224"/>
                </a:lnTo>
                <a:lnTo>
                  <a:pt x="6914" y="17522"/>
                </a:lnTo>
                <a:cubicBezTo>
                  <a:pt x="6870" y="17566"/>
                  <a:pt x="6806" y="17635"/>
                  <a:pt x="6745" y="17705"/>
                </a:cubicBezTo>
                <a:cubicBezTo>
                  <a:pt x="6685" y="17774"/>
                  <a:pt x="6625" y="17844"/>
                  <a:pt x="6574" y="17920"/>
                </a:cubicBezTo>
                <a:cubicBezTo>
                  <a:pt x="6130" y="18510"/>
                  <a:pt x="5916" y="19262"/>
                  <a:pt x="5963" y="19993"/>
                </a:cubicBezTo>
                <a:cubicBezTo>
                  <a:pt x="6005" y="20725"/>
                  <a:pt x="6307" y="21448"/>
                  <a:pt x="6816" y="21979"/>
                </a:cubicBezTo>
                <a:cubicBezTo>
                  <a:pt x="7313" y="22514"/>
                  <a:pt x="8009" y="22878"/>
                  <a:pt x="8739" y="22963"/>
                </a:cubicBezTo>
                <a:cubicBezTo>
                  <a:pt x="8873" y="22981"/>
                  <a:pt x="9009" y="22989"/>
                  <a:pt x="9144" y="22989"/>
                </a:cubicBezTo>
                <a:cubicBezTo>
                  <a:pt x="9743" y="22989"/>
                  <a:pt x="10342" y="22822"/>
                  <a:pt x="10848" y="22496"/>
                </a:cubicBezTo>
                <a:cubicBezTo>
                  <a:pt x="11003" y="22395"/>
                  <a:pt x="11152" y="22287"/>
                  <a:pt x="11286" y="22162"/>
                </a:cubicBezTo>
                <a:cubicBezTo>
                  <a:pt x="11439" y="22025"/>
                  <a:pt x="11502" y="21951"/>
                  <a:pt x="11612" y="21848"/>
                </a:cubicBezTo>
                <a:lnTo>
                  <a:pt x="12200" y="21260"/>
                </a:lnTo>
                <a:lnTo>
                  <a:pt x="16916" y="16562"/>
                </a:lnTo>
                <a:lnTo>
                  <a:pt x="21632" y="11862"/>
                </a:lnTo>
                <a:lnTo>
                  <a:pt x="23990" y="9514"/>
                </a:lnTo>
                <a:lnTo>
                  <a:pt x="25169" y="8339"/>
                </a:lnTo>
                <a:lnTo>
                  <a:pt x="25763" y="7742"/>
                </a:lnTo>
                <a:cubicBezTo>
                  <a:pt x="25994" y="7502"/>
                  <a:pt x="26206" y="7241"/>
                  <a:pt x="26381" y="6955"/>
                </a:cubicBezTo>
                <a:cubicBezTo>
                  <a:pt x="27093" y="5816"/>
                  <a:pt x="27268" y="4360"/>
                  <a:pt x="26825" y="3092"/>
                </a:cubicBezTo>
                <a:cubicBezTo>
                  <a:pt x="26397" y="1820"/>
                  <a:pt x="25389" y="758"/>
                  <a:pt x="24125" y="295"/>
                </a:cubicBezTo>
                <a:cubicBezTo>
                  <a:pt x="23609" y="98"/>
                  <a:pt x="23058" y="0"/>
                  <a:pt x="2250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lt1"/>
        </a:solidFill>
        <a:effectLst/>
      </p:bgPr>
    </p:bg>
    <p:spTree>
      <p:nvGrpSpPr>
        <p:cNvPr id="1" name="Shape 404"/>
        <p:cNvGrpSpPr/>
        <p:nvPr/>
      </p:nvGrpSpPr>
      <p:grpSpPr>
        <a:xfrm>
          <a:off x="0" y="0"/>
          <a:ext cx="0" cy="0"/>
          <a:chOff x="0" y="0"/>
          <a:chExt cx="0" cy="0"/>
        </a:xfrm>
      </p:grpSpPr>
      <p:grpSp>
        <p:nvGrpSpPr>
          <p:cNvPr id="405" name="Google Shape;405;p3"/>
          <p:cNvGrpSpPr/>
          <p:nvPr/>
        </p:nvGrpSpPr>
        <p:grpSpPr>
          <a:xfrm>
            <a:off x="0" y="0"/>
            <a:ext cx="9144125" cy="5143391"/>
            <a:chOff x="0" y="0"/>
            <a:chExt cx="9144125" cy="5143391"/>
          </a:xfrm>
        </p:grpSpPr>
        <p:sp>
          <p:nvSpPr>
            <p:cNvPr id="406" name="Google Shape;406;p3"/>
            <p:cNvSpPr/>
            <p:nvPr/>
          </p:nvSpPr>
          <p:spPr>
            <a:xfrm>
              <a:off x="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3"/>
            <p:cNvSpPr/>
            <p:nvPr/>
          </p:nvSpPr>
          <p:spPr>
            <a:xfrm>
              <a:off x="38100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3"/>
            <p:cNvSpPr/>
            <p:nvPr/>
          </p:nvSpPr>
          <p:spPr>
            <a:xfrm>
              <a:off x="76201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3"/>
            <p:cNvSpPr/>
            <p:nvPr/>
          </p:nvSpPr>
          <p:spPr>
            <a:xfrm>
              <a:off x="114301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3"/>
            <p:cNvSpPr/>
            <p:nvPr/>
          </p:nvSpPr>
          <p:spPr>
            <a:xfrm>
              <a:off x="152402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3"/>
            <p:cNvSpPr/>
            <p:nvPr/>
          </p:nvSpPr>
          <p:spPr>
            <a:xfrm>
              <a:off x="190502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3"/>
            <p:cNvSpPr/>
            <p:nvPr/>
          </p:nvSpPr>
          <p:spPr>
            <a:xfrm>
              <a:off x="228603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3"/>
            <p:cNvSpPr/>
            <p:nvPr/>
          </p:nvSpPr>
          <p:spPr>
            <a:xfrm>
              <a:off x="266703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3"/>
            <p:cNvSpPr/>
            <p:nvPr/>
          </p:nvSpPr>
          <p:spPr>
            <a:xfrm>
              <a:off x="304804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3"/>
            <p:cNvSpPr/>
            <p:nvPr/>
          </p:nvSpPr>
          <p:spPr>
            <a:xfrm>
              <a:off x="342904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3"/>
            <p:cNvSpPr/>
            <p:nvPr/>
          </p:nvSpPr>
          <p:spPr>
            <a:xfrm>
              <a:off x="381005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3"/>
            <p:cNvSpPr/>
            <p:nvPr/>
          </p:nvSpPr>
          <p:spPr>
            <a:xfrm>
              <a:off x="419105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3"/>
            <p:cNvSpPr/>
            <p:nvPr/>
          </p:nvSpPr>
          <p:spPr>
            <a:xfrm>
              <a:off x="457206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3"/>
            <p:cNvSpPr/>
            <p:nvPr/>
          </p:nvSpPr>
          <p:spPr>
            <a:xfrm>
              <a:off x="495306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3"/>
            <p:cNvSpPr/>
            <p:nvPr/>
          </p:nvSpPr>
          <p:spPr>
            <a:xfrm>
              <a:off x="533407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3"/>
            <p:cNvSpPr/>
            <p:nvPr/>
          </p:nvSpPr>
          <p:spPr>
            <a:xfrm>
              <a:off x="571507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3"/>
            <p:cNvSpPr/>
            <p:nvPr/>
          </p:nvSpPr>
          <p:spPr>
            <a:xfrm>
              <a:off x="609608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3"/>
            <p:cNvSpPr/>
            <p:nvPr/>
          </p:nvSpPr>
          <p:spPr>
            <a:xfrm>
              <a:off x="647708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3"/>
            <p:cNvSpPr/>
            <p:nvPr/>
          </p:nvSpPr>
          <p:spPr>
            <a:xfrm>
              <a:off x="685809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3"/>
            <p:cNvSpPr/>
            <p:nvPr/>
          </p:nvSpPr>
          <p:spPr>
            <a:xfrm>
              <a:off x="723909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3"/>
            <p:cNvSpPr/>
            <p:nvPr/>
          </p:nvSpPr>
          <p:spPr>
            <a:xfrm>
              <a:off x="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3"/>
            <p:cNvSpPr/>
            <p:nvPr/>
          </p:nvSpPr>
          <p:spPr>
            <a:xfrm>
              <a:off x="38100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3"/>
            <p:cNvSpPr/>
            <p:nvPr/>
          </p:nvSpPr>
          <p:spPr>
            <a:xfrm>
              <a:off x="76201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3"/>
            <p:cNvSpPr/>
            <p:nvPr/>
          </p:nvSpPr>
          <p:spPr>
            <a:xfrm>
              <a:off x="114301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3"/>
            <p:cNvSpPr/>
            <p:nvPr/>
          </p:nvSpPr>
          <p:spPr>
            <a:xfrm>
              <a:off x="152402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3"/>
            <p:cNvSpPr/>
            <p:nvPr/>
          </p:nvSpPr>
          <p:spPr>
            <a:xfrm>
              <a:off x="190502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3"/>
            <p:cNvSpPr/>
            <p:nvPr/>
          </p:nvSpPr>
          <p:spPr>
            <a:xfrm>
              <a:off x="228603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3"/>
            <p:cNvSpPr/>
            <p:nvPr/>
          </p:nvSpPr>
          <p:spPr>
            <a:xfrm>
              <a:off x="266703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3"/>
            <p:cNvSpPr/>
            <p:nvPr/>
          </p:nvSpPr>
          <p:spPr>
            <a:xfrm>
              <a:off x="304804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3"/>
            <p:cNvSpPr/>
            <p:nvPr/>
          </p:nvSpPr>
          <p:spPr>
            <a:xfrm>
              <a:off x="342904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3"/>
            <p:cNvSpPr/>
            <p:nvPr/>
          </p:nvSpPr>
          <p:spPr>
            <a:xfrm>
              <a:off x="381005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3"/>
            <p:cNvSpPr/>
            <p:nvPr/>
          </p:nvSpPr>
          <p:spPr>
            <a:xfrm>
              <a:off x="419105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3"/>
            <p:cNvSpPr/>
            <p:nvPr/>
          </p:nvSpPr>
          <p:spPr>
            <a:xfrm>
              <a:off x="457206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3"/>
            <p:cNvSpPr/>
            <p:nvPr/>
          </p:nvSpPr>
          <p:spPr>
            <a:xfrm>
              <a:off x="495306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3"/>
            <p:cNvSpPr/>
            <p:nvPr/>
          </p:nvSpPr>
          <p:spPr>
            <a:xfrm>
              <a:off x="533407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3"/>
            <p:cNvSpPr/>
            <p:nvPr/>
          </p:nvSpPr>
          <p:spPr>
            <a:xfrm>
              <a:off x="571507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3"/>
            <p:cNvSpPr/>
            <p:nvPr/>
          </p:nvSpPr>
          <p:spPr>
            <a:xfrm>
              <a:off x="609608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3"/>
            <p:cNvSpPr/>
            <p:nvPr/>
          </p:nvSpPr>
          <p:spPr>
            <a:xfrm>
              <a:off x="647708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3"/>
            <p:cNvSpPr/>
            <p:nvPr/>
          </p:nvSpPr>
          <p:spPr>
            <a:xfrm>
              <a:off x="685809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3"/>
            <p:cNvSpPr/>
            <p:nvPr/>
          </p:nvSpPr>
          <p:spPr>
            <a:xfrm>
              <a:off x="723909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3"/>
            <p:cNvSpPr/>
            <p:nvPr/>
          </p:nvSpPr>
          <p:spPr>
            <a:xfrm>
              <a:off x="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3"/>
            <p:cNvSpPr/>
            <p:nvPr/>
          </p:nvSpPr>
          <p:spPr>
            <a:xfrm>
              <a:off x="38100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3"/>
            <p:cNvSpPr/>
            <p:nvPr/>
          </p:nvSpPr>
          <p:spPr>
            <a:xfrm>
              <a:off x="76201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3"/>
            <p:cNvSpPr/>
            <p:nvPr/>
          </p:nvSpPr>
          <p:spPr>
            <a:xfrm>
              <a:off x="114301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3"/>
            <p:cNvSpPr/>
            <p:nvPr/>
          </p:nvSpPr>
          <p:spPr>
            <a:xfrm>
              <a:off x="152402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3"/>
            <p:cNvSpPr/>
            <p:nvPr/>
          </p:nvSpPr>
          <p:spPr>
            <a:xfrm>
              <a:off x="190502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3"/>
            <p:cNvSpPr/>
            <p:nvPr/>
          </p:nvSpPr>
          <p:spPr>
            <a:xfrm>
              <a:off x="228603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3"/>
            <p:cNvSpPr/>
            <p:nvPr/>
          </p:nvSpPr>
          <p:spPr>
            <a:xfrm>
              <a:off x="266703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3"/>
            <p:cNvSpPr/>
            <p:nvPr/>
          </p:nvSpPr>
          <p:spPr>
            <a:xfrm>
              <a:off x="304804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3"/>
            <p:cNvSpPr/>
            <p:nvPr/>
          </p:nvSpPr>
          <p:spPr>
            <a:xfrm>
              <a:off x="342904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3"/>
            <p:cNvSpPr/>
            <p:nvPr/>
          </p:nvSpPr>
          <p:spPr>
            <a:xfrm>
              <a:off x="381005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3"/>
            <p:cNvSpPr/>
            <p:nvPr/>
          </p:nvSpPr>
          <p:spPr>
            <a:xfrm>
              <a:off x="419105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3"/>
            <p:cNvSpPr/>
            <p:nvPr/>
          </p:nvSpPr>
          <p:spPr>
            <a:xfrm>
              <a:off x="457206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3"/>
            <p:cNvSpPr/>
            <p:nvPr/>
          </p:nvSpPr>
          <p:spPr>
            <a:xfrm>
              <a:off x="495306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3"/>
            <p:cNvSpPr/>
            <p:nvPr/>
          </p:nvSpPr>
          <p:spPr>
            <a:xfrm>
              <a:off x="533407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3"/>
            <p:cNvSpPr/>
            <p:nvPr/>
          </p:nvSpPr>
          <p:spPr>
            <a:xfrm>
              <a:off x="571507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3"/>
            <p:cNvSpPr/>
            <p:nvPr/>
          </p:nvSpPr>
          <p:spPr>
            <a:xfrm>
              <a:off x="609608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3"/>
            <p:cNvSpPr/>
            <p:nvPr/>
          </p:nvSpPr>
          <p:spPr>
            <a:xfrm>
              <a:off x="647708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3"/>
            <p:cNvSpPr/>
            <p:nvPr/>
          </p:nvSpPr>
          <p:spPr>
            <a:xfrm>
              <a:off x="685809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3"/>
            <p:cNvSpPr/>
            <p:nvPr/>
          </p:nvSpPr>
          <p:spPr>
            <a:xfrm>
              <a:off x="723909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3"/>
            <p:cNvSpPr/>
            <p:nvPr/>
          </p:nvSpPr>
          <p:spPr>
            <a:xfrm>
              <a:off x="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3"/>
            <p:cNvSpPr/>
            <p:nvPr/>
          </p:nvSpPr>
          <p:spPr>
            <a:xfrm>
              <a:off x="38100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3"/>
            <p:cNvSpPr/>
            <p:nvPr/>
          </p:nvSpPr>
          <p:spPr>
            <a:xfrm>
              <a:off x="76201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3"/>
            <p:cNvSpPr/>
            <p:nvPr/>
          </p:nvSpPr>
          <p:spPr>
            <a:xfrm>
              <a:off x="114301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3"/>
            <p:cNvSpPr/>
            <p:nvPr/>
          </p:nvSpPr>
          <p:spPr>
            <a:xfrm>
              <a:off x="152402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3"/>
            <p:cNvSpPr/>
            <p:nvPr/>
          </p:nvSpPr>
          <p:spPr>
            <a:xfrm>
              <a:off x="190502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3"/>
            <p:cNvSpPr/>
            <p:nvPr/>
          </p:nvSpPr>
          <p:spPr>
            <a:xfrm>
              <a:off x="228603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3"/>
            <p:cNvSpPr/>
            <p:nvPr/>
          </p:nvSpPr>
          <p:spPr>
            <a:xfrm>
              <a:off x="266703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3"/>
            <p:cNvSpPr/>
            <p:nvPr/>
          </p:nvSpPr>
          <p:spPr>
            <a:xfrm>
              <a:off x="304804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3"/>
            <p:cNvSpPr/>
            <p:nvPr/>
          </p:nvSpPr>
          <p:spPr>
            <a:xfrm>
              <a:off x="342904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3"/>
            <p:cNvSpPr/>
            <p:nvPr/>
          </p:nvSpPr>
          <p:spPr>
            <a:xfrm>
              <a:off x="381005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3"/>
            <p:cNvSpPr/>
            <p:nvPr/>
          </p:nvSpPr>
          <p:spPr>
            <a:xfrm>
              <a:off x="419105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3"/>
            <p:cNvSpPr/>
            <p:nvPr/>
          </p:nvSpPr>
          <p:spPr>
            <a:xfrm>
              <a:off x="457206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3"/>
            <p:cNvSpPr/>
            <p:nvPr/>
          </p:nvSpPr>
          <p:spPr>
            <a:xfrm>
              <a:off x="495306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3"/>
            <p:cNvSpPr/>
            <p:nvPr/>
          </p:nvSpPr>
          <p:spPr>
            <a:xfrm>
              <a:off x="533407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3"/>
            <p:cNvSpPr/>
            <p:nvPr/>
          </p:nvSpPr>
          <p:spPr>
            <a:xfrm>
              <a:off x="571507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3"/>
            <p:cNvSpPr/>
            <p:nvPr/>
          </p:nvSpPr>
          <p:spPr>
            <a:xfrm>
              <a:off x="609608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3"/>
            <p:cNvSpPr/>
            <p:nvPr/>
          </p:nvSpPr>
          <p:spPr>
            <a:xfrm>
              <a:off x="647708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3"/>
            <p:cNvSpPr/>
            <p:nvPr/>
          </p:nvSpPr>
          <p:spPr>
            <a:xfrm>
              <a:off x="685809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3"/>
            <p:cNvSpPr/>
            <p:nvPr/>
          </p:nvSpPr>
          <p:spPr>
            <a:xfrm>
              <a:off x="723909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3"/>
            <p:cNvSpPr/>
            <p:nvPr/>
          </p:nvSpPr>
          <p:spPr>
            <a:xfrm>
              <a:off x="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3"/>
            <p:cNvSpPr/>
            <p:nvPr/>
          </p:nvSpPr>
          <p:spPr>
            <a:xfrm>
              <a:off x="38100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3"/>
            <p:cNvSpPr/>
            <p:nvPr/>
          </p:nvSpPr>
          <p:spPr>
            <a:xfrm>
              <a:off x="76201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3"/>
            <p:cNvSpPr/>
            <p:nvPr/>
          </p:nvSpPr>
          <p:spPr>
            <a:xfrm>
              <a:off x="114301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3"/>
            <p:cNvSpPr/>
            <p:nvPr/>
          </p:nvSpPr>
          <p:spPr>
            <a:xfrm>
              <a:off x="152402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3"/>
            <p:cNvSpPr/>
            <p:nvPr/>
          </p:nvSpPr>
          <p:spPr>
            <a:xfrm>
              <a:off x="190502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3"/>
            <p:cNvSpPr/>
            <p:nvPr/>
          </p:nvSpPr>
          <p:spPr>
            <a:xfrm>
              <a:off x="228603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3"/>
            <p:cNvSpPr/>
            <p:nvPr/>
          </p:nvSpPr>
          <p:spPr>
            <a:xfrm>
              <a:off x="266703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3"/>
            <p:cNvSpPr/>
            <p:nvPr/>
          </p:nvSpPr>
          <p:spPr>
            <a:xfrm>
              <a:off x="304804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3"/>
            <p:cNvSpPr/>
            <p:nvPr/>
          </p:nvSpPr>
          <p:spPr>
            <a:xfrm>
              <a:off x="342904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3"/>
            <p:cNvSpPr/>
            <p:nvPr/>
          </p:nvSpPr>
          <p:spPr>
            <a:xfrm>
              <a:off x="381005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3"/>
            <p:cNvSpPr/>
            <p:nvPr/>
          </p:nvSpPr>
          <p:spPr>
            <a:xfrm>
              <a:off x="419105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3"/>
            <p:cNvSpPr/>
            <p:nvPr/>
          </p:nvSpPr>
          <p:spPr>
            <a:xfrm>
              <a:off x="457206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3"/>
            <p:cNvSpPr/>
            <p:nvPr/>
          </p:nvSpPr>
          <p:spPr>
            <a:xfrm>
              <a:off x="495306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3"/>
            <p:cNvSpPr/>
            <p:nvPr/>
          </p:nvSpPr>
          <p:spPr>
            <a:xfrm>
              <a:off x="533407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3"/>
            <p:cNvSpPr/>
            <p:nvPr/>
          </p:nvSpPr>
          <p:spPr>
            <a:xfrm>
              <a:off x="571507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3"/>
            <p:cNvSpPr/>
            <p:nvPr/>
          </p:nvSpPr>
          <p:spPr>
            <a:xfrm>
              <a:off x="609608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3"/>
            <p:cNvSpPr/>
            <p:nvPr/>
          </p:nvSpPr>
          <p:spPr>
            <a:xfrm>
              <a:off x="647708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3"/>
            <p:cNvSpPr/>
            <p:nvPr/>
          </p:nvSpPr>
          <p:spPr>
            <a:xfrm>
              <a:off x="685809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3"/>
            <p:cNvSpPr/>
            <p:nvPr/>
          </p:nvSpPr>
          <p:spPr>
            <a:xfrm>
              <a:off x="723909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3"/>
            <p:cNvSpPr/>
            <p:nvPr/>
          </p:nvSpPr>
          <p:spPr>
            <a:xfrm>
              <a:off x="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3"/>
            <p:cNvSpPr/>
            <p:nvPr/>
          </p:nvSpPr>
          <p:spPr>
            <a:xfrm>
              <a:off x="38100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3"/>
            <p:cNvSpPr/>
            <p:nvPr/>
          </p:nvSpPr>
          <p:spPr>
            <a:xfrm>
              <a:off x="76201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3"/>
            <p:cNvSpPr/>
            <p:nvPr/>
          </p:nvSpPr>
          <p:spPr>
            <a:xfrm>
              <a:off x="114301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3"/>
            <p:cNvSpPr/>
            <p:nvPr/>
          </p:nvSpPr>
          <p:spPr>
            <a:xfrm>
              <a:off x="152402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3"/>
            <p:cNvSpPr/>
            <p:nvPr/>
          </p:nvSpPr>
          <p:spPr>
            <a:xfrm>
              <a:off x="190502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3"/>
            <p:cNvSpPr/>
            <p:nvPr/>
          </p:nvSpPr>
          <p:spPr>
            <a:xfrm>
              <a:off x="228603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3"/>
            <p:cNvSpPr/>
            <p:nvPr/>
          </p:nvSpPr>
          <p:spPr>
            <a:xfrm>
              <a:off x="266703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3"/>
            <p:cNvSpPr/>
            <p:nvPr/>
          </p:nvSpPr>
          <p:spPr>
            <a:xfrm>
              <a:off x="304804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3"/>
            <p:cNvSpPr/>
            <p:nvPr/>
          </p:nvSpPr>
          <p:spPr>
            <a:xfrm>
              <a:off x="342904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3"/>
            <p:cNvSpPr/>
            <p:nvPr/>
          </p:nvSpPr>
          <p:spPr>
            <a:xfrm>
              <a:off x="381005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3"/>
            <p:cNvSpPr/>
            <p:nvPr/>
          </p:nvSpPr>
          <p:spPr>
            <a:xfrm>
              <a:off x="419105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3"/>
            <p:cNvSpPr/>
            <p:nvPr/>
          </p:nvSpPr>
          <p:spPr>
            <a:xfrm>
              <a:off x="457206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3"/>
            <p:cNvSpPr/>
            <p:nvPr/>
          </p:nvSpPr>
          <p:spPr>
            <a:xfrm>
              <a:off x="495306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3"/>
            <p:cNvSpPr/>
            <p:nvPr/>
          </p:nvSpPr>
          <p:spPr>
            <a:xfrm>
              <a:off x="533407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3"/>
            <p:cNvSpPr/>
            <p:nvPr/>
          </p:nvSpPr>
          <p:spPr>
            <a:xfrm>
              <a:off x="571507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3"/>
            <p:cNvSpPr/>
            <p:nvPr/>
          </p:nvSpPr>
          <p:spPr>
            <a:xfrm>
              <a:off x="609608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3"/>
            <p:cNvSpPr/>
            <p:nvPr/>
          </p:nvSpPr>
          <p:spPr>
            <a:xfrm>
              <a:off x="647708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3"/>
            <p:cNvSpPr/>
            <p:nvPr/>
          </p:nvSpPr>
          <p:spPr>
            <a:xfrm>
              <a:off x="685809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3"/>
            <p:cNvSpPr/>
            <p:nvPr/>
          </p:nvSpPr>
          <p:spPr>
            <a:xfrm>
              <a:off x="723909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3"/>
            <p:cNvSpPr/>
            <p:nvPr/>
          </p:nvSpPr>
          <p:spPr>
            <a:xfrm>
              <a:off x="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3"/>
            <p:cNvSpPr/>
            <p:nvPr/>
          </p:nvSpPr>
          <p:spPr>
            <a:xfrm>
              <a:off x="38100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3"/>
            <p:cNvSpPr/>
            <p:nvPr/>
          </p:nvSpPr>
          <p:spPr>
            <a:xfrm>
              <a:off x="76201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3"/>
            <p:cNvSpPr/>
            <p:nvPr/>
          </p:nvSpPr>
          <p:spPr>
            <a:xfrm>
              <a:off x="114301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3"/>
            <p:cNvSpPr/>
            <p:nvPr/>
          </p:nvSpPr>
          <p:spPr>
            <a:xfrm>
              <a:off x="152402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3"/>
            <p:cNvSpPr/>
            <p:nvPr/>
          </p:nvSpPr>
          <p:spPr>
            <a:xfrm>
              <a:off x="190502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3"/>
            <p:cNvSpPr/>
            <p:nvPr/>
          </p:nvSpPr>
          <p:spPr>
            <a:xfrm>
              <a:off x="228603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3"/>
            <p:cNvSpPr/>
            <p:nvPr/>
          </p:nvSpPr>
          <p:spPr>
            <a:xfrm>
              <a:off x="266703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3"/>
            <p:cNvSpPr/>
            <p:nvPr/>
          </p:nvSpPr>
          <p:spPr>
            <a:xfrm>
              <a:off x="304804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3"/>
            <p:cNvSpPr/>
            <p:nvPr/>
          </p:nvSpPr>
          <p:spPr>
            <a:xfrm>
              <a:off x="342904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3"/>
            <p:cNvSpPr/>
            <p:nvPr/>
          </p:nvSpPr>
          <p:spPr>
            <a:xfrm>
              <a:off x="381005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3"/>
            <p:cNvSpPr/>
            <p:nvPr/>
          </p:nvSpPr>
          <p:spPr>
            <a:xfrm>
              <a:off x="419105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3"/>
            <p:cNvSpPr/>
            <p:nvPr/>
          </p:nvSpPr>
          <p:spPr>
            <a:xfrm>
              <a:off x="457206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3"/>
            <p:cNvSpPr/>
            <p:nvPr/>
          </p:nvSpPr>
          <p:spPr>
            <a:xfrm>
              <a:off x="495306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3"/>
            <p:cNvSpPr/>
            <p:nvPr/>
          </p:nvSpPr>
          <p:spPr>
            <a:xfrm>
              <a:off x="533407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3"/>
            <p:cNvSpPr/>
            <p:nvPr/>
          </p:nvSpPr>
          <p:spPr>
            <a:xfrm>
              <a:off x="571507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3"/>
            <p:cNvSpPr/>
            <p:nvPr/>
          </p:nvSpPr>
          <p:spPr>
            <a:xfrm>
              <a:off x="609608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3"/>
            <p:cNvSpPr/>
            <p:nvPr/>
          </p:nvSpPr>
          <p:spPr>
            <a:xfrm>
              <a:off x="647708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3"/>
            <p:cNvSpPr/>
            <p:nvPr/>
          </p:nvSpPr>
          <p:spPr>
            <a:xfrm>
              <a:off x="685809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3"/>
            <p:cNvSpPr/>
            <p:nvPr/>
          </p:nvSpPr>
          <p:spPr>
            <a:xfrm>
              <a:off x="723909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3"/>
            <p:cNvSpPr/>
            <p:nvPr/>
          </p:nvSpPr>
          <p:spPr>
            <a:xfrm>
              <a:off x="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3"/>
            <p:cNvSpPr/>
            <p:nvPr/>
          </p:nvSpPr>
          <p:spPr>
            <a:xfrm>
              <a:off x="38100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3"/>
            <p:cNvSpPr/>
            <p:nvPr/>
          </p:nvSpPr>
          <p:spPr>
            <a:xfrm>
              <a:off x="76201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3"/>
            <p:cNvSpPr/>
            <p:nvPr/>
          </p:nvSpPr>
          <p:spPr>
            <a:xfrm>
              <a:off x="114301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3"/>
            <p:cNvSpPr/>
            <p:nvPr/>
          </p:nvSpPr>
          <p:spPr>
            <a:xfrm>
              <a:off x="152402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3"/>
            <p:cNvSpPr/>
            <p:nvPr/>
          </p:nvSpPr>
          <p:spPr>
            <a:xfrm>
              <a:off x="190502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3"/>
            <p:cNvSpPr/>
            <p:nvPr/>
          </p:nvSpPr>
          <p:spPr>
            <a:xfrm>
              <a:off x="228603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3"/>
            <p:cNvSpPr/>
            <p:nvPr/>
          </p:nvSpPr>
          <p:spPr>
            <a:xfrm>
              <a:off x="266703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3"/>
            <p:cNvSpPr/>
            <p:nvPr/>
          </p:nvSpPr>
          <p:spPr>
            <a:xfrm>
              <a:off x="304804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3"/>
            <p:cNvSpPr/>
            <p:nvPr/>
          </p:nvSpPr>
          <p:spPr>
            <a:xfrm>
              <a:off x="342904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3"/>
            <p:cNvSpPr/>
            <p:nvPr/>
          </p:nvSpPr>
          <p:spPr>
            <a:xfrm>
              <a:off x="381005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3"/>
            <p:cNvSpPr/>
            <p:nvPr/>
          </p:nvSpPr>
          <p:spPr>
            <a:xfrm>
              <a:off x="419105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3"/>
            <p:cNvSpPr/>
            <p:nvPr/>
          </p:nvSpPr>
          <p:spPr>
            <a:xfrm>
              <a:off x="457206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3"/>
            <p:cNvSpPr/>
            <p:nvPr/>
          </p:nvSpPr>
          <p:spPr>
            <a:xfrm>
              <a:off x="495306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3"/>
            <p:cNvSpPr/>
            <p:nvPr/>
          </p:nvSpPr>
          <p:spPr>
            <a:xfrm>
              <a:off x="533407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3"/>
            <p:cNvSpPr/>
            <p:nvPr/>
          </p:nvSpPr>
          <p:spPr>
            <a:xfrm>
              <a:off x="571507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3"/>
            <p:cNvSpPr/>
            <p:nvPr/>
          </p:nvSpPr>
          <p:spPr>
            <a:xfrm>
              <a:off x="609608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3"/>
            <p:cNvSpPr/>
            <p:nvPr/>
          </p:nvSpPr>
          <p:spPr>
            <a:xfrm>
              <a:off x="647708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3"/>
            <p:cNvSpPr/>
            <p:nvPr/>
          </p:nvSpPr>
          <p:spPr>
            <a:xfrm>
              <a:off x="685809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3"/>
            <p:cNvSpPr/>
            <p:nvPr/>
          </p:nvSpPr>
          <p:spPr>
            <a:xfrm>
              <a:off x="723909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3"/>
            <p:cNvSpPr/>
            <p:nvPr/>
          </p:nvSpPr>
          <p:spPr>
            <a:xfrm>
              <a:off x="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3"/>
            <p:cNvSpPr/>
            <p:nvPr/>
          </p:nvSpPr>
          <p:spPr>
            <a:xfrm>
              <a:off x="38100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3"/>
            <p:cNvSpPr/>
            <p:nvPr/>
          </p:nvSpPr>
          <p:spPr>
            <a:xfrm>
              <a:off x="76201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3"/>
            <p:cNvSpPr/>
            <p:nvPr/>
          </p:nvSpPr>
          <p:spPr>
            <a:xfrm>
              <a:off x="114301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3"/>
            <p:cNvSpPr/>
            <p:nvPr/>
          </p:nvSpPr>
          <p:spPr>
            <a:xfrm>
              <a:off x="152402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3"/>
            <p:cNvSpPr/>
            <p:nvPr/>
          </p:nvSpPr>
          <p:spPr>
            <a:xfrm>
              <a:off x="190502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3"/>
            <p:cNvSpPr/>
            <p:nvPr/>
          </p:nvSpPr>
          <p:spPr>
            <a:xfrm>
              <a:off x="228603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3"/>
            <p:cNvSpPr/>
            <p:nvPr/>
          </p:nvSpPr>
          <p:spPr>
            <a:xfrm>
              <a:off x="266703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3"/>
            <p:cNvSpPr/>
            <p:nvPr/>
          </p:nvSpPr>
          <p:spPr>
            <a:xfrm>
              <a:off x="304804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3"/>
            <p:cNvSpPr/>
            <p:nvPr/>
          </p:nvSpPr>
          <p:spPr>
            <a:xfrm>
              <a:off x="342904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3"/>
            <p:cNvSpPr/>
            <p:nvPr/>
          </p:nvSpPr>
          <p:spPr>
            <a:xfrm>
              <a:off x="381005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3"/>
            <p:cNvSpPr/>
            <p:nvPr/>
          </p:nvSpPr>
          <p:spPr>
            <a:xfrm>
              <a:off x="419105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3"/>
            <p:cNvSpPr/>
            <p:nvPr/>
          </p:nvSpPr>
          <p:spPr>
            <a:xfrm>
              <a:off x="457206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3"/>
            <p:cNvSpPr/>
            <p:nvPr/>
          </p:nvSpPr>
          <p:spPr>
            <a:xfrm>
              <a:off x="495306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3"/>
            <p:cNvSpPr/>
            <p:nvPr/>
          </p:nvSpPr>
          <p:spPr>
            <a:xfrm>
              <a:off x="533407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
            <p:cNvSpPr/>
            <p:nvPr/>
          </p:nvSpPr>
          <p:spPr>
            <a:xfrm>
              <a:off x="571507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3"/>
            <p:cNvSpPr/>
            <p:nvPr/>
          </p:nvSpPr>
          <p:spPr>
            <a:xfrm>
              <a:off x="609608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3"/>
            <p:cNvSpPr/>
            <p:nvPr/>
          </p:nvSpPr>
          <p:spPr>
            <a:xfrm>
              <a:off x="647708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
            <p:cNvSpPr/>
            <p:nvPr/>
          </p:nvSpPr>
          <p:spPr>
            <a:xfrm>
              <a:off x="685809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3"/>
            <p:cNvSpPr/>
            <p:nvPr/>
          </p:nvSpPr>
          <p:spPr>
            <a:xfrm>
              <a:off x="723909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3"/>
            <p:cNvSpPr/>
            <p:nvPr/>
          </p:nvSpPr>
          <p:spPr>
            <a:xfrm>
              <a:off x="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3"/>
            <p:cNvSpPr/>
            <p:nvPr/>
          </p:nvSpPr>
          <p:spPr>
            <a:xfrm>
              <a:off x="38100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3"/>
            <p:cNvSpPr/>
            <p:nvPr/>
          </p:nvSpPr>
          <p:spPr>
            <a:xfrm>
              <a:off x="76201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3"/>
            <p:cNvSpPr/>
            <p:nvPr/>
          </p:nvSpPr>
          <p:spPr>
            <a:xfrm>
              <a:off x="114301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3"/>
            <p:cNvSpPr/>
            <p:nvPr/>
          </p:nvSpPr>
          <p:spPr>
            <a:xfrm>
              <a:off x="152402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3"/>
            <p:cNvSpPr/>
            <p:nvPr/>
          </p:nvSpPr>
          <p:spPr>
            <a:xfrm>
              <a:off x="190502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3"/>
            <p:cNvSpPr/>
            <p:nvPr/>
          </p:nvSpPr>
          <p:spPr>
            <a:xfrm>
              <a:off x="228603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3"/>
            <p:cNvSpPr/>
            <p:nvPr/>
          </p:nvSpPr>
          <p:spPr>
            <a:xfrm>
              <a:off x="266703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3"/>
            <p:cNvSpPr/>
            <p:nvPr/>
          </p:nvSpPr>
          <p:spPr>
            <a:xfrm>
              <a:off x="304804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3"/>
            <p:cNvSpPr/>
            <p:nvPr/>
          </p:nvSpPr>
          <p:spPr>
            <a:xfrm>
              <a:off x="342904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3"/>
            <p:cNvSpPr/>
            <p:nvPr/>
          </p:nvSpPr>
          <p:spPr>
            <a:xfrm>
              <a:off x="381005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3"/>
            <p:cNvSpPr/>
            <p:nvPr/>
          </p:nvSpPr>
          <p:spPr>
            <a:xfrm>
              <a:off x="419105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3"/>
            <p:cNvSpPr/>
            <p:nvPr/>
          </p:nvSpPr>
          <p:spPr>
            <a:xfrm>
              <a:off x="457206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3"/>
            <p:cNvSpPr/>
            <p:nvPr/>
          </p:nvSpPr>
          <p:spPr>
            <a:xfrm>
              <a:off x="495306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3"/>
            <p:cNvSpPr/>
            <p:nvPr/>
          </p:nvSpPr>
          <p:spPr>
            <a:xfrm>
              <a:off x="533407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3"/>
            <p:cNvSpPr/>
            <p:nvPr/>
          </p:nvSpPr>
          <p:spPr>
            <a:xfrm>
              <a:off x="571507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3"/>
            <p:cNvSpPr/>
            <p:nvPr/>
          </p:nvSpPr>
          <p:spPr>
            <a:xfrm>
              <a:off x="609608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3"/>
            <p:cNvSpPr/>
            <p:nvPr/>
          </p:nvSpPr>
          <p:spPr>
            <a:xfrm>
              <a:off x="647708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3"/>
            <p:cNvSpPr/>
            <p:nvPr/>
          </p:nvSpPr>
          <p:spPr>
            <a:xfrm>
              <a:off x="685809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3"/>
            <p:cNvSpPr/>
            <p:nvPr/>
          </p:nvSpPr>
          <p:spPr>
            <a:xfrm>
              <a:off x="723909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3"/>
            <p:cNvSpPr/>
            <p:nvPr/>
          </p:nvSpPr>
          <p:spPr>
            <a:xfrm>
              <a:off x="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3"/>
            <p:cNvSpPr/>
            <p:nvPr/>
          </p:nvSpPr>
          <p:spPr>
            <a:xfrm>
              <a:off x="38100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3"/>
            <p:cNvSpPr/>
            <p:nvPr/>
          </p:nvSpPr>
          <p:spPr>
            <a:xfrm>
              <a:off x="76201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3"/>
            <p:cNvSpPr/>
            <p:nvPr/>
          </p:nvSpPr>
          <p:spPr>
            <a:xfrm>
              <a:off x="114301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3"/>
            <p:cNvSpPr/>
            <p:nvPr/>
          </p:nvSpPr>
          <p:spPr>
            <a:xfrm>
              <a:off x="152402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3"/>
            <p:cNvSpPr/>
            <p:nvPr/>
          </p:nvSpPr>
          <p:spPr>
            <a:xfrm>
              <a:off x="190502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3"/>
            <p:cNvSpPr/>
            <p:nvPr/>
          </p:nvSpPr>
          <p:spPr>
            <a:xfrm>
              <a:off x="228603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3"/>
            <p:cNvSpPr/>
            <p:nvPr/>
          </p:nvSpPr>
          <p:spPr>
            <a:xfrm>
              <a:off x="266703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3"/>
            <p:cNvSpPr/>
            <p:nvPr/>
          </p:nvSpPr>
          <p:spPr>
            <a:xfrm>
              <a:off x="304804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3"/>
            <p:cNvSpPr/>
            <p:nvPr/>
          </p:nvSpPr>
          <p:spPr>
            <a:xfrm>
              <a:off x="342904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3"/>
            <p:cNvSpPr/>
            <p:nvPr/>
          </p:nvSpPr>
          <p:spPr>
            <a:xfrm>
              <a:off x="381005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3"/>
            <p:cNvSpPr/>
            <p:nvPr/>
          </p:nvSpPr>
          <p:spPr>
            <a:xfrm>
              <a:off x="419105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3"/>
            <p:cNvSpPr/>
            <p:nvPr/>
          </p:nvSpPr>
          <p:spPr>
            <a:xfrm>
              <a:off x="457206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3"/>
            <p:cNvSpPr/>
            <p:nvPr/>
          </p:nvSpPr>
          <p:spPr>
            <a:xfrm>
              <a:off x="495306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3"/>
            <p:cNvSpPr/>
            <p:nvPr/>
          </p:nvSpPr>
          <p:spPr>
            <a:xfrm>
              <a:off x="533407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3"/>
            <p:cNvSpPr/>
            <p:nvPr/>
          </p:nvSpPr>
          <p:spPr>
            <a:xfrm>
              <a:off x="571507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3"/>
            <p:cNvSpPr/>
            <p:nvPr/>
          </p:nvSpPr>
          <p:spPr>
            <a:xfrm>
              <a:off x="609608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3"/>
            <p:cNvSpPr/>
            <p:nvPr/>
          </p:nvSpPr>
          <p:spPr>
            <a:xfrm>
              <a:off x="647708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3"/>
            <p:cNvSpPr/>
            <p:nvPr/>
          </p:nvSpPr>
          <p:spPr>
            <a:xfrm>
              <a:off x="685809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3"/>
            <p:cNvSpPr/>
            <p:nvPr/>
          </p:nvSpPr>
          <p:spPr>
            <a:xfrm>
              <a:off x="723909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3"/>
            <p:cNvSpPr/>
            <p:nvPr/>
          </p:nvSpPr>
          <p:spPr>
            <a:xfrm>
              <a:off x="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3"/>
            <p:cNvSpPr/>
            <p:nvPr/>
          </p:nvSpPr>
          <p:spPr>
            <a:xfrm>
              <a:off x="38100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3"/>
            <p:cNvSpPr/>
            <p:nvPr/>
          </p:nvSpPr>
          <p:spPr>
            <a:xfrm>
              <a:off x="76201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3"/>
            <p:cNvSpPr/>
            <p:nvPr/>
          </p:nvSpPr>
          <p:spPr>
            <a:xfrm>
              <a:off x="114301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3"/>
            <p:cNvSpPr/>
            <p:nvPr/>
          </p:nvSpPr>
          <p:spPr>
            <a:xfrm>
              <a:off x="152402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3"/>
            <p:cNvSpPr/>
            <p:nvPr/>
          </p:nvSpPr>
          <p:spPr>
            <a:xfrm>
              <a:off x="190502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3"/>
            <p:cNvSpPr/>
            <p:nvPr/>
          </p:nvSpPr>
          <p:spPr>
            <a:xfrm>
              <a:off x="228603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3"/>
            <p:cNvSpPr/>
            <p:nvPr/>
          </p:nvSpPr>
          <p:spPr>
            <a:xfrm>
              <a:off x="266703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3"/>
            <p:cNvSpPr/>
            <p:nvPr/>
          </p:nvSpPr>
          <p:spPr>
            <a:xfrm>
              <a:off x="304804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3"/>
            <p:cNvSpPr/>
            <p:nvPr/>
          </p:nvSpPr>
          <p:spPr>
            <a:xfrm>
              <a:off x="342904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3"/>
            <p:cNvSpPr/>
            <p:nvPr/>
          </p:nvSpPr>
          <p:spPr>
            <a:xfrm>
              <a:off x="381005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3"/>
            <p:cNvSpPr/>
            <p:nvPr/>
          </p:nvSpPr>
          <p:spPr>
            <a:xfrm>
              <a:off x="419105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3"/>
            <p:cNvSpPr/>
            <p:nvPr/>
          </p:nvSpPr>
          <p:spPr>
            <a:xfrm>
              <a:off x="457206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3"/>
            <p:cNvSpPr/>
            <p:nvPr/>
          </p:nvSpPr>
          <p:spPr>
            <a:xfrm>
              <a:off x="495306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3"/>
            <p:cNvSpPr/>
            <p:nvPr/>
          </p:nvSpPr>
          <p:spPr>
            <a:xfrm>
              <a:off x="533407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3"/>
            <p:cNvSpPr/>
            <p:nvPr/>
          </p:nvSpPr>
          <p:spPr>
            <a:xfrm>
              <a:off x="571507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3"/>
            <p:cNvSpPr/>
            <p:nvPr/>
          </p:nvSpPr>
          <p:spPr>
            <a:xfrm>
              <a:off x="609608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3"/>
            <p:cNvSpPr/>
            <p:nvPr/>
          </p:nvSpPr>
          <p:spPr>
            <a:xfrm>
              <a:off x="647708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3"/>
            <p:cNvSpPr/>
            <p:nvPr/>
          </p:nvSpPr>
          <p:spPr>
            <a:xfrm>
              <a:off x="685809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3"/>
            <p:cNvSpPr/>
            <p:nvPr/>
          </p:nvSpPr>
          <p:spPr>
            <a:xfrm>
              <a:off x="723909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3"/>
            <p:cNvSpPr/>
            <p:nvPr/>
          </p:nvSpPr>
          <p:spPr>
            <a:xfrm>
              <a:off x="762011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3"/>
            <p:cNvSpPr/>
            <p:nvPr/>
          </p:nvSpPr>
          <p:spPr>
            <a:xfrm>
              <a:off x="800111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3"/>
            <p:cNvSpPr/>
            <p:nvPr/>
          </p:nvSpPr>
          <p:spPr>
            <a:xfrm>
              <a:off x="838212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3"/>
            <p:cNvSpPr/>
            <p:nvPr/>
          </p:nvSpPr>
          <p:spPr>
            <a:xfrm>
              <a:off x="876312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3"/>
            <p:cNvSpPr/>
            <p:nvPr/>
          </p:nvSpPr>
          <p:spPr>
            <a:xfrm>
              <a:off x="762011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3"/>
            <p:cNvSpPr/>
            <p:nvPr/>
          </p:nvSpPr>
          <p:spPr>
            <a:xfrm>
              <a:off x="800111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3"/>
            <p:cNvSpPr/>
            <p:nvPr/>
          </p:nvSpPr>
          <p:spPr>
            <a:xfrm>
              <a:off x="838212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3"/>
            <p:cNvSpPr/>
            <p:nvPr/>
          </p:nvSpPr>
          <p:spPr>
            <a:xfrm>
              <a:off x="876312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3"/>
            <p:cNvSpPr/>
            <p:nvPr/>
          </p:nvSpPr>
          <p:spPr>
            <a:xfrm>
              <a:off x="762011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3"/>
            <p:cNvSpPr/>
            <p:nvPr/>
          </p:nvSpPr>
          <p:spPr>
            <a:xfrm>
              <a:off x="800111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3"/>
            <p:cNvSpPr/>
            <p:nvPr/>
          </p:nvSpPr>
          <p:spPr>
            <a:xfrm>
              <a:off x="838212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3"/>
            <p:cNvSpPr/>
            <p:nvPr/>
          </p:nvSpPr>
          <p:spPr>
            <a:xfrm>
              <a:off x="876312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3"/>
            <p:cNvSpPr/>
            <p:nvPr/>
          </p:nvSpPr>
          <p:spPr>
            <a:xfrm>
              <a:off x="762011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3"/>
            <p:cNvSpPr/>
            <p:nvPr/>
          </p:nvSpPr>
          <p:spPr>
            <a:xfrm>
              <a:off x="800111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3"/>
            <p:cNvSpPr/>
            <p:nvPr/>
          </p:nvSpPr>
          <p:spPr>
            <a:xfrm>
              <a:off x="838212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3"/>
            <p:cNvSpPr/>
            <p:nvPr/>
          </p:nvSpPr>
          <p:spPr>
            <a:xfrm>
              <a:off x="876312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3"/>
            <p:cNvSpPr/>
            <p:nvPr/>
          </p:nvSpPr>
          <p:spPr>
            <a:xfrm>
              <a:off x="762011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3"/>
            <p:cNvSpPr/>
            <p:nvPr/>
          </p:nvSpPr>
          <p:spPr>
            <a:xfrm>
              <a:off x="800111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3"/>
            <p:cNvSpPr/>
            <p:nvPr/>
          </p:nvSpPr>
          <p:spPr>
            <a:xfrm>
              <a:off x="838212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3"/>
            <p:cNvSpPr/>
            <p:nvPr/>
          </p:nvSpPr>
          <p:spPr>
            <a:xfrm>
              <a:off x="876312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3"/>
            <p:cNvSpPr/>
            <p:nvPr/>
          </p:nvSpPr>
          <p:spPr>
            <a:xfrm>
              <a:off x="762011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3"/>
            <p:cNvSpPr/>
            <p:nvPr/>
          </p:nvSpPr>
          <p:spPr>
            <a:xfrm>
              <a:off x="800111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3"/>
            <p:cNvSpPr/>
            <p:nvPr/>
          </p:nvSpPr>
          <p:spPr>
            <a:xfrm>
              <a:off x="838212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3"/>
            <p:cNvSpPr/>
            <p:nvPr/>
          </p:nvSpPr>
          <p:spPr>
            <a:xfrm>
              <a:off x="876312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3"/>
            <p:cNvSpPr/>
            <p:nvPr/>
          </p:nvSpPr>
          <p:spPr>
            <a:xfrm>
              <a:off x="762011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3"/>
            <p:cNvSpPr/>
            <p:nvPr/>
          </p:nvSpPr>
          <p:spPr>
            <a:xfrm>
              <a:off x="800111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3"/>
            <p:cNvSpPr/>
            <p:nvPr/>
          </p:nvSpPr>
          <p:spPr>
            <a:xfrm>
              <a:off x="838212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3"/>
            <p:cNvSpPr/>
            <p:nvPr/>
          </p:nvSpPr>
          <p:spPr>
            <a:xfrm>
              <a:off x="876312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3"/>
            <p:cNvSpPr/>
            <p:nvPr/>
          </p:nvSpPr>
          <p:spPr>
            <a:xfrm>
              <a:off x="762011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3"/>
            <p:cNvSpPr/>
            <p:nvPr/>
          </p:nvSpPr>
          <p:spPr>
            <a:xfrm>
              <a:off x="800111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3"/>
            <p:cNvSpPr/>
            <p:nvPr/>
          </p:nvSpPr>
          <p:spPr>
            <a:xfrm>
              <a:off x="838212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3"/>
            <p:cNvSpPr/>
            <p:nvPr/>
          </p:nvSpPr>
          <p:spPr>
            <a:xfrm>
              <a:off x="876312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3"/>
            <p:cNvSpPr/>
            <p:nvPr/>
          </p:nvSpPr>
          <p:spPr>
            <a:xfrm>
              <a:off x="762011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3"/>
            <p:cNvSpPr/>
            <p:nvPr/>
          </p:nvSpPr>
          <p:spPr>
            <a:xfrm>
              <a:off x="800111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3"/>
            <p:cNvSpPr/>
            <p:nvPr/>
          </p:nvSpPr>
          <p:spPr>
            <a:xfrm>
              <a:off x="838212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3"/>
            <p:cNvSpPr/>
            <p:nvPr/>
          </p:nvSpPr>
          <p:spPr>
            <a:xfrm>
              <a:off x="876312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3"/>
            <p:cNvSpPr/>
            <p:nvPr/>
          </p:nvSpPr>
          <p:spPr>
            <a:xfrm>
              <a:off x="762011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3"/>
            <p:cNvSpPr/>
            <p:nvPr/>
          </p:nvSpPr>
          <p:spPr>
            <a:xfrm>
              <a:off x="800111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3"/>
            <p:cNvSpPr/>
            <p:nvPr/>
          </p:nvSpPr>
          <p:spPr>
            <a:xfrm>
              <a:off x="838212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3"/>
            <p:cNvSpPr/>
            <p:nvPr/>
          </p:nvSpPr>
          <p:spPr>
            <a:xfrm>
              <a:off x="876312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3"/>
            <p:cNvSpPr/>
            <p:nvPr/>
          </p:nvSpPr>
          <p:spPr>
            <a:xfrm>
              <a:off x="762011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3"/>
            <p:cNvSpPr/>
            <p:nvPr/>
          </p:nvSpPr>
          <p:spPr>
            <a:xfrm>
              <a:off x="800111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3"/>
            <p:cNvSpPr/>
            <p:nvPr/>
          </p:nvSpPr>
          <p:spPr>
            <a:xfrm>
              <a:off x="838212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3"/>
            <p:cNvSpPr/>
            <p:nvPr/>
          </p:nvSpPr>
          <p:spPr>
            <a:xfrm>
              <a:off x="876312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3"/>
            <p:cNvSpPr/>
            <p:nvPr/>
          </p:nvSpPr>
          <p:spPr>
            <a:xfrm>
              <a:off x="762011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3"/>
            <p:cNvSpPr/>
            <p:nvPr/>
          </p:nvSpPr>
          <p:spPr>
            <a:xfrm>
              <a:off x="800111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3"/>
            <p:cNvSpPr/>
            <p:nvPr/>
          </p:nvSpPr>
          <p:spPr>
            <a:xfrm>
              <a:off x="838212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3"/>
            <p:cNvSpPr/>
            <p:nvPr/>
          </p:nvSpPr>
          <p:spPr>
            <a:xfrm>
              <a:off x="876312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3"/>
            <p:cNvSpPr/>
            <p:nvPr/>
          </p:nvSpPr>
          <p:spPr>
            <a:xfrm>
              <a:off x="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3"/>
            <p:cNvSpPr/>
            <p:nvPr/>
          </p:nvSpPr>
          <p:spPr>
            <a:xfrm>
              <a:off x="38100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3"/>
            <p:cNvSpPr/>
            <p:nvPr/>
          </p:nvSpPr>
          <p:spPr>
            <a:xfrm>
              <a:off x="76201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3"/>
            <p:cNvSpPr/>
            <p:nvPr/>
          </p:nvSpPr>
          <p:spPr>
            <a:xfrm>
              <a:off x="114301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3"/>
            <p:cNvSpPr/>
            <p:nvPr/>
          </p:nvSpPr>
          <p:spPr>
            <a:xfrm>
              <a:off x="152402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3"/>
            <p:cNvSpPr/>
            <p:nvPr/>
          </p:nvSpPr>
          <p:spPr>
            <a:xfrm>
              <a:off x="190502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3"/>
            <p:cNvSpPr/>
            <p:nvPr/>
          </p:nvSpPr>
          <p:spPr>
            <a:xfrm>
              <a:off x="228603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3"/>
            <p:cNvSpPr/>
            <p:nvPr/>
          </p:nvSpPr>
          <p:spPr>
            <a:xfrm>
              <a:off x="266703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3"/>
            <p:cNvSpPr/>
            <p:nvPr/>
          </p:nvSpPr>
          <p:spPr>
            <a:xfrm>
              <a:off x="304804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3"/>
            <p:cNvSpPr/>
            <p:nvPr/>
          </p:nvSpPr>
          <p:spPr>
            <a:xfrm>
              <a:off x="342904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3"/>
            <p:cNvSpPr/>
            <p:nvPr/>
          </p:nvSpPr>
          <p:spPr>
            <a:xfrm>
              <a:off x="381005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3"/>
            <p:cNvSpPr/>
            <p:nvPr/>
          </p:nvSpPr>
          <p:spPr>
            <a:xfrm>
              <a:off x="419105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3"/>
            <p:cNvSpPr/>
            <p:nvPr/>
          </p:nvSpPr>
          <p:spPr>
            <a:xfrm>
              <a:off x="457206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3"/>
            <p:cNvSpPr/>
            <p:nvPr/>
          </p:nvSpPr>
          <p:spPr>
            <a:xfrm>
              <a:off x="495306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3"/>
            <p:cNvSpPr/>
            <p:nvPr/>
          </p:nvSpPr>
          <p:spPr>
            <a:xfrm>
              <a:off x="533407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3"/>
            <p:cNvSpPr/>
            <p:nvPr/>
          </p:nvSpPr>
          <p:spPr>
            <a:xfrm>
              <a:off x="571507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3"/>
            <p:cNvSpPr/>
            <p:nvPr/>
          </p:nvSpPr>
          <p:spPr>
            <a:xfrm>
              <a:off x="609608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3"/>
            <p:cNvSpPr/>
            <p:nvPr/>
          </p:nvSpPr>
          <p:spPr>
            <a:xfrm>
              <a:off x="647708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3"/>
            <p:cNvSpPr/>
            <p:nvPr/>
          </p:nvSpPr>
          <p:spPr>
            <a:xfrm>
              <a:off x="685809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3"/>
            <p:cNvSpPr/>
            <p:nvPr/>
          </p:nvSpPr>
          <p:spPr>
            <a:xfrm>
              <a:off x="723909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3"/>
            <p:cNvSpPr/>
            <p:nvPr/>
          </p:nvSpPr>
          <p:spPr>
            <a:xfrm>
              <a:off x="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3"/>
            <p:cNvSpPr/>
            <p:nvPr/>
          </p:nvSpPr>
          <p:spPr>
            <a:xfrm>
              <a:off x="38100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3"/>
            <p:cNvSpPr/>
            <p:nvPr/>
          </p:nvSpPr>
          <p:spPr>
            <a:xfrm>
              <a:off x="76201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3"/>
            <p:cNvSpPr/>
            <p:nvPr/>
          </p:nvSpPr>
          <p:spPr>
            <a:xfrm>
              <a:off x="114301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3"/>
            <p:cNvSpPr/>
            <p:nvPr/>
          </p:nvSpPr>
          <p:spPr>
            <a:xfrm>
              <a:off x="152402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3"/>
            <p:cNvSpPr/>
            <p:nvPr/>
          </p:nvSpPr>
          <p:spPr>
            <a:xfrm>
              <a:off x="190502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3"/>
            <p:cNvSpPr/>
            <p:nvPr/>
          </p:nvSpPr>
          <p:spPr>
            <a:xfrm>
              <a:off x="228603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3"/>
            <p:cNvSpPr/>
            <p:nvPr/>
          </p:nvSpPr>
          <p:spPr>
            <a:xfrm>
              <a:off x="266703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3"/>
            <p:cNvSpPr/>
            <p:nvPr/>
          </p:nvSpPr>
          <p:spPr>
            <a:xfrm>
              <a:off x="304804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3"/>
            <p:cNvSpPr/>
            <p:nvPr/>
          </p:nvSpPr>
          <p:spPr>
            <a:xfrm>
              <a:off x="342904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3"/>
            <p:cNvSpPr/>
            <p:nvPr/>
          </p:nvSpPr>
          <p:spPr>
            <a:xfrm>
              <a:off x="381005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3"/>
            <p:cNvSpPr/>
            <p:nvPr/>
          </p:nvSpPr>
          <p:spPr>
            <a:xfrm>
              <a:off x="419105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3"/>
            <p:cNvSpPr/>
            <p:nvPr/>
          </p:nvSpPr>
          <p:spPr>
            <a:xfrm>
              <a:off x="457206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3"/>
            <p:cNvSpPr/>
            <p:nvPr/>
          </p:nvSpPr>
          <p:spPr>
            <a:xfrm>
              <a:off x="495306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3"/>
            <p:cNvSpPr/>
            <p:nvPr/>
          </p:nvSpPr>
          <p:spPr>
            <a:xfrm>
              <a:off x="533407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3"/>
            <p:cNvSpPr/>
            <p:nvPr/>
          </p:nvSpPr>
          <p:spPr>
            <a:xfrm>
              <a:off x="571507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3"/>
            <p:cNvSpPr/>
            <p:nvPr/>
          </p:nvSpPr>
          <p:spPr>
            <a:xfrm>
              <a:off x="609608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3"/>
            <p:cNvSpPr/>
            <p:nvPr/>
          </p:nvSpPr>
          <p:spPr>
            <a:xfrm>
              <a:off x="647708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3"/>
            <p:cNvSpPr/>
            <p:nvPr/>
          </p:nvSpPr>
          <p:spPr>
            <a:xfrm>
              <a:off x="685809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3"/>
            <p:cNvSpPr/>
            <p:nvPr/>
          </p:nvSpPr>
          <p:spPr>
            <a:xfrm>
              <a:off x="723909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3"/>
            <p:cNvSpPr/>
            <p:nvPr/>
          </p:nvSpPr>
          <p:spPr>
            <a:xfrm>
              <a:off x="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3"/>
            <p:cNvSpPr/>
            <p:nvPr/>
          </p:nvSpPr>
          <p:spPr>
            <a:xfrm>
              <a:off x="38100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3"/>
            <p:cNvSpPr/>
            <p:nvPr/>
          </p:nvSpPr>
          <p:spPr>
            <a:xfrm>
              <a:off x="76201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3"/>
            <p:cNvSpPr/>
            <p:nvPr/>
          </p:nvSpPr>
          <p:spPr>
            <a:xfrm>
              <a:off x="114301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3"/>
            <p:cNvSpPr/>
            <p:nvPr/>
          </p:nvSpPr>
          <p:spPr>
            <a:xfrm>
              <a:off x="152402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3"/>
            <p:cNvSpPr/>
            <p:nvPr/>
          </p:nvSpPr>
          <p:spPr>
            <a:xfrm>
              <a:off x="190502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3"/>
            <p:cNvSpPr/>
            <p:nvPr/>
          </p:nvSpPr>
          <p:spPr>
            <a:xfrm>
              <a:off x="228603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3"/>
            <p:cNvSpPr/>
            <p:nvPr/>
          </p:nvSpPr>
          <p:spPr>
            <a:xfrm>
              <a:off x="266703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3"/>
            <p:cNvSpPr/>
            <p:nvPr/>
          </p:nvSpPr>
          <p:spPr>
            <a:xfrm>
              <a:off x="304804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3"/>
            <p:cNvSpPr/>
            <p:nvPr/>
          </p:nvSpPr>
          <p:spPr>
            <a:xfrm>
              <a:off x="342904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3"/>
            <p:cNvSpPr/>
            <p:nvPr/>
          </p:nvSpPr>
          <p:spPr>
            <a:xfrm>
              <a:off x="381005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3"/>
            <p:cNvSpPr/>
            <p:nvPr/>
          </p:nvSpPr>
          <p:spPr>
            <a:xfrm>
              <a:off x="419105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3"/>
            <p:cNvSpPr/>
            <p:nvPr/>
          </p:nvSpPr>
          <p:spPr>
            <a:xfrm>
              <a:off x="457206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3"/>
            <p:cNvSpPr/>
            <p:nvPr/>
          </p:nvSpPr>
          <p:spPr>
            <a:xfrm>
              <a:off x="495306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3"/>
            <p:cNvSpPr/>
            <p:nvPr/>
          </p:nvSpPr>
          <p:spPr>
            <a:xfrm>
              <a:off x="533407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3"/>
            <p:cNvSpPr/>
            <p:nvPr/>
          </p:nvSpPr>
          <p:spPr>
            <a:xfrm>
              <a:off x="571507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3"/>
            <p:cNvSpPr/>
            <p:nvPr/>
          </p:nvSpPr>
          <p:spPr>
            <a:xfrm>
              <a:off x="609608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3"/>
            <p:cNvSpPr/>
            <p:nvPr/>
          </p:nvSpPr>
          <p:spPr>
            <a:xfrm>
              <a:off x="647708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3"/>
            <p:cNvSpPr/>
            <p:nvPr/>
          </p:nvSpPr>
          <p:spPr>
            <a:xfrm>
              <a:off x="685809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3"/>
            <p:cNvSpPr/>
            <p:nvPr/>
          </p:nvSpPr>
          <p:spPr>
            <a:xfrm>
              <a:off x="723909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3"/>
            <p:cNvSpPr/>
            <p:nvPr/>
          </p:nvSpPr>
          <p:spPr>
            <a:xfrm>
              <a:off x="762011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3"/>
            <p:cNvSpPr/>
            <p:nvPr/>
          </p:nvSpPr>
          <p:spPr>
            <a:xfrm>
              <a:off x="800111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3"/>
            <p:cNvSpPr/>
            <p:nvPr/>
          </p:nvSpPr>
          <p:spPr>
            <a:xfrm>
              <a:off x="838212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3"/>
            <p:cNvSpPr/>
            <p:nvPr/>
          </p:nvSpPr>
          <p:spPr>
            <a:xfrm>
              <a:off x="876312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3"/>
            <p:cNvSpPr/>
            <p:nvPr/>
          </p:nvSpPr>
          <p:spPr>
            <a:xfrm>
              <a:off x="762011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3"/>
            <p:cNvSpPr/>
            <p:nvPr/>
          </p:nvSpPr>
          <p:spPr>
            <a:xfrm>
              <a:off x="800111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3"/>
            <p:cNvSpPr/>
            <p:nvPr/>
          </p:nvSpPr>
          <p:spPr>
            <a:xfrm>
              <a:off x="838212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3"/>
            <p:cNvSpPr/>
            <p:nvPr/>
          </p:nvSpPr>
          <p:spPr>
            <a:xfrm>
              <a:off x="876312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3"/>
            <p:cNvSpPr/>
            <p:nvPr/>
          </p:nvSpPr>
          <p:spPr>
            <a:xfrm>
              <a:off x="762011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3"/>
            <p:cNvSpPr/>
            <p:nvPr/>
          </p:nvSpPr>
          <p:spPr>
            <a:xfrm>
              <a:off x="800111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3"/>
            <p:cNvSpPr/>
            <p:nvPr/>
          </p:nvSpPr>
          <p:spPr>
            <a:xfrm>
              <a:off x="838212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3"/>
            <p:cNvSpPr/>
            <p:nvPr/>
          </p:nvSpPr>
          <p:spPr>
            <a:xfrm>
              <a:off x="876312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66" name="Google Shape;766;p3"/>
          <p:cNvSpPr/>
          <p:nvPr/>
        </p:nvSpPr>
        <p:spPr>
          <a:xfrm flipH="1">
            <a:off x="0" y="0"/>
            <a:ext cx="9144000" cy="5143500"/>
          </a:xfrm>
          <a:prstGeom prst="rtTriangle">
            <a:avLst/>
          </a:prstGeom>
          <a:solidFill>
            <a:srgbClr val="005051">
              <a:alpha val="10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67" name="Google Shape;767;p3"/>
          <p:cNvGrpSpPr/>
          <p:nvPr/>
        </p:nvGrpSpPr>
        <p:grpSpPr>
          <a:xfrm>
            <a:off x="553048" y="535000"/>
            <a:ext cx="8105852" cy="4302000"/>
            <a:chOff x="553048" y="535000"/>
            <a:chExt cx="8105852" cy="4302000"/>
          </a:xfrm>
        </p:grpSpPr>
        <p:sp>
          <p:nvSpPr>
            <p:cNvPr id="768" name="Google Shape;768;p3"/>
            <p:cNvSpPr/>
            <p:nvPr/>
          </p:nvSpPr>
          <p:spPr>
            <a:xfrm>
              <a:off x="942300" y="763600"/>
              <a:ext cx="7716600" cy="4073400"/>
            </a:xfrm>
            <a:prstGeom prst="roundRect">
              <a:avLst>
                <a:gd name="adj" fmla="val 2480"/>
              </a:avLst>
            </a:prstGeom>
            <a:solidFill>
              <a:srgbClr val="222828">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3"/>
            <p:cNvSpPr/>
            <p:nvPr/>
          </p:nvSpPr>
          <p:spPr>
            <a:xfrm>
              <a:off x="712275" y="535000"/>
              <a:ext cx="7716600" cy="4073400"/>
            </a:xfrm>
            <a:prstGeom prst="roundRect">
              <a:avLst>
                <a:gd name="adj" fmla="val 248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3"/>
            <p:cNvSpPr/>
            <p:nvPr/>
          </p:nvSpPr>
          <p:spPr>
            <a:xfrm>
              <a:off x="848698" y="898261"/>
              <a:ext cx="317374" cy="317436"/>
            </a:xfrm>
            <a:custGeom>
              <a:avLst/>
              <a:gdLst/>
              <a:ahLst/>
              <a:cxnLst/>
              <a:rect l="l" t="t" r="r" b="b"/>
              <a:pathLst>
                <a:path w="15209" h="15212" extrusionOk="0">
                  <a:moveTo>
                    <a:pt x="7604" y="0"/>
                  </a:moveTo>
                  <a:cubicBezTo>
                    <a:pt x="3404" y="0"/>
                    <a:pt x="0" y="3405"/>
                    <a:pt x="0" y="7605"/>
                  </a:cubicBezTo>
                  <a:cubicBezTo>
                    <a:pt x="0" y="11805"/>
                    <a:pt x="3404" y="15212"/>
                    <a:pt x="7604" y="15212"/>
                  </a:cubicBezTo>
                  <a:cubicBezTo>
                    <a:pt x="11804" y="15212"/>
                    <a:pt x="15209" y="11805"/>
                    <a:pt x="15209" y="7605"/>
                  </a:cubicBezTo>
                  <a:cubicBezTo>
                    <a:pt x="15209" y="3405"/>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3"/>
            <p:cNvSpPr/>
            <p:nvPr/>
          </p:nvSpPr>
          <p:spPr>
            <a:xfrm>
              <a:off x="553048" y="931482"/>
              <a:ext cx="549400" cy="250994"/>
            </a:xfrm>
            <a:custGeom>
              <a:avLst/>
              <a:gdLst/>
              <a:ahLst/>
              <a:cxnLst/>
              <a:rect l="l" t="t" r="r" b="b"/>
              <a:pathLst>
                <a:path w="26328" h="12028" extrusionOk="0">
                  <a:moveTo>
                    <a:pt x="1493" y="0"/>
                  </a:moveTo>
                  <a:cubicBezTo>
                    <a:pt x="671" y="0"/>
                    <a:pt x="0" y="668"/>
                    <a:pt x="0" y="1494"/>
                  </a:cubicBezTo>
                  <a:cubicBezTo>
                    <a:pt x="0" y="2319"/>
                    <a:pt x="671" y="2990"/>
                    <a:pt x="1493" y="2990"/>
                  </a:cubicBezTo>
                  <a:lnTo>
                    <a:pt x="19596" y="2990"/>
                  </a:lnTo>
                  <a:cubicBezTo>
                    <a:pt x="21591" y="2990"/>
                    <a:pt x="23340" y="4081"/>
                    <a:pt x="23340" y="5330"/>
                  </a:cubicBezTo>
                  <a:lnTo>
                    <a:pt x="23340" y="6698"/>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3"/>
            <p:cNvSpPr/>
            <p:nvPr/>
          </p:nvSpPr>
          <p:spPr>
            <a:xfrm>
              <a:off x="848698" y="1332681"/>
              <a:ext cx="317374" cy="317457"/>
            </a:xfrm>
            <a:custGeom>
              <a:avLst/>
              <a:gdLst/>
              <a:ahLst/>
              <a:cxnLst/>
              <a:rect l="l" t="t" r="r" b="b"/>
              <a:pathLst>
                <a:path w="15209" h="15213" extrusionOk="0">
                  <a:moveTo>
                    <a:pt x="7604" y="1"/>
                  </a:moveTo>
                  <a:cubicBezTo>
                    <a:pt x="3404" y="1"/>
                    <a:pt x="0" y="3408"/>
                    <a:pt x="0" y="7608"/>
                  </a:cubicBezTo>
                  <a:cubicBezTo>
                    <a:pt x="0" y="11808"/>
                    <a:pt x="3404" y="15212"/>
                    <a:pt x="7604" y="15212"/>
                  </a:cubicBezTo>
                  <a:cubicBezTo>
                    <a:pt x="11804" y="15212"/>
                    <a:pt x="15209" y="11808"/>
                    <a:pt x="15209" y="7608"/>
                  </a:cubicBezTo>
                  <a:cubicBezTo>
                    <a:pt x="15209" y="3408"/>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3"/>
            <p:cNvSpPr/>
            <p:nvPr/>
          </p:nvSpPr>
          <p:spPr>
            <a:xfrm>
              <a:off x="553048" y="1365902"/>
              <a:ext cx="549400" cy="251015"/>
            </a:xfrm>
            <a:custGeom>
              <a:avLst/>
              <a:gdLst/>
              <a:ahLst/>
              <a:cxnLst/>
              <a:rect l="l" t="t" r="r" b="b"/>
              <a:pathLst>
                <a:path w="26328" h="12029" extrusionOk="0">
                  <a:moveTo>
                    <a:pt x="1493" y="1"/>
                  </a:moveTo>
                  <a:cubicBezTo>
                    <a:pt x="671" y="1"/>
                    <a:pt x="0" y="671"/>
                    <a:pt x="0" y="1497"/>
                  </a:cubicBezTo>
                  <a:cubicBezTo>
                    <a:pt x="0" y="2320"/>
                    <a:pt x="671" y="2990"/>
                    <a:pt x="1493" y="2990"/>
                  </a:cubicBezTo>
                  <a:lnTo>
                    <a:pt x="19596" y="2990"/>
                  </a:lnTo>
                  <a:cubicBezTo>
                    <a:pt x="21591" y="2990"/>
                    <a:pt x="23340" y="4084"/>
                    <a:pt x="23340" y="5330"/>
                  </a:cubicBezTo>
                  <a:lnTo>
                    <a:pt x="23340" y="6699"/>
                  </a:lnTo>
                  <a:cubicBezTo>
                    <a:pt x="23340" y="7948"/>
                    <a:pt x="21591" y="9042"/>
                    <a:pt x="19596" y="9042"/>
                  </a:cubicBezTo>
                  <a:lnTo>
                    <a:pt x="1493" y="9042"/>
                  </a:lnTo>
                  <a:cubicBezTo>
                    <a:pt x="671" y="9042"/>
                    <a:pt x="0" y="9709"/>
                    <a:pt x="0" y="10535"/>
                  </a:cubicBezTo>
                  <a:cubicBezTo>
                    <a:pt x="0" y="11361"/>
                    <a:pt x="671" y="12028"/>
                    <a:pt x="1493" y="12028"/>
                  </a:cubicBezTo>
                  <a:lnTo>
                    <a:pt x="19596" y="12028"/>
                  </a:lnTo>
                  <a:cubicBezTo>
                    <a:pt x="23370" y="12028"/>
                    <a:pt x="26327" y="9688"/>
                    <a:pt x="26327" y="6699"/>
                  </a:cubicBezTo>
                  <a:lnTo>
                    <a:pt x="26327" y="5330"/>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3"/>
            <p:cNvSpPr/>
            <p:nvPr/>
          </p:nvSpPr>
          <p:spPr>
            <a:xfrm>
              <a:off x="848698" y="1767184"/>
              <a:ext cx="317374" cy="317436"/>
            </a:xfrm>
            <a:custGeom>
              <a:avLst/>
              <a:gdLst/>
              <a:ahLst/>
              <a:cxnLst/>
              <a:rect l="l" t="t" r="r" b="b"/>
              <a:pathLst>
                <a:path w="15209" h="15212" extrusionOk="0">
                  <a:moveTo>
                    <a:pt x="7604" y="0"/>
                  </a:moveTo>
                  <a:cubicBezTo>
                    <a:pt x="3404" y="0"/>
                    <a:pt x="0" y="3404"/>
                    <a:pt x="0" y="7605"/>
                  </a:cubicBezTo>
                  <a:cubicBezTo>
                    <a:pt x="0" y="11805"/>
                    <a:pt x="3404" y="15212"/>
                    <a:pt x="7604" y="15212"/>
                  </a:cubicBezTo>
                  <a:cubicBezTo>
                    <a:pt x="11804" y="15212"/>
                    <a:pt x="15209" y="11805"/>
                    <a:pt x="15209" y="7605"/>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3"/>
            <p:cNvSpPr/>
            <p:nvPr/>
          </p:nvSpPr>
          <p:spPr>
            <a:xfrm>
              <a:off x="553048" y="1800405"/>
              <a:ext cx="549400" cy="250994"/>
            </a:xfrm>
            <a:custGeom>
              <a:avLst/>
              <a:gdLst/>
              <a:ahLst/>
              <a:cxnLst/>
              <a:rect l="l" t="t" r="r" b="b"/>
              <a:pathLst>
                <a:path w="26328" h="12028" extrusionOk="0">
                  <a:moveTo>
                    <a:pt x="1493" y="0"/>
                  </a:moveTo>
                  <a:cubicBezTo>
                    <a:pt x="671" y="0"/>
                    <a:pt x="0" y="668"/>
                    <a:pt x="0" y="1493"/>
                  </a:cubicBezTo>
                  <a:cubicBezTo>
                    <a:pt x="0" y="2319"/>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3"/>
            <p:cNvSpPr/>
            <p:nvPr/>
          </p:nvSpPr>
          <p:spPr>
            <a:xfrm>
              <a:off x="848698" y="2201603"/>
              <a:ext cx="317374" cy="317457"/>
            </a:xfrm>
            <a:custGeom>
              <a:avLst/>
              <a:gdLst/>
              <a:ahLst/>
              <a:cxnLst/>
              <a:rect l="l" t="t" r="r" b="b"/>
              <a:pathLst>
                <a:path w="15209" h="15213" extrusionOk="0">
                  <a:moveTo>
                    <a:pt x="7604" y="1"/>
                  </a:moveTo>
                  <a:cubicBezTo>
                    <a:pt x="3404" y="1"/>
                    <a:pt x="0" y="3405"/>
                    <a:pt x="0" y="7608"/>
                  </a:cubicBezTo>
                  <a:cubicBezTo>
                    <a:pt x="0" y="11808"/>
                    <a:pt x="3404" y="15212"/>
                    <a:pt x="7604" y="15212"/>
                  </a:cubicBezTo>
                  <a:cubicBezTo>
                    <a:pt x="11804" y="15212"/>
                    <a:pt x="15209" y="11808"/>
                    <a:pt x="15209" y="7608"/>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3"/>
            <p:cNvSpPr/>
            <p:nvPr/>
          </p:nvSpPr>
          <p:spPr>
            <a:xfrm>
              <a:off x="553048" y="2234824"/>
              <a:ext cx="549400" cy="251015"/>
            </a:xfrm>
            <a:custGeom>
              <a:avLst/>
              <a:gdLst/>
              <a:ahLst/>
              <a:cxnLst/>
              <a:rect l="l" t="t" r="r" b="b"/>
              <a:pathLst>
                <a:path w="26328" h="12029" extrusionOk="0">
                  <a:moveTo>
                    <a:pt x="1493" y="1"/>
                  </a:moveTo>
                  <a:cubicBezTo>
                    <a:pt x="671" y="1"/>
                    <a:pt x="0" y="668"/>
                    <a:pt x="0" y="1494"/>
                  </a:cubicBezTo>
                  <a:cubicBezTo>
                    <a:pt x="0" y="2320"/>
                    <a:pt x="671" y="2990"/>
                    <a:pt x="1493" y="2990"/>
                  </a:cubicBezTo>
                  <a:lnTo>
                    <a:pt x="19596" y="2990"/>
                  </a:lnTo>
                  <a:cubicBezTo>
                    <a:pt x="21591" y="2990"/>
                    <a:pt x="23340" y="4084"/>
                    <a:pt x="23340" y="5330"/>
                  </a:cubicBezTo>
                  <a:lnTo>
                    <a:pt x="23340" y="6699"/>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9"/>
                  </a:cubicBezTo>
                  <a:lnTo>
                    <a:pt x="26327" y="5330"/>
                  </a:lnTo>
                  <a:cubicBezTo>
                    <a:pt x="26327" y="2341"/>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3"/>
            <p:cNvSpPr/>
            <p:nvPr/>
          </p:nvSpPr>
          <p:spPr>
            <a:xfrm>
              <a:off x="848698" y="2636106"/>
              <a:ext cx="317374" cy="317374"/>
            </a:xfrm>
            <a:custGeom>
              <a:avLst/>
              <a:gdLst/>
              <a:ahLst/>
              <a:cxnLst/>
              <a:rect l="l" t="t" r="r" b="b"/>
              <a:pathLst>
                <a:path w="15209" h="15209" extrusionOk="0">
                  <a:moveTo>
                    <a:pt x="7604" y="0"/>
                  </a:moveTo>
                  <a:cubicBezTo>
                    <a:pt x="3404" y="0"/>
                    <a:pt x="0" y="3404"/>
                    <a:pt x="0" y="7604"/>
                  </a:cubicBezTo>
                  <a:cubicBezTo>
                    <a:pt x="0" y="11805"/>
                    <a:pt x="3404" y="15209"/>
                    <a:pt x="7604" y="15209"/>
                  </a:cubicBezTo>
                  <a:cubicBezTo>
                    <a:pt x="11804" y="15209"/>
                    <a:pt x="15209" y="11805"/>
                    <a:pt x="15209" y="7604"/>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3"/>
            <p:cNvSpPr/>
            <p:nvPr/>
          </p:nvSpPr>
          <p:spPr>
            <a:xfrm>
              <a:off x="553048" y="2669265"/>
              <a:ext cx="549400" cy="250994"/>
            </a:xfrm>
            <a:custGeom>
              <a:avLst/>
              <a:gdLst/>
              <a:ahLst/>
              <a:cxnLst/>
              <a:rect l="l" t="t" r="r" b="b"/>
              <a:pathLst>
                <a:path w="26328" h="12028" extrusionOk="0">
                  <a:moveTo>
                    <a:pt x="1493" y="0"/>
                  </a:moveTo>
                  <a:cubicBezTo>
                    <a:pt x="671" y="0"/>
                    <a:pt x="0" y="671"/>
                    <a:pt x="0" y="1496"/>
                  </a:cubicBezTo>
                  <a:cubicBezTo>
                    <a:pt x="0" y="2322"/>
                    <a:pt x="671" y="2990"/>
                    <a:pt x="1493" y="2990"/>
                  </a:cubicBezTo>
                  <a:lnTo>
                    <a:pt x="19596" y="2990"/>
                  </a:lnTo>
                  <a:cubicBezTo>
                    <a:pt x="21591" y="2990"/>
                    <a:pt x="23340" y="4084"/>
                    <a:pt x="23340" y="5330"/>
                  </a:cubicBezTo>
                  <a:lnTo>
                    <a:pt x="23340" y="6698"/>
                  </a:lnTo>
                  <a:cubicBezTo>
                    <a:pt x="23340" y="7947"/>
                    <a:pt x="21591" y="9041"/>
                    <a:pt x="19596" y="9041"/>
                  </a:cubicBezTo>
                  <a:lnTo>
                    <a:pt x="1493" y="9041"/>
                  </a:lnTo>
                  <a:cubicBezTo>
                    <a:pt x="671" y="9041"/>
                    <a:pt x="0" y="9709"/>
                    <a:pt x="0" y="10534"/>
                  </a:cubicBezTo>
                  <a:cubicBezTo>
                    <a:pt x="0" y="11360"/>
                    <a:pt x="671" y="12028"/>
                    <a:pt x="1493" y="12028"/>
                  </a:cubicBezTo>
                  <a:lnTo>
                    <a:pt x="19596" y="12028"/>
                  </a:lnTo>
                  <a:cubicBezTo>
                    <a:pt x="23370" y="12028"/>
                    <a:pt x="26327" y="9688"/>
                    <a:pt x="26327" y="6698"/>
                  </a:cubicBezTo>
                  <a:lnTo>
                    <a:pt x="26327" y="5330"/>
                  </a:lnTo>
                  <a:cubicBezTo>
                    <a:pt x="26327" y="2343"/>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3"/>
            <p:cNvSpPr/>
            <p:nvPr/>
          </p:nvSpPr>
          <p:spPr>
            <a:xfrm>
              <a:off x="848698" y="3070526"/>
              <a:ext cx="317374" cy="317457"/>
            </a:xfrm>
            <a:custGeom>
              <a:avLst/>
              <a:gdLst/>
              <a:ahLst/>
              <a:cxnLst/>
              <a:rect l="l" t="t" r="r" b="b"/>
              <a:pathLst>
                <a:path w="15209" h="15213" extrusionOk="0">
                  <a:moveTo>
                    <a:pt x="7604" y="1"/>
                  </a:moveTo>
                  <a:cubicBezTo>
                    <a:pt x="3404" y="1"/>
                    <a:pt x="0" y="3405"/>
                    <a:pt x="0" y="7605"/>
                  </a:cubicBezTo>
                  <a:cubicBezTo>
                    <a:pt x="0" y="11805"/>
                    <a:pt x="3404" y="15212"/>
                    <a:pt x="7604" y="15212"/>
                  </a:cubicBezTo>
                  <a:cubicBezTo>
                    <a:pt x="11804" y="15212"/>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3"/>
            <p:cNvSpPr/>
            <p:nvPr/>
          </p:nvSpPr>
          <p:spPr>
            <a:xfrm>
              <a:off x="553048" y="3103747"/>
              <a:ext cx="549400" cy="251015"/>
            </a:xfrm>
            <a:custGeom>
              <a:avLst/>
              <a:gdLst/>
              <a:ahLst/>
              <a:cxnLst/>
              <a:rect l="l" t="t" r="r" b="b"/>
              <a:pathLst>
                <a:path w="26328" h="12029" extrusionOk="0">
                  <a:moveTo>
                    <a:pt x="1493" y="0"/>
                  </a:moveTo>
                  <a:cubicBezTo>
                    <a:pt x="671" y="0"/>
                    <a:pt x="0" y="668"/>
                    <a:pt x="0" y="1494"/>
                  </a:cubicBezTo>
                  <a:cubicBezTo>
                    <a:pt x="0" y="2320"/>
                    <a:pt x="671" y="2987"/>
                    <a:pt x="1493" y="2987"/>
                  </a:cubicBezTo>
                  <a:lnTo>
                    <a:pt x="19596" y="2987"/>
                  </a:lnTo>
                  <a:cubicBezTo>
                    <a:pt x="21591" y="2987"/>
                    <a:pt x="23340" y="4081"/>
                    <a:pt x="23340" y="5330"/>
                  </a:cubicBezTo>
                  <a:lnTo>
                    <a:pt x="23340" y="6696"/>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6"/>
                  </a:cubicBezTo>
                  <a:lnTo>
                    <a:pt x="26327" y="5330"/>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3"/>
            <p:cNvSpPr/>
            <p:nvPr/>
          </p:nvSpPr>
          <p:spPr>
            <a:xfrm>
              <a:off x="848698" y="3504966"/>
              <a:ext cx="317374" cy="317436"/>
            </a:xfrm>
            <a:custGeom>
              <a:avLst/>
              <a:gdLst/>
              <a:ahLst/>
              <a:cxnLst/>
              <a:rect l="l" t="t" r="r" b="b"/>
              <a:pathLst>
                <a:path w="15209" h="15212" extrusionOk="0">
                  <a:moveTo>
                    <a:pt x="7604" y="0"/>
                  </a:moveTo>
                  <a:cubicBezTo>
                    <a:pt x="3404" y="0"/>
                    <a:pt x="0" y="3407"/>
                    <a:pt x="0" y="7607"/>
                  </a:cubicBezTo>
                  <a:cubicBezTo>
                    <a:pt x="0" y="11807"/>
                    <a:pt x="3404" y="15212"/>
                    <a:pt x="7604" y="15212"/>
                  </a:cubicBezTo>
                  <a:cubicBezTo>
                    <a:pt x="11804" y="15212"/>
                    <a:pt x="15209" y="11807"/>
                    <a:pt x="15209" y="7607"/>
                  </a:cubicBezTo>
                  <a:cubicBezTo>
                    <a:pt x="15209" y="3407"/>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3"/>
            <p:cNvSpPr/>
            <p:nvPr/>
          </p:nvSpPr>
          <p:spPr>
            <a:xfrm>
              <a:off x="553048" y="3538167"/>
              <a:ext cx="549400" cy="251015"/>
            </a:xfrm>
            <a:custGeom>
              <a:avLst/>
              <a:gdLst/>
              <a:ahLst/>
              <a:cxnLst/>
              <a:rect l="l" t="t" r="r" b="b"/>
              <a:pathLst>
                <a:path w="26328" h="12029" extrusionOk="0">
                  <a:moveTo>
                    <a:pt x="1493" y="1"/>
                  </a:moveTo>
                  <a:cubicBezTo>
                    <a:pt x="671" y="1"/>
                    <a:pt x="0" y="672"/>
                    <a:pt x="0" y="1497"/>
                  </a:cubicBezTo>
                  <a:cubicBezTo>
                    <a:pt x="0" y="2320"/>
                    <a:pt x="671" y="2991"/>
                    <a:pt x="1493" y="2991"/>
                  </a:cubicBezTo>
                  <a:lnTo>
                    <a:pt x="19596" y="2991"/>
                  </a:lnTo>
                  <a:cubicBezTo>
                    <a:pt x="21591" y="2991"/>
                    <a:pt x="23340" y="4085"/>
                    <a:pt x="23340" y="5331"/>
                  </a:cubicBezTo>
                  <a:lnTo>
                    <a:pt x="23340" y="6699"/>
                  </a:lnTo>
                  <a:cubicBezTo>
                    <a:pt x="23340" y="7948"/>
                    <a:pt x="21591" y="9042"/>
                    <a:pt x="19596" y="9042"/>
                  </a:cubicBezTo>
                  <a:lnTo>
                    <a:pt x="1493" y="9042"/>
                  </a:lnTo>
                  <a:cubicBezTo>
                    <a:pt x="671" y="9042"/>
                    <a:pt x="0" y="9710"/>
                    <a:pt x="0" y="10535"/>
                  </a:cubicBezTo>
                  <a:cubicBezTo>
                    <a:pt x="0" y="11361"/>
                    <a:pt x="671" y="12029"/>
                    <a:pt x="1493" y="12029"/>
                  </a:cubicBezTo>
                  <a:lnTo>
                    <a:pt x="19596" y="12029"/>
                  </a:lnTo>
                  <a:cubicBezTo>
                    <a:pt x="23370" y="12029"/>
                    <a:pt x="26327" y="9689"/>
                    <a:pt x="26327" y="6699"/>
                  </a:cubicBezTo>
                  <a:lnTo>
                    <a:pt x="26327" y="5331"/>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3"/>
            <p:cNvSpPr/>
            <p:nvPr/>
          </p:nvSpPr>
          <p:spPr>
            <a:xfrm>
              <a:off x="848698" y="3939449"/>
              <a:ext cx="317374" cy="317395"/>
            </a:xfrm>
            <a:custGeom>
              <a:avLst/>
              <a:gdLst/>
              <a:ahLst/>
              <a:cxnLst/>
              <a:rect l="l" t="t" r="r" b="b"/>
              <a:pathLst>
                <a:path w="15209" h="15210" extrusionOk="0">
                  <a:moveTo>
                    <a:pt x="7604" y="1"/>
                  </a:moveTo>
                  <a:cubicBezTo>
                    <a:pt x="3404" y="1"/>
                    <a:pt x="0" y="3405"/>
                    <a:pt x="0" y="7605"/>
                  </a:cubicBezTo>
                  <a:cubicBezTo>
                    <a:pt x="0" y="11805"/>
                    <a:pt x="3404" y="15209"/>
                    <a:pt x="7604" y="15209"/>
                  </a:cubicBezTo>
                  <a:cubicBezTo>
                    <a:pt x="11804" y="15209"/>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3"/>
            <p:cNvSpPr/>
            <p:nvPr/>
          </p:nvSpPr>
          <p:spPr>
            <a:xfrm>
              <a:off x="553048" y="3972670"/>
              <a:ext cx="549400" cy="251015"/>
            </a:xfrm>
            <a:custGeom>
              <a:avLst/>
              <a:gdLst/>
              <a:ahLst/>
              <a:cxnLst/>
              <a:rect l="l" t="t" r="r" b="b"/>
              <a:pathLst>
                <a:path w="26328" h="12029" extrusionOk="0">
                  <a:moveTo>
                    <a:pt x="1493" y="0"/>
                  </a:moveTo>
                  <a:cubicBezTo>
                    <a:pt x="671" y="0"/>
                    <a:pt x="0" y="668"/>
                    <a:pt x="0" y="1494"/>
                  </a:cubicBezTo>
                  <a:cubicBezTo>
                    <a:pt x="0" y="2320"/>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8"/>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86" name="Google Shape;786;p3"/>
          <p:cNvSpPr txBox="1">
            <a:spLocks noGrp="1"/>
          </p:cNvSpPr>
          <p:nvPr>
            <p:ph type="title"/>
          </p:nvPr>
        </p:nvSpPr>
        <p:spPr>
          <a:xfrm>
            <a:off x="3116850" y="1880650"/>
            <a:ext cx="4541400" cy="1353300"/>
          </a:xfrm>
          <a:prstGeom prst="rect">
            <a:avLst/>
          </a:prstGeom>
        </p:spPr>
        <p:txBody>
          <a:bodyPr spcFirstLastPara="1" wrap="square" lIns="91425" tIns="91425" rIns="91425" bIns="91425" anchor="b" anchorCtr="0">
            <a:noAutofit/>
          </a:bodyPr>
          <a:lstStyle>
            <a:lvl1pPr lvl="0" algn="l">
              <a:spcBef>
                <a:spcPts val="0"/>
              </a:spcBef>
              <a:spcAft>
                <a:spcPts val="0"/>
              </a:spcAft>
              <a:buSzPts val="3600"/>
              <a:buNone/>
              <a:defRPr sz="38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787" name="Google Shape;787;p3"/>
          <p:cNvSpPr txBox="1">
            <a:spLocks noGrp="1"/>
          </p:cNvSpPr>
          <p:nvPr>
            <p:ph type="title" idx="2" hasCustomPrompt="1"/>
          </p:nvPr>
        </p:nvSpPr>
        <p:spPr>
          <a:xfrm>
            <a:off x="1810950" y="2150850"/>
            <a:ext cx="11535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45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788" name="Google Shape;788;p3"/>
          <p:cNvSpPr/>
          <p:nvPr/>
        </p:nvSpPr>
        <p:spPr>
          <a:xfrm>
            <a:off x="8428900" y="1041975"/>
            <a:ext cx="143750" cy="647425"/>
          </a:xfrm>
          <a:custGeom>
            <a:avLst/>
            <a:gdLst/>
            <a:ahLst/>
            <a:cxnLst/>
            <a:rect l="l" t="t" r="r" b="b"/>
            <a:pathLst>
              <a:path w="5750" h="25897" extrusionOk="0">
                <a:moveTo>
                  <a:pt x="0" y="0"/>
                </a:moveTo>
                <a:lnTo>
                  <a:pt x="0" y="25897"/>
                </a:lnTo>
                <a:cubicBezTo>
                  <a:pt x="3176" y="25897"/>
                  <a:pt x="5749" y="23323"/>
                  <a:pt x="5749" y="20147"/>
                </a:cubicBezTo>
                <a:lnTo>
                  <a:pt x="5749" y="5752"/>
                </a:lnTo>
                <a:cubicBezTo>
                  <a:pt x="5749" y="2576"/>
                  <a:pt x="3176"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3"/>
          <p:cNvSpPr/>
          <p:nvPr/>
        </p:nvSpPr>
        <p:spPr>
          <a:xfrm>
            <a:off x="8428900" y="2620900"/>
            <a:ext cx="143750" cy="647425"/>
          </a:xfrm>
          <a:custGeom>
            <a:avLst/>
            <a:gdLst/>
            <a:ahLst/>
            <a:cxnLst/>
            <a:rect l="l" t="t" r="r" b="b"/>
            <a:pathLst>
              <a:path w="5750" h="25897" extrusionOk="0">
                <a:moveTo>
                  <a:pt x="0" y="0"/>
                </a:moveTo>
                <a:lnTo>
                  <a:pt x="0" y="25897"/>
                </a:lnTo>
                <a:cubicBezTo>
                  <a:pt x="3176" y="25897"/>
                  <a:pt x="5749" y="23323"/>
                  <a:pt x="5749" y="20148"/>
                </a:cubicBezTo>
                <a:lnTo>
                  <a:pt x="5749" y="5752"/>
                </a:lnTo>
                <a:cubicBezTo>
                  <a:pt x="5749" y="2577"/>
                  <a:pt x="3176"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3"/>
          <p:cNvSpPr/>
          <p:nvPr/>
        </p:nvSpPr>
        <p:spPr>
          <a:xfrm>
            <a:off x="8428900" y="1811900"/>
            <a:ext cx="143750" cy="647425"/>
          </a:xfrm>
          <a:custGeom>
            <a:avLst/>
            <a:gdLst/>
            <a:ahLst/>
            <a:cxnLst/>
            <a:rect l="l" t="t" r="r" b="b"/>
            <a:pathLst>
              <a:path w="5750" h="25897" extrusionOk="0">
                <a:moveTo>
                  <a:pt x="0" y="0"/>
                </a:moveTo>
                <a:lnTo>
                  <a:pt x="0" y="25897"/>
                </a:lnTo>
                <a:cubicBezTo>
                  <a:pt x="3176" y="25897"/>
                  <a:pt x="5749" y="23320"/>
                  <a:pt x="5749" y="20147"/>
                </a:cubicBezTo>
                <a:lnTo>
                  <a:pt x="5749" y="5749"/>
                </a:lnTo>
                <a:cubicBezTo>
                  <a:pt x="5749" y="2574"/>
                  <a:pt x="3176" y="0"/>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3"/>
          <p:cNvSpPr/>
          <p:nvPr/>
        </p:nvSpPr>
        <p:spPr>
          <a:xfrm>
            <a:off x="8428900" y="3454000"/>
            <a:ext cx="143750" cy="647425"/>
          </a:xfrm>
          <a:custGeom>
            <a:avLst/>
            <a:gdLst/>
            <a:ahLst/>
            <a:cxnLst/>
            <a:rect l="l" t="t" r="r" b="b"/>
            <a:pathLst>
              <a:path w="5750" h="25897" extrusionOk="0">
                <a:moveTo>
                  <a:pt x="0" y="1"/>
                </a:moveTo>
                <a:lnTo>
                  <a:pt x="0" y="25897"/>
                </a:lnTo>
                <a:cubicBezTo>
                  <a:pt x="3176" y="25897"/>
                  <a:pt x="5749" y="23323"/>
                  <a:pt x="5749" y="20148"/>
                </a:cubicBezTo>
                <a:lnTo>
                  <a:pt x="5749" y="5752"/>
                </a:lnTo>
                <a:cubicBezTo>
                  <a:pt x="5749" y="2577"/>
                  <a:pt x="3176" y="1"/>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3"/>
          <p:cNvSpPr/>
          <p:nvPr/>
        </p:nvSpPr>
        <p:spPr>
          <a:xfrm rot="-900008">
            <a:off x="1715274" y="4153738"/>
            <a:ext cx="585793" cy="623413"/>
          </a:xfrm>
          <a:custGeom>
            <a:avLst/>
            <a:gdLst/>
            <a:ahLst/>
            <a:cxnLst/>
            <a:rect l="l" t="t" r="r" b="b"/>
            <a:pathLst>
              <a:path w="27269" h="29017" extrusionOk="0">
                <a:moveTo>
                  <a:pt x="22507" y="0"/>
                </a:moveTo>
                <a:cubicBezTo>
                  <a:pt x="21719" y="0"/>
                  <a:pt x="20932" y="201"/>
                  <a:pt x="20248" y="603"/>
                </a:cubicBezTo>
                <a:cubicBezTo>
                  <a:pt x="20101" y="684"/>
                  <a:pt x="19960" y="774"/>
                  <a:pt x="19827" y="877"/>
                </a:cubicBezTo>
                <a:cubicBezTo>
                  <a:pt x="19689" y="973"/>
                  <a:pt x="19562" y="1080"/>
                  <a:pt x="19439" y="1195"/>
                </a:cubicBezTo>
                <a:cubicBezTo>
                  <a:pt x="19306" y="1313"/>
                  <a:pt x="19214" y="1408"/>
                  <a:pt x="19117" y="1505"/>
                </a:cubicBezTo>
                <a:lnTo>
                  <a:pt x="18821" y="1800"/>
                </a:lnTo>
                <a:lnTo>
                  <a:pt x="17642" y="2975"/>
                </a:lnTo>
                <a:lnTo>
                  <a:pt x="8210" y="12373"/>
                </a:lnTo>
                <a:lnTo>
                  <a:pt x="3494" y="17071"/>
                </a:lnTo>
                <a:lnTo>
                  <a:pt x="2315" y="18246"/>
                </a:lnTo>
                <a:lnTo>
                  <a:pt x="1721" y="18842"/>
                </a:lnTo>
                <a:cubicBezTo>
                  <a:pt x="1504" y="19073"/>
                  <a:pt x="1291" y="19311"/>
                  <a:pt x="1110" y="19576"/>
                </a:cubicBezTo>
                <a:cubicBezTo>
                  <a:pt x="744" y="20099"/>
                  <a:pt x="454" y="20675"/>
                  <a:pt x="267" y="21287"/>
                </a:cubicBezTo>
                <a:cubicBezTo>
                  <a:pt x="86" y="21900"/>
                  <a:pt x="1" y="22538"/>
                  <a:pt x="13" y="23174"/>
                </a:cubicBezTo>
                <a:cubicBezTo>
                  <a:pt x="35" y="24451"/>
                  <a:pt x="496" y="25713"/>
                  <a:pt x="1281" y="26719"/>
                </a:cubicBezTo>
                <a:cubicBezTo>
                  <a:pt x="1679" y="27216"/>
                  <a:pt x="2146" y="27657"/>
                  <a:pt x="2675" y="28015"/>
                </a:cubicBezTo>
                <a:cubicBezTo>
                  <a:pt x="3210" y="28365"/>
                  <a:pt x="3798" y="28634"/>
                  <a:pt x="4413" y="28805"/>
                </a:cubicBezTo>
                <a:cubicBezTo>
                  <a:pt x="4924" y="28947"/>
                  <a:pt x="5453" y="29016"/>
                  <a:pt x="5983" y="29016"/>
                </a:cubicBezTo>
                <a:cubicBezTo>
                  <a:pt x="6728" y="29016"/>
                  <a:pt x="7474" y="28878"/>
                  <a:pt x="8170" y="28610"/>
                </a:cubicBezTo>
                <a:cubicBezTo>
                  <a:pt x="8765" y="28375"/>
                  <a:pt x="9319" y="28045"/>
                  <a:pt x="9814" y="27642"/>
                </a:cubicBezTo>
                <a:lnTo>
                  <a:pt x="10170" y="27323"/>
                </a:lnTo>
                <a:cubicBezTo>
                  <a:pt x="10285" y="27216"/>
                  <a:pt x="10371" y="27125"/>
                  <a:pt x="10472" y="27025"/>
                </a:cubicBezTo>
                <a:lnTo>
                  <a:pt x="11063" y="26437"/>
                </a:lnTo>
                <a:lnTo>
                  <a:pt x="20495" y="17039"/>
                </a:lnTo>
                <a:cubicBezTo>
                  <a:pt x="21385" y="16152"/>
                  <a:pt x="21860" y="15184"/>
                  <a:pt x="21554" y="14878"/>
                </a:cubicBezTo>
                <a:cubicBezTo>
                  <a:pt x="21491" y="14814"/>
                  <a:pt x="21400" y="14784"/>
                  <a:pt x="21287" y="14784"/>
                </a:cubicBezTo>
                <a:cubicBezTo>
                  <a:pt x="20852" y="14784"/>
                  <a:pt x="20096" y="15227"/>
                  <a:pt x="19389" y="15931"/>
                </a:cubicBezTo>
                <a:lnTo>
                  <a:pt x="9957" y="25329"/>
                </a:lnTo>
                <a:lnTo>
                  <a:pt x="9369" y="25916"/>
                </a:lnTo>
                <a:cubicBezTo>
                  <a:pt x="9272" y="26009"/>
                  <a:pt x="9166" y="26121"/>
                  <a:pt x="9079" y="26200"/>
                </a:cubicBezTo>
                <a:lnTo>
                  <a:pt x="8814" y="26439"/>
                </a:lnTo>
                <a:cubicBezTo>
                  <a:pt x="8448" y="26735"/>
                  <a:pt x="8041" y="26978"/>
                  <a:pt x="7603" y="27152"/>
                </a:cubicBezTo>
                <a:cubicBezTo>
                  <a:pt x="7090" y="27349"/>
                  <a:pt x="6538" y="27451"/>
                  <a:pt x="5987" y="27451"/>
                </a:cubicBezTo>
                <a:cubicBezTo>
                  <a:pt x="5595" y="27451"/>
                  <a:pt x="5204" y="27399"/>
                  <a:pt x="4826" y="27294"/>
                </a:cubicBezTo>
                <a:cubicBezTo>
                  <a:pt x="4373" y="27166"/>
                  <a:pt x="3939" y="26970"/>
                  <a:pt x="3544" y="26715"/>
                </a:cubicBezTo>
                <a:cubicBezTo>
                  <a:pt x="3154" y="26449"/>
                  <a:pt x="2808" y="26121"/>
                  <a:pt x="2512" y="25753"/>
                </a:cubicBezTo>
                <a:cubicBezTo>
                  <a:pt x="1935" y="25011"/>
                  <a:pt x="1591" y="24083"/>
                  <a:pt x="1577" y="23138"/>
                </a:cubicBezTo>
                <a:cubicBezTo>
                  <a:pt x="1570" y="22667"/>
                  <a:pt x="1633" y="22194"/>
                  <a:pt x="1764" y="21743"/>
                </a:cubicBezTo>
                <a:cubicBezTo>
                  <a:pt x="1902" y="21291"/>
                  <a:pt x="2118" y="20866"/>
                  <a:pt x="2387" y="20480"/>
                </a:cubicBezTo>
                <a:cubicBezTo>
                  <a:pt x="2520" y="20285"/>
                  <a:pt x="2677" y="20110"/>
                  <a:pt x="2838" y="19937"/>
                </a:cubicBezTo>
                <a:lnTo>
                  <a:pt x="3418" y="19355"/>
                </a:lnTo>
                <a:lnTo>
                  <a:pt x="4597" y="18180"/>
                </a:lnTo>
                <a:lnTo>
                  <a:pt x="9313" y="13480"/>
                </a:lnTo>
                <a:lnTo>
                  <a:pt x="18747" y="4082"/>
                </a:lnTo>
                <a:lnTo>
                  <a:pt x="19926" y="2907"/>
                </a:lnTo>
                <a:lnTo>
                  <a:pt x="20220" y="2615"/>
                </a:lnTo>
                <a:cubicBezTo>
                  <a:pt x="20318" y="2515"/>
                  <a:pt x="20421" y="2412"/>
                  <a:pt x="20497" y="2348"/>
                </a:cubicBezTo>
                <a:cubicBezTo>
                  <a:pt x="20576" y="2273"/>
                  <a:pt x="20660" y="2201"/>
                  <a:pt x="20751" y="2140"/>
                </a:cubicBezTo>
                <a:cubicBezTo>
                  <a:pt x="20836" y="2070"/>
                  <a:pt x="20930" y="2014"/>
                  <a:pt x="21027" y="1961"/>
                </a:cubicBezTo>
                <a:cubicBezTo>
                  <a:pt x="21473" y="1696"/>
                  <a:pt x="21990" y="1565"/>
                  <a:pt x="22507" y="1565"/>
                </a:cubicBezTo>
                <a:cubicBezTo>
                  <a:pt x="22870" y="1565"/>
                  <a:pt x="23232" y="1629"/>
                  <a:pt x="23570" y="1758"/>
                </a:cubicBezTo>
                <a:cubicBezTo>
                  <a:pt x="24397" y="2056"/>
                  <a:pt x="25065" y="2764"/>
                  <a:pt x="25342" y="3593"/>
                </a:cubicBezTo>
                <a:cubicBezTo>
                  <a:pt x="25634" y="4424"/>
                  <a:pt x="25517" y="5384"/>
                  <a:pt x="25051" y="6128"/>
                </a:cubicBezTo>
                <a:cubicBezTo>
                  <a:pt x="24938" y="6315"/>
                  <a:pt x="24797" y="6486"/>
                  <a:pt x="24646" y="6647"/>
                </a:cubicBezTo>
                <a:lnTo>
                  <a:pt x="24063" y="7229"/>
                </a:lnTo>
                <a:lnTo>
                  <a:pt x="22884" y="8404"/>
                </a:lnTo>
                <a:lnTo>
                  <a:pt x="20526" y="10752"/>
                </a:lnTo>
                <a:lnTo>
                  <a:pt x="15811" y="15452"/>
                </a:lnTo>
                <a:lnTo>
                  <a:pt x="11095" y="20150"/>
                </a:lnTo>
                <a:lnTo>
                  <a:pt x="10506" y="20739"/>
                </a:lnTo>
                <a:cubicBezTo>
                  <a:pt x="10283" y="20961"/>
                  <a:pt x="10170" y="21073"/>
                  <a:pt x="10011" y="21174"/>
                </a:cubicBezTo>
                <a:cubicBezTo>
                  <a:pt x="9754" y="21340"/>
                  <a:pt x="9447" y="21423"/>
                  <a:pt x="9141" y="21423"/>
                </a:cubicBezTo>
                <a:cubicBezTo>
                  <a:pt x="9072" y="21423"/>
                  <a:pt x="9004" y="21419"/>
                  <a:pt x="8936" y="21411"/>
                </a:cubicBezTo>
                <a:cubicBezTo>
                  <a:pt x="8184" y="21331"/>
                  <a:pt x="7552" y="20653"/>
                  <a:pt x="7524" y="19898"/>
                </a:cubicBezTo>
                <a:cubicBezTo>
                  <a:pt x="7500" y="19524"/>
                  <a:pt x="7607" y="19142"/>
                  <a:pt x="7834" y="18846"/>
                </a:cubicBezTo>
                <a:cubicBezTo>
                  <a:pt x="7858" y="18806"/>
                  <a:pt x="7890" y="18770"/>
                  <a:pt x="7922" y="18737"/>
                </a:cubicBezTo>
                <a:cubicBezTo>
                  <a:pt x="7951" y="18701"/>
                  <a:pt x="7979" y="18667"/>
                  <a:pt x="8035" y="18611"/>
                </a:cubicBezTo>
                <a:lnTo>
                  <a:pt x="8325" y="18313"/>
                </a:lnTo>
                <a:lnTo>
                  <a:pt x="8906" y="17717"/>
                </a:lnTo>
                <a:lnTo>
                  <a:pt x="11224" y="15333"/>
                </a:lnTo>
                <a:lnTo>
                  <a:pt x="15864" y="10561"/>
                </a:lnTo>
                <a:cubicBezTo>
                  <a:pt x="16739" y="9661"/>
                  <a:pt x="17200" y="8685"/>
                  <a:pt x="16894" y="8380"/>
                </a:cubicBezTo>
                <a:cubicBezTo>
                  <a:pt x="16832" y="8319"/>
                  <a:pt x="16743" y="8290"/>
                  <a:pt x="16633" y="8290"/>
                </a:cubicBezTo>
                <a:cubicBezTo>
                  <a:pt x="16201" y="8290"/>
                  <a:pt x="15448" y="8744"/>
                  <a:pt x="14749" y="9464"/>
                </a:cubicBezTo>
                <a:lnTo>
                  <a:pt x="10105" y="14239"/>
                </a:lnTo>
                <a:lnTo>
                  <a:pt x="7784" y="16627"/>
                </a:lnTo>
                <a:lnTo>
                  <a:pt x="7204" y="17224"/>
                </a:lnTo>
                <a:lnTo>
                  <a:pt x="6914" y="17522"/>
                </a:lnTo>
                <a:cubicBezTo>
                  <a:pt x="6870" y="17566"/>
                  <a:pt x="6806" y="17635"/>
                  <a:pt x="6745" y="17705"/>
                </a:cubicBezTo>
                <a:cubicBezTo>
                  <a:pt x="6685" y="17774"/>
                  <a:pt x="6625" y="17844"/>
                  <a:pt x="6574" y="17920"/>
                </a:cubicBezTo>
                <a:cubicBezTo>
                  <a:pt x="6130" y="18510"/>
                  <a:pt x="5916" y="19262"/>
                  <a:pt x="5963" y="19993"/>
                </a:cubicBezTo>
                <a:cubicBezTo>
                  <a:pt x="6005" y="20725"/>
                  <a:pt x="6307" y="21448"/>
                  <a:pt x="6816" y="21979"/>
                </a:cubicBezTo>
                <a:cubicBezTo>
                  <a:pt x="7313" y="22514"/>
                  <a:pt x="8009" y="22878"/>
                  <a:pt x="8739" y="22963"/>
                </a:cubicBezTo>
                <a:cubicBezTo>
                  <a:pt x="8873" y="22981"/>
                  <a:pt x="9009" y="22989"/>
                  <a:pt x="9144" y="22989"/>
                </a:cubicBezTo>
                <a:cubicBezTo>
                  <a:pt x="9743" y="22989"/>
                  <a:pt x="10342" y="22822"/>
                  <a:pt x="10848" y="22496"/>
                </a:cubicBezTo>
                <a:cubicBezTo>
                  <a:pt x="11003" y="22395"/>
                  <a:pt x="11152" y="22287"/>
                  <a:pt x="11286" y="22162"/>
                </a:cubicBezTo>
                <a:cubicBezTo>
                  <a:pt x="11439" y="22025"/>
                  <a:pt x="11502" y="21951"/>
                  <a:pt x="11612" y="21848"/>
                </a:cubicBezTo>
                <a:lnTo>
                  <a:pt x="12200" y="21260"/>
                </a:lnTo>
                <a:lnTo>
                  <a:pt x="16916" y="16562"/>
                </a:lnTo>
                <a:lnTo>
                  <a:pt x="21632" y="11862"/>
                </a:lnTo>
                <a:lnTo>
                  <a:pt x="23990" y="9514"/>
                </a:lnTo>
                <a:lnTo>
                  <a:pt x="25169" y="8339"/>
                </a:lnTo>
                <a:lnTo>
                  <a:pt x="25763" y="7742"/>
                </a:lnTo>
                <a:cubicBezTo>
                  <a:pt x="25994" y="7502"/>
                  <a:pt x="26206" y="7241"/>
                  <a:pt x="26381" y="6955"/>
                </a:cubicBezTo>
                <a:cubicBezTo>
                  <a:pt x="27093" y="5816"/>
                  <a:pt x="27268" y="4360"/>
                  <a:pt x="26825" y="3092"/>
                </a:cubicBezTo>
                <a:cubicBezTo>
                  <a:pt x="26397" y="1820"/>
                  <a:pt x="25389" y="758"/>
                  <a:pt x="24125" y="295"/>
                </a:cubicBezTo>
                <a:cubicBezTo>
                  <a:pt x="23609" y="98"/>
                  <a:pt x="23058" y="0"/>
                  <a:pt x="225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3"/>
          <p:cNvSpPr/>
          <p:nvPr/>
        </p:nvSpPr>
        <p:spPr>
          <a:xfrm>
            <a:off x="5588200" y="1064375"/>
            <a:ext cx="388400" cy="411925"/>
          </a:xfrm>
          <a:custGeom>
            <a:avLst/>
            <a:gdLst/>
            <a:ahLst/>
            <a:cxnLst/>
            <a:rect l="l" t="t" r="r" b="b"/>
            <a:pathLst>
              <a:path w="15536" h="16477" extrusionOk="0">
                <a:moveTo>
                  <a:pt x="6847" y="1663"/>
                </a:moveTo>
                <a:cubicBezTo>
                  <a:pt x="7694" y="2699"/>
                  <a:pt x="8474" y="3796"/>
                  <a:pt x="9217" y="4915"/>
                </a:cubicBezTo>
                <a:lnTo>
                  <a:pt x="9217" y="4915"/>
                </a:lnTo>
                <a:cubicBezTo>
                  <a:pt x="8312" y="5132"/>
                  <a:pt x="7406" y="5345"/>
                  <a:pt x="6499" y="5555"/>
                </a:cubicBezTo>
                <a:lnTo>
                  <a:pt x="6499" y="5555"/>
                </a:lnTo>
                <a:cubicBezTo>
                  <a:pt x="6577" y="4254"/>
                  <a:pt x="6686" y="2956"/>
                  <a:pt x="6847" y="1663"/>
                </a:cubicBezTo>
                <a:close/>
                <a:moveTo>
                  <a:pt x="13631" y="4832"/>
                </a:moveTo>
                <a:cubicBezTo>
                  <a:pt x="13054" y="5635"/>
                  <a:pt x="12464" y="6428"/>
                  <a:pt x="11865" y="7213"/>
                </a:cubicBezTo>
                <a:lnTo>
                  <a:pt x="11865" y="7213"/>
                </a:lnTo>
                <a:cubicBezTo>
                  <a:pt x="11783" y="7081"/>
                  <a:pt x="11700" y="6949"/>
                  <a:pt x="11617" y="6817"/>
                </a:cubicBezTo>
                <a:cubicBezTo>
                  <a:pt x="11353" y="6396"/>
                  <a:pt x="11086" y="5973"/>
                  <a:pt x="10816" y="5552"/>
                </a:cubicBezTo>
                <a:lnTo>
                  <a:pt x="10816" y="5552"/>
                </a:lnTo>
                <a:cubicBezTo>
                  <a:pt x="11756" y="5320"/>
                  <a:pt x="12695" y="5082"/>
                  <a:pt x="13631" y="4832"/>
                </a:cubicBezTo>
                <a:close/>
                <a:moveTo>
                  <a:pt x="5447" y="6821"/>
                </a:moveTo>
                <a:lnTo>
                  <a:pt x="5447" y="6821"/>
                </a:lnTo>
                <a:cubicBezTo>
                  <a:pt x="5412" y="7578"/>
                  <a:pt x="5383" y="8337"/>
                  <a:pt x="5358" y="9095"/>
                </a:cubicBezTo>
                <a:lnTo>
                  <a:pt x="5358" y="9095"/>
                </a:lnTo>
                <a:cubicBezTo>
                  <a:pt x="4278" y="8603"/>
                  <a:pt x="3200" y="8103"/>
                  <a:pt x="2127" y="7595"/>
                </a:cubicBezTo>
                <a:lnTo>
                  <a:pt x="2127" y="7595"/>
                </a:lnTo>
                <a:cubicBezTo>
                  <a:pt x="3233" y="7333"/>
                  <a:pt x="4340" y="7077"/>
                  <a:pt x="5447" y="6821"/>
                </a:cubicBezTo>
                <a:close/>
                <a:moveTo>
                  <a:pt x="9795" y="5801"/>
                </a:moveTo>
                <a:cubicBezTo>
                  <a:pt x="10147" y="6347"/>
                  <a:pt x="10492" y="6896"/>
                  <a:pt x="10833" y="7443"/>
                </a:cubicBezTo>
                <a:cubicBezTo>
                  <a:pt x="10961" y="7647"/>
                  <a:pt x="11089" y="7852"/>
                  <a:pt x="11216" y="8057"/>
                </a:cubicBezTo>
                <a:lnTo>
                  <a:pt x="11216" y="8057"/>
                </a:lnTo>
                <a:cubicBezTo>
                  <a:pt x="10515" y="8963"/>
                  <a:pt x="9804" y="9861"/>
                  <a:pt x="9090" y="10757"/>
                </a:cubicBezTo>
                <a:lnTo>
                  <a:pt x="9090" y="10757"/>
                </a:lnTo>
                <a:cubicBezTo>
                  <a:pt x="8168" y="10356"/>
                  <a:pt x="7249" y="9949"/>
                  <a:pt x="6332" y="9536"/>
                </a:cubicBezTo>
                <a:lnTo>
                  <a:pt x="6332" y="9536"/>
                </a:lnTo>
                <a:cubicBezTo>
                  <a:pt x="6362" y="8553"/>
                  <a:pt x="6396" y="7571"/>
                  <a:pt x="6443" y="6590"/>
                </a:cubicBezTo>
                <a:lnTo>
                  <a:pt x="6443" y="6590"/>
                </a:lnTo>
                <a:cubicBezTo>
                  <a:pt x="7562" y="6331"/>
                  <a:pt x="8679" y="6070"/>
                  <a:pt x="9795" y="5801"/>
                </a:cubicBezTo>
                <a:close/>
                <a:moveTo>
                  <a:pt x="11771" y="8958"/>
                </a:moveTo>
                <a:cubicBezTo>
                  <a:pt x="12536" y="10214"/>
                  <a:pt x="13278" y="11491"/>
                  <a:pt x="13947" y="12799"/>
                </a:cubicBezTo>
                <a:lnTo>
                  <a:pt x="13947" y="12799"/>
                </a:lnTo>
                <a:cubicBezTo>
                  <a:pt x="12637" y="12267"/>
                  <a:pt x="11332" y="11721"/>
                  <a:pt x="10032" y="11163"/>
                </a:cubicBezTo>
                <a:lnTo>
                  <a:pt x="10032" y="11163"/>
                </a:lnTo>
                <a:cubicBezTo>
                  <a:pt x="10616" y="10431"/>
                  <a:pt x="11196" y="9697"/>
                  <a:pt x="11771" y="8958"/>
                </a:cubicBezTo>
                <a:close/>
                <a:moveTo>
                  <a:pt x="6300" y="10607"/>
                </a:moveTo>
                <a:cubicBezTo>
                  <a:pt x="7016" y="10927"/>
                  <a:pt x="7732" y="11244"/>
                  <a:pt x="8451" y="11557"/>
                </a:cubicBezTo>
                <a:lnTo>
                  <a:pt x="8451" y="11557"/>
                </a:lnTo>
                <a:cubicBezTo>
                  <a:pt x="7691" y="12508"/>
                  <a:pt x="6929" y="13457"/>
                  <a:pt x="6174" y="14413"/>
                </a:cubicBezTo>
                <a:lnTo>
                  <a:pt x="6174" y="14413"/>
                </a:lnTo>
                <a:cubicBezTo>
                  <a:pt x="6229" y="13146"/>
                  <a:pt x="6264" y="11877"/>
                  <a:pt x="6300" y="10607"/>
                </a:cubicBezTo>
                <a:close/>
                <a:moveTo>
                  <a:pt x="6513" y="1"/>
                </a:moveTo>
                <a:cubicBezTo>
                  <a:pt x="6290" y="1"/>
                  <a:pt x="6060" y="131"/>
                  <a:pt x="6026" y="362"/>
                </a:cubicBezTo>
                <a:cubicBezTo>
                  <a:pt x="5760" y="2163"/>
                  <a:pt x="5604" y="3972"/>
                  <a:pt x="5501" y="5786"/>
                </a:cubicBezTo>
                <a:lnTo>
                  <a:pt x="5501" y="5786"/>
                </a:lnTo>
                <a:cubicBezTo>
                  <a:pt x="3837" y="6171"/>
                  <a:pt x="2172" y="6555"/>
                  <a:pt x="511" y="6958"/>
                </a:cubicBezTo>
                <a:cubicBezTo>
                  <a:pt x="115" y="7055"/>
                  <a:pt x="1" y="7681"/>
                  <a:pt x="393" y="7868"/>
                </a:cubicBezTo>
                <a:cubicBezTo>
                  <a:pt x="2028" y="8652"/>
                  <a:pt x="3672" y="9419"/>
                  <a:pt x="5324" y="10167"/>
                </a:cubicBezTo>
                <a:lnTo>
                  <a:pt x="5324" y="10167"/>
                </a:lnTo>
                <a:cubicBezTo>
                  <a:pt x="5265" y="12097"/>
                  <a:pt x="5213" y="14027"/>
                  <a:pt x="5099" y="15951"/>
                </a:cubicBezTo>
                <a:cubicBezTo>
                  <a:pt x="5085" y="16196"/>
                  <a:pt x="5221" y="16347"/>
                  <a:pt x="5397" y="16404"/>
                </a:cubicBezTo>
                <a:lnTo>
                  <a:pt x="5397" y="16404"/>
                </a:lnTo>
                <a:cubicBezTo>
                  <a:pt x="5468" y="16450"/>
                  <a:pt x="5548" y="16477"/>
                  <a:pt x="5628" y="16477"/>
                </a:cubicBezTo>
                <a:cubicBezTo>
                  <a:pt x="5740" y="16477"/>
                  <a:pt x="5853" y="16426"/>
                  <a:pt x="5948" y="16303"/>
                </a:cubicBezTo>
                <a:cubicBezTo>
                  <a:pt x="7084" y="14845"/>
                  <a:pt x="8241" y="13406"/>
                  <a:pt x="9393" y="11965"/>
                </a:cubicBezTo>
                <a:lnTo>
                  <a:pt x="9393" y="11965"/>
                </a:lnTo>
                <a:cubicBezTo>
                  <a:pt x="11196" y="12741"/>
                  <a:pt x="13009" y="13494"/>
                  <a:pt x="14832" y="14222"/>
                </a:cubicBezTo>
                <a:cubicBezTo>
                  <a:pt x="14891" y="14245"/>
                  <a:pt x="14947" y="14256"/>
                  <a:pt x="14999" y="14256"/>
                </a:cubicBezTo>
                <a:cubicBezTo>
                  <a:pt x="15344" y="14256"/>
                  <a:pt x="15535" y="13791"/>
                  <a:pt x="15394" y="13491"/>
                </a:cubicBezTo>
                <a:cubicBezTo>
                  <a:pt x="14529" y="11640"/>
                  <a:pt x="13496" y="9859"/>
                  <a:pt x="12424" y="8114"/>
                </a:cubicBezTo>
                <a:lnTo>
                  <a:pt x="12424" y="8114"/>
                </a:lnTo>
                <a:cubicBezTo>
                  <a:pt x="13397" y="6844"/>
                  <a:pt x="14350" y="5557"/>
                  <a:pt x="15264" y="4238"/>
                </a:cubicBezTo>
                <a:cubicBezTo>
                  <a:pt x="15493" y="3909"/>
                  <a:pt x="15177" y="3491"/>
                  <a:pt x="14822" y="3491"/>
                </a:cubicBezTo>
                <a:cubicBezTo>
                  <a:pt x="14782" y="3491"/>
                  <a:pt x="14741" y="3496"/>
                  <a:pt x="14701" y="3507"/>
                </a:cubicBezTo>
                <a:cubicBezTo>
                  <a:pt x="13221" y="3921"/>
                  <a:pt x="11733" y="4302"/>
                  <a:pt x="10242" y="4667"/>
                </a:cubicBezTo>
                <a:lnTo>
                  <a:pt x="10242" y="4667"/>
                </a:lnTo>
                <a:cubicBezTo>
                  <a:pt x="9206" y="3091"/>
                  <a:pt x="8105" y="1549"/>
                  <a:pt x="6860" y="143"/>
                </a:cubicBezTo>
                <a:cubicBezTo>
                  <a:pt x="6774" y="46"/>
                  <a:pt x="6645" y="1"/>
                  <a:pt x="65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3"/>
          <p:cNvSpPr/>
          <p:nvPr/>
        </p:nvSpPr>
        <p:spPr>
          <a:xfrm>
            <a:off x="7974050" y="786950"/>
            <a:ext cx="176025" cy="165050"/>
          </a:xfrm>
          <a:custGeom>
            <a:avLst/>
            <a:gdLst/>
            <a:ahLst/>
            <a:cxnLst/>
            <a:rect l="l" t="t" r="r" b="b"/>
            <a:pathLst>
              <a:path w="7041" h="6602" extrusionOk="0">
                <a:moveTo>
                  <a:pt x="4935" y="1378"/>
                </a:moveTo>
                <a:cubicBezTo>
                  <a:pt x="4939" y="1380"/>
                  <a:pt x="4948" y="1387"/>
                  <a:pt x="4965" y="1400"/>
                </a:cubicBezTo>
                <a:cubicBezTo>
                  <a:pt x="4955" y="1392"/>
                  <a:pt x="4945" y="1385"/>
                  <a:pt x="4935" y="1378"/>
                </a:cubicBezTo>
                <a:close/>
                <a:moveTo>
                  <a:pt x="1630" y="1762"/>
                </a:moveTo>
                <a:lnTo>
                  <a:pt x="1630" y="1762"/>
                </a:lnTo>
                <a:cubicBezTo>
                  <a:pt x="1621" y="1773"/>
                  <a:pt x="1618" y="1778"/>
                  <a:pt x="1618" y="1778"/>
                </a:cubicBezTo>
                <a:cubicBezTo>
                  <a:pt x="1618" y="1778"/>
                  <a:pt x="1623" y="1771"/>
                  <a:pt x="1630" y="1762"/>
                </a:cubicBezTo>
                <a:close/>
                <a:moveTo>
                  <a:pt x="3639" y="986"/>
                </a:moveTo>
                <a:cubicBezTo>
                  <a:pt x="4036" y="986"/>
                  <a:pt x="4418" y="1072"/>
                  <a:pt x="4734" y="1250"/>
                </a:cubicBezTo>
                <a:cubicBezTo>
                  <a:pt x="4786" y="1280"/>
                  <a:pt x="4839" y="1313"/>
                  <a:pt x="4890" y="1347"/>
                </a:cubicBezTo>
                <a:cubicBezTo>
                  <a:pt x="4906" y="1357"/>
                  <a:pt x="4921" y="1367"/>
                  <a:pt x="4935" y="1378"/>
                </a:cubicBezTo>
                <a:lnTo>
                  <a:pt x="4935" y="1378"/>
                </a:lnTo>
                <a:cubicBezTo>
                  <a:pt x="4934" y="1377"/>
                  <a:pt x="4933" y="1376"/>
                  <a:pt x="4933" y="1376"/>
                </a:cubicBezTo>
                <a:lnTo>
                  <a:pt x="4933" y="1376"/>
                </a:lnTo>
                <a:cubicBezTo>
                  <a:pt x="4934" y="1376"/>
                  <a:pt x="4964" y="1397"/>
                  <a:pt x="4972" y="1404"/>
                </a:cubicBezTo>
                <a:cubicBezTo>
                  <a:pt x="5081" y="1495"/>
                  <a:pt x="5182" y="1594"/>
                  <a:pt x="5275" y="1701"/>
                </a:cubicBezTo>
                <a:cubicBezTo>
                  <a:pt x="5296" y="1724"/>
                  <a:pt x="5315" y="1747"/>
                  <a:pt x="5332" y="1771"/>
                </a:cubicBezTo>
                <a:cubicBezTo>
                  <a:pt x="5336" y="1776"/>
                  <a:pt x="5339" y="1780"/>
                  <a:pt x="5342" y="1782"/>
                </a:cubicBezTo>
                <a:lnTo>
                  <a:pt x="5342" y="1782"/>
                </a:lnTo>
                <a:cubicBezTo>
                  <a:pt x="5378" y="1835"/>
                  <a:pt x="5414" y="1889"/>
                  <a:pt x="5446" y="1943"/>
                </a:cubicBezTo>
                <a:cubicBezTo>
                  <a:pt x="5477" y="1994"/>
                  <a:pt x="5507" y="2045"/>
                  <a:pt x="5534" y="2097"/>
                </a:cubicBezTo>
                <a:cubicBezTo>
                  <a:pt x="5548" y="2126"/>
                  <a:pt x="5603" y="2244"/>
                  <a:pt x="5604" y="2244"/>
                </a:cubicBezTo>
                <a:cubicBezTo>
                  <a:pt x="5605" y="2244"/>
                  <a:pt x="5604" y="2244"/>
                  <a:pt x="5604" y="2242"/>
                </a:cubicBezTo>
                <a:lnTo>
                  <a:pt x="5604" y="2242"/>
                </a:lnTo>
                <a:cubicBezTo>
                  <a:pt x="5646" y="2347"/>
                  <a:pt x="5682" y="2454"/>
                  <a:pt x="5711" y="2561"/>
                </a:cubicBezTo>
                <a:cubicBezTo>
                  <a:pt x="5726" y="2620"/>
                  <a:pt x="5741" y="2679"/>
                  <a:pt x="5751" y="2738"/>
                </a:cubicBezTo>
                <a:cubicBezTo>
                  <a:pt x="5756" y="2758"/>
                  <a:pt x="5778" y="2901"/>
                  <a:pt x="5781" y="2901"/>
                </a:cubicBezTo>
                <a:cubicBezTo>
                  <a:pt x="5781" y="2901"/>
                  <a:pt x="5781" y="2892"/>
                  <a:pt x="5779" y="2872"/>
                </a:cubicBezTo>
                <a:lnTo>
                  <a:pt x="5779" y="2872"/>
                </a:lnTo>
                <a:cubicBezTo>
                  <a:pt x="5793" y="2999"/>
                  <a:pt x="5800" y="3127"/>
                  <a:pt x="5800" y="3256"/>
                </a:cubicBezTo>
                <a:cubicBezTo>
                  <a:pt x="5798" y="3323"/>
                  <a:pt x="5796" y="3393"/>
                  <a:pt x="5791" y="3460"/>
                </a:cubicBezTo>
                <a:cubicBezTo>
                  <a:pt x="5787" y="3518"/>
                  <a:pt x="5781" y="3572"/>
                  <a:pt x="5780" y="3582"/>
                </a:cubicBezTo>
                <a:lnTo>
                  <a:pt x="5780" y="3582"/>
                </a:lnTo>
                <a:cubicBezTo>
                  <a:pt x="5759" y="3706"/>
                  <a:pt x="5734" y="3831"/>
                  <a:pt x="5699" y="3953"/>
                </a:cubicBezTo>
                <a:cubicBezTo>
                  <a:pt x="5682" y="4012"/>
                  <a:pt x="5663" y="4069"/>
                  <a:pt x="5642" y="4126"/>
                </a:cubicBezTo>
                <a:cubicBezTo>
                  <a:pt x="5631" y="4155"/>
                  <a:pt x="5621" y="4183"/>
                  <a:pt x="5610" y="4212"/>
                </a:cubicBezTo>
                <a:cubicBezTo>
                  <a:pt x="5606" y="4223"/>
                  <a:pt x="5602" y="4232"/>
                  <a:pt x="5600" y="4238"/>
                </a:cubicBezTo>
                <a:lnTo>
                  <a:pt x="5600" y="4238"/>
                </a:lnTo>
                <a:cubicBezTo>
                  <a:pt x="5597" y="4244"/>
                  <a:pt x="5593" y="4252"/>
                  <a:pt x="5589" y="4261"/>
                </a:cubicBezTo>
                <a:cubicBezTo>
                  <a:pt x="5534" y="4370"/>
                  <a:pt x="5477" y="4478"/>
                  <a:pt x="5412" y="4581"/>
                </a:cubicBezTo>
                <a:cubicBezTo>
                  <a:pt x="5311" y="4737"/>
                  <a:pt x="5324" y="4720"/>
                  <a:pt x="5189" y="4863"/>
                </a:cubicBezTo>
                <a:cubicBezTo>
                  <a:pt x="4814" y="5261"/>
                  <a:pt x="4355" y="5476"/>
                  <a:pt x="3756" y="5573"/>
                </a:cubicBezTo>
                <a:cubicBezTo>
                  <a:pt x="3620" y="5595"/>
                  <a:pt x="3482" y="5605"/>
                  <a:pt x="3344" y="5605"/>
                </a:cubicBezTo>
                <a:cubicBezTo>
                  <a:pt x="2954" y="5605"/>
                  <a:pt x="2572" y="5519"/>
                  <a:pt x="2265" y="5346"/>
                </a:cubicBezTo>
                <a:cubicBezTo>
                  <a:pt x="2214" y="5316"/>
                  <a:pt x="2164" y="5285"/>
                  <a:pt x="2113" y="5253"/>
                </a:cubicBezTo>
                <a:cubicBezTo>
                  <a:pt x="2098" y="5243"/>
                  <a:pt x="2015" y="5180"/>
                  <a:pt x="2013" y="5180"/>
                </a:cubicBezTo>
                <a:lnTo>
                  <a:pt x="2013" y="5180"/>
                </a:lnTo>
                <a:cubicBezTo>
                  <a:pt x="2013" y="5180"/>
                  <a:pt x="2019" y="5186"/>
                  <a:pt x="2037" y="5200"/>
                </a:cubicBezTo>
                <a:cubicBezTo>
                  <a:pt x="1930" y="5114"/>
                  <a:pt x="1831" y="5019"/>
                  <a:pt x="1740" y="4916"/>
                </a:cubicBezTo>
                <a:cubicBezTo>
                  <a:pt x="1728" y="4902"/>
                  <a:pt x="1675" y="4837"/>
                  <a:pt x="1657" y="4816"/>
                </a:cubicBezTo>
                <a:lnTo>
                  <a:pt x="1657" y="4816"/>
                </a:lnTo>
                <a:cubicBezTo>
                  <a:pt x="1647" y="4801"/>
                  <a:pt x="1584" y="4711"/>
                  <a:pt x="1570" y="4688"/>
                </a:cubicBezTo>
                <a:cubicBezTo>
                  <a:pt x="1500" y="4579"/>
                  <a:pt x="1439" y="4465"/>
                  <a:pt x="1382" y="4347"/>
                </a:cubicBezTo>
                <a:cubicBezTo>
                  <a:pt x="1372" y="4327"/>
                  <a:pt x="1369" y="4322"/>
                  <a:pt x="1368" y="4322"/>
                </a:cubicBezTo>
                <a:lnTo>
                  <a:pt x="1368" y="4322"/>
                </a:lnTo>
                <a:cubicBezTo>
                  <a:pt x="1368" y="4322"/>
                  <a:pt x="1368" y="4322"/>
                  <a:pt x="1368" y="4322"/>
                </a:cubicBezTo>
                <a:lnTo>
                  <a:pt x="1368" y="4322"/>
                </a:lnTo>
                <a:cubicBezTo>
                  <a:pt x="1366" y="4315"/>
                  <a:pt x="1360" y="4299"/>
                  <a:pt x="1348" y="4265"/>
                </a:cubicBezTo>
                <a:cubicBezTo>
                  <a:pt x="1329" y="4210"/>
                  <a:pt x="1308" y="4155"/>
                  <a:pt x="1291" y="4101"/>
                </a:cubicBezTo>
                <a:cubicBezTo>
                  <a:pt x="1251" y="3974"/>
                  <a:pt x="1220" y="3848"/>
                  <a:pt x="1197" y="3717"/>
                </a:cubicBezTo>
                <a:cubicBezTo>
                  <a:pt x="1192" y="3696"/>
                  <a:pt x="1179" y="3596"/>
                  <a:pt x="1178" y="3596"/>
                </a:cubicBezTo>
                <a:lnTo>
                  <a:pt x="1178" y="3596"/>
                </a:lnTo>
                <a:cubicBezTo>
                  <a:pt x="1178" y="3596"/>
                  <a:pt x="1179" y="3606"/>
                  <a:pt x="1182" y="3633"/>
                </a:cubicBezTo>
                <a:cubicBezTo>
                  <a:pt x="1173" y="3568"/>
                  <a:pt x="1167" y="3502"/>
                  <a:pt x="1165" y="3437"/>
                </a:cubicBezTo>
                <a:cubicBezTo>
                  <a:pt x="1157" y="3304"/>
                  <a:pt x="1157" y="3174"/>
                  <a:pt x="1165" y="3041"/>
                </a:cubicBezTo>
                <a:cubicBezTo>
                  <a:pt x="1167" y="3011"/>
                  <a:pt x="1179" y="2898"/>
                  <a:pt x="1181" y="2870"/>
                </a:cubicBezTo>
                <a:lnTo>
                  <a:pt x="1181" y="2870"/>
                </a:lnTo>
                <a:cubicBezTo>
                  <a:pt x="1186" y="2847"/>
                  <a:pt x="1203" y="2750"/>
                  <a:pt x="1209" y="2721"/>
                </a:cubicBezTo>
                <a:cubicBezTo>
                  <a:pt x="1239" y="2580"/>
                  <a:pt x="1281" y="2443"/>
                  <a:pt x="1327" y="2306"/>
                </a:cubicBezTo>
                <a:cubicBezTo>
                  <a:pt x="1342" y="2262"/>
                  <a:pt x="1345" y="2248"/>
                  <a:pt x="1346" y="2244"/>
                </a:cubicBezTo>
                <a:lnTo>
                  <a:pt x="1346" y="2244"/>
                </a:lnTo>
                <a:cubicBezTo>
                  <a:pt x="1348" y="2241"/>
                  <a:pt x="1355" y="2229"/>
                  <a:pt x="1376" y="2188"/>
                </a:cubicBezTo>
                <a:cubicBezTo>
                  <a:pt x="1407" y="2125"/>
                  <a:pt x="1439" y="2059"/>
                  <a:pt x="1475" y="1998"/>
                </a:cubicBezTo>
                <a:cubicBezTo>
                  <a:pt x="1511" y="1937"/>
                  <a:pt x="1551" y="1878"/>
                  <a:pt x="1588" y="1819"/>
                </a:cubicBezTo>
                <a:cubicBezTo>
                  <a:pt x="1603" y="1799"/>
                  <a:pt x="1618" y="1779"/>
                  <a:pt x="1632" y="1759"/>
                </a:cubicBezTo>
                <a:lnTo>
                  <a:pt x="1632" y="1759"/>
                </a:lnTo>
                <a:cubicBezTo>
                  <a:pt x="1639" y="1751"/>
                  <a:pt x="1646" y="1741"/>
                  <a:pt x="1654" y="1733"/>
                </a:cubicBezTo>
                <a:cubicBezTo>
                  <a:pt x="1744" y="1632"/>
                  <a:pt x="1839" y="1535"/>
                  <a:pt x="1945" y="1446"/>
                </a:cubicBezTo>
                <a:cubicBezTo>
                  <a:pt x="1949" y="1443"/>
                  <a:pt x="1952" y="1440"/>
                  <a:pt x="1955" y="1437"/>
                </a:cubicBezTo>
                <a:lnTo>
                  <a:pt x="1955" y="1437"/>
                </a:lnTo>
                <a:cubicBezTo>
                  <a:pt x="1958" y="1435"/>
                  <a:pt x="1960" y="1434"/>
                  <a:pt x="1963" y="1431"/>
                </a:cubicBezTo>
                <a:cubicBezTo>
                  <a:pt x="1993" y="1410"/>
                  <a:pt x="2022" y="1389"/>
                  <a:pt x="2054" y="1370"/>
                </a:cubicBezTo>
                <a:cubicBezTo>
                  <a:pt x="2115" y="1328"/>
                  <a:pt x="2180" y="1292"/>
                  <a:pt x="2246" y="1257"/>
                </a:cubicBezTo>
                <a:cubicBezTo>
                  <a:pt x="2372" y="1191"/>
                  <a:pt x="2412" y="1174"/>
                  <a:pt x="2604" y="1120"/>
                </a:cubicBezTo>
                <a:cubicBezTo>
                  <a:pt x="2802" y="1065"/>
                  <a:pt x="2859" y="1059"/>
                  <a:pt x="3023" y="1044"/>
                </a:cubicBezTo>
                <a:cubicBezTo>
                  <a:pt x="3046" y="1042"/>
                  <a:pt x="3069" y="1039"/>
                  <a:pt x="3092" y="1035"/>
                </a:cubicBezTo>
                <a:lnTo>
                  <a:pt x="3092" y="1035"/>
                </a:lnTo>
                <a:cubicBezTo>
                  <a:pt x="3113" y="1033"/>
                  <a:pt x="3134" y="1031"/>
                  <a:pt x="3156" y="1027"/>
                </a:cubicBezTo>
                <a:cubicBezTo>
                  <a:pt x="3317" y="1000"/>
                  <a:pt x="3479" y="986"/>
                  <a:pt x="3639" y="986"/>
                </a:cubicBezTo>
                <a:close/>
                <a:moveTo>
                  <a:pt x="3656" y="0"/>
                </a:moveTo>
                <a:cubicBezTo>
                  <a:pt x="3424" y="0"/>
                  <a:pt x="3191" y="20"/>
                  <a:pt x="2962" y="55"/>
                </a:cubicBezTo>
                <a:lnTo>
                  <a:pt x="2962" y="55"/>
                </a:lnTo>
                <a:cubicBezTo>
                  <a:pt x="1592" y="189"/>
                  <a:pt x="506" y="1128"/>
                  <a:pt x="238" y="2500"/>
                </a:cubicBezTo>
                <a:cubicBezTo>
                  <a:pt x="0" y="3730"/>
                  <a:pt x="360" y="5131"/>
                  <a:pt x="1367" y="5933"/>
                </a:cubicBezTo>
                <a:cubicBezTo>
                  <a:pt x="1934" y="6385"/>
                  <a:pt x="2656" y="6602"/>
                  <a:pt x="3382" y="6602"/>
                </a:cubicBezTo>
                <a:cubicBezTo>
                  <a:pt x="4138" y="6602"/>
                  <a:pt x="4898" y="6367"/>
                  <a:pt x="5494" y="5917"/>
                </a:cubicBezTo>
                <a:cubicBezTo>
                  <a:pt x="6607" y="5078"/>
                  <a:pt x="7041" y="3580"/>
                  <a:pt x="6659" y="2253"/>
                </a:cubicBezTo>
                <a:cubicBezTo>
                  <a:pt x="6453" y="1537"/>
                  <a:pt x="6015" y="905"/>
                  <a:pt x="5393" y="488"/>
                </a:cubicBezTo>
                <a:cubicBezTo>
                  <a:pt x="4872" y="137"/>
                  <a:pt x="4267" y="0"/>
                  <a:pt x="36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3"/>
          <p:cNvSpPr/>
          <p:nvPr/>
        </p:nvSpPr>
        <p:spPr>
          <a:xfrm>
            <a:off x="1644575" y="3671325"/>
            <a:ext cx="117525" cy="1101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3"/>
          <p:cNvSpPr/>
          <p:nvPr/>
        </p:nvSpPr>
        <p:spPr>
          <a:xfrm>
            <a:off x="2845800" y="4088550"/>
            <a:ext cx="176025" cy="165050"/>
          </a:xfrm>
          <a:custGeom>
            <a:avLst/>
            <a:gdLst/>
            <a:ahLst/>
            <a:cxnLst/>
            <a:rect l="l" t="t" r="r" b="b"/>
            <a:pathLst>
              <a:path w="7041" h="6602" extrusionOk="0">
                <a:moveTo>
                  <a:pt x="4935" y="1378"/>
                </a:moveTo>
                <a:cubicBezTo>
                  <a:pt x="4939" y="1380"/>
                  <a:pt x="4948" y="1387"/>
                  <a:pt x="4965" y="1400"/>
                </a:cubicBezTo>
                <a:cubicBezTo>
                  <a:pt x="4955" y="1392"/>
                  <a:pt x="4945" y="1385"/>
                  <a:pt x="4935" y="1378"/>
                </a:cubicBezTo>
                <a:close/>
                <a:moveTo>
                  <a:pt x="1630" y="1762"/>
                </a:moveTo>
                <a:lnTo>
                  <a:pt x="1630" y="1762"/>
                </a:lnTo>
                <a:cubicBezTo>
                  <a:pt x="1621" y="1773"/>
                  <a:pt x="1618" y="1778"/>
                  <a:pt x="1618" y="1778"/>
                </a:cubicBezTo>
                <a:cubicBezTo>
                  <a:pt x="1618" y="1778"/>
                  <a:pt x="1623" y="1771"/>
                  <a:pt x="1630" y="1762"/>
                </a:cubicBezTo>
                <a:close/>
                <a:moveTo>
                  <a:pt x="3639" y="986"/>
                </a:moveTo>
                <a:cubicBezTo>
                  <a:pt x="4036" y="986"/>
                  <a:pt x="4418" y="1072"/>
                  <a:pt x="4734" y="1250"/>
                </a:cubicBezTo>
                <a:cubicBezTo>
                  <a:pt x="4786" y="1280"/>
                  <a:pt x="4839" y="1313"/>
                  <a:pt x="4890" y="1347"/>
                </a:cubicBezTo>
                <a:cubicBezTo>
                  <a:pt x="4906" y="1357"/>
                  <a:pt x="4921" y="1367"/>
                  <a:pt x="4935" y="1378"/>
                </a:cubicBezTo>
                <a:lnTo>
                  <a:pt x="4935" y="1378"/>
                </a:lnTo>
                <a:cubicBezTo>
                  <a:pt x="4934" y="1377"/>
                  <a:pt x="4933" y="1376"/>
                  <a:pt x="4933" y="1376"/>
                </a:cubicBezTo>
                <a:lnTo>
                  <a:pt x="4933" y="1376"/>
                </a:lnTo>
                <a:cubicBezTo>
                  <a:pt x="4934" y="1376"/>
                  <a:pt x="4964" y="1397"/>
                  <a:pt x="4972" y="1404"/>
                </a:cubicBezTo>
                <a:cubicBezTo>
                  <a:pt x="5081" y="1495"/>
                  <a:pt x="5182" y="1594"/>
                  <a:pt x="5275" y="1701"/>
                </a:cubicBezTo>
                <a:cubicBezTo>
                  <a:pt x="5296" y="1724"/>
                  <a:pt x="5315" y="1747"/>
                  <a:pt x="5332" y="1771"/>
                </a:cubicBezTo>
                <a:cubicBezTo>
                  <a:pt x="5336" y="1776"/>
                  <a:pt x="5339" y="1780"/>
                  <a:pt x="5342" y="1782"/>
                </a:cubicBezTo>
                <a:lnTo>
                  <a:pt x="5342" y="1782"/>
                </a:lnTo>
                <a:cubicBezTo>
                  <a:pt x="5378" y="1835"/>
                  <a:pt x="5414" y="1889"/>
                  <a:pt x="5446" y="1943"/>
                </a:cubicBezTo>
                <a:cubicBezTo>
                  <a:pt x="5477" y="1994"/>
                  <a:pt x="5507" y="2045"/>
                  <a:pt x="5534" y="2097"/>
                </a:cubicBezTo>
                <a:cubicBezTo>
                  <a:pt x="5548" y="2126"/>
                  <a:pt x="5603" y="2244"/>
                  <a:pt x="5604" y="2244"/>
                </a:cubicBezTo>
                <a:cubicBezTo>
                  <a:pt x="5605" y="2244"/>
                  <a:pt x="5604" y="2244"/>
                  <a:pt x="5604" y="2242"/>
                </a:cubicBezTo>
                <a:lnTo>
                  <a:pt x="5604" y="2242"/>
                </a:lnTo>
                <a:cubicBezTo>
                  <a:pt x="5646" y="2347"/>
                  <a:pt x="5682" y="2454"/>
                  <a:pt x="5711" y="2561"/>
                </a:cubicBezTo>
                <a:cubicBezTo>
                  <a:pt x="5726" y="2620"/>
                  <a:pt x="5741" y="2679"/>
                  <a:pt x="5751" y="2738"/>
                </a:cubicBezTo>
                <a:cubicBezTo>
                  <a:pt x="5756" y="2758"/>
                  <a:pt x="5778" y="2901"/>
                  <a:pt x="5781" y="2901"/>
                </a:cubicBezTo>
                <a:cubicBezTo>
                  <a:pt x="5781" y="2901"/>
                  <a:pt x="5781" y="2892"/>
                  <a:pt x="5779" y="2872"/>
                </a:cubicBezTo>
                <a:lnTo>
                  <a:pt x="5779" y="2872"/>
                </a:lnTo>
                <a:cubicBezTo>
                  <a:pt x="5793" y="2999"/>
                  <a:pt x="5800" y="3127"/>
                  <a:pt x="5800" y="3256"/>
                </a:cubicBezTo>
                <a:cubicBezTo>
                  <a:pt x="5798" y="3323"/>
                  <a:pt x="5796" y="3393"/>
                  <a:pt x="5791" y="3460"/>
                </a:cubicBezTo>
                <a:cubicBezTo>
                  <a:pt x="5787" y="3518"/>
                  <a:pt x="5781" y="3572"/>
                  <a:pt x="5780" y="3582"/>
                </a:cubicBezTo>
                <a:lnTo>
                  <a:pt x="5780" y="3582"/>
                </a:lnTo>
                <a:cubicBezTo>
                  <a:pt x="5759" y="3706"/>
                  <a:pt x="5734" y="3831"/>
                  <a:pt x="5699" y="3953"/>
                </a:cubicBezTo>
                <a:cubicBezTo>
                  <a:pt x="5682" y="4012"/>
                  <a:pt x="5663" y="4069"/>
                  <a:pt x="5642" y="4126"/>
                </a:cubicBezTo>
                <a:cubicBezTo>
                  <a:pt x="5631" y="4155"/>
                  <a:pt x="5621" y="4183"/>
                  <a:pt x="5610" y="4212"/>
                </a:cubicBezTo>
                <a:cubicBezTo>
                  <a:pt x="5606" y="4223"/>
                  <a:pt x="5602" y="4232"/>
                  <a:pt x="5600" y="4238"/>
                </a:cubicBezTo>
                <a:lnTo>
                  <a:pt x="5600" y="4238"/>
                </a:lnTo>
                <a:cubicBezTo>
                  <a:pt x="5597" y="4244"/>
                  <a:pt x="5593" y="4252"/>
                  <a:pt x="5589" y="4261"/>
                </a:cubicBezTo>
                <a:cubicBezTo>
                  <a:pt x="5534" y="4370"/>
                  <a:pt x="5477" y="4478"/>
                  <a:pt x="5412" y="4581"/>
                </a:cubicBezTo>
                <a:cubicBezTo>
                  <a:pt x="5311" y="4737"/>
                  <a:pt x="5324" y="4720"/>
                  <a:pt x="5189" y="4863"/>
                </a:cubicBezTo>
                <a:cubicBezTo>
                  <a:pt x="4814" y="5261"/>
                  <a:pt x="4355" y="5476"/>
                  <a:pt x="3756" y="5573"/>
                </a:cubicBezTo>
                <a:cubicBezTo>
                  <a:pt x="3620" y="5595"/>
                  <a:pt x="3482" y="5605"/>
                  <a:pt x="3344" y="5605"/>
                </a:cubicBezTo>
                <a:cubicBezTo>
                  <a:pt x="2954" y="5605"/>
                  <a:pt x="2572" y="5519"/>
                  <a:pt x="2265" y="5346"/>
                </a:cubicBezTo>
                <a:cubicBezTo>
                  <a:pt x="2214" y="5316"/>
                  <a:pt x="2164" y="5285"/>
                  <a:pt x="2113" y="5253"/>
                </a:cubicBezTo>
                <a:cubicBezTo>
                  <a:pt x="2098" y="5243"/>
                  <a:pt x="2015" y="5180"/>
                  <a:pt x="2013" y="5180"/>
                </a:cubicBezTo>
                <a:lnTo>
                  <a:pt x="2013" y="5180"/>
                </a:lnTo>
                <a:cubicBezTo>
                  <a:pt x="2013" y="5180"/>
                  <a:pt x="2019" y="5186"/>
                  <a:pt x="2037" y="5200"/>
                </a:cubicBezTo>
                <a:cubicBezTo>
                  <a:pt x="1930" y="5114"/>
                  <a:pt x="1831" y="5019"/>
                  <a:pt x="1740" y="4916"/>
                </a:cubicBezTo>
                <a:cubicBezTo>
                  <a:pt x="1728" y="4902"/>
                  <a:pt x="1675" y="4837"/>
                  <a:pt x="1657" y="4816"/>
                </a:cubicBezTo>
                <a:lnTo>
                  <a:pt x="1657" y="4816"/>
                </a:lnTo>
                <a:cubicBezTo>
                  <a:pt x="1647" y="4801"/>
                  <a:pt x="1584" y="4711"/>
                  <a:pt x="1570" y="4688"/>
                </a:cubicBezTo>
                <a:cubicBezTo>
                  <a:pt x="1500" y="4579"/>
                  <a:pt x="1439" y="4465"/>
                  <a:pt x="1382" y="4347"/>
                </a:cubicBezTo>
                <a:cubicBezTo>
                  <a:pt x="1372" y="4327"/>
                  <a:pt x="1369" y="4322"/>
                  <a:pt x="1368" y="4322"/>
                </a:cubicBezTo>
                <a:lnTo>
                  <a:pt x="1368" y="4322"/>
                </a:lnTo>
                <a:cubicBezTo>
                  <a:pt x="1368" y="4322"/>
                  <a:pt x="1368" y="4322"/>
                  <a:pt x="1368" y="4322"/>
                </a:cubicBezTo>
                <a:lnTo>
                  <a:pt x="1368" y="4322"/>
                </a:lnTo>
                <a:cubicBezTo>
                  <a:pt x="1366" y="4315"/>
                  <a:pt x="1360" y="4299"/>
                  <a:pt x="1348" y="4265"/>
                </a:cubicBezTo>
                <a:cubicBezTo>
                  <a:pt x="1329" y="4210"/>
                  <a:pt x="1308" y="4155"/>
                  <a:pt x="1291" y="4101"/>
                </a:cubicBezTo>
                <a:cubicBezTo>
                  <a:pt x="1251" y="3974"/>
                  <a:pt x="1220" y="3848"/>
                  <a:pt x="1197" y="3717"/>
                </a:cubicBezTo>
                <a:cubicBezTo>
                  <a:pt x="1192" y="3696"/>
                  <a:pt x="1179" y="3596"/>
                  <a:pt x="1178" y="3596"/>
                </a:cubicBezTo>
                <a:lnTo>
                  <a:pt x="1178" y="3596"/>
                </a:lnTo>
                <a:cubicBezTo>
                  <a:pt x="1178" y="3596"/>
                  <a:pt x="1179" y="3606"/>
                  <a:pt x="1182" y="3633"/>
                </a:cubicBezTo>
                <a:cubicBezTo>
                  <a:pt x="1173" y="3568"/>
                  <a:pt x="1167" y="3502"/>
                  <a:pt x="1165" y="3437"/>
                </a:cubicBezTo>
                <a:cubicBezTo>
                  <a:pt x="1157" y="3304"/>
                  <a:pt x="1157" y="3174"/>
                  <a:pt x="1165" y="3041"/>
                </a:cubicBezTo>
                <a:cubicBezTo>
                  <a:pt x="1167" y="3011"/>
                  <a:pt x="1179" y="2898"/>
                  <a:pt x="1181" y="2870"/>
                </a:cubicBezTo>
                <a:lnTo>
                  <a:pt x="1181" y="2870"/>
                </a:lnTo>
                <a:cubicBezTo>
                  <a:pt x="1186" y="2847"/>
                  <a:pt x="1203" y="2750"/>
                  <a:pt x="1209" y="2721"/>
                </a:cubicBezTo>
                <a:cubicBezTo>
                  <a:pt x="1239" y="2580"/>
                  <a:pt x="1281" y="2443"/>
                  <a:pt x="1327" y="2306"/>
                </a:cubicBezTo>
                <a:cubicBezTo>
                  <a:pt x="1342" y="2262"/>
                  <a:pt x="1345" y="2248"/>
                  <a:pt x="1346" y="2244"/>
                </a:cubicBezTo>
                <a:lnTo>
                  <a:pt x="1346" y="2244"/>
                </a:lnTo>
                <a:cubicBezTo>
                  <a:pt x="1348" y="2241"/>
                  <a:pt x="1355" y="2229"/>
                  <a:pt x="1376" y="2188"/>
                </a:cubicBezTo>
                <a:cubicBezTo>
                  <a:pt x="1407" y="2125"/>
                  <a:pt x="1439" y="2059"/>
                  <a:pt x="1475" y="1998"/>
                </a:cubicBezTo>
                <a:cubicBezTo>
                  <a:pt x="1511" y="1937"/>
                  <a:pt x="1551" y="1878"/>
                  <a:pt x="1588" y="1819"/>
                </a:cubicBezTo>
                <a:cubicBezTo>
                  <a:pt x="1603" y="1799"/>
                  <a:pt x="1618" y="1779"/>
                  <a:pt x="1632" y="1759"/>
                </a:cubicBezTo>
                <a:lnTo>
                  <a:pt x="1632" y="1759"/>
                </a:lnTo>
                <a:cubicBezTo>
                  <a:pt x="1639" y="1751"/>
                  <a:pt x="1646" y="1741"/>
                  <a:pt x="1654" y="1733"/>
                </a:cubicBezTo>
                <a:cubicBezTo>
                  <a:pt x="1744" y="1632"/>
                  <a:pt x="1839" y="1535"/>
                  <a:pt x="1945" y="1446"/>
                </a:cubicBezTo>
                <a:cubicBezTo>
                  <a:pt x="1949" y="1443"/>
                  <a:pt x="1952" y="1440"/>
                  <a:pt x="1955" y="1437"/>
                </a:cubicBezTo>
                <a:lnTo>
                  <a:pt x="1955" y="1437"/>
                </a:lnTo>
                <a:cubicBezTo>
                  <a:pt x="1958" y="1435"/>
                  <a:pt x="1960" y="1434"/>
                  <a:pt x="1963" y="1431"/>
                </a:cubicBezTo>
                <a:cubicBezTo>
                  <a:pt x="1993" y="1410"/>
                  <a:pt x="2022" y="1389"/>
                  <a:pt x="2054" y="1370"/>
                </a:cubicBezTo>
                <a:cubicBezTo>
                  <a:pt x="2115" y="1328"/>
                  <a:pt x="2180" y="1292"/>
                  <a:pt x="2246" y="1257"/>
                </a:cubicBezTo>
                <a:cubicBezTo>
                  <a:pt x="2372" y="1191"/>
                  <a:pt x="2412" y="1174"/>
                  <a:pt x="2604" y="1120"/>
                </a:cubicBezTo>
                <a:cubicBezTo>
                  <a:pt x="2802" y="1065"/>
                  <a:pt x="2859" y="1059"/>
                  <a:pt x="3023" y="1044"/>
                </a:cubicBezTo>
                <a:cubicBezTo>
                  <a:pt x="3046" y="1042"/>
                  <a:pt x="3069" y="1039"/>
                  <a:pt x="3092" y="1035"/>
                </a:cubicBezTo>
                <a:lnTo>
                  <a:pt x="3092" y="1035"/>
                </a:lnTo>
                <a:cubicBezTo>
                  <a:pt x="3113" y="1033"/>
                  <a:pt x="3134" y="1031"/>
                  <a:pt x="3156" y="1027"/>
                </a:cubicBezTo>
                <a:cubicBezTo>
                  <a:pt x="3317" y="1000"/>
                  <a:pt x="3479" y="986"/>
                  <a:pt x="3639" y="986"/>
                </a:cubicBezTo>
                <a:close/>
                <a:moveTo>
                  <a:pt x="3656" y="0"/>
                </a:moveTo>
                <a:cubicBezTo>
                  <a:pt x="3424" y="0"/>
                  <a:pt x="3191" y="20"/>
                  <a:pt x="2962" y="55"/>
                </a:cubicBezTo>
                <a:lnTo>
                  <a:pt x="2962" y="55"/>
                </a:lnTo>
                <a:cubicBezTo>
                  <a:pt x="1592" y="189"/>
                  <a:pt x="506" y="1128"/>
                  <a:pt x="238" y="2500"/>
                </a:cubicBezTo>
                <a:cubicBezTo>
                  <a:pt x="0" y="3730"/>
                  <a:pt x="360" y="5131"/>
                  <a:pt x="1367" y="5933"/>
                </a:cubicBezTo>
                <a:cubicBezTo>
                  <a:pt x="1934" y="6385"/>
                  <a:pt x="2656" y="6602"/>
                  <a:pt x="3382" y="6602"/>
                </a:cubicBezTo>
                <a:cubicBezTo>
                  <a:pt x="4138" y="6602"/>
                  <a:pt x="4898" y="6367"/>
                  <a:pt x="5494" y="5917"/>
                </a:cubicBezTo>
                <a:cubicBezTo>
                  <a:pt x="6607" y="5078"/>
                  <a:pt x="7041" y="3580"/>
                  <a:pt x="6659" y="2253"/>
                </a:cubicBezTo>
                <a:cubicBezTo>
                  <a:pt x="6453" y="1537"/>
                  <a:pt x="6015" y="905"/>
                  <a:pt x="5393" y="488"/>
                </a:cubicBezTo>
                <a:cubicBezTo>
                  <a:pt x="4872" y="137"/>
                  <a:pt x="4267" y="0"/>
                  <a:pt x="36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97" name="Google Shape;797;p3"/>
          <p:cNvGrpSpPr/>
          <p:nvPr/>
        </p:nvGrpSpPr>
        <p:grpSpPr>
          <a:xfrm>
            <a:off x="6294838" y="4058031"/>
            <a:ext cx="1055760" cy="753780"/>
            <a:chOff x="3308425" y="649500"/>
            <a:chExt cx="947975" cy="676825"/>
          </a:xfrm>
        </p:grpSpPr>
        <p:sp>
          <p:nvSpPr>
            <p:cNvPr id="798" name="Google Shape;798;p3"/>
            <p:cNvSpPr/>
            <p:nvPr/>
          </p:nvSpPr>
          <p:spPr>
            <a:xfrm>
              <a:off x="3308425" y="649500"/>
              <a:ext cx="947975" cy="676275"/>
            </a:xfrm>
            <a:custGeom>
              <a:avLst/>
              <a:gdLst/>
              <a:ahLst/>
              <a:cxnLst/>
              <a:rect l="l" t="t" r="r" b="b"/>
              <a:pathLst>
                <a:path w="37919" h="27051" extrusionOk="0">
                  <a:moveTo>
                    <a:pt x="12816" y="19976"/>
                  </a:moveTo>
                  <a:cubicBezTo>
                    <a:pt x="12818" y="19976"/>
                    <a:pt x="12821" y="19976"/>
                    <a:pt x="12824" y="19976"/>
                  </a:cubicBezTo>
                  <a:lnTo>
                    <a:pt x="12824" y="19976"/>
                  </a:lnTo>
                  <a:cubicBezTo>
                    <a:pt x="12815" y="19979"/>
                    <a:pt x="12808" y="19979"/>
                    <a:pt x="12804" y="19979"/>
                  </a:cubicBezTo>
                  <a:cubicBezTo>
                    <a:pt x="12796" y="19979"/>
                    <a:pt x="12800" y="19976"/>
                    <a:pt x="12816" y="19976"/>
                  </a:cubicBezTo>
                  <a:close/>
                  <a:moveTo>
                    <a:pt x="23205" y="24113"/>
                  </a:moveTo>
                  <a:cubicBezTo>
                    <a:pt x="23209" y="24113"/>
                    <a:pt x="23211" y="24115"/>
                    <a:pt x="23210" y="24120"/>
                  </a:cubicBezTo>
                  <a:cubicBezTo>
                    <a:pt x="23210" y="24121"/>
                    <a:pt x="23207" y="24122"/>
                    <a:pt x="23199" y="24122"/>
                  </a:cubicBezTo>
                  <a:cubicBezTo>
                    <a:pt x="23195" y="24122"/>
                    <a:pt x="23190" y="24121"/>
                    <a:pt x="23183" y="24121"/>
                  </a:cubicBezTo>
                  <a:lnTo>
                    <a:pt x="23183" y="24121"/>
                  </a:lnTo>
                  <a:cubicBezTo>
                    <a:pt x="23192" y="24116"/>
                    <a:pt x="23200" y="24113"/>
                    <a:pt x="23205" y="24113"/>
                  </a:cubicBezTo>
                  <a:close/>
                  <a:moveTo>
                    <a:pt x="36242" y="1377"/>
                  </a:moveTo>
                  <a:cubicBezTo>
                    <a:pt x="35424" y="2822"/>
                    <a:pt x="34606" y="4266"/>
                    <a:pt x="33786" y="5709"/>
                  </a:cubicBezTo>
                  <a:cubicBezTo>
                    <a:pt x="31759" y="9274"/>
                    <a:pt x="29728" y="12836"/>
                    <a:pt x="27681" y="16390"/>
                  </a:cubicBezTo>
                  <a:cubicBezTo>
                    <a:pt x="26227" y="18914"/>
                    <a:pt x="24824" y="21495"/>
                    <a:pt x="23229" y="23934"/>
                  </a:cubicBezTo>
                  <a:cubicBezTo>
                    <a:pt x="23191" y="23992"/>
                    <a:pt x="23148" y="24050"/>
                    <a:pt x="23106" y="24108"/>
                  </a:cubicBezTo>
                  <a:lnTo>
                    <a:pt x="23106" y="24108"/>
                  </a:lnTo>
                  <a:cubicBezTo>
                    <a:pt x="23088" y="24104"/>
                    <a:pt x="23067" y="24099"/>
                    <a:pt x="23044" y="24092"/>
                  </a:cubicBezTo>
                  <a:cubicBezTo>
                    <a:pt x="22905" y="24054"/>
                    <a:pt x="22768" y="24012"/>
                    <a:pt x="22633" y="23962"/>
                  </a:cubicBezTo>
                  <a:cubicBezTo>
                    <a:pt x="22302" y="23842"/>
                    <a:pt x="21982" y="23692"/>
                    <a:pt x="21664" y="23540"/>
                  </a:cubicBezTo>
                  <a:cubicBezTo>
                    <a:pt x="19793" y="22645"/>
                    <a:pt x="18001" y="21587"/>
                    <a:pt x="16189" y="20578"/>
                  </a:cubicBezTo>
                  <a:cubicBezTo>
                    <a:pt x="15443" y="20163"/>
                    <a:pt x="14697" y="19740"/>
                    <a:pt x="13928" y="19365"/>
                  </a:cubicBezTo>
                  <a:cubicBezTo>
                    <a:pt x="13607" y="19207"/>
                    <a:pt x="13229" y="18985"/>
                    <a:pt x="12857" y="18985"/>
                  </a:cubicBezTo>
                  <a:cubicBezTo>
                    <a:pt x="12737" y="18985"/>
                    <a:pt x="12617" y="19009"/>
                    <a:pt x="12500" y="19066"/>
                  </a:cubicBezTo>
                  <a:cubicBezTo>
                    <a:pt x="12209" y="19207"/>
                    <a:pt x="11959" y="19472"/>
                    <a:pt x="11729" y="19693"/>
                  </a:cubicBezTo>
                  <a:cubicBezTo>
                    <a:pt x="11318" y="20094"/>
                    <a:pt x="10928" y="20513"/>
                    <a:pt x="10534" y="20928"/>
                  </a:cubicBezTo>
                  <a:cubicBezTo>
                    <a:pt x="9428" y="22101"/>
                    <a:pt x="8325" y="23277"/>
                    <a:pt x="7166" y="24400"/>
                  </a:cubicBezTo>
                  <a:cubicBezTo>
                    <a:pt x="6929" y="24629"/>
                    <a:pt x="6690" y="24856"/>
                    <a:pt x="6448" y="25080"/>
                  </a:cubicBezTo>
                  <a:lnTo>
                    <a:pt x="6448" y="25080"/>
                  </a:lnTo>
                  <a:cubicBezTo>
                    <a:pt x="7055" y="22855"/>
                    <a:pt x="7613" y="20617"/>
                    <a:pt x="8177" y="18381"/>
                  </a:cubicBezTo>
                  <a:cubicBezTo>
                    <a:pt x="8331" y="17766"/>
                    <a:pt x="8727" y="16974"/>
                    <a:pt x="8278" y="16415"/>
                  </a:cubicBezTo>
                  <a:cubicBezTo>
                    <a:pt x="7575" y="15537"/>
                    <a:pt x="6292" y="15010"/>
                    <a:pt x="5320" y="14501"/>
                  </a:cubicBezTo>
                  <a:cubicBezTo>
                    <a:pt x="4122" y="13870"/>
                    <a:pt x="2890" y="13287"/>
                    <a:pt x="1708" y="12620"/>
                  </a:cubicBezTo>
                  <a:lnTo>
                    <a:pt x="1708" y="12620"/>
                  </a:lnTo>
                  <a:cubicBezTo>
                    <a:pt x="6998" y="10932"/>
                    <a:pt x="12278" y="9210"/>
                    <a:pt x="17556" y="7490"/>
                  </a:cubicBezTo>
                  <a:cubicBezTo>
                    <a:pt x="23048" y="5699"/>
                    <a:pt x="28536" y="3904"/>
                    <a:pt x="34026" y="2105"/>
                  </a:cubicBezTo>
                  <a:cubicBezTo>
                    <a:pt x="34765" y="1863"/>
                    <a:pt x="35503" y="1620"/>
                    <a:pt x="36242" y="1377"/>
                  </a:cubicBezTo>
                  <a:close/>
                  <a:moveTo>
                    <a:pt x="37319" y="0"/>
                  </a:moveTo>
                  <a:cubicBezTo>
                    <a:pt x="37273" y="0"/>
                    <a:pt x="37225" y="7"/>
                    <a:pt x="37176" y="23"/>
                  </a:cubicBezTo>
                  <a:cubicBezTo>
                    <a:pt x="33967" y="1077"/>
                    <a:pt x="30757" y="2128"/>
                    <a:pt x="27546" y="3179"/>
                  </a:cubicBezTo>
                  <a:cubicBezTo>
                    <a:pt x="21382" y="5195"/>
                    <a:pt x="15218" y="7209"/>
                    <a:pt x="9047" y="9209"/>
                  </a:cubicBezTo>
                  <a:cubicBezTo>
                    <a:pt x="6184" y="10137"/>
                    <a:pt x="3319" y="11064"/>
                    <a:pt x="452" y="11976"/>
                  </a:cubicBezTo>
                  <a:lnTo>
                    <a:pt x="452" y="11976"/>
                  </a:lnTo>
                  <a:cubicBezTo>
                    <a:pt x="371" y="11985"/>
                    <a:pt x="297" y="12018"/>
                    <a:pt x="233" y="12067"/>
                  </a:cubicBezTo>
                  <a:lnTo>
                    <a:pt x="233" y="12067"/>
                  </a:lnTo>
                  <a:cubicBezTo>
                    <a:pt x="111" y="12148"/>
                    <a:pt x="46" y="12272"/>
                    <a:pt x="28" y="12402"/>
                  </a:cubicBezTo>
                  <a:lnTo>
                    <a:pt x="28" y="12402"/>
                  </a:lnTo>
                  <a:cubicBezTo>
                    <a:pt x="0" y="12540"/>
                    <a:pt x="26" y="12688"/>
                    <a:pt x="128" y="12807"/>
                  </a:cubicBezTo>
                  <a:lnTo>
                    <a:pt x="128" y="12807"/>
                  </a:lnTo>
                  <a:cubicBezTo>
                    <a:pt x="180" y="12878"/>
                    <a:pt x="249" y="12934"/>
                    <a:pt x="332" y="12964"/>
                  </a:cubicBezTo>
                  <a:lnTo>
                    <a:pt x="332" y="12964"/>
                  </a:lnTo>
                  <a:cubicBezTo>
                    <a:pt x="1532" y="13711"/>
                    <a:pt x="2813" y="14326"/>
                    <a:pt x="4069" y="14970"/>
                  </a:cubicBezTo>
                  <a:cubicBezTo>
                    <a:pt x="5152" y="15529"/>
                    <a:pt x="6416" y="16055"/>
                    <a:pt x="7339" y="16873"/>
                  </a:cubicBezTo>
                  <a:cubicBezTo>
                    <a:pt x="7383" y="16913"/>
                    <a:pt x="7435" y="16989"/>
                    <a:pt x="7487" y="17027"/>
                  </a:cubicBezTo>
                  <a:lnTo>
                    <a:pt x="7487" y="17027"/>
                  </a:lnTo>
                  <a:cubicBezTo>
                    <a:pt x="7393" y="17359"/>
                    <a:pt x="7319" y="17699"/>
                    <a:pt x="7235" y="18033"/>
                  </a:cubicBezTo>
                  <a:cubicBezTo>
                    <a:pt x="6913" y="19321"/>
                    <a:pt x="6584" y="20606"/>
                    <a:pt x="6254" y="21891"/>
                  </a:cubicBezTo>
                  <a:cubicBezTo>
                    <a:pt x="5860" y="23410"/>
                    <a:pt x="5464" y="24931"/>
                    <a:pt x="5034" y="26439"/>
                  </a:cubicBezTo>
                  <a:cubicBezTo>
                    <a:pt x="4930" y="26803"/>
                    <a:pt x="5214" y="27050"/>
                    <a:pt x="5517" y="27050"/>
                  </a:cubicBezTo>
                  <a:cubicBezTo>
                    <a:pt x="5639" y="27050"/>
                    <a:pt x="5763" y="27011"/>
                    <a:pt x="5866" y="26924"/>
                  </a:cubicBezTo>
                  <a:cubicBezTo>
                    <a:pt x="8247" y="24910"/>
                    <a:pt x="10227" y="22525"/>
                    <a:pt x="12464" y="20370"/>
                  </a:cubicBezTo>
                  <a:cubicBezTo>
                    <a:pt x="12589" y="20250"/>
                    <a:pt x="12713" y="20123"/>
                    <a:pt x="12852" y="20018"/>
                  </a:cubicBezTo>
                  <a:cubicBezTo>
                    <a:pt x="12863" y="20009"/>
                    <a:pt x="12877" y="19999"/>
                    <a:pt x="12890" y="19990"/>
                  </a:cubicBezTo>
                  <a:lnTo>
                    <a:pt x="12890" y="19990"/>
                  </a:lnTo>
                  <a:cubicBezTo>
                    <a:pt x="12900" y="19993"/>
                    <a:pt x="12910" y="19997"/>
                    <a:pt x="12921" y="20001"/>
                  </a:cubicBezTo>
                  <a:cubicBezTo>
                    <a:pt x="13088" y="20068"/>
                    <a:pt x="13031" y="20039"/>
                    <a:pt x="13176" y="20106"/>
                  </a:cubicBezTo>
                  <a:cubicBezTo>
                    <a:pt x="13893" y="20437"/>
                    <a:pt x="14584" y="20827"/>
                    <a:pt x="15275" y="21210"/>
                  </a:cubicBezTo>
                  <a:cubicBezTo>
                    <a:pt x="17105" y="22224"/>
                    <a:pt x="18913" y="23285"/>
                    <a:pt x="20786" y="24217"/>
                  </a:cubicBezTo>
                  <a:cubicBezTo>
                    <a:pt x="21424" y="24535"/>
                    <a:pt x="22098" y="24897"/>
                    <a:pt x="22800" y="25057"/>
                  </a:cubicBezTo>
                  <a:cubicBezTo>
                    <a:pt x="22930" y="25087"/>
                    <a:pt x="23053" y="25105"/>
                    <a:pt x="23169" y="25105"/>
                  </a:cubicBezTo>
                  <a:cubicBezTo>
                    <a:pt x="23448" y="25105"/>
                    <a:pt x="23685" y="25004"/>
                    <a:pt x="23880" y="24741"/>
                  </a:cubicBezTo>
                  <a:cubicBezTo>
                    <a:pt x="24388" y="24059"/>
                    <a:pt x="24801" y="23292"/>
                    <a:pt x="25237" y="22563"/>
                  </a:cubicBezTo>
                  <a:cubicBezTo>
                    <a:pt x="26092" y="21124"/>
                    <a:pt x="26933" y="19677"/>
                    <a:pt x="27771" y="18227"/>
                  </a:cubicBezTo>
                  <a:cubicBezTo>
                    <a:pt x="29844" y="14642"/>
                    <a:pt x="31898" y="11043"/>
                    <a:pt x="33946" y="7443"/>
                  </a:cubicBezTo>
                  <a:cubicBezTo>
                    <a:pt x="35191" y="5254"/>
                    <a:pt x="36493" y="3084"/>
                    <a:pt x="37679" y="860"/>
                  </a:cubicBezTo>
                  <a:cubicBezTo>
                    <a:pt x="37698" y="826"/>
                    <a:pt x="37717" y="790"/>
                    <a:pt x="37738" y="754"/>
                  </a:cubicBezTo>
                  <a:cubicBezTo>
                    <a:pt x="37919" y="436"/>
                    <a:pt x="37673" y="0"/>
                    <a:pt x="373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3"/>
            <p:cNvSpPr/>
            <p:nvPr/>
          </p:nvSpPr>
          <p:spPr>
            <a:xfrm>
              <a:off x="3492300" y="863350"/>
              <a:ext cx="474450" cy="278325"/>
            </a:xfrm>
            <a:custGeom>
              <a:avLst/>
              <a:gdLst/>
              <a:ahLst/>
              <a:cxnLst/>
              <a:rect l="l" t="t" r="r" b="b"/>
              <a:pathLst>
                <a:path w="18978" h="11133" extrusionOk="0">
                  <a:moveTo>
                    <a:pt x="18335" y="1"/>
                  </a:moveTo>
                  <a:cubicBezTo>
                    <a:pt x="18285" y="1"/>
                    <a:pt x="18233" y="10"/>
                    <a:pt x="18179" y="31"/>
                  </a:cubicBezTo>
                  <a:cubicBezTo>
                    <a:pt x="15036" y="1249"/>
                    <a:pt x="11985" y="2675"/>
                    <a:pt x="8954" y="4143"/>
                  </a:cubicBezTo>
                  <a:cubicBezTo>
                    <a:pt x="6184" y="5485"/>
                    <a:pt x="3415" y="6829"/>
                    <a:pt x="534" y="7916"/>
                  </a:cubicBezTo>
                  <a:cubicBezTo>
                    <a:pt x="1" y="8116"/>
                    <a:pt x="152" y="8911"/>
                    <a:pt x="623" y="8911"/>
                  </a:cubicBezTo>
                  <a:cubicBezTo>
                    <a:pt x="678" y="8911"/>
                    <a:pt x="737" y="8900"/>
                    <a:pt x="799" y="8877"/>
                  </a:cubicBezTo>
                  <a:cubicBezTo>
                    <a:pt x="5885" y="6960"/>
                    <a:pt x="10658" y="4331"/>
                    <a:pt x="15633" y="2155"/>
                  </a:cubicBezTo>
                  <a:lnTo>
                    <a:pt x="15633" y="2155"/>
                  </a:lnTo>
                  <a:cubicBezTo>
                    <a:pt x="12206" y="4952"/>
                    <a:pt x="8533" y="7433"/>
                    <a:pt x="5160" y="10303"/>
                  </a:cubicBezTo>
                  <a:cubicBezTo>
                    <a:pt x="4776" y="10629"/>
                    <a:pt x="5131" y="11132"/>
                    <a:pt x="5535" y="11132"/>
                  </a:cubicBezTo>
                  <a:cubicBezTo>
                    <a:pt x="5646" y="11132"/>
                    <a:pt x="5760" y="11095"/>
                    <a:pt x="5863" y="11007"/>
                  </a:cubicBezTo>
                  <a:cubicBezTo>
                    <a:pt x="10016" y="7474"/>
                    <a:pt x="14621" y="4533"/>
                    <a:pt x="18664" y="863"/>
                  </a:cubicBezTo>
                  <a:cubicBezTo>
                    <a:pt x="18977" y="577"/>
                    <a:pt x="18723" y="1"/>
                    <a:pt x="183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3"/>
            <p:cNvSpPr/>
            <p:nvPr/>
          </p:nvSpPr>
          <p:spPr>
            <a:xfrm>
              <a:off x="3428775" y="1197550"/>
              <a:ext cx="352850" cy="128775"/>
            </a:xfrm>
            <a:custGeom>
              <a:avLst/>
              <a:gdLst/>
              <a:ahLst/>
              <a:cxnLst/>
              <a:rect l="l" t="t" r="r" b="b"/>
              <a:pathLst>
                <a:path w="14114" h="5151" extrusionOk="0">
                  <a:moveTo>
                    <a:pt x="13430" y="0"/>
                  </a:moveTo>
                  <a:cubicBezTo>
                    <a:pt x="13384" y="0"/>
                    <a:pt x="13335" y="7"/>
                    <a:pt x="13283" y="21"/>
                  </a:cubicBezTo>
                  <a:cubicBezTo>
                    <a:pt x="8994" y="1241"/>
                    <a:pt x="4865" y="2969"/>
                    <a:pt x="568" y="4169"/>
                  </a:cubicBezTo>
                  <a:cubicBezTo>
                    <a:pt x="1" y="4328"/>
                    <a:pt x="175" y="5151"/>
                    <a:pt x="688" y="5151"/>
                  </a:cubicBezTo>
                  <a:cubicBezTo>
                    <a:pt x="734" y="5151"/>
                    <a:pt x="782" y="5144"/>
                    <a:pt x="833" y="5130"/>
                  </a:cubicBezTo>
                  <a:cubicBezTo>
                    <a:pt x="5131" y="3929"/>
                    <a:pt x="9260" y="2202"/>
                    <a:pt x="13549" y="982"/>
                  </a:cubicBezTo>
                  <a:cubicBezTo>
                    <a:pt x="14113" y="822"/>
                    <a:pt x="13940" y="0"/>
                    <a:pt x="134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1" name="Google Shape;801;p3"/>
          <p:cNvGrpSpPr/>
          <p:nvPr/>
        </p:nvGrpSpPr>
        <p:grpSpPr>
          <a:xfrm rot="-6299880" flipH="1">
            <a:off x="1763090" y="476245"/>
            <a:ext cx="708049" cy="444266"/>
            <a:chOff x="1445125" y="3867675"/>
            <a:chExt cx="803300" cy="502950"/>
          </a:xfrm>
        </p:grpSpPr>
        <p:sp>
          <p:nvSpPr>
            <p:cNvPr id="802" name="Google Shape;802;p3"/>
            <p:cNvSpPr/>
            <p:nvPr/>
          </p:nvSpPr>
          <p:spPr>
            <a:xfrm>
              <a:off x="1445125" y="3867675"/>
              <a:ext cx="535450" cy="502950"/>
            </a:xfrm>
            <a:custGeom>
              <a:avLst/>
              <a:gdLst/>
              <a:ahLst/>
              <a:cxnLst/>
              <a:rect l="l" t="t" r="r" b="b"/>
              <a:pathLst>
                <a:path w="21418" h="20118" extrusionOk="0">
                  <a:moveTo>
                    <a:pt x="5846" y="993"/>
                  </a:moveTo>
                  <a:cubicBezTo>
                    <a:pt x="6726" y="993"/>
                    <a:pt x="7300" y="1814"/>
                    <a:pt x="7545" y="2688"/>
                  </a:cubicBezTo>
                  <a:cubicBezTo>
                    <a:pt x="7686" y="3200"/>
                    <a:pt x="7749" y="3726"/>
                    <a:pt x="7770" y="4255"/>
                  </a:cubicBezTo>
                  <a:cubicBezTo>
                    <a:pt x="7787" y="4700"/>
                    <a:pt x="7676" y="5216"/>
                    <a:pt x="7812" y="5641"/>
                  </a:cubicBezTo>
                  <a:cubicBezTo>
                    <a:pt x="8017" y="6280"/>
                    <a:pt x="8790" y="6621"/>
                    <a:pt x="9352" y="6861"/>
                  </a:cubicBezTo>
                  <a:cubicBezTo>
                    <a:pt x="10899" y="7523"/>
                    <a:pt x="12588" y="7895"/>
                    <a:pt x="14238" y="8195"/>
                  </a:cubicBezTo>
                  <a:cubicBezTo>
                    <a:pt x="14279" y="8202"/>
                    <a:pt x="14320" y="8206"/>
                    <a:pt x="14360" y="8206"/>
                  </a:cubicBezTo>
                  <a:cubicBezTo>
                    <a:pt x="14538" y="8206"/>
                    <a:pt x="14697" y="8128"/>
                    <a:pt x="14800" y="7965"/>
                  </a:cubicBezTo>
                  <a:cubicBezTo>
                    <a:pt x="15658" y="6602"/>
                    <a:pt x="16673" y="5266"/>
                    <a:pt x="17868" y="4181"/>
                  </a:cubicBezTo>
                  <a:cubicBezTo>
                    <a:pt x="18246" y="3837"/>
                    <a:pt x="19055" y="3130"/>
                    <a:pt x="19662" y="3130"/>
                  </a:cubicBezTo>
                  <a:cubicBezTo>
                    <a:pt x="19761" y="3130"/>
                    <a:pt x="19855" y="3149"/>
                    <a:pt x="19941" y="3191"/>
                  </a:cubicBezTo>
                  <a:cubicBezTo>
                    <a:pt x="19972" y="3206"/>
                    <a:pt x="20042" y="3282"/>
                    <a:pt x="20078" y="3334"/>
                  </a:cubicBezTo>
                  <a:cubicBezTo>
                    <a:pt x="20170" y="3474"/>
                    <a:pt x="20200" y="3554"/>
                    <a:pt x="20244" y="3703"/>
                  </a:cubicBezTo>
                  <a:cubicBezTo>
                    <a:pt x="20356" y="4074"/>
                    <a:pt x="20385" y="4459"/>
                    <a:pt x="20391" y="4845"/>
                  </a:cubicBezTo>
                  <a:cubicBezTo>
                    <a:pt x="20434" y="7253"/>
                    <a:pt x="19715" y="9724"/>
                    <a:pt x="18959" y="11987"/>
                  </a:cubicBezTo>
                  <a:cubicBezTo>
                    <a:pt x="18546" y="13223"/>
                    <a:pt x="18074" y="14443"/>
                    <a:pt x="17505" y="15619"/>
                  </a:cubicBezTo>
                  <a:cubicBezTo>
                    <a:pt x="16974" y="16720"/>
                    <a:pt x="16385" y="17795"/>
                    <a:pt x="15472" y="18631"/>
                  </a:cubicBezTo>
                  <a:cubicBezTo>
                    <a:pt x="15279" y="18808"/>
                    <a:pt x="15055" y="19008"/>
                    <a:pt x="14800" y="19090"/>
                  </a:cubicBezTo>
                  <a:cubicBezTo>
                    <a:pt x="14731" y="19114"/>
                    <a:pt x="14679" y="19127"/>
                    <a:pt x="14633" y="19127"/>
                  </a:cubicBezTo>
                  <a:cubicBezTo>
                    <a:pt x="14584" y="19127"/>
                    <a:pt x="14541" y="19112"/>
                    <a:pt x="14491" y="19078"/>
                  </a:cubicBezTo>
                  <a:cubicBezTo>
                    <a:pt x="14179" y="18859"/>
                    <a:pt x="14040" y="18279"/>
                    <a:pt x="13943" y="17913"/>
                  </a:cubicBezTo>
                  <a:cubicBezTo>
                    <a:pt x="13496" y="16204"/>
                    <a:pt x="13420" y="14392"/>
                    <a:pt x="13231" y="12644"/>
                  </a:cubicBezTo>
                  <a:cubicBezTo>
                    <a:pt x="13231" y="12642"/>
                    <a:pt x="13231" y="12641"/>
                    <a:pt x="13230" y="12640"/>
                  </a:cubicBezTo>
                  <a:lnTo>
                    <a:pt x="13230" y="12640"/>
                  </a:lnTo>
                  <a:cubicBezTo>
                    <a:pt x="13241" y="12479"/>
                    <a:pt x="13172" y="12316"/>
                    <a:pt x="12984" y="12214"/>
                  </a:cubicBezTo>
                  <a:cubicBezTo>
                    <a:pt x="12340" y="11860"/>
                    <a:pt x="11598" y="11675"/>
                    <a:pt x="10890" y="11496"/>
                  </a:cubicBezTo>
                  <a:cubicBezTo>
                    <a:pt x="10069" y="11291"/>
                    <a:pt x="9239" y="11119"/>
                    <a:pt x="8404" y="10971"/>
                  </a:cubicBezTo>
                  <a:cubicBezTo>
                    <a:pt x="7943" y="10890"/>
                    <a:pt x="7439" y="10757"/>
                    <a:pt x="6964" y="10757"/>
                  </a:cubicBezTo>
                  <a:cubicBezTo>
                    <a:pt x="6933" y="10757"/>
                    <a:pt x="6903" y="10757"/>
                    <a:pt x="6873" y="10758"/>
                  </a:cubicBezTo>
                  <a:cubicBezTo>
                    <a:pt x="6281" y="10782"/>
                    <a:pt x="5857" y="11237"/>
                    <a:pt x="5518" y="11671"/>
                  </a:cubicBezTo>
                  <a:cubicBezTo>
                    <a:pt x="4848" y="12532"/>
                    <a:pt x="4110" y="13945"/>
                    <a:pt x="2900" y="13945"/>
                  </a:cubicBezTo>
                  <a:cubicBezTo>
                    <a:pt x="2748" y="13945"/>
                    <a:pt x="2589" y="13923"/>
                    <a:pt x="2421" y="13874"/>
                  </a:cubicBezTo>
                  <a:cubicBezTo>
                    <a:pt x="1265" y="13539"/>
                    <a:pt x="1147" y="12161"/>
                    <a:pt x="1191" y="11150"/>
                  </a:cubicBezTo>
                  <a:cubicBezTo>
                    <a:pt x="1259" y="9547"/>
                    <a:pt x="1735" y="7959"/>
                    <a:pt x="2242" y="6446"/>
                  </a:cubicBezTo>
                  <a:cubicBezTo>
                    <a:pt x="2666" y="5186"/>
                    <a:pt x="3155" y="3943"/>
                    <a:pt x="3669" y="2717"/>
                  </a:cubicBezTo>
                  <a:cubicBezTo>
                    <a:pt x="4014" y="1894"/>
                    <a:pt x="4701" y="1150"/>
                    <a:pt x="5619" y="1011"/>
                  </a:cubicBezTo>
                  <a:cubicBezTo>
                    <a:pt x="5697" y="999"/>
                    <a:pt x="5772" y="993"/>
                    <a:pt x="5846" y="993"/>
                  </a:cubicBezTo>
                  <a:close/>
                  <a:moveTo>
                    <a:pt x="5851" y="1"/>
                  </a:moveTo>
                  <a:cubicBezTo>
                    <a:pt x="4753" y="1"/>
                    <a:pt x="3750" y="699"/>
                    <a:pt x="3144" y="1580"/>
                  </a:cubicBezTo>
                  <a:cubicBezTo>
                    <a:pt x="2849" y="2009"/>
                    <a:pt x="2683" y="2515"/>
                    <a:pt x="2487" y="2993"/>
                  </a:cubicBezTo>
                  <a:cubicBezTo>
                    <a:pt x="2217" y="3653"/>
                    <a:pt x="1954" y="4314"/>
                    <a:pt x="1705" y="4982"/>
                  </a:cubicBezTo>
                  <a:cubicBezTo>
                    <a:pt x="1113" y="6581"/>
                    <a:pt x="576" y="8224"/>
                    <a:pt x="323" y="9914"/>
                  </a:cubicBezTo>
                  <a:cubicBezTo>
                    <a:pt x="121" y="11253"/>
                    <a:pt x="1" y="12901"/>
                    <a:pt x="913" y="14026"/>
                  </a:cubicBezTo>
                  <a:cubicBezTo>
                    <a:pt x="1411" y="14639"/>
                    <a:pt x="2111" y="14918"/>
                    <a:pt x="2824" y="14918"/>
                  </a:cubicBezTo>
                  <a:cubicBezTo>
                    <a:pt x="3509" y="14918"/>
                    <a:pt x="4207" y="14660"/>
                    <a:pt x="4751" y="14192"/>
                  </a:cubicBezTo>
                  <a:cubicBezTo>
                    <a:pt x="5371" y="13659"/>
                    <a:pt x="5777" y="12949"/>
                    <a:pt x="6272" y="12311"/>
                  </a:cubicBezTo>
                  <a:cubicBezTo>
                    <a:pt x="6566" y="11931"/>
                    <a:pt x="6732" y="11776"/>
                    <a:pt x="7065" y="11776"/>
                  </a:cubicBezTo>
                  <a:cubicBezTo>
                    <a:pt x="7129" y="11776"/>
                    <a:pt x="7199" y="11782"/>
                    <a:pt x="7277" y="11793"/>
                  </a:cubicBezTo>
                  <a:cubicBezTo>
                    <a:pt x="8166" y="11915"/>
                    <a:pt x="9053" y="12094"/>
                    <a:pt x="9930" y="12292"/>
                  </a:cubicBezTo>
                  <a:cubicBezTo>
                    <a:pt x="10726" y="12472"/>
                    <a:pt x="11550" y="12626"/>
                    <a:pt x="12268" y="12966"/>
                  </a:cubicBezTo>
                  <a:lnTo>
                    <a:pt x="12268" y="12966"/>
                  </a:lnTo>
                  <a:cubicBezTo>
                    <a:pt x="12439" y="14633"/>
                    <a:pt x="12548" y="16332"/>
                    <a:pt x="12930" y="17963"/>
                  </a:cubicBezTo>
                  <a:cubicBezTo>
                    <a:pt x="13136" y="18845"/>
                    <a:pt x="13555" y="20118"/>
                    <a:pt x="14640" y="20118"/>
                  </a:cubicBezTo>
                  <a:cubicBezTo>
                    <a:pt x="14672" y="20118"/>
                    <a:pt x="14706" y="20116"/>
                    <a:pt x="14739" y="20114"/>
                  </a:cubicBezTo>
                  <a:cubicBezTo>
                    <a:pt x="15314" y="20074"/>
                    <a:pt x="15818" y="19674"/>
                    <a:pt x="16220" y="19295"/>
                  </a:cubicBezTo>
                  <a:cubicBezTo>
                    <a:pt x="16778" y="18770"/>
                    <a:pt x="17242" y="18165"/>
                    <a:pt x="17630" y="17506"/>
                  </a:cubicBezTo>
                  <a:cubicBezTo>
                    <a:pt x="18329" y="16326"/>
                    <a:pt x="18879" y="15058"/>
                    <a:pt x="19372" y="13779"/>
                  </a:cubicBezTo>
                  <a:cubicBezTo>
                    <a:pt x="20387" y="11140"/>
                    <a:pt x="21255" y="8266"/>
                    <a:pt x="21379" y="5422"/>
                  </a:cubicBezTo>
                  <a:cubicBezTo>
                    <a:pt x="21417" y="4558"/>
                    <a:pt x="21409" y="3509"/>
                    <a:pt x="20893" y="2768"/>
                  </a:cubicBezTo>
                  <a:cubicBezTo>
                    <a:pt x="20591" y="2334"/>
                    <a:pt x="20167" y="2169"/>
                    <a:pt x="19717" y="2169"/>
                  </a:cubicBezTo>
                  <a:cubicBezTo>
                    <a:pt x="19269" y="2169"/>
                    <a:pt x="18796" y="2332"/>
                    <a:pt x="18392" y="2557"/>
                  </a:cubicBezTo>
                  <a:cubicBezTo>
                    <a:pt x="17206" y="3219"/>
                    <a:pt x="16258" y="4331"/>
                    <a:pt x="15430" y="5382"/>
                  </a:cubicBezTo>
                  <a:cubicBezTo>
                    <a:pt x="14975" y="5959"/>
                    <a:pt x="14535" y="6551"/>
                    <a:pt x="14131" y="7165"/>
                  </a:cubicBezTo>
                  <a:lnTo>
                    <a:pt x="14131" y="7165"/>
                  </a:lnTo>
                  <a:cubicBezTo>
                    <a:pt x="12741" y="6903"/>
                    <a:pt x="11340" y="6572"/>
                    <a:pt x="10022" y="6067"/>
                  </a:cubicBezTo>
                  <a:cubicBezTo>
                    <a:pt x="9692" y="5938"/>
                    <a:pt x="9355" y="5795"/>
                    <a:pt x="9057" y="5599"/>
                  </a:cubicBezTo>
                  <a:cubicBezTo>
                    <a:pt x="8975" y="5544"/>
                    <a:pt x="8902" y="5490"/>
                    <a:pt x="8830" y="5420"/>
                  </a:cubicBezTo>
                  <a:cubicBezTo>
                    <a:pt x="8801" y="5393"/>
                    <a:pt x="8791" y="5386"/>
                    <a:pt x="8788" y="5385"/>
                  </a:cubicBezTo>
                  <a:lnTo>
                    <a:pt x="8788" y="5385"/>
                  </a:lnTo>
                  <a:cubicBezTo>
                    <a:pt x="8787" y="5381"/>
                    <a:pt x="8781" y="5370"/>
                    <a:pt x="8767" y="5346"/>
                  </a:cubicBezTo>
                  <a:cubicBezTo>
                    <a:pt x="8764" y="5342"/>
                    <a:pt x="8761" y="5338"/>
                    <a:pt x="8759" y="5334"/>
                  </a:cubicBezTo>
                  <a:lnTo>
                    <a:pt x="8759" y="5334"/>
                  </a:lnTo>
                  <a:cubicBezTo>
                    <a:pt x="8759" y="5333"/>
                    <a:pt x="8759" y="5331"/>
                    <a:pt x="8758" y="5329"/>
                  </a:cubicBezTo>
                  <a:cubicBezTo>
                    <a:pt x="8680" y="4813"/>
                    <a:pt x="8779" y="4238"/>
                    <a:pt x="8729" y="3712"/>
                  </a:cubicBezTo>
                  <a:cubicBezTo>
                    <a:pt x="8683" y="3244"/>
                    <a:pt x="8611" y="2774"/>
                    <a:pt x="8476" y="2325"/>
                  </a:cubicBezTo>
                  <a:cubicBezTo>
                    <a:pt x="8116" y="1129"/>
                    <a:pt x="7256" y="33"/>
                    <a:pt x="5914" y="2"/>
                  </a:cubicBezTo>
                  <a:cubicBezTo>
                    <a:pt x="5893" y="1"/>
                    <a:pt x="5872" y="1"/>
                    <a:pt x="58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3"/>
            <p:cNvSpPr/>
            <p:nvPr/>
          </p:nvSpPr>
          <p:spPr>
            <a:xfrm>
              <a:off x="1903525" y="4088100"/>
              <a:ext cx="344900" cy="185850"/>
            </a:xfrm>
            <a:custGeom>
              <a:avLst/>
              <a:gdLst/>
              <a:ahLst/>
              <a:cxnLst/>
              <a:rect l="l" t="t" r="r" b="b"/>
              <a:pathLst>
                <a:path w="13796" h="7434" extrusionOk="0">
                  <a:moveTo>
                    <a:pt x="2035" y="1"/>
                  </a:moveTo>
                  <a:cubicBezTo>
                    <a:pt x="1593" y="1"/>
                    <a:pt x="1301" y="661"/>
                    <a:pt x="1777" y="928"/>
                  </a:cubicBezTo>
                  <a:cubicBezTo>
                    <a:pt x="5023" y="2748"/>
                    <a:pt x="8420" y="4238"/>
                    <a:pt x="11476" y="6352"/>
                  </a:cubicBezTo>
                  <a:lnTo>
                    <a:pt x="11476" y="6352"/>
                  </a:lnTo>
                  <a:cubicBezTo>
                    <a:pt x="7847" y="6103"/>
                    <a:pt x="4252" y="5482"/>
                    <a:pt x="636" y="5110"/>
                  </a:cubicBezTo>
                  <a:cubicBezTo>
                    <a:pt x="615" y="5108"/>
                    <a:pt x="596" y="5107"/>
                    <a:pt x="577" y="5107"/>
                  </a:cubicBezTo>
                  <a:cubicBezTo>
                    <a:pt x="0" y="5107"/>
                    <a:pt x="24" y="6045"/>
                    <a:pt x="636" y="6106"/>
                  </a:cubicBezTo>
                  <a:cubicBezTo>
                    <a:pt x="4792" y="6534"/>
                    <a:pt x="8919" y="7290"/>
                    <a:pt x="13101" y="7434"/>
                  </a:cubicBezTo>
                  <a:cubicBezTo>
                    <a:pt x="13106" y="7434"/>
                    <a:pt x="13111" y="7434"/>
                    <a:pt x="13115" y="7434"/>
                  </a:cubicBezTo>
                  <a:cubicBezTo>
                    <a:pt x="13508" y="7434"/>
                    <a:pt x="13796" y="6851"/>
                    <a:pt x="13455" y="6582"/>
                  </a:cubicBezTo>
                  <a:cubicBezTo>
                    <a:pt x="11767" y="5262"/>
                    <a:pt x="9981" y="4109"/>
                    <a:pt x="8087" y="3106"/>
                  </a:cubicBezTo>
                  <a:cubicBezTo>
                    <a:pt x="6157" y="2083"/>
                    <a:pt x="4187" y="1139"/>
                    <a:pt x="2281" y="69"/>
                  </a:cubicBezTo>
                  <a:cubicBezTo>
                    <a:pt x="2197" y="21"/>
                    <a:pt x="2114" y="1"/>
                    <a:pt x="20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3"/>
            <p:cNvSpPr/>
            <p:nvPr/>
          </p:nvSpPr>
          <p:spPr>
            <a:xfrm>
              <a:off x="1462675" y="3884050"/>
              <a:ext cx="125100" cy="332450"/>
            </a:xfrm>
            <a:custGeom>
              <a:avLst/>
              <a:gdLst/>
              <a:ahLst/>
              <a:cxnLst/>
              <a:rect l="l" t="t" r="r" b="b"/>
              <a:pathLst>
                <a:path w="5004" h="13298" extrusionOk="0">
                  <a:moveTo>
                    <a:pt x="4226" y="0"/>
                  </a:moveTo>
                  <a:cubicBezTo>
                    <a:pt x="3978" y="0"/>
                    <a:pt x="3745" y="159"/>
                    <a:pt x="3776" y="478"/>
                  </a:cubicBezTo>
                  <a:cubicBezTo>
                    <a:pt x="3995" y="2762"/>
                    <a:pt x="3470" y="4910"/>
                    <a:pt x="2764" y="7066"/>
                  </a:cubicBezTo>
                  <a:cubicBezTo>
                    <a:pt x="2160" y="8913"/>
                    <a:pt x="1574" y="10906"/>
                    <a:pt x="310" y="12425"/>
                  </a:cubicBezTo>
                  <a:cubicBezTo>
                    <a:pt x="1" y="12799"/>
                    <a:pt x="333" y="13298"/>
                    <a:pt x="690" y="13298"/>
                  </a:cubicBezTo>
                  <a:cubicBezTo>
                    <a:pt x="802" y="13298"/>
                    <a:pt x="916" y="13249"/>
                    <a:pt x="1014" y="13131"/>
                  </a:cubicBezTo>
                  <a:cubicBezTo>
                    <a:pt x="2366" y="11506"/>
                    <a:pt x="3030" y="9452"/>
                    <a:pt x="3679" y="7474"/>
                  </a:cubicBezTo>
                  <a:cubicBezTo>
                    <a:pt x="4424" y="5193"/>
                    <a:pt x="5004" y="2899"/>
                    <a:pt x="4772" y="478"/>
                  </a:cubicBezTo>
                  <a:cubicBezTo>
                    <a:pt x="4741" y="160"/>
                    <a:pt x="4476" y="0"/>
                    <a:pt x="4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05" name="Google Shape;805;p3"/>
          <p:cNvSpPr/>
          <p:nvPr/>
        </p:nvSpPr>
        <p:spPr>
          <a:xfrm>
            <a:off x="1957275" y="1372425"/>
            <a:ext cx="117525" cy="1101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3"/>
          <p:cNvSpPr/>
          <p:nvPr/>
        </p:nvSpPr>
        <p:spPr>
          <a:xfrm>
            <a:off x="3215800" y="831275"/>
            <a:ext cx="176025" cy="165050"/>
          </a:xfrm>
          <a:custGeom>
            <a:avLst/>
            <a:gdLst/>
            <a:ahLst/>
            <a:cxnLst/>
            <a:rect l="l" t="t" r="r" b="b"/>
            <a:pathLst>
              <a:path w="7041" h="6602" extrusionOk="0">
                <a:moveTo>
                  <a:pt x="4935" y="1378"/>
                </a:moveTo>
                <a:cubicBezTo>
                  <a:pt x="4939" y="1380"/>
                  <a:pt x="4948" y="1387"/>
                  <a:pt x="4965" y="1400"/>
                </a:cubicBezTo>
                <a:cubicBezTo>
                  <a:pt x="4955" y="1392"/>
                  <a:pt x="4945" y="1385"/>
                  <a:pt x="4935" y="1378"/>
                </a:cubicBezTo>
                <a:close/>
                <a:moveTo>
                  <a:pt x="1630" y="1762"/>
                </a:moveTo>
                <a:lnTo>
                  <a:pt x="1630" y="1762"/>
                </a:lnTo>
                <a:cubicBezTo>
                  <a:pt x="1621" y="1773"/>
                  <a:pt x="1618" y="1778"/>
                  <a:pt x="1618" y="1778"/>
                </a:cubicBezTo>
                <a:cubicBezTo>
                  <a:pt x="1618" y="1778"/>
                  <a:pt x="1623" y="1771"/>
                  <a:pt x="1630" y="1762"/>
                </a:cubicBezTo>
                <a:close/>
                <a:moveTo>
                  <a:pt x="3639" y="986"/>
                </a:moveTo>
                <a:cubicBezTo>
                  <a:pt x="4036" y="986"/>
                  <a:pt x="4418" y="1072"/>
                  <a:pt x="4734" y="1250"/>
                </a:cubicBezTo>
                <a:cubicBezTo>
                  <a:pt x="4786" y="1280"/>
                  <a:pt x="4839" y="1313"/>
                  <a:pt x="4890" y="1347"/>
                </a:cubicBezTo>
                <a:cubicBezTo>
                  <a:pt x="4906" y="1357"/>
                  <a:pt x="4921" y="1367"/>
                  <a:pt x="4935" y="1378"/>
                </a:cubicBezTo>
                <a:lnTo>
                  <a:pt x="4935" y="1378"/>
                </a:lnTo>
                <a:cubicBezTo>
                  <a:pt x="4934" y="1377"/>
                  <a:pt x="4933" y="1376"/>
                  <a:pt x="4933" y="1376"/>
                </a:cubicBezTo>
                <a:lnTo>
                  <a:pt x="4933" y="1376"/>
                </a:lnTo>
                <a:cubicBezTo>
                  <a:pt x="4934" y="1376"/>
                  <a:pt x="4964" y="1397"/>
                  <a:pt x="4972" y="1404"/>
                </a:cubicBezTo>
                <a:cubicBezTo>
                  <a:pt x="5081" y="1495"/>
                  <a:pt x="5182" y="1594"/>
                  <a:pt x="5275" y="1701"/>
                </a:cubicBezTo>
                <a:cubicBezTo>
                  <a:pt x="5296" y="1724"/>
                  <a:pt x="5315" y="1747"/>
                  <a:pt x="5332" y="1771"/>
                </a:cubicBezTo>
                <a:cubicBezTo>
                  <a:pt x="5336" y="1776"/>
                  <a:pt x="5339" y="1780"/>
                  <a:pt x="5342" y="1782"/>
                </a:cubicBezTo>
                <a:lnTo>
                  <a:pt x="5342" y="1782"/>
                </a:lnTo>
                <a:cubicBezTo>
                  <a:pt x="5378" y="1835"/>
                  <a:pt x="5414" y="1889"/>
                  <a:pt x="5446" y="1943"/>
                </a:cubicBezTo>
                <a:cubicBezTo>
                  <a:pt x="5477" y="1994"/>
                  <a:pt x="5507" y="2045"/>
                  <a:pt x="5534" y="2097"/>
                </a:cubicBezTo>
                <a:cubicBezTo>
                  <a:pt x="5548" y="2126"/>
                  <a:pt x="5603" y="2244"/>
                  <a:pt x="5604" y="2244"/>
                </a:cubicBezTo>
                <a:cubicBezTo>
                  <a:pt x="5605" y="2244"/>
                  <a:pt x="5604" y="2244"/>
                  <a:pt x="5604" y="2242"/>
                </a:cubicBezTo>
                <a:lnTo>
                  <a:pt x="5604" y="2242"/>
                </a:lnTo>
                <a:cubicBezTo>
                  <a:pt x="5646" y="2347"/>
                  <a:pt x="5682" y="2454"/>
                  <a:pt x="5711" y="2561"/>
                </a:cubicBezTo>
                <a:cubicBezTo>
                  <a:pt x="5726" y="2620"/>
                  <a:pt x="5741" y="2679"/>
                  <a:pt x="5751" y="2738"/>
                </a:cubicBezTo>
                <a:cubicBezTo>
                  <a:pt x="5756" y="2758"/>
                  <a:pt x="5778" y="2901"/>
                  <a:pt x="5781" y="2901"/>
                </a:cubicBezTo>
                <a:cubicBezTo>
                  <a:pt x="5781" y="2901"/>
                  <a:pt x="5781" y="2892"/>
                  <a:pt x="5779" y="2872"/>
                </a:cubicBezTo>
                <a:lnTo>
                  <a:pt x="5779" y="2872"/>
                </a:lnTo>
                <a:cubicBezTo>
                  <a:pt x="5793" y="2999"/>
                  <a:pt x="5800" y="3127"/>
                  <a:pt x="5800" y="3256"/>
                </a:cubicBezTo>
                <a:cubicBezTo>
                  <a:pt x="5798" y="3323"/>
                  <a:pt x="5796" y="3393"/>
                  <a:pt x="5791" y="3460"/>
                </a:cubicBezTo>
                <a:cubicBezTo>
                  <a:pt x="5787" y="3518"/>
                  <a:pt x="5781" y="3572"/>
                  <a:pt x="5780" y="3582"/>
                </a:cubicBezTo>
                <a:lnTo>
                  <a:pt x="5780" y="3582"/>
                </a:lnTo>
                <a:cubicBezTo>
                  <a:pt x="5759" y="3706"/>
                  <a:pt x="5734" y="3831"/>
                  <a:pt x="5699" y="3953"/>
                </a:cubicBezTo>
                <a:cubicBezTo>
                  <a:pt x="5682" y="4012"/>
                  <a:pt x="5663" y="4069"/>
                  <a:pt x="5642" y="4126"/>
                </a:cubicBezTo>
                <a:cubicBezTo>
                  <a:pt x="5631" y="4155"/>
                  <a:pt x="5621" y="4183"/>
                  <a:pt x="5610" y="4212"/>
                </a:cubicBezTo>
                <a:cubicBezTo>
                  <a:pt x="5606" y="4223"/>
                  <a:pt x="5602" y="4232"/>
                  <a:pt x="5600" y="4238"/>
                </a:cubicBezTo>
                <a:lnTo>
                  <a:pt x="5600" y="4238"/>
                </a:lnTo>
                <a:cubicBezTo>
                  <a:pt x="5597" y="4244"/>
                  <a:pt x="5593" y="4252"/>
                  <a:pt x="5589" y="4261"/>
                </a:cubicBezTo>
                <a:cubicBezTo>
                  <a:pt x="5534" y="4370"/>
                  <a:pt x="5477" y="4478"/>
                  <a:pt x="5412" y="4581"/>
                </a:cubicBezTo>
                <a:cubicBezTo>
                  <a:pt x="5311" y="4737"/>
                  <a:pt x="5324" y="4720"/>
                  <a:pt x="5189" y="4863"/>
                </a:cubicBezTo>
                <a:cubicBezTo>
                  <a:pt x="4814" y="5261"/>
                  <a:pt x="4355" y="5476"/>
                  <a:pt x="3756" y="5573"/>
                </a:cubicBezTo>
                <a:cubicBezTo>
                  <a:pt x="3620" y="5595"/>
                  <a:pt x="3482" y="5605"/>
                  <a:pt x="3344" y="5605"/>
                </a:cubicBezTo>
                <a:cubicBezTo>
                  <a:pt x="2954" y="5605"/>
                  <a:pt x="2572" y="5519"/>
                  <a:pt x="2265" y="5346"/>
                </a:cubicBezTo>
                <a:cubicBezTo>
                  <a:pt x="2214" y="5316"/>
                  <a:pt x="2164" y="5285"/>
                  <a:pt x="2113" y="5253"/>
                </a:cubicBezTo>
                <a:cubicBezTo>
                  <a:pt x="2098" y="5243"/>
                  <a:pt x="2015" y="5180"/>
                  <a:pt x="2013" y="5180"/>
                </a:cubicBezTo>
                <a:lnTo>
                  <a:pt x="2013" y="5180"/>
                </a:lnTo>
                <a:cubicBezTo>
                  <a:pt x="2013" y="5180"/>
                  <a:pt x="2019" y="5186"/>
                  <a:pt x="2037" y="5200"/>
                </a:cubicBezTo>
                <a:cubicBezTo>
                  <a:pt x="1930" y="5114"/>
                  <a:pt x="1831" y="5019"/>
                  <a:pt x="1740" y="4916"/>
                </a:cubicBezTo>
                <a:cubicBezTo>
                  <a:pt x="1728" y="4902"/>
                  <a:pt x="1675" y="4837"/>
                  <a:pt x="1657" y="4816"/>
                </a:cubicBezTo>
                <a:lnTo>
                  <a:pt x="1657" y="4816"/>
                </a:lnTo>
                <a:cubicBezTo>
                  <a:pt x="1647" y="4801"/>
                  <a:pt x="1584" y="4711"/>
                  <a:pt x="1570" y="4688"/>
                </a:cubicBezTo>
                <a:cubicBezTo>
                  <a:pt x="1500" y="4579"/>
                  <a:pt x="1439" y="4465"/>
                  <a:pt x="1382" y="4347"/>
                </a:cubicBezTo>
                <a:cubicBezTo>
                  <a:pt x="1372" y="4327"/>
                  <a:pt x="1369" y="4322"/>
                  <a:pt x="1368" y="4322"/>
                </a:cubicBezTo>
                <a:lnTo>
                  <a:pt x="1368" y="4322"/>
                </a:lnTo>
                <a:cubicBezTo>
                  <a:pt x="1368" y="4322"/>
                  <a:pt x="1368" y="4322"/>
                  <a:pt x="1368" y="4322"/>
                </a:cubicBezTo>
                <a:lnTo>
                  <a:pt x="1368" y="4322"/>
                </a:lnTo>
                <a:cubicBezTo>
                  <a:pt x="1366" y="4315"/>
                  <a:pt x="1360" y="4299"/>
                  <a:pt x="1348" y="4265"/>
                </a:cubicBezTo>
                <a:cubicBezTo>
                  <a:pt x="1329" y="4210"/>
                  <a:pt x="1308" y="4155"/>
                  <a:pt x="1291" y="4101"/>
                </a:cubicBezTo>
                <a:cubicBezTo>
                  <a:pt x="1251" y="3974"/>
                  <a:pt x="1220" y="3848"/>
                  <a:pt x="1197" y="3717"/>
                </a:cubicBezTo>
                <a:cubicBezTo>
                  <a:pt x="1192" y="3696"/>
                  <a:pt x="1179" y="3596"/>
                  <a:pt x="1178" y="3596"/>
                </a:cubicBezTo>
                <a:lnTo>
                  <a:pt x="1178" y="3596"/>
                </a:lnTo>
                <a:cubicBezTo>
                  <a:pt x="1178" y="3596"/>
                  <a:pt x="1179" y="3606"/>
                  <a:pt x="1182" y="3633"/>
                </a:cubicBezTo>
                <a:cubicBezTo>
                  <a:pt x="1173" y="3568"/>
                  <a:pt x="1167" y="3502"/>
                  <a:pt x="1165" y="3437"/>
                </a:cubicBezTo>
                <a:cubicBezTo>
                  <a:pt x="1157" y="3304"/>
                  <a:pt x="1157" y="3174"/>
                  <a:pt x="1165" y="3041"/>
                </a:cubicBezTo>
                <a:cubicBezTo>
                  <a:pt x="1167" y="3011"/>
                  <a:pt x="1179" y="2898"/>
                  <a:pt x="1181" y="2870"/>
                </a:cubicBezTo>
                <a:lnTo>
                  <a:pt x="1181" y="2870"/>
                </a:lnTo>
                <a:cubicBezTo>
                  <a:pt x="1186" y="2847"/>
                  <a:pt x="1203" y="2750"/>
                  <a:pt x="1209" y="2721"/>
                </a:cubicBezTo>
                <a:cubicBezTo>
                  <a:pt x="1239" y="2580"/>
                  <a:pt x="1281" y="2443"/>
                  <a:pt x="1327" y="2306"/>
                </a:cubicBezTo>
                <a:cubicBezTo>
                  <a:pt x="1342" y="2262"/>
                  <a:pt x="1345" y="2248"/>
                  <a:pt x="1346" y="2244"/>
                </a:cubicBezTo>
                <a:lnTo>
                  <a:pt x="1346" y="2244"/>
                </a:lnTo>
                <a:cubicBezTo>
                  <a:pt x="1348" y="2241"/>
                  <a:pt x="1355" y="2229"/>
                  <a:pt x="1376" y="2188"/>
                </a:cubicBezTo>
                <a:cubicBezTo>
                  <a:pt x="1407" y="2125"/>
                  <a:pt x="1439" y="2059"/>
                  <a:pt x="1475" y="1998"/>
                </a:cubicBezTo>
                <a:cubicBezTo>
                  <a:pt x="1511" y="1937"/>
                  <a:pt x="1551" y="1878"/>
                  <a:pt x="1588" y="1819"/>
                </a:cubicBezTo>
                <a:cubicBezTo>
                  <a:pt x="1603" y="1799"/>
                  <a:pt x="1618" y="1779"/>
                  <a:pt x="1632" y="1759"/>
                </a:cubicBezTo>
                <a:lnTo>
                  <a:pt x="1632" y="1759"/>
                </a:lnTo>
                <a:cubicBezTo>
                  <a:pt x="1639" y="1751"/>
                  <a:pt x="1646" y="1741"/>
                  <a:pt x="1654" y="1733"/>
                </a:cubicBezTo>
                <a:cubicBezTo>
                  <a:pt x="1744" y="1632"/>
                  <a:pt x="1839" y="1535"/>
                  <a:pt x="1945" y="1446"/>
                </a:cubicBezTo>
                <a:cubicBezTo>
                  <a:pt x="1949" y="1443"/>
                  <a:pt x="1952" y="1440"/>
                  <a:pt x="1955" y="1437"/>
                </a:cubicBezTo>
                <a:lnTo>
                  <a:pt x="1955" y="1437"/>
                </a:lnTo>
                <a:cubicBezTo>
                  <a:pt x="1958" y="1435"/>
                  <a:pt x="1960" y="1434"/>
                  <a:pt x="1963" y="1431"/>
                </a:cubicBezTo>
                <a:cubicBezTo>
                  <a:pt x="1993" y="1410"/>
                  <a:pt x="2022" y="1389"/>
                  <a:pt x="2054" y="1370"/>
                </a:cubicBezTo>
                <a:cubicBezTo>
                  <a:pt x="2115" y="1328"/>
                  <a:pt x="2180" y="1292"/>
                  <a:pt x="2246" y="1257"/>
                </a:cubicBezTo>
                <a:cubicBezTo>
                  <a:pt x="2372" y="1191"/>
                  <a:pt x="2412" y="1174"/>
                  <a:pt x="2604" y="1120"/>
                </a:cubicBezTo>
                <a:cubicBezTo>
                  <a:pt x="2802" y="1065"/>
                  <a:pt x="2859" y="1059"/>
                  <a:pt x="3023" y="1044"/>
                </a:cubicBezTo>
                <a:cubicBezTo>
                  <a:pt x="3046" y="1042"/>
                  <a:pt x="3069" y="1039"/>
                  <a:pt x="3092" y="1035"/>
                </a:cubicBezTo>
                <a:lnTo>
                  <a:pt x="3092" y="1035"/>
                </a:lnTo>
                <a:cubicBezTo>
                  <a:pt x="3113" y="1033"/>
                  <a:pt x="3134" y="1031"/>
                  <a:pt x="3156" y="1027"/>
                </a:cubicBezTo>
                <a:cubicBezTo>
                  <a:pt x="3317" y="1000"/>
                  <a:pt x="3479" y="986"/>
                  <a:pt x="3639" y="986"/>
                </a:cubicBezTo>
                <a:close/>
                <a:moveTo>
                  <a:pt x="3656" y="0"/>
                </a:moveTo>
                <a:cubicBezTo>
                  <a:pt x="3424" y="0"/>
                  <a:pt x="3191" y="20"/>
                  <a:pt x="2962" y="55"/>
                </a:cubicBezTo>
                <a:lnTo>
                  <a:pt x="2962" y="55"/>
                </a:lnTo>
                <a:cubicBezTo>
                  <a:pt x="1592" y="189"/>
                  <a:pt x="506" y="1128"/>
                  <a:pt x="238" y="2500"/>
                </a:cubicBezTo>
                <a:cubicBezTo>
                  <a:pt x="0" y="3730"/>
                  <a:pt x="360" y="5131"/>
                  <a:pt x="1367" y="5933"/>
                </a:cubicBezTo>
                <a:cubicBezTo>
                  <a:pt x="1934" y="6385"/>
                  <a:pt x="2656" y="6602"/>
                  <a:pt x="3382" y="6602"/>
                </a:cubicBezTo>
                <a:cubicBezTo>
                  <a:pt x="4138" y="6602"/>
                  <a:pt x="4898" y="6367"/>
                  <a:pt x="5494" y="5917"/>
                </a:cubicBezTo>
                <a:cubicBezTo>
                  <a:pt x="6607" y="5078"/>
                  <a:pt x="7041" y="3580"/>
                  <a:pt x="6659" y="2253"/>
                </a:cubicBezTo>
                <a:cubicBezTo>
                  <a:pt x="6453" y="1537"/>
                  <a:pt x="6015" y="905"/>
                  <a:pt x="5393" y="488"/>
                </a:cubicBezTo>
                <a:cubicBezTo>
                  <a:pt x="4872" y="137"/>
                  <a:pt x="4267" y="0"/>
                  <a:pt x="36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3"/>
          <p:cNvSpPr/>
          <p:nvPr/>
        </p:nvSpPr>
        <p:spPr>
          <a:xfrm>
            <a:off x="7826025" y="4116025"/>
            <a:ext cx="117525" cy="1101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lt1"/>
        </a:solidFill>
        <a:effectLst/>
      </p:bgPr>
    </p:bg>
    <p:spTree>
      <p:nvGrpSpPr>
        <p:cNvPr id="1" name="Shape 808"/>
        <p:cNvGrpSpPr/>
        <p:nvPr/>
      </p:nvGrpSpPr>
      <p:grpSpPr>
        <a:xfrm>
          <a:off x="0" y="0"/>
          <a:ext cx="0" cy="0"/>
          <a:chOff x="0" y="0"/>
          <a:chExt cx="0" cy="0"/>
        </a:xfrm>
      </p:grpSpPr>
      <p:grpSp>
        <p:nvGrpSpPr>
          <p:cNvPr id="809" name="Google Shape;809;p4"/>
          <p:cNvGrpSpPr/>
          <p:nvPr/>
        </p:nvGrpSpPr>
        <p:grpSpPr>
          <a:xfrm>
            <a:off x="0" y="0"/>
            <a:ext cx="9144125" cy="5143391"/>
            <a:chOff x="0" y="0"/>
            <a:chExt cx="9144125" cy="5143391"/>
          </a:xfrm>
        </p:grpSpPr>
        <p:sp>
          <p:nvSpPr>
            <p:cNvPr id="810" name="Google Shape;810;p4"/>
            <p:cNvSpPr/>
            <p:nvPr/>
          </p:nvSpPr>
          <p:spPr>
            <a:xfrm>
              <a:off x="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4"/>
            <p:cNvSpPr/>
            <p:nvPr/>
          </p:nvSpPr>
          <p:spPr>
            <a:xfrm>
              <a:off x="38100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4"/>
            <p:cNvSpPr/>
            <p:nvPr/>
          </p:nvSpPr>
          <p:spPr>
            <a:xfrm>
              <a:off x="76201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4"/>
            <p:cNvSpPr/>
            <p:nvPr/>
          </p:nvSpPr>
          <p:spPr>
            <a:xfrm>
              <a:off x="114301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4"/>
            <p:cNvSpPr/>
            <p:nvPr/>
          </p:nvSpPr>
          <p:spPr>
            <a:xfrm>
              <a:off x="152402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4"/>
            <p:cNvSpPr/>
            <p:nvPr/>
          </p:nvSpPr>
          <p:spPr>
            <a:xfrm>
              <a:off x="190502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4"/>
            <p:cNvSpPr/>
            <p:nvPr/>
          </p:nvSpPr>
          <p:spPr>
            <a:xfrm>
              <a:off x="228603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4"/>
            <p:cNvSpPr/>
            <p:nvPr/>
          </p:nvSpPr>
          <p:spPr>
            <a:xfrm>
              <a:off x="266703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4"/>
            <p:cNvSpPr/>
            <p:nvPr/>
          </p:nvSpPr>
          <p:spPr>
            <a:xfrm>
              <a:off x="304804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4"/>
            <p:cNvSpPr/>
            <p:nvPr/>
          </p:nvSpPr>
          <p:spPr>
            <a:xfrm>
              <a:off x="342904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4"/>
            <p:cNvSpPr/>
            <p:nvPr/>
          </p:nvSpPr>
          <p:spPr>
            <a:xfrm>
              <a:off x="381005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4"/>
            <p:cNvSpPr/>
            <p:nvPr/>
          </p:nvSpPr>
          <p:spPr>
            <a:xfrm>
              <a:off x="419105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4"/>
            <p:cNvSpPr/>
            <p:nvPr/>
          </p:nvSpPr>
          <p:spPr>
            <a:xfrm>
              <a:off x="457206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4"/>
            <p:cNvSpPr/>
            <p:nvPr/>
          </p:nvSpPr>
          <p:spPr>
            <a:xfrm>
              <a:off x="495306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4"/>
            <p:cNvSpPr/>
            <p:nvPr/>
          </p:nvSpPr>
          <p:spPr>
            <a:xfrm>
              <a:off x="533407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4"/>
            <p:cNvSpPr/>
            <p:nvPr/>
          </p:nvSpPr>
          <p:spPr>
            <a:xfrm>
              <a:off x="571507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4"/>
            <p:cNvSpPr/>
            <p:nvPr/>
          </p:nvSpPr>
          <p:spPr>
            <a:xfrm>
              <a:off x="609608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4"/>
            <p:cNvSpPr/>
            <p:nvPr/>
          </p:nvSpPr>
          <p:spPr>
            <a:xfrm>
              <a:off x="647708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4"/>
            <p:cNvSpPr/>
            <p:nvPr/>
          </p:nvSpPr>
          <p:spPr>
            <a:xfrm>
              <a:off x="685809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4"/>
            <p:cNvSpPr/>
            <p:nvPr/>
          </p:nvSpPr>
          <p:spPr>
            <a:xfrm>
              <a:off x="723909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4"/>
            <p:cNvSpPr/>
            <p:nvPr/>
          </p:nvSpPr>
          <p:spPr>
            <a:xfrm>
              <a:off x="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4"/>
            <p:cNvSpPr/>
            <p:nvPr/>
          </p:nvSpPr>
          <p:spPr>
            <a:xfrm>
              <a:off x="38100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4"/>
            <p:cNvSpPr/>
            <p:nvPr/>
          </p:nvSpPr>
          <p:spPr>
            <a:xfrm>
              <a:off x="76201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4"/>
            <p:cNvSpPr/>
            <p:nvPr/>
          </p:nvSpPr>
          <p:spPr>
            <a:xfrm>
              <a:off x="114301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4"/>
            <p:cNvSpPr/>
            <p:nvPr/>
          </p:nvSpPr>
          <p:spPr>
            <a:xfrm>
              <a:off x="152402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4"/>
            <p:cNvSpPr/>
            <p:nvPr/>
          </p:nvSpPr>
          <p:spPr>
            <a:xfrm>
              <a:off x="190502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4"/>
            <p:cNvSpPr/>
            <p:nvPr/>
          </p:nvSpPr>
          <p:spPr>
            <a:xfrm>
              <a:off x="228603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4"/>
            <p:cNvSpPr/>
            <p:nvPr/>
          </p:nvSpPr>
          <p:spPr>
            <a:xfrm>
              <a:off x="266703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4"/>
            <p:cNvSpPr/>
            <p:nvPr/>
          </p:nvSpPr>
          <p:spPr>
            <a:xfrm>
              <a:off x="304804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4"/>
            <p:cNvSpPr/>
            <p:nvPr/>
          </p:nvSpPr>
          <p:spPr>
            <a:xfrm>
              <a:off x="342904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4"/>
            <p:cNvSpPr/>
            <p:nvPr/>
          </p:nvSpPr>
          <p:spPr>
            <a:xfrm>
              <a:off x="381005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4"/>
            <p:cNvSpPr/>
            <p:nvPr/>
          </p:nvSpPr>
          <p:spPr>
            <a:xfrm>
              <a:off x="419105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4"/>
            <p:cNvSpPr/>
            <p:nvPr/>
          </p:nvSpPr>
          <p:spPr>
            <a:xfrm>
              <a:off x="457206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4"/>
            <p:cNvSpPr/>
            <p:nvPr/>
          </p:nvSpPr>
          <p:spPr>
            <a:xfrm>
              <a:off x="495306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4"/>
            <p:cNvSpPr/>
            <p:nvPr/>
          </p:nvSpPr>
          <p:spPr>
            <a:xfrm>
              <a:off x="533407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4"/>
            <p:cNvSpPr/>
            <p:nvPr/>
          </p:nvSpPr>
          <p:spPr>
            <a:xfrm>
              <a:off x="571507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4"/>
            <p:cNvSpPr/>
            <p:nvPr/>
          </p:nvSpPr>
          <p:spPr>
            <a:xfrm>
              <a:off x="609608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4"/>
            <p:cNvSpPr/>
            <p:nvPr/>
          </p:nvSpPr>
          <p:spPr>
            <a:xfrm>
              <a:off x="647708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4"/>
            <p:cNvSpPr/>
            <p:nvPr/>
          </p:nvSpPr>
          <p:spPr>
            <a:xfrm>
              <a:off x="685809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4"/>
            <p:cNvSpPr/>
            <p:nvPr/>
          </p:nvSpPr>
          <p:spPr>
            <a:xfrm>
              <a:off x="723909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4"/>
            <p:cNvSpPr/>
            <p:nvPr/>
          </p:nvSpPr>
          <p:spPr>
            <a:xfrm>
              <a:off x="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4"/>
            <p:cNvSpPr/>
            <p:nvPr/>
          </p:nvSpPr>
          <p:spPr>
            <a:xfrm>
              <a:off x="38100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4"/>
            <p:cNvSpPr/>
            <p:nvPr/>
          </p:nvSpPr>
          <p:spPr>
            <a:xfrm>
              <a:off x="76201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4"/>
            <p:cNvSpPr/>
            <p:nvPr/>
          </p:nvSpPr>
          <p:spPr>
            <a:xfrm>
              <a:off x="114301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4"/>
            <p:cNvSpPr/>
            <p:nvPr/>
          </p:nvSpPr>
          <p:spPr>
            <a:xfrm>
              <a:off x="152402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4"/>
            <p:cNvSpPr/>
            <p:nvPr/>
          </p:nvSpPr>
          <p:spPr>
            <a:xfrm>
              <a:off x="190502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4"/>
            <p:cNvSpPr/>
            <p:nvPr/>
          </p:nvSpPr>
          <p:spPr>
            <a:xfrm>
              <a:off x="228603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4"/>
            <p:cNvSpPr/>
            <p:nvPr/>
          </p:nvSpPr>
          <p:spPr>
            <a:xfrm>
              <a:off x="266703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4"/>
            <p:cNvSpPr/>
            <p:nvPr/>
          </p:nvSpPr>
          <p:spPr>
            <a:xfrm>
              <a:off x="304804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4"/>
            <p:cNvSpPr/>
            <p:nvPr/>
          </p:nvSpPr>
          <p:spPr>
            <a:xfrm>
              <a:off x="342904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4"/>
            <p:cNvSpPr/>
            <p:nvPr/>
          </p:nvSpPr>
          <p:spPr>
            <a:xfrm>
              <a:off x="381005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4"/>
            <p:cNvSpPr/>
            <p:nvPr/>
          </p:nvSpPr>
          <p:spPr>
            <a:xfrm>
              <a:off x="419105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4"/>
            <p:cNvSpPr/>
            <p:nvPr/>
          </p:nvSpPr>
          <p:spPr>
            <a:xfrm>
              <a:off x="457206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4"/>
            <p:cNvSpPr/>
            <p:nvPr/>
          </p:nvSpPr>
          <p:spPr>
            <a:xfrm>
              <a:off x="495306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4"/>
            <p:cNvSpPr/>
            <p:nvPr/>
          </p:nvSpPr>
          <p:spPr>
            <a:xfrm>
              <a:off x="533407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4"/>
            <p:cNvSpPr/>
            <p:nvPr/>
          </p:nvSpPr>
          <p:spPr>
            <a:xfrm>
              <a:off x="571507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4"/>
            <p:cNvSpPr/>
            <p:nvPr/>
          </p:nvSpPr>
          <p:spPr>
            <a:xfrm>
              <a:off x="609608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4"/>
            <p:cNvSpPr/>
            <p:nvPr/>
          </p:nvSpPr>
          <p:spPr>
            <a:xfrm>
              <a:off x="647708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4"/>
            <p:cNvSpPr/>
            <p:nvPr/>
          </p:nvSpPr>
          <p:spPr>
            <a:xfrm>
              <a:off x="685809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4"/>
            <p:cNvSpPr/>
            <p:nvPr/>
          </p:nvSpPr>
          <p:spPr>
            <a:xfrm>
              <a:off x="723909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4"/>
            <p:cNvSpPr/>
            <p:nvPr/>
          </p:nvSpPr>
          <p:spPr>
            <a:xfrm>
              <a:off x="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4"/>
            <p:cNvSpPr/>
            <p:nvPr/>
          </p:nvSpPr>
          <p:spPr>
            <a:xfrm>
              <a:off x="38100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4"/>
            <p:cNvSpPr/>
            <p:nvPr/>
          </p:nvSpPr>
          <p:spPr>
            <a:xfrm>
              <a:off x="76201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4"/>
            <p:cNvSpPr/>
            <p:nvPr/>
          </p:nvSpPr>
          <p:spPr>
            <a:xfrm>
              <a:off x="114301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4"/>
            <p:cNvSpPr/>
            <p:nvPr/>
          </p:nvSpPr>
          <p:spPr>
            <a:xfrm>
              <a:off x="152402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4"/>
            <p:cNvSpPr/>
            <p:nvPr/>
          </p:nvSpPr>
          <p:spPr>
            <a:xfrm>
              <a:off x="190502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4"/>
            <p:cNvSpPr/>
            <p:nvPr/>
          </p:nvSpPr>
          <p:spPr>
            <a:xfrm>
              <a:off x="228603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4"/>
            <p:cNvSpPr/>
            <p:nvPr/>
          </p:nvSpPr>
          <p:spPr>
            <a:xfrm>
              <a:off x="266703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4"/>
            <p:cNvSpPr/>
            <p:nvPr/>
          </p:nvSpPr>
          <p:spPr>
            <a:xfrm>
              <a:off x="304804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4"/>
            <p:cNvSpPr/>
            <p:nvPr/>
          </p:nvSpPr>
          <p:spPr>
            <a:xfrm>
              <a:off x="342904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4"/>
            <p:cNvSpPr/>
            <p:nvPr/>
          </p:nvSpPr>
          <p:spPr>
            <a:xfrm>
              <a:off x="381005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4"/>
            <p:cNvSpPr/>
            <p:nvPr/>
          </p:nvSpPr>
          <p:spPr>
            <a:xfrm>
              <a:off x="419105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4"/>
            <p:cNvSpPr/>
            <p:nvPr/>
          </p:nvSpPr>
          <p:spPr>
            <a:xfrm>
              <a:off x="457206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4"/>
            <p:cNvSpPr/>
            <p:nvPr/>
          </p:nvSpPr>
          <p:spPr>
            <a:xfrm>
              <a:off x="495306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4"/>
            <p:cNvSpPr/>
            <p:nvPr/>
          </p:nvSpPr>
          <p:spPr>
            <a:xfrm>
              <a:off x="533407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4"/>
            <p:cNvSpPr/>
            <p:nvPr/>
          </p:nvSpPr>
          <p:spPr>
            <a:xfrm>
              <a:off x="571507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4"/>
            <p:cNvSpPr/>
            <p:nvPr/>
          </p:nvSpPr>
          <p:spPr>
            <a:xfrm>
              <a:off x="609608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4"/>
            <p:cNvSpPr/>
            <p:nvPr/>
          </p:nvSpPr>
          <p:spPr>
            <a:xfrm>
              <a:off x="647708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4"/>
            <p:cNvSpPr/>
            <p:nvPr/>
          </p:nvSpPr>
          <p:spPr>
            <a:xfrm>
              <a:off x="685809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4"/>
            <p:cNvSpPr/>
            <p:nvPr/>
          </p:nvSpPr>
          <p:spPr>
            <a:xfrm>
              <a:off x="723909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4"/>
            <p:cNvSpPr/>
            <p:nvPr/>
          </p:nvSpPr>
          <p:spPr>
            <a:xfrm>
              <a:off x="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4"/>
            <p:cNvSpPr/>
            <p:nvPr/>
          </p:nvSpPr>
          <p:spPr>
            <a:xfrm>
              <a:off x="38100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4"/>
            <p:cNvSpPr/>
            <p:nvPr/>
          </p:nvSpPr>
          <p:spPr>
            <a:xfrm>
              <a:off x="76201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4"/>
            <p:cNvSpPr/>
            <p:nvPr/>
          </p:nvSpPr>
          <p:spPr>
            <a:xfrm>
              <a:off x="114301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4"/>
            <p:cNvSpPr/>
            <p:nvPr/>
          </p:nvSpPr>
          <p:spPr>
            <a:xfrm>
              <a:off x="152402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4"/>
            <p:cNvSpPr/>
            <p:nvPr/>
          </p:nvSpPr>
          <p:spPr>
            <a:xfrm>
              <a:off x="190502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4"/>
            <p:cNvSpPr/>
            <p:nvPr/>
          </p:nvSpPr>
          <p:spPr>
            <a:xfrm>
              <a:off x="228603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4"/>
            <p:cNvSpPr/>
            <p:nvPr/>
          </p:nvSpPr>
          <p:spPr>
            <a:xfrm>
              <a:off x="266703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4"/>
            <p:cNvSpPr/>
            <p:nvPr/>
          </p:nvSpPr>
          <p:spPr>
            <a:xfrm>
              <a:off x="304804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4"/>
            <p:cNvSpPr/>
            <p:nvPr/>
          </p:nvSpPr>
          <p:spPr>
            <a:xfrm>
              <a:off x="342904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4"/>
            <p:cNvSpPr/>
            <p:nvPr/>
          </p:nvSpPr>
          <p:spPr>
            <a:xfrm>
              <a:off x="381005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4"/>
            <p:cNvSpPr/>
            <p:nvPr/>
          </p:nvSpPr>
          <p:spPr>
            <a:xfrm>
              <a:off x="419105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4"/>
            <p:cNvSpPr/>
            <p:nvPr/>
          </p:nvSpPr>
          <p:spPr>
            <a:xfrm>
              <a:off x="457206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4"/>
            <p:cNvSpPr/>
            <p:nvPr/>
          </p:nvSpPr>
          <p:spPr>
            <a:xfrm>
              <a:off x="495306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4"/>
            <p:cNvSpPr/>
            <p:nvPr/>
          </p:nvSpPr>
          <p:spPr>
            <a:xfrm>
              <a:off x="533407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4"/>
            <p:cNvSpPr/>
            <p:nvPr/>
          </p:nvSpPr>
          <p:spPr>
            <a:xfrm>
              <a:off x="571507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4"/>
            <p:cNvSpPr/>
            <p:nvPr/>
          </p:nvSpPr>
          <p:spPr>
            <a:xfrm>
              <a:off x="609608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4"/>
            <p:cNvSpPr/>
            <p:nvPr/>
          </p:nvSpPr>
          <p:spPr>
            <a:xfrm>
              <a:off x="647708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4"/>
            <p:cNvSpPr/>
            <p:nvPr/>
          </p:nvSpPr>
          <p:spPr>
            <a:xfrm>
              <a:off x="685809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4"/>
            <p:cNvSpPr/>
            <p:nvPr/>
          </p:nvSpPr>
          <p:spPr>
            <a:xfrm>
              <a:off x="723909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4"/>
            <p:cNvSpPr/>
            <p:nvPr/>
          </p:nvSpPr>
          <p:spPr>
            <a:xfrm>
              <a:off x="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4"/>
            <p:cNvSpPr/>
            <p:nvPr/>
          </p:nvSpPr>
          <p:spPr>
            <a:xfrm>
              <a:off x="38100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4"/>
            <p:cNvSpPr/>
            <p:nvPr/>
          </p:nvSpPr>
          <p:spPr>
            <a:xfrm>
              <a:off x="76201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4"/>
            <p:cNvSpPr/>
            <p:nvPr/>
          </p:nvSpPr>
          <p:spPr>
            <a:xfrm>
              <a:off x="114301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4"/>
            <p:cNvSpPr/>
            <p:nvPr/>
          </p:nvSpPr>
          <p:spPr>
            <a:xfrm>
              <a:off x="152402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4"/>
            <p:cNvSpPr/>
            <p:nvPr/>
          </p:nvSpPr>
          <p:spPr>
            <a:xfrm>
              <a:off x="190502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4"/>
            <p:cNvSpPr/>
            <p:nvPr/>
          </p:nvSpPr>
          <p:spPr>
            <a:xfrm>
              <a:off x="228603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4"/>
            <p:cNvSpPr/>
            <p:nvPr/>
          </p:nvSpPr>
          <p:spPr>
            <a:xfrm>
              <a:off x="266703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4"/>
            <p:cNvSpPr/>
            <p:nvPr/>
          </p:nvSpPr>
          <p:spPr>
            <a:xfrm>
              <a:off x="304804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4"/>
            <p:cNvSpPr/>
            <p:nvPr/>
          </p:nvSpPr>
          <p:spPr>
            <a:xfrm>
              <a:off x="342904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4"/>
            <p:cNvSpPr/>
            <p:nvPr/>
          </p:nvSpPr>
          <p:spPr>
            <a:xfrm>
              <a:off x="381005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4"/>
            <p:cNvSpPr/>
            <p:nvPr/>
          </p:nvSpPr>
          <p:spPr>
            <a:xfrm>
              <a:off x="419105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4"/>
            <p:cNvSpPr/>
            <p:nvPr/>
          </p:nvSpPr>
          <p:spPr>
            <a:xfrm>
              <a:off x="457206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4"/>
            <p:cNvSpPr/>
            <p:nvPr/>
          </p:nvSpPr>
          <p:spPr>
            <a:xfrm>
              <a:off x="495306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4"/>
            <p:cNvSpPr/>
            <p:nvPr/>
          </p:nvSpPr>
          <p:spPr>
            <a:xfrm>
              <a:off x="533407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4"/>
            <p:cNvSpPr/>
            <p:nvPr/>
          </p:nvSpPr>
          <p:spPr>
            <a:xfrm>
              <a:off x="571507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4"/>
            <p:cNvSpPr/>
            <p:nvPr/>
          </p:nvSpPr>
          <p:spPr>
            <a:xfrm>
              <a:off x="609608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4"/>
            <p:cNvSpPr/>
            <p:nvPr/>
          </p:nvSpPr>
          <p:spPr>
            <a:xfrm>
              <a:off x="647708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4"/>
            <p:cNvSpPr/>
            <p:nvPr/>
          </p:nvSpPr>
          <p:spPr>
            <a:xfrm>
              <a:off x="685809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4"/>
            <p:cNvSpPr/>
            <p:nvPr/>
          </p:nvSpPr>
          <p:spPr>
            <a:xfrm>
              <a:off x="723909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4"/>
            <p:cNvSpPr/>
            <p:nvPr/>
          </p:nvSpPr>
          <p:spPr>
            <a:xfrm>
              <a:off x="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4"/>
            <p:cNvSpPr/>
            <p:nvPr/>
          </p:nvSpPr>
          <p:spPr>
            <a:xfrm>
              <a:off x="38100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4"/>
            <p:cNvSpPr/>
            <p:nvPr/>
          </p:nvSpPr>
          <p:spPr>
            <a:xfrm>
              <a:off x="76201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4"/>
            <p:cNvSpPr/>
            <p:nvPr/>
          </p:nvSpPr>
          <p:spPr>
            <a:xfrm>
              <a:off x="114301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4"/>
            <p:cNvSpPr/>
            <p:nvPr/>
          </p:nvSpPr>
          <p:spPr>
            <a:xfrm>
              <a:off x="152402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4"/>
            <p:cNvSpPr/>
            <p:nvPr/>
          </p:nvSpPr>
          <p:spPr>
            <a:xfrm>
              <a:off x="190502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4"/>
            <p:cNvSpPr/>
            <p:nvPr/>
          </p:nvSpPr>
          <p:spPr>
            <a:xfrm>
              <a:off x="228603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4"/>
            <p:cNvSpPr/>
            <p:nvPr/>
          </p:nvSpPr>
          <p:spPr>
            <a:xfrm>
              <a:off x="266703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4"/>
            <p:cNvSpPr/>
            <p:nvPr/>
          </p:nvSpPr>
          <p:spPr>
            <a:xfrm>
              <a:off x="304804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4"/>
            <p:cNvSpPr/>
            <p:nvPr/>
          </p:nvSpPr>
          <p:spPr>
            <a:xfrm>
              <a:off x="342904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4"/>
            <p:cNvSpPr/>
            <p:nvPr/>
          </p:nvSpPr>
          <p:spPr>
            <a:xfrm>
              <a:off x="381005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4"/>
            <p:cNvSpPr/>
            <p:nvPr/>
          </p:nvSpPr>
          <p:spPr>
            <a:xfrm>
              <a:off x="419105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4"/>
            <p:cNvSpPr/>
            <p:nvPr/>
          </p:nvSpPr>
          <p:spPr>
            <a:xfrm>
              <a:off x="457206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4"/>
            <p:cNvSpPr/>
            <p:nvPr/>
          </p:nvSpPr>
          <p:spPr>
            <a:xfrm>
              <a:off x="495306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4"/>
            <p:cNvSpPr/>
            <p:nvPr/>
          </p:nvSpPr>
          <p:spPr>
            <a:xfrm>
              <a:off x="533407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4"/>
            <p:cNvSpPr/>
            <p:nvPr/>
          </p:nvSpPr>
          <p:spPr>
            <a:xfrm>
              <a:off x="571507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4"/>
            <p:cNvSpPr/>
            <p:nvPr/>
          </p:nvSpPr>
          <p:spPr>
            <a:xfrm>
              <a:off x="609608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4"/>
            <p:cNvSpPr/>
            <p:nvPr/>
          </p:nvSpPr>
          <p:spPr>
            <a:xfrm>
              <a:off x="647708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4"/>
            <p:cNvSpPr/>
            <p:nvPr/>
          </p:nvSpPr>
          <p:spPr>
            <a:xfrm>
              <a:off x="685809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4"/>
            <p:cNvSpPr/>
            <p:nvPr/>
          </p:nvSpPr>
          <p:spPr>
            <a:xfrm>
              <a:off x="723909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4"/>
            <p:cNvSpPr/>
            <p:nvPr/>
          </p:nvSpPr>
          <p:spPr>
            <a:xfrm>
              <a:off x="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4"/>
            <p:cNvSpPr/>
            <p:nvPr/>
          </p:nvSpPr>
          <p:spPr>
            <a:xfrm>
              <a:off x="38100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4"/>
            <p:cNvSpPr/>
            <p:nvPr/>
          </p:nvSpPr>
          <p:spPr>
            <a:xfrm>
              <a:off x="76201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4"/>
            <p:cNvSpPr/>
            <p:nvPr/>
          </p:nvSpPr>
          <p:spPr>
            <a:xfrm>
              <a:off x="114301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4"/>
            <p:cNvSpPr/>
            <p:nvPr/>
          </p:nvSpPr>
          <p:spPr>
            <a:xfrm>
              <a:off x="152402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4"/>
            <p:cNvSpPr/>
            <p:nvPr/>
          </p:nvSpPr>
          <p:spPr>
            <a:xfrm>
              <a:off x="190502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4"/>
            <p:cNvSpPr/>
            <p:nvPr/>
          </p:nvSpPr>
          <p:spPr>
            <a:xfrm>
              <a:off x="228603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4"/>
            <p:cNvSpPr/>
            <p:nvPr/>
          </p:nvSpPr>
          <p:spPr>
            <a:xfrm>
              <a:off x="266703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4"/>
            <p:cNvSpPr/>
            <p:nvPr/>
          </p:nvSpPr>
          <p:spPr>
            <a:xfrm>
              <a:off x="304804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4"/>
            <p:cNvSpPr/>
            <p:nvPr/>
          </p:nvSpPr>
          <p:spPr>
            <a:xfrm>
              <a:off x="342904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4"/>
            <p:cNvSpPr/>
            <p:nvPr/>
          </p:nvSpPr>
          <p:spPr>
            <a:xfrm>
              <a:off x="381005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4"/>
            <p:cNvSpPr/>
            <p:nvPr/>
          </p:nvSpPr>
          <p:spPr>
            <a:xfrm>
              <a:off x="419105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4"/>
            <p:cNvSpPr/>
            <p:nvPr/>
          </p:nvSpPr>
          <p:spPr>
            <a:xfrm>
              <a:off x="457206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4"/>
            <p:cNvSpPr/>
            <p:nvPr/>
          </p:nvSpPr>
          <p:spPr>
            <a:xfrm>
              <a:off x="495306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4"/>
            <p:cNvSpPr/>
            <p:nvPr/>
          </p:nvSpPr>
          <p:spPr>
            <a:xfrm>
              <a:off x="533407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4"/>
            <p:cNvSpPr/>
            <p:nvPr/>
          </p:nvSpPr>
          <p:spPr>
            <a:xfrm>
              <a:off x="571507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4"/>
            <p:cNvSpPr/>
            <p:nvPr/>
          </p:nvSpPr>
          <p:spPr>
            <a:xfrm>
              <a:off x="609608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4"/>
            <p:cNvSpPr/>
            <p:nvPr/>
          </p:nvSpPr>
          <p:spPr>
            <a:xfrm>
              <a:off x="647708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4"/>
            <p:cNvSpPr/>
            <p:nvPr/>
          </p:nvSpPr>
          <p:spPr>
            <a:xfrm>
              <a:off x="685809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4"/>
            <p:cNvSpPr/>
            <p:nvPr/>
          </p:nvSpPr>
          <p:spPr>
            <a:xfrm>
              <a:off x="723909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4"/>
            <p:cNvSpPr/>
            <p:nvPr/>
          </p:nvSpPr>
          <p:spPr>
            <a:xfrm>
              <a:off x="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4"/>
            <p:cNvSpPr/>
            <p:nvPr/>
          </p:nvSpPr>
          <p:spPr>
            <a:xfrm>
              <a:off x="38100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4"/>
            <p:cNvSpPr/>
            <p:nvPr/>
          </p:nvSpPr>
          <p:spPr>
            <a:xfrm>
              <a:off x="76201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4"/>
            <p:cNvSpPr/>
            <p:nvPr/>
          </p:nvSpPr>
          <p:spPr>
            <a:xfrm>
              <a:off x="114301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4"/>
            <p:cNvSpPr/>
            <p:nvPr/>
          </p:nvSpPr>
          <p:spPr>
            <a:xfrm>
              <a:off x="152402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4"/>
            <p:cNvSpPr/>
            <p:nvPr/>
          </p:nvSpPr>
          <p:spPr>
            <a:xfrm>
              <a:off x="190502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4"/>
            <p:cNvSpPr/>
            <p:nvPr/>
          </p:nvSpPr>
          <p:spPr>
            <a:xfrm>
              <a:off x="228603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4"/>
            <p:cNvSpPr/>
            <p:nvPr/>
          </p:nvSpPr>
          <p:spPr>
            <a:xfrm>
              <a:off x="266703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4"/>
            <p:cNvSpPr/>
            <p:nvPr/>
          </p:nvSpPr>
          <p:spPr>
            <a:xfrm>
              <a:off x="304804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4"/>
            <p:cNvSpPr/>
            <p:nvPr/>
          </p:nvSpPr>
          <p:spPr>
            <a:xfrm>
              <a:off x="342904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4"/>
            <p:cNvSpPr/>
            <p:nvPr/>
          </p:nvSpPr>
          <p:spPr>
            <a:xfrm>
              <a:off x="381005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4"/>
            <p:cNvSpPr/>
            <p:nvPr/>
          </p:nvSpPr>
          <p:spPr>
            <a:xfrm>
              <a:off x="419105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4"/>
            <p:cNvSpPr/>
            <p:nvPr/>
          </p:nvSpPr>
          <p:spPr>
            <a:xfrm>
              <a:off x="457206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4"/>
            <p:cNvSpPr/>
            <p:nvPr/>
          </p:nvSpPr>
          <p:spPr>
            <a:xfrm>
              <a:off x="495306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4"/>
            <p:cNvSpPr/>
            <p:nvPr/>
          </p:nvSpPr>
          <p:spPr>
            <a:xfrm>
              <a:off x="533407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4"/>
            <p:cNvSpPr/>
            <p:nvPr/>
          </p:nvSpPr>
          <p:spPr>
            <a:xfrm>
              <a:off x="571507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4"/>
            <p:cNvSpPr/>
            <p:nvPr/>
          </p:nvSpPr>
          <p:spPr>
            <a:xfrm>
              <a:off x="609608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4"/>
            <p:cNvSpPr/>
            <p:nvPr/>
          </p:nvSpPr>
          <p:spPr>
            <a:xfrm>
              <a:off x="647708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4"/>
            <p:cNvSpPr/>
            <p:nvPr/>
          </p:nvSpPr>
          <p:spPr>
            <a:xfrm>
              <a:off x="685809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4"/>
            <p:cNvSpPr/>
            <p:nvPr/>
          </p:nvSpPr>
          <p:spPr>
            <a:xfrm>
              <a:off x="723909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4"/>
            <p:cNvSpPr/>
            <p:nvPr/>
          </p:nvSpPr>
          <p:spPr>
            <a:xfrm>
              <a:off x="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4"/>
            <p:cNvSpPr/>
            <p:nvPr/>
          </p:nvSpPr>
          <p:spPr>
            <a:xfrm>
              <a:off x="38100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4"/>
            <p:cNvSpPr/>
            <p:nvPr/>
          </p:nvSpPr>
          <p:spPr>
            <a:xfrm>
              <a:off x="76201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4"/>
            <p:cNvSpPr/>
            <p:nvPr/>
          </p:nvSpPr>
          <p:spPr>
            <a:xfrm>
              <a:off x="114301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4"/>
            <p:cNvSpPr/>
            <p:nvPr/>
          </p:nvSpPr>
          <p:spPr>
            <a:xfrm>
              <a:off x="152402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4"/>
            <p:cNvSpPr/>
            <p:nvPr/>
          </p:nvSpPr>
          <p:spPr>
            <a:xfrm>
              <a:off x="190502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4"/>
            <p:cNvSpPr/>
            <p:nvPr/>
          </p:nvSpPr>
          <p:spPr>
            <a:xfrm>
              <a:off x="228603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4"/>
            <p:cNvSpPr/>
            <p:nvPr/>
          </p:nvSpPr>
          <p:spPr>
            <a:xfrm>
              <a:off x="266703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4"/>
            <p:cNvSpPr/>
            <p:nvPr/>
          </p:nvSpPr>
          <p:spPr>
            <a:xfrm>
              <a:off x="304804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4"/>
            <p:cNvSpPr/>
            <p:nvPr/>
          </p:nvSpPr>
          <p:spPr>
            <a:xfrm>
              <a:off x="342904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4"/>
            <p:cNvSpPr/>
            <p:nvPr/>
          </p:nvSpPr>
          <p:spPr>
            <a:xfrm>
              <a:off x="381005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4"/>
            <p:cNvSpPr/>
            <p:nvPr/>
          </p:nvSpPr>
          <p:spPr>
            <a:xfrm>
              <a:off x="419105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4"/>
            <p:cNvSpPr/>
            <p:nvPr/>
          </p:nvSpPr>
          <p:spPr>
            <a:xfrm>
              <a:off x="457206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4"/>
            <p:cNvSpPr/>
            <p:nvPr/>
          </p:nvSpPr>
          <p:spPr>
            <a:xfrm>
              <a:off x="495306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4"/>
            <p:cNvSpPr/>
            <p:nvPr/>
          </p:nvSpPr>
          <p:spPr>
            <a:xfrm>
              <a:off x="533407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4"/>
            <p:cNvSpPr/>
            <p:nvPr/>
          </p:nvSpPr>
          <p:spPr>
            <a:xfrm>
              <a:off x="571507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4"/>
            <p:cNvSpPr/>
            <p:nvPr/>
          </p:nvSpPr>
          <p:spPr>
            <a:xfrm>
              <a:off x="609608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4"/>
            <p:cNvSpPr/>
            <p:nvPr/>
          </p:nvSpPr>
          <p:spPr>
            <a:xfrm>
              <a:off x="647708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4"/>
            <p:cNvSpPr/>
            <p:nvPr/>
          </p:nvSpPr>
          <p:spPr>
            <a:xfrm>
              <a:off x="685809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4"/>
            <p:cNvSpPr/>
            <p:nvPr/>
          </p:nvSpPr>
          <p:spPr>
            <a:xfrm>
              <a:off x="723909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4"/>
            <p:cNvSpPr/>
            <p:nvPr/>
          </p:nvSpPr>
          <p:spPr>
            <a:xfrm>
              <a:off x="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4"/>
            <p:cNvSpPr/>
            <p:nvPr/>
          </p:nvSpPr>
          <p:spPr>
            <a:xfrm>
              <a:off x="38100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4"/>
            <p:cNvSpPr/>
            <p:nvPr/>
          </p:nvSpPr>
          <p:spPr>
            <a:xfrm>
              <a:off x="76201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4"/>
            <p:cNvSpPr/>
            <p:nvPr/>
          </p:nvSpPr>
          <p:spPr>
            <a:xfrm>
              <a:off x="114301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4"/>
            <p:cNvSpPr/>
            <p:nvPr/>
          </p:nvSpPr>
          <p:spPr>
            <a:xfrm>
              <a:off x="152402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4"/>
            <p:cNvSpPr/>
            <p:nvPr/>
          </p:nvSpPr>
          <p:spPr>
            <a:xfrm>
              <a:off x="190502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4"/>
            <p:cNvSpPr/>
            <p:nvPr/>
          </p:nvSpPr>
          <p:spPr>
            <a:xfrm>
              <a:off x="228603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4"/>
            <p:cNvSpPr/>
            <p:nvPr/>
          </p:nvSpPr>
          <p:spPr>
            <a:xfrm>
              <a:off x="266703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4"/>
            <p:cNvSpPr/>
            <p:nvPr/>
          </p:nvSpPr>
          <p:spPr>
            <a:xfrm>
              <a:off x="304804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4"/>
            <p:cNvSpPr/>
            <p:nvPr/>
          </p:nvSpPr>
          <p:spPr>
            <a:xfrm>
              <a:off x="342904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4"/>
            <p:cNvSpPr/>
            <p:nvPr/>
          </p:nvSpPr>
          <p:spPr>
            <a:xfrm>
              <a:off x="381005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4"/>
            <p:cNvSpPr/>
            <p:nvPr/>
          </p:nvSpPr>
          <p:spPr>
            <a:xfrm>
              <a:off x="419105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4"/>
            <p:cNvSpPr/>
            <p:nvPr/>
          </p:nvSpPr>
          <p:spPr>
            <a:xfrm>
              <a:off x="457206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4"/>
            <p:cNvSpPr/>
            <p:nvPr/>
          </p:nvSpPr>
          <p:spPr>
            <a:xfrm>
              <a:off x="495306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4"/>
            <p:cNvSpPr/>
            <p:nvPr/>
          </p:nvSpPr>
          <p:spPr>
            <a:xfrm>
              <a:off x="533407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4"/>
            <p:cNvSpPr/>
            <p:nvPr/>
          </p:nvSpPr>
          <p:spPr>
            <a:xfrm>
              <a:off x="571507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4"/>
            <p:cNvSpPr/>
            <p:nvPr/>
          </p:nvSpPr>
          <p:spPr>
            <a:xfrm>
              <a:off x="609608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4"/>
            <p:cNvSpPr/>
            <p:nvPr/>
          </p:nvSpPr>
          <p:spPr>
            <a:xfrm>
              <a:off x="647708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4"/>
            <p:cNvSpPr/>
            <p:nvPr/>
          </p:nvSpPr>
          <p:spPr>
            <a:xfrm>
              <a:off x="685809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4"/>
            <p:cNvSpPr/>
            <p:nvPr/>
          </p:nvSpPr>
          <p:spPr>
            <a:xfrm>
              <a:off x="723909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4"/>
            <p:cNvSpPr/>
            <p:nvPr/>
          </p:nvSpPr>
          <p:spPr>
            <a:xfrm>
              <a:off x="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4"/>
            <p:cNvSpPr/>
            <p:nvPr/>
          </p:nvSpPr>
          <p:spPr>
            <a:xfrm>
              <a:off x="38100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4"/>
            <p:cNvSpPr/>
            <p:nvPr/>
          </p:nvSpPr>
          <p:spPr>
            <a:xfrm>
              <a:off x="76201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4"/>
            <p:cNvSpPr/>
            <p:nvPr/>
          </p:nvSpPr>
          <p:spPr>
            <a:xfrm>
              <a:off x="114301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4"/>
            <p:cNvSpPr/>
            <p:nvPr/>
          </p:nvSpPr>
          <p:spPr>
            <a:xfrm>
              <a:off x="152402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4"/>
            <p:cNvSpPr/>
            <p:nvPr/>
          </p:nvSpPr>
          <p:spPr>
            <a:xfrm>
              <a:off x="190502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4"/>
            <p:cNvSpPr/>
            <p:nvPr/>
          </p:nvSpPr>
          <p:spPr>
            <a:xfrm>
              <a:off x="228603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4"/>
            <p:cNvSpPr/>
            <p:nvPr/>
          </p:nvSpPr>
          <p:spPr>
            <a:xfrm>
              <a:off x="266703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4"/>
            <p:cNvSpPr/>
            <p:nvPr/>
          </p:nvSpPr>
          <p:spPr>
            <a:xfrm>
              <a:off x="304804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4"/>
            <p:cNvSpPr/>
            <p:nvPr/>
          </p:nvSpPr>
          <p:spPr>
            <a:xfrm>
              <a:off x="342904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4"/>
            <p:cNvSpPr/>
            <p:nvPr/>
          </p:nvSpPr>
          <p:spPr>
            <a:xfrm>
              <a:off x="381005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4"/>
            <p:cNvSpPr/>
            <p:nvPr/>
          </p:nvSpPr>
          <p:spPr>
            <a:xfrm>
              <a:off x="419105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4"/>
            <p:cNvSpPr/>
            <p:nvPr/>
          </p:nvSpPr>
          <p:spPr>
            <a:xfrm>
              <a:off x="457206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4"/>
            <p:cNvSpPr/>
            <p:nvPr/>
          </p:nvSpPr>
          <p:spPr>
            <a:xfrm>
              <a:off x="495306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4"/>
            <p:cNvSpPr/>
            <p:nvPr/>
          </p:nvSpPr>
          <p:spPr>
            <a:xfrm>
              <a:off x="533407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4"/>
            <p:cNvSpPr/>
            <p:nvPr/>
          </p:nvSpPr>
          <p:spPr>
            <a:xfrm>
              <a:off x="571507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4"/>
            <p:cNvSpPr/>
            <p:nvPr/>
          </p:nvSpPr>
          <p:spPr>
            <a:xfrm>
              <a:off x="609608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4"/>
            <p:cNvSpPr/>
            <p:nvPr/>
          </p:nvSpPr>
          <p:spPr>
            <a:xfrm>
              <a:off x="647708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4"/>
            <p:cNvSpPr/>
            <p:nvPr/>
          </p:nvSpPr>
          <p:spPr>
            <a:xfrm>
              <a:off x="685809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4"/>
            <p:cNvSpPr/>
            <p:nvPr/>
          </p:nvSpPr>
          <p:spPr>
            <a:xfrm>
              <a:off x="723909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4"/>
            <p:cNvSpPr/>
            <p:nvPr/>
          </p:nvSpPr>
          <p:spPr>
            <a:xfrm>
              <a:off x="762011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4"/>
            <p:cNvSpPr/>
            <p:nvPr/>
          </p:nvSpPr>
          <p:spPr>
            <a:xfrm>
              <a:off x="800111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4"/>
            <p:cNvSpPr/>
            <p:nvPr/>
          </p:nvSpPr>
          <p:spPr>
            <a:xfrm>
              <a:off x="838212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4"/>
            <p:cNvSpPr/>
            <p:nvPr/>
          </p:nvSpPr>
          <p:spPr>
            <a:xfrm>
              <a:off x="876312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4"/>
            <p:cNvSpPr/>
            <p:nvPr/>
          </p:nvSpPr>
          <p:spPr>
            <a:xfrm>
              <a:off x="762011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4"/>
            <p:cNvSpPr/>
            <p:nvPr/>
          </p:nvSpPr>
          <p:spPr>
            <a:xfrm>
              <a:off x="800111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4"/>
            <p:cNvSpPr/>
            <p:nvPr/>
          </p:nvSpPr>
          <p:spPr>
            <a:xfrm>
              <a:off x="838212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4"/>
            <p:cNvSpPr/>
            <p:nvPr/>
          </p:nvSpPr>
          <p:spPr>
            <a:xfrm>
              <a:off x="876312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4"/>
            <p:cNvSpPr/>
            <p:nvPr/>
          </p:nvSpPr>
          <p:spPr>
            <a:xfrm>
              <a:off x="762011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4"/>
            <p:cNvSpPr/>
            <p:nvPr/>
          </p:nvSpPr>
          <p:spPr>
            <a:xfrm>
              <a:off x="800111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4"/>
            <p:cNvSpPr/>
            <p:nvPr/>
          </p:nvSpPr>
          <p:spPr>
            <a:xfrm>
              <a:off x="838212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4"/>
            <p:cNvSpPr/>
            <p:nvPr/>
          </p:nvSpPr>
          <p:spPr>
            <a:xfrm>
              <a:off x="876312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4"/>
            <p:cNvSpPr/>
            <p:nvPr/>
          </p:nvSpPr>
          <p:spPr>
            <a:xfrm>
              <a:off x="762011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4"/>
            <p:cNvSpPr/>
            <p:nvPr/>
          </p:nvSpPr>
          <p:spPr>
            <a:xfrm>
              <a:off x="800111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4"/>
            <p:cNvSpPr/>
            <p:nvPr/>
          </p:nvSpPr>
          <p:spPr>
            <a:xfrm>
              <a:off x="838212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4"/>
            <p:cNvSpPr/>
            <p:nvPr/>
          </p:nvSpPr>
          <p:spPr>
            <a:xfrm>
              <a:off x="876312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4"/>
            <p:cNvSpPr/>
            <p:nvPr/>
          </p:nvSpPr>
          <p:spPr>
            <a:xfrm>
              <a:off x="762011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4"/>
            <p:cNvSpPr/>
            <p:nvPr/>
          </p:nvSpPr>
          <p:spPr>
            <a:xfrm>
              <a:off x="800111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4"/>
            <p:cNvSpPr/>
            <p:nvPr/>
          </p:nvSpPr>
          <p:spPr>
            <a:xfrm>
              <a:off x="838212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4"/>
            <p:cNvSpPr/>
            <p:nvPr/>
          </p:nvSpPr>
          <p:spPr>
            <a:xfrm>
              <a:off x="876312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4"/>
            <p:cNvSpPr/>
            <p:nvPr/>
          </p:nvSpPr>
          <p:spPr>
            <a:xfrm>
              <a:off x="762011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4"/>
            <p:cNvSpPr/>
            <p:nvPr/>
          </p:nvSpPr>
          <p:spPr>
            <a:xfrm>
              <a:off x="800111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4"/>
            <p:cNvSpPr/>
            <p:nvPr/>
          </p:nvSpPr>
          <p:spPr>
            <a:xfrm>
              <a:off x="838212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4"/>
            <p:cNvSpPr/>
            <p:nvPr/>
          </p:nvSpPr>
          <p:spPr>
            <a:xfrm>
              <a:off x="876312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4"/>
            <p:cNvSpPr/>
            <p:nvPr/>
          </p:nvSpPr>
          <p:spPr>
            <a:xfrm>
              <a:off x="762011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4"/>
            <p:cNvSpPr/>
            <p:nvPr/>
          </p:nvSpPr>
          <p:spPr>
            <a:xfrm>
              <a:off x="800111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4"/>
            <p:cNvSpPr/>
            <p:nvPr/>
          </p:nvSpPr>
          <p:spPr>
            <a:xfrm>
              <a:off x="838212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4"/>
            <p:cNvSpPr/>
            <p:nvPr/>
          </p:nvSpPr>
          <p:spPr>
            <a:xfrm>
              <a:off x="876312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4"/>
            <p:cNvSpPr/>
            <p:nvPr/>
          </p:nvSpPr>
          <p:spPr>
            <a:xfrm>
              <a:off x="762011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4"/>
            <p:cNvSpPr/>
            <p:nvPr/>
          </p:nvSpPr>
          <p:spPr>
            <a:xfrm>
              <a:off x="800111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4"/>
            <p:cNvSpPr/>
            <p:nvPr/>
          </p:nvSpPr>
          <p:spPr>
            <a:xfrm>
              <a:off x="838212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4"/>
            <p:cNvSpPr/>
            <p:nvPr/>
          </p:nvSpPr>
          <p:spPr>
            <a:xfrm>
              <a:off x="876312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4"/>
            <p:cNvSpPr/>
            <p:nvPr/>
          </p:nvSpPr>
          <p:spPr>
            <a:xfrm>
              <a:off x="762011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4"/>
            <p:cNvSpPr/>
            <p:nvPr/>
          </p:nvSpPr>
          <p:spPr>
            <a:xfrm>
              <a:off x="800111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4"/>
            <p:cNvSpPr/>
            <p:nvPr/>
          </p:nvSpPr>
          <p:spPr>
            <a:xfrm>
              <a:off x="838212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4"/>
            <p:cNvSpPr/>
            <p:nvPr/>
          </p:nvSpPr>
          <p:spPr>
            <a:xfrm>
              <a:off x="876312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4"/>
            <p:cNvSpPr/>
            <p:nvPr/>
          </p:nvSpPr>
          <p:spPr>
            <a:xfrm>
              <a:off x="762011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4"/>
            <p:cNvSpPr/>
            <p:nvPr/>
          </p:nvSpPr>
          <p:spPr>
            <a:xfrm>
              <a:off x="800111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4"/>
            <p:cNvSpPr/>
            <p:nvPr/>
          </p:nvSpPr>
          <p:spPr>
            <a:xfrm>
              <a:off x="838212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4"/>
            <p:cNvSpPr/>
            <p:nvPr/>
          </p:nvSpPr>
          <p:spPr>
            <a:xfrm>
              <a:off x="876312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4"/>
            <p:cNvSpPr/>
            <p:nvPr/>
          </p:nvSpPr>
          <p:spPr>
            <a:xfrm>
              <a:off x="762011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4"/>
            <p:cNvSpPr/>
            <p:nvPr/>
          </p:nvSpPr>
          <p:spPr>
            <a:xfrm>
              <a:off x="800111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4"/>
            <p:cNvSpPr/>
            <p:nvPr/>
          </p:nvSpPr>
          <p:spPr>
            <a:xfrm>
              <a:off x="838212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4"/>
            <p:cNvSpPr/>
            <p:nvPr/>
          </p:nvSpPr>
          <p:spPr>
            <a:xfrm>
              <a:off x="876312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4"/>
            <p:cNvSpPr/>
            <p:nvPr/>
          </p:nvSpPr>
          <p:spPr>
            <a:xfrm>
              <a:off x="762011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4"/>
            <p:cNvSpPr/>
            <p:nvPr/>
          </p:nvSpPr>
          <p:spPr>
            <a:xfrm>
              <a:off x="800111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4"/>
            <p:cNvSpPr/>
            <p:nvPr/>
          </p:nvSpPr>
          <p:spPr>
            <a:xfrm>
              <a:off x="838212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4"/>
            <p:cNvSpPr/>
            <p:nvPr/>
          </p:nvSpPr>
          <p:spPr>
            <a:xfrm>
              <a:off x="876312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4"/>
            <p:cNvSpPr/>
            <p:nvPr/>
          </p:nvSpPr>
          <p:spPr>
            <a:xfrm>
              <a:off x="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4"/>
            <p:cNvSpPr/>
            <p:nvPr/>
          </p:nvSpPr>
          <p:spPr>
            <a:xfrm>
              <a:off x="38100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4"/>
            <p:cNvSpPr/>
            <p:nvPr/>
          </p:nvSpPr>
          <p:spPr>
            <a:xfrm>
              <a:off x="76201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4"/>
            <p:cNvSpPr/>
            <p:nvPr/>
          </p:nvSpPr>
          <p:spPr>
            <a:xfrm>
              <a:off x="114301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4"/>
            <p:cNvSpPr/>
            <p:nvPr/>
          </p:nvSpPr>
          <p:spPr>
            <a:xfrm>
              <a:off x="152402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4"/>
            <p:cNvSpPr/>
            <p:nvPr/>
          </p:nvSpPr>
          <p:spPr>
            <a:xfrm>
              <a:off x="190502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4"/>
            <p:cNvSpPr/>
            <p:nvPr/>
          </p:nvSpPr>
          <p:spPr>
            <a:xfrm>
              <a:off x="228603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4"/>
            <p:cNvSpPr/>
            <p:nvPr/>
          </p:nvSpPr>
          <p:spPr>
            <a:xfrm>
              <a:off x="266703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4"/>
            <p:cNvSpPr/>
            <p:nvPr/>
          </p:nvSpPr>
          <p:spPr>
            <a:xfrm>
              <a:off x="304804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4"/>
            <p:cNvSpPr/>
            <p:nvPr/>
          </p:nvSpPr>
          <p:spPr>
            <a:xfrm>
              <a:off x="342904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4"/>
            <p:cNvSpPr/>
            <p:nvPr/>
          </p:nvSpPr>
          <p:spPr>
            <a:xfrm>
              <a:off x="381005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4"/>
            <p:cNvSpPr/>
            <p:nvPr/>
          </p:nvSpPr>
          <p:spPr>
            <a:xfrm>
              <a:off x="419105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4"/>
            <p:cNvSpPr/>
            <p:nvPr/>
          </p:nvSpPr>
          <p:spPr>
            <a:xfrm>
              <a:off x="457206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4"/>
            <p:cNvSpPr/>
            <p:nvPr/>
          </p:nvSpPr>
          <p:spPr>
            <a:xfrm>
              <a:off x="495306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4"/>
            <p:cNvSpPr/>
            <p:nvPr/>
          </p:nvSpPr>
          <p:spPr>
            <a:xfrm>
              <a:off x="533407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4"/>
            <p:cNvSpPr/>
            <p:nvPr/>
          </p:nvSpPr>
          <p:spPr>
            <a:xfrm>
              <a:off x="571507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4"/>
            <p:cNvSpPr/>
            <p:nvPr/>
          </p:nvSpPr>
          <p:spPr>
            <a:xfrm>
              <a:off x="609608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4"/>
            <p:cNvSpPr/>
            <p:nvPr/>
          </p:nvSpPr>
          <p:spPr>
            <a:xfrm>
              <a:off x="647708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4"/>
            <p:cNvSpPr/>
            <p:nvPr/>
          </p:nvSpPr>
          <p:spPr>
            <a:xfrm>
              <a:off x="685809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4"/>
            <p:cNvSpPr/>
            <p:nvPr/>
          </p:nvSpPr>
          <p:spPr>
            <a:xfrm>
              <a:off x="723909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4"/>
            <p:cNvSpPr/>
            <p:nvPr/>
          </p:nvSpPr>
          <p:spPr>
            <a:xfrm>
              <a:off x="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4"/>
            <p:cNvSpPr/>
            <p:nvPr/>
          </p:nvSpPr>
          <p:spPr>
            <a:xfrm>
              <a:off x="38100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4"/>
            <p:cNvSpPr/>
            <p:nvPr/>
          </p:nvSpPr>
          <p:spPr>
            <a:xfrm>
              <a:off x="76201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4"/>
            <p:cNvSpPr/>
            <p:nvPr/>
          </p:nvSpPr>
          <p:spPr>
            <a:xfrm>
              <a:off x="114301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4"/>
            <p:cNvSpPr/>
            <p:nvPr/>
          </p:nvSpPr>
          <p:spPr>
            <a:xfrm>
              <a:off x="152402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4"/>
            <p:cNvSpPr/>
            <p:nvPr/>
          </p:nvSpPr>
          <p:spPr>
            <a:xfrm>
              <a:off x="190502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4"/>
            <p:cNvSpPr/>
            <p:nvPr/>
          </p:nvSpPr>
          <p:spPr>
            <a:xfrm>
              <a:off x="228603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4"/>
            <p:cNvSpPr/>
            <p:nvPr/>
          </p:nvSpPr>
          <p:spPr>
            <a:xfrm>
              <a:off x="266703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4"/>
            <p:cNvSpPr/>
            <p:nvPr/>
          </p:nvSpPr>
          <p:spPr>
            <a:xfrm>
              <a:off x="304804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4"/>
            <p:cNvSpPr/>
            <p:nvPr/>
          </p:nvSpPr>
          <p:spPr>
            <a:xfrm>
              <a:off x="342904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4"/>
            <p:cNvSpPr/>
            <p:nvPr/>
          </p:nvSpPr>
          <p:spPr>
            <a:xfrm>
              <a:off x="381005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4"/>
            <p:cNvSpPr/>
            <p:nvPr/>
          </p:nvSpPr>
          <p:spPr>
            <a:xfrm>
              <a:off x="419105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4"/>
            <p:cNvSpPr/>
            <p:nvPr/>
          </p:nvSpPr>
          <p:spPr>
            <a:xfrm>
              <a:off x="457206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4"/>
            <p:cNvSpPr/>
            <p:nvPr/>
          </p:nvSpPr>
          <p:spPr>
            <a:xfrm>
              <a:off x="495306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4"/>
            <p:cNvSpPr/>
            <p:nvPr/>
          </p:nvSpPr>
          <p:spPr>
            <a:xfrm>
              <a:off x="533407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4"/>
            <p:cNvSpPr/>
            <p:nvPr/>
          </p:nvSpPr>
          <p:spPr>
            <a:xfrm>
              <a:off x="571507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4"/>
            <p:cNvSpPr/>
            <p:nvPr/>
          </p:nvSpPr>
          <p:spPr>
            <a:xfrm>
              <a:off x="609608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4"/>
            <p:cNvSpPr/>
            <p:nvPr/>
          </p:nvSpPr>
          <p:spPr>
            <a:xfrm>
              <a:off x="647708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4"/>
            <p:cNvSpPr/>
            <p:nvPr/>
          </p:nvSpPr>
          <p:spPr>
            <a:xfrm>
              <a:off x="685809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4"/>
            <p:cNvSpPr/>
            <p:nvPr/>
          </p:nvSpPr>
          <p:spPr>
            <a:xfrm>
              <a:off x="723909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4"/>
            <p:cNvSpPr/>
            <p:nvPr/>
          </p:nvSpPr>
          <p:spPr>
            <a:xfrm>
              <a:off x="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4"/>
            <p:cNvSpPr/>
            <p:nvPr/>
          </p:nvSpPr>
          <p:spPr>
            <a:xfrm>
              <a:off x="38100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4"/>
            <p:cNvSpPr/>
            <p:nvPr/>
          </p:nvSpPr>
          <p:spPr>
            <a:xfrm>
              <a:off x="76201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4"/>
            <p:cNvSpPr/>
            <p:nvPr/>
          </p:nvSpPr>
          <p:spPr>
            <a:xfrm>
              <a:off x="114301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4"/>
            <p:cNvSpPr/>
            <p:nvPr/>
          </p:nvSpPr>
          <p:spPr>
            <a:xfrm>
              <a:off x="152402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4"/>
            <p:cNvSpPr/>
            <p:nvPr/>
          </p:nvSpPr>
          <p:spPr>
            <a:xfrm>
              <a:off x="190502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4"/>
            <p:cNvSpPr/>
            <p:nvPr/>
          </p:nvSpPr>
          <p:spPr>
            <a:xfrm>
              <a:off x="228603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4"/>
            <p:cNvSpPr/>
            <p:nvPr/>
          </p:nvSpPr>
          <p:spPr>
            <a:xfrm>
              <a:off x="266703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4"/>
            <p:cNvSpPr/>
            <p:nvPr/>
          </p:nvSpPr>
          <p:spPr>
            <a:xfrm>
              <a:off x="304804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4"/>
            <p:cNvSpPr/>
            <p:nvPr/>
          </p:nvSpPr>
          <p:spPr>
            <a:xfrm>
              <a:off x="342904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4"/>
            <p:cNvSpPr/>
            <p:nvPr/>
          </p:nvSpPr>
          <p:spPr>
            <a:xfrm>
              <a:off x="381005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4"/>
            <p:cNvSpPr/>
            <p:nvPr/>
          </p:nvSpPr>
          <p:spPr>
            <a:xfrm>
              <a:off x="419105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4"/>
            <p:cNvSpPr/>
            <p:nvPr/>
          </p:nvSpPr>
          <p:spPr>
            <a:xfrm>
              <a:off x="457206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4"/>
            <p:cNvSpPr/>
            <p:nvPr/>
          </p:nvSpPr>
          <p:spPr>
            <a:xfrm>
              <a:off x="495306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4"/>
            <p:cNvSpPr/>
            <p:nvPr/>
          </p:nvSpPr>
          <p:spPr>
            <a:xfrm>
              <a:off x="533407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4"/>
            <p:cNvSpPr/>
            <p:nvPr/>
          </p:nvSpPr>
          <p:spPr>
            <a:xfrm>
              <a:off x="571507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4"/>
            <p:cNvSpPr/>
            <p:nvPr/>
          </p:nvSpPr>
          <p:spPr>
            <a:xfrm>
              <a:off x="609608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4"/>
            <p:cNvSpPr/>
            <p:nvPr/>
          </p:nvSpPr>
          <p:spPr>
            <a:xfrm>
              <a:off x="647708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4"/>
            <p:cNvSpPr/>
            <p:nvPr/>
          </p:nvSpPr>
          <p:spPr>
            <a:xfrm>
              <a:off x="685809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4"/>
            <p:cNvSpPr/>
            <p:nvPr/>
          </p:nvSpPr>
          <p:spPr>
            <a:xfrm>
              <a:off x="723909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4"/>
            <p:cNvSpPr/>
            <p:nvPr/>
          </p:nvSpPr>
          <p:spPr>
            <a:xfrm>
              <a:off x="762011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4"/>
            <p:cNvSpPr/>
            <p:nvPr/>
          </p:nvSpPr>
          <p:spPr>
            <a:xfrm>
              <a:off x="800111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4"/>
            <p:cNvSpPr/>
            <p:nvPr/>
          </p:nvSpPr>
          <p:spPr>
            <a:xfrm>
              <a:off x="838212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4"/>
            <p:cNvSpPr/>
            <p:nvPr/>
          </p:nvSpPr>
          <p:spPr>
            <a:xfrm>
              <a:off x="876312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4"/>
            <p:cNvSpPr/>
            <p:nvPr/>
          </p:nvSpPr>
          <p:spPr>
            <a:xfrm>
              <a:off x="762011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4"/>
            <p:cNvSpPr/>
            <p:nvPr/>
          </p:nvSpPr>
          <p:spPr>
            <a:xfrm>
              <a:off x="800111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4"/>
            <p:cNvSpPr/>
            <p:nvPr/>
          </p:nvSpPr>
          <p:spPr>
            <a:xfrm>
              <a:off x="838212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4"/>
            <p:cNvSpPr/>
            <p:nvPr/>
          </p:nvSpPr>
          <p:spPr>
            <a:xfrm>
              <a:off x="876312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4"/>
            <p:cNvSpPr/>
            <p:nvPr/>
          </p:nvSpPr>
          <p:spPr>
            <a:xfrm>
              <a:off x="762011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4"/>
            <p:cNvSpPr/>
            <p:nvPr/>
          </p:nvSpPr>
          <p:spPr>
            <a:xfrm>
              <a:off x="800111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4"/>
            <p:cNvSpPr/>
            <p:nvPr/>
          </p:nvSpPr>
          <p:spPr>
            <a:xfrm>
              <a:off x="838212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4"/>
            <p:cNvSpPr/>
            <p:nvPr/>
          </p:nvSpPr>
          <p:spPr>
            <a:xfrm>
              <a:off x="876312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0" name="Google Shape;1170;p4"/>
          <p:cNvSpPr/>
          <p:nvPr/>
        </p:nvSpPr>
        <p:spPr>
          <a:xfrm flipH="1">
            <a:off x="0" y="0"/>
            <a:ext cx="9144000" cy="5143500"/>
          </a:xfrm>
          <a:prstGeom prst="rtTriangle">
            <a:avLst/>
          </a:prstGeom>
          <a:solidFill>
            <a:srgbClr val="005051">
              <a:alpha val="10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71" name="Google Shape;1171;p4"/>
          <p:cNvGrpSpPr/>
          <p:nvPr/>
        </p:nvGrpSpPr>
        <p:grpSpPr>
          <a:xfrm>
            <a:off x="553048" y="535000"/>
            <a:ext cx="8105852" cy="4302000"/>
            <a:chOff x="553048" y="535000"/>
            <a:chExt cx="8105852" cy="4302000"/>
          </a:xfrm>
        </p:grpSpPr>
        <p:sp>
          <p:nvSpPr>
            <p:cNvPr id="1172" name="Google Shape;1172;p4"/>
            <p:cNvSpPr/>
            <p:nvPr/>
          </p:nvSpPr>
          <p:spPr>
            <a:xfrm>
              <a:off x="942300" y="763600"/>
              <a:ext cx="7716600" cy="4073400"/>
            </a:xfrm>
            <a:prstGeom prst="roundRect">
              <a:avLst>
                <a:gd name="adj" fmla="val 2480"/>
              </a:avLst>
            </a:prstGeom>
            <a:solidFill>
              <a:srgbClr val="222828">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4"/>
            <p:cNvSpPr/>
            <p:nvPr/>
          </p:nvSpPr>
          <p:spPr>
            <a:xfrm>
              <a:off x="712275" y="535000"/>
              <a:ext cx="7716600" cy="4073400"/>
            </a:xfrm>
            <a:prstGeom prst="roundRect">
              <a:avLst>
                <a:gd name="adj" fmla="val 248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4"/>
            <p:cNvSpPr/>
            <p:nvPr/>
          </p:nvSpPr>
          <p:spPr>
            <a:xfrm>
              <a:off x="848698" y="898261"/>
              <a:ext cx="317374" cy="317436"/>
            </a:xfrm>
            <a:custGeom>
              <a:avLst/>
              <a:gdLst/>
              <a:ahLst/>
              <a:cxnLst/>
              <a:rect l="l" t="t" r="r" b="b"/>
              <a:pathLst>
                <a:path w="15209" h="15212" extrusionOk="0">
                  <a:moveTo>
                    <a:pt x="7604" y="0"/>
                  </a:moveTo>
                  <a:cubicBezTo>
                    <a:pt x="3404" y="0"/>
                    <a:pt x="0" y="3405"/>
                    <a:pt x="0" y="7605"/>
                  </a:cubicBezTo>
                  <a:cubicBezTo>
                    <a:pt x="0" y="11805"/>
                    <a:pt x="3404" y="15212"/>
                    <a:pt x="7604" y="15212"/>
                  </a:cubicBezTo>
                  <a:cubicBezTo>
                    <a:pt x="11804" y="15212"/>
                    <a:pt x="15209" y="11805"/>
                    <a:pt x="15209" y="7605"/>
                  </a:cubicBezTo>
                  <a:cubicBezTo>
                    <a:pt x="15209" y="3405"/>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4"/>
            <p:cNvSpPr/>
            <p:nvPr/>
          </p:nvSpPr>
          <p:spPr>
            <a:xfrm>
              <a:off x="553048" y="931482"/>
              <a:ext cx="549400" cy="250994"/>
            </a:xfrm>
            <a:custGeom>
              <a:avLst/>
              <a:gdLst/>
              <a:ahLst/>
              <a:cxnLst/>
              <a:rect l="l" t="t" r="r" b="b"/>
              <a:pathLst>
                <a:path w="26328" h="12028" extrusionOk="0">
                  <a:moveTo>
                    <a:pt x="1493" y="0"/>
                  </a:moveTo>
                  <a:cubicBezTo>
                    <a:pt x="671" y="0"/>
                    <a:pt x="0" y="668"/>
                    <a:pt x="0" y="1494"/>
                  </a:cubicBezTo>
                  <a:cubicBezTo>
                    <a:pt x="0" y="2319"/>
                    <a:pt x="671" y="2990"/>
                    <a:pt x="1493" y="2990"/>
                  </a:cubicBezTo>
                  <a:lnTo>
                    <a:pt x="19596" y="2990"/>
                  </a:lnTo>
                  <a:cubicBezTo>
                    <a:pt x="21591" y="2990"/>
                    <a:pt x="23340" y="4081"/>
                    <a:pt x="23340" y="5330"/>
                  </a:cubicBezTo>
                  <a:lnTo>
                    <a:pt x="23340" y="6698"/>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4"/>
            <p:cNvSpPr/>
            <p:nvPr/>
          </p:nvSpPr>
          <p:spPr>
            <a:xfrm>
              <a:off x="848698" y="1332681"/>
              <a:ext cx="317374" cy="317457"/>
            </a:xfrm>
            <a:custGeom>
              <a:avLst/>
              <a:gdLst/>
              <a:ahLst/>
              <a:cxnLst/>
              <a:rect l="l" t="t" r="r" b="b"/>
              <a:pathLst>
                <a:path w="15209" h="15213" extrusionOk="0">
                  <a:moveTo>
                    <a:pt x="7604" y="1"/>
                  </a:moveTo>
                  <a:cubicBezTo>
                    <a:pt x="3404" y="1"/>
                    <a:pt x="0" y="3408"/>
                    <a:pt x="0" y="7608"/>
                  </a:cubicBezTo>
                  <a:cubicBezTo>
                    <a:pt x="0" y="11808"/>
                    <a:pt x="3404" y="15212"/>
                    <a:pt x="7604" y="15212"/>
                  </a:cubicBezTo>
                  <a:cubicBezTo>
                    <a:pt x="11804" y="15212"/>
                    <a:pt x="15209" y="11808"/>
                    <a:pt x="15209" y="7608"/>
                  </a:cubicBezTo>
                  <a:cubicBezTo>
                    <a:pt x="15209" y="3408"/>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4"/>
            <p:cNvSpPr/>
            <p:nvPr/>
          </p:nvSpPr>
          <p:spPr>
            <a:xfrm>
              <a:off x="553048" y="1365902"/>
              <a:ext cx="549400" cy="251015"/>
            </a:xfrm>
            <a:custGeom>
              <a:avLst/>
              <a:gdLst/>
              <a:ahLst/>
              <a:cxnLst/>
              <a:rect l="l" t="t" r="r" b="b"/>
              <a:pathLst>
                <a:path w="26328" h="12029" extrusionOk="0">
                  <a:moveTo>
                    <a:pt x="1493" y="1"/>
                  </a:moveTo>
                  <a:cubicBezTo>
                    <a:pt x="671" y="1"/>
                    <a:pt x="0" y="671"/>
                    <a:pt x="0" y="1497"/>
                  </a:cubicBezTo>
                  <a:cubicBezTo>
                    <a:pt x="0" y="2320"/>
                    <a:pt x="671" y="2990"/>
                    <a:pt x="1493" y="2990"/>
                  </a:cubicBezTo>
                  <a:lnTo>
                    <a:pt x="19596" y="2990"/>
                  </a:lnTo>
                  <a:cubicBezTo>
                    <a:pt x="21591" y="2990"/>
                    <a:pt x="23340" y="4084"/>
                    <a:pt x="23340" y="5330"/>
                  </a:cubicBezTo>
                  <a:lnTo>
                    <a:pt x="23340" y="6699"/>
                  </a:lnTo>
                  <a:cubicBezTo>
                    <a:pt x="23340" y="7948"/>
                    <a:pt x="21591" y="9042"/>
                    <a:pt x="19596" y="9042"/>
                  </a:cubicBezTo>
                  <a:lnTo>
                    <a:pt x="1493" y="9042"/>
                  </a:lnTo>
                  <a:cubicBezTo>
                    <a:pt x="671" y="9042"/>
                    <a:pt x="0" y="9709"/>
                    <a:pt x="0" y="10535"/>
                  </a:cubicBezTo>
                  <a:cubicBezTo>
                    <a:pt x="0" y="11361"/>
                    <a:pt x="671" y="12028"/>
                    <a:pt x="1493" y="12028"/>
                  </a:cubicBezTo>
                  <a:lnTo>
                    <a:pt x="19596" y="12028"/>
                  </a:lnTo>
                  <a:cubicBezTo>
                    <a:pt x="23370" y="12028"/>
                    <a:pt x="26327" y="9688"/>
                    <a:pt x="26327" y="6699"/>
                  </a:cubicBezTo>
                  <a:lnTo>
                    <a:pt x="26327" y="5330"/>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4"/>
            <p:cNvSpPr/>
            <p:nvPr/>
          </p:nvSpPr>
          <p:spPr>
            <a:xfrm>
              <a:off x="848698" y="1767184"/>
              <a:ext cx="317374" cy="317436"/>
            </a:xfrm>
            <a:custGeom>
              <a:avLst/>
              <a:gdLst/>
              <a:ahLst/>
              <a:cxnLst/>
              <a:rect l="l" t="t" r="r" b="b"/>
              <a:pathLst>
                <a:path w="15209" h="15212" extrusionOk="0">
                  <a:moveTo>
                    <a:pt x="7604" y="0"/>
                  </a:moveTo>
                  <a:cubicBezTo>
                    <a:pt x="3404" y="0"/>
                    <a:pt x="0" y="3404"/>
                    <a:pt x="0" y="7605"/>
                  </a:cubicBezTo>
                  <a:cubicBezTo>
                    <a:pt x="0" y="11805"/>
                    <a:pt x="3404" y="15212"/>
                    <a:pt x="7604" y="15212"/>
                  </a:cubicBezTo>
                  <a:cubicBezTo>
                    <a:pt x="11804" y="15212"/>
                    <a:pt x="15209" y="11805"/>
                    <a:pt x="15209" y="7605"/>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4"/>
            <p:cNvSpPr/>
            <p:nvPr/>
          </p:nvSpPr>
          <p:spPr>
            <a:xfrm>
              <a:off x="553048" y="1800405"/>
              <a:ext cx="549400" cy="250994"/>
            </a:xfrm>
            <a:custGeom>
              <a:avLst/>
              <a:gdLst/>
              <a:ahLst/>
              <a:cxnLst/>
              <a:rect l="l" t="t" r="r" b="b"/>
              <a:pathLst>
                <a:path w="26328" h="12028" extrusionOk="0">
                  <a:moveTo>
                    <a:pt x="1493" y="0"/>
                  </a:moveTo>
                  <a:cubicBezTo>
                    <a:pt x="671" y="0"/>
                    <a:pt x="0" y="668"/>
                    <a:pt x="0" y="1493"/>
                  </a:cubicBezTo>
                  <a:cubicBezTo>
                    <a:pt x="0" y="2319"/>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4"/>
            <p:cNvSpPr/>
            <p:nvPr/>
          </p:nvSpPr>
          <p:spPr>
            <a:xfrm>
              <a:off x="848698" y="2201603"/>
              <a:ext cx="317374" cy="317457"/>
            </a:xfrm>
            <a:custGeom>
              <a:avLst/>
              <a:gdLst/>
              <a:ahLst/>
              <a:cxnLst/>
              <a:rect l="l" t="t" r="r" b="b"/>
              <a:pathLst>
                <a:path w="15209" h="15213" extrusionOk="0">
                  <a:moveTo>
                    <a:pt x="7604" y="1"/>
                  </a:moveTo>
                  <a:cubicBezTo>
                    <a:pt x="3404" y="1"/>
                    <a:pt x="0" y="3405"/>
                    <a:pt x="0" y="7608"/>
                  </a:cubicBezTo>
                  <a:cubicBezTo>
                    <a:pt x="0" y="11808"/>
                    <a:pt x="3404" y="15212"/>
                    <a:pt x="7604" y="15212"/>
                  </a:cubicBezTo>
                  <a:cubicBezTo>
                    <a:pt x="11804" y="15212"/>
                    <a:pt x="15209" y="11808"/>
                    <a:pt x="15209" y="7608"/>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4"/>
            <p:cNvSpPr/>
            <p:nvPr/>
          </p:nvSpPr>
          <p:spPr>
            <a:xfrm>
              <a:off x="553048" y="2234824"/>
              <a:ext cx="549400" cy="251015"/>
            </a:xfrm>
            <a:custGeom>
              <a:avLst/>
              <a:gdLst/>
              <a:ahLst/>
              <a:cxnLst/>
              <a:rect l="l" t="t" r="r" b="b"/>
              <a:pathLst>
                <a:path w="26328" h="12029" extrusionOk="0">
                  <a:moveTo>
                    <a:pt x="1493" y="1"/>
                  </a:moveTo>
                  <a:cubicBezTo>
                    <a:pt x="671" y="1"/>
                    <a:pt x="0" y="668"/>
                    <a:pt x="0" y="1494"/>
                  </a:cubicBezTo>
                  <a:cubicBezTo>
                    <a:pt x="0" y="2320"/>
                    <a:pt x="671" y="2990"/>
                    <a:pt x="1493" y="2990"/>
                  </a:cubicBezTo>
                  <a:lnTo>
                    <a:pt x="19596" y="2990"/>
                  </a:lnTo>
                  <a:cubicBezTo>
                    <a:pt x="21591" y="2990"/>
                    <a:pt x="23340" y="4084"/>
                    <a:pt x="23340" y="5330"/>
                  </a:cubicBezTo>
                  <a:lnTo>
                    <a:pt x="23340" y="6699"/>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9"/>
                  </a:cubicBezTo>
                  <a:lnTo>
                    <a:pt x="26327" y="5330"/>
                  </a:lnTo>
                  <a:cubicBezTo>
                    <a:pt x="26327" y="2341"/>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4"/>
            <p:cNvSpPr/>
            <p:nvPr/>
          </p:nvSpPr>
          <p:spPr>
            <a:xfrm>
              <a:off x="848698" y="2636106"/>
              <a:ext cx="317374" cy="317374"/>
            </a:xfrm>
            <a:custGeom>
              <a:avLst/>
              <a:gdLst/>
              <a:ahLst/>
              <a:cxnLst/>
              <a:rect l="l" t="t" r="r" b="b"/>
              <a:pathLst>
                <a:path w="15209" h="15209" extrusionOk="0">
                  <a:moveTo>
                    <a:pt x="7604" y="0"/>
                  </a:moveTo>
                  <a:cubicBezTo>
                    <a:pt x="3404" y="0"/>
                    <a:pt x="0" y="3404"/>
                    <a:pt x="0" y="7604"/>
                  </a:cubicBezTo>
                  <a:cubicBezTo>
                    <a:pt x="0" y="11805"/>
                    <a:pt x="3404" y="15209"/>
                    <a:pt x="7604" y="15209"/>
                  </a:cubicBezTo>
                  <a:cubicBezTo>
                    <a:pt x="11804" y="15209"/>
                    <a:pt x="15209" y="11805"/>
                    <a:pt x="15209" y="7604"/>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4"/>
            <p:cNvSpPr/>
            <p:nvPr/>
          </p:nvSpPr>
          <p:spPr>
            <a:xfrm>
              <a:off x="553048" y="2669265"/>
              <a:ext cx="549400" cy="250994"/>
            </a:xfrm>
            <a:custGeom>
              <a:avLst/>
              <a:gdLst/>
              <a:ahLst/>
              <a:cxnLst/>
              <a:rect l="l" t="t" r="r" b="b"/>
              <a:pathLst>
                <a:path w="26328" h="12028" extrusionOk="0">
                  <a:moveTo>
                    <a:pt x="1493" y="0"/>
                  </a:moveTo>
                  <a:cubicBezTo>
                    <a:pt x="671" y="0"/>
                    <a:pt x="0" y="671"/>
                    <a:pt x="0" y="1496"/>
                  </a:cubicBezTo>
                  <a:cubicBezTo>
                    <a:pt x="0" y="2322"/>
                    <a:pt x="671" y="2990"/>
                    <a:pt x="1493" y="2990"/>
                  </a:cubicBezTo>
                  <a:lnTo>
                    <a:pt x="19596" y="2990"/>
                  </a:lnTo>
                  <a:cubicBezTo>
                    <a:pt x="21591" y="2990"/>
                    <a:pt x="23340" y="4084"/>
                    <a:pt x="23340" y="5330"/>
                  </a:cubicBezTo>
                  <a:lnTo>
                    <a:pt x="23340" y="6698"/>
                  </a:lnTo>
                  <a:cubicBezTo>
                    <a:pt x="23340" y="7947"/>
                    <a:pt x="21591" y="9041"/>
                    <a:pt x="19596" y="9041"/>
                  </a:cubicBezTo>
                  <a:lnTo>
                    <a:pt x="1493" y="9041"/>
                  </a:lnTo>
                  <a:cubicBezTo>
                    <a:pt x="671" y="9041"/>
                    <a:pt x="0" y="9709"/>
                    <a:pt x="0" y="10534"/>
                  </a:cubicBezTo>
                  <a:cubicBezTo>
                    <a:pt x="0" y="11360"/>
                    <a:pt x="671" y="12028"/>
                    <a:pt x="1493" y="12028"/>
                  </a:cubicBezTo>
                  <a:lnTo>
                    <a:pt x="19596" y="12028"/>
                  </a:lnTo>
                  <a:cubicBezTo>
                    <a:pt x="23370" y="12028"/>
                    <a:pt x="26327" y="9688"/>
                    <a:pt x="26327" y="6698"/>
                  </a:cubicBezTo>
                  <a:lnTo>
                    <a:pt x="26327" y="5330"/>
                  </a:lnTo>
                  <a:cubicBezTo>
                    <a:pt x="26327" y="2343"/>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4"/>
            <p:cNvSpPr/>
            <p:nvPr/>
          </p:nvSpPr>
          <p:spPr>
            <a:xfrm>
              <a:off x="848698" y="3070526"/>
              <a:ext cx="317374" cy="317457"/>
            </a:xfrm>
            <a:custGeom>
              <a:avLst/>
              <a:gdLst/>
              <a:ahLst/>
              <a:cxnLst/>
              <a:rect l="l" t="t" r="r" b="b"/>
              <a:pathLst>
                <a:path w="15209" h="15213" extrusionOk="0">
                  <a:moveTo>
                    <a:pt x="7604" y="1"/>
                  </a:moveTo>
                  <a:cubicBezTo>
                    <a:pt x="3404" y="1"/>
                    <a:pt x="0" y="3405"/>
                    <a:pt x="0" y="7605"/>
                  </a:cubicBezTo>
                  <a:cubicBezTo>
                    <a:pt x="0" y="11805"/>
                    <a:pt x="3404" y="15212"/>
                    <a:pt x="7604" y="15212"/>
                  </a:cubicBezTo>
                  <a:cubicBezTo>
                    <a:pt x="11804" y="15212"/>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4"/>
            <p:cNvSpPr/>
            <p:nvPr/>
          </p:nvSpPr>
          <p:spPr>
            <a:xfrm>
              <a:off x="553048" y="3103747"/>
              <a:ext cx="549400" cy="251015"/>
            </a:xfrm>
            <a:custGeom>
              <a:avLst/>
              <a:gdLst/>
              <a:ahLst/>
              <a:cxnLst/>
              <a:rect l="l" t="t" r="r" b="b"/>
              <a:pathLst>
                <a:path w="26328" h="12029" extrusionOk="0">
                  <a:moveTo>
                    <a:pt x="1493" y="0"/>
                  </a:moveTo>
                  <a:cubicBezTo>
                    <a:pt x="671" y="0"/>
                    <a:pt x="0" y="668"/>
                    <a:pt x="0" y="1494"/>
                  </a:cubicBezTo>
                  <a:cubicBezTo>
                    <a:pt x="0" y="2320"/>
                    <a:pt x="671" y="2987"/>
                    <a:pt x="1493" y="2987"/>
                  </a:cubicBezTo>
                  <a:lnTo>
                    <a:pt x="19596" y="2987"/>
                  </a:lnTo>
                  <a:cubicBezTo>
                    <a:pt x="21591" y="2987"/>
                    <a:pt x="23340" y="4081"/>
                    <a:pt x="23340" y="5330"/>
                  </a:cubicBezTo>
                  <a:lnTo>
                    <a:pt x="23340" y="6696"/>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6"/>
                  </a:cubicBezTo>
                  <a:lnTo>
                    <a:pt x="26327" y="5330"/>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4"/>
            <p:cNvSpPr/>
            <p:nvPr/>
          </p:nvSpPr>
          <p:spPr>
            <a:xfrm>
              <a:off x="848698" y="3504966"/>
              <a:ext cx="317374" cy="317436"/>
            </a:xfrm>
            <a:custGeom>
              <a:avLst/>
              <a:gdLst/>
              <a:ahLst/>
              <a:cxnLst/>
              <a:rect l="l" t="t" r="r" b="b"/>
              <a:pathLst>
                <a:path w="15209" h="15212" extrusionOk="0">
                  <a:moveTo>
                    <a:pt x="7604" y="0"/>
                  </a:moveTo>
                  <a:cubicBezTo>
                    <a:pt x="3404" y="0"/>
                    <a:pt x="0" y="3407"/>
                    <a:pt x="0" y="7607"/>
                  </a:cubicBezTo>
                  <a:cubicBezTo>
                    <a:pt x="0" y="11807"/>
                    <a:pt x="3404" y="15212"/>
                    <a:pt x="7604" y="15212"/>
                  </a:cubicBezTo>
                  <a:cubicBezTo>
                    <a:pt x="11804" y="15212"/>
                    <a:pt x="15209" y="11807"/>
                    <a:pt x="15209" y="7607"/>
                  </a:cubicBezTo>
                  <a:cubicBezTo>
                    <a:pt x="15209" y="3407"/>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4"/>
            <p:cNvSpPr/>
            <p:nvPr/>
          </p:nvSpPr>
          <p:spPr>
            <a:xfrm>
              <a:off x="553048" y="3538167"/>
              <a:ext cx="549400" cy="251015"/>
            </a:xfrm>
            <a:custGeom>
              <a:avLst/>
              <a:gdLst/>
              <a:ahLst/>
              <a:cxnLst/>
              <a:rect l="l" t="t" r="r" b="b"/>
              <a:pathLst>
                <a:path w="26328" h="12029" extrusionOk="0">
                  <a:moveTo>
                    <a:pt x="1493" y="1"/>
                  </a:moveTo>
                  <a:cubicBezTo>
                    <a:pt x="671" y="1"/>
                    <a:pt x="0" y="672"/>
                    <a:pt x="0" y="1497"/>
                  </a:cubicBezTo>
                  <a:cubicBezTo>
                    <a:pt x="0" y="2320"/>
                    <a:pt x="671" y="2991"/>
                    <a:pt x="1493" y="2991"/>
                  </a:cubicBezTo>
                  <a:lnTo>
                    <a:pt x="19596" y="2991"/>
                  </a:lnTo>
                  <a:cubicBezTo>
                    <a:pt x="21591" y="2991"/>
                    <a:pt x="23340" y="4085"/>
                    <a:pt x="23340" y="5331"/>
                  </a:cubicBezTo>
                  <a:lnTo>
                    <a:pt x="23340" y="6699"/>
                  </a:lnTo>
                  <a:cubicBezTo>
                    <a:pt x="23340" y="7948"/>
                    <a:pt x="21591" y="9042"/>
                    <a:pt x="19596" y="9042"/>
                  </a:cubicBezTo>
                  <a:lnTo>
                    <a:pt x="1493" y="9042"/>
                  </a:lnTo>
                  <a:cubicBezTo>
                    <a:pt x="671" y="9042"/>
                    <a:pt x="0" y="9710"/>
                    <a:pt x="0" y="10535"/>
                  </a:cubicBezTo>
                  <a:cubicBezTo>
                    <a:pt x="0" y="11361"/>
                    <a:pt x="671" y="12029"/>
                    <a:pt x="1493" y="12029"/>
                  </a:cubicBezTo>
                  <a:lnTo>
                    <a:pt x="19596" y="12029"/>
                  </a:lnTo>
                  <a:cubicBezTo>
                    <a:pt x="23370" y="12029"/>
                    <a:pt x="26327" y="9689"/>
                    <a:pt x="26327" y="6699"/>
                  </a:cubicBezTo>
                  <a:lnTo>
                    <a:pt x="26327" y="5331"/>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4"/>
            <p:cNvSpPr/>
            <p:nvPr/>
          </p:nvSpPr>
          <p:spPr>
            <a:xfrm>
              <a:off x="848698" y="3939449"/>
              <a:ext cx="317374" cy="317395"/>
            </a:xfrm>
            <a:custGeom>
              <a:avLst/>
              <a:gdLst/>
              <a:ahLst/>
              <a:cxnLst/>
              <a:rect l="l" t="t" r="r" b="b"/>
              <a:pathLst>
                <a:path w="15209" h="15210" extrusionOk="0">
                  <a:moveTo>
                    <a:pt x="7604" y="1"/>
                  </a:moveTo>
                  <a:cubicBezTo>
                    <a:pt x="3404" y="1"/>
                    <a:pt x="0" y="3405"/>
                    <a:pt x="0" y="7605"/>
                  </a:cubicBezTo>
                  <a:cubicBezTo>
                    <a:pt x="0" y="11805"/>
                    <a:pt x="3404" y="15209"/>
                    <a:pt x="7604" y="15209"/>
                  </a:cubicBezTo>
                  <a:cubicBezTo>
                    <a:pt x="11804" y="15209"/>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4"/>
            <p:cNvSpPr/>
            <p:nvPr/>
          </p:nvSpPr>
          <p:spPr>
            <a:xfrm>
              <a:off x="553048" y="3972670"/>
              <a:ext cx="549400" cy="251015"/>
            </a:xfrm>
            <a:custGeom>
              <a:avLst/>
              <a:gdLst/>
              <a:ahLst/>
              <a:cxnLst/>
              <a:rect l="l" t="t" r="r" b="b"/>
              <a:pathLst>
                <a:path w="26328" h="12029" extrusionOk="0">
                  <a:moveTo>
                    <a:pt x="1493" y="0"/>
                  </a:moveTo>
                  <a:cubicBezTo>
                    <a:pt x="671" y="0"/>
                    <a:pt x="0" y="668"/>
                    <a:pt x="0" y="1494"/>
                  </a:cubicBezTo>
                  <a:cubicBezTo>
                    <a:pt x="0" y="2320"/>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8"/>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0" name="Google Shape;1190;p4"/>
          <p:cNvSpPr txBox="1">
            <a:spLocks noGrp="1"/>
          </p:cNvSpPr>
          <p:nvPr>
            <p:ph type="title"/>
          </p:nvPr>
        </p:nvSpPr>
        <p:spPr>
          <a:xfrm>
            <a:off x="1270650" y="629375"/>
            <a:ext cx="70200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1pPr>
            <a:lvl2pPr lvl="1"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2pPr>
            <a:lvl3pPr lvl="2"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3pPr>
            <a:lvl4pPr lvl="3"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4pPr>
            <a:lvl5pPr lvl="4"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5pPr>
            <a:lvl6pPr lvl="5"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6pPr>
            <a:lvl7pPr lvl="6"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7pPr>
            <a:lvl8pPr lvl="7"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8pPr>
            <a:lvl9pPr lvl="8"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9pPr>
          </a:lstStyle>
          <a:p>
            <a:endParaRPr/>
          </a:p>
        </p:txBody>
      </p:sp>
      <p:sp>
        <p:nvSpPr>
          <p:cNvPr id="1191" name="Google Shape;1191;p4"/>
          <p:cNvSpPr txBox="1">
            <a:spLocks noGrp="1"/>
          </p:cNvSpPr>
          <p:nvPr>
            <p:ph type="body" idx="1"/>
          </p:nvPr>
        </p:nvSpPr>
        <p:spPr>
          <a:xfrm>
            <a:off x="1270650" y="1202075"/>
            <a:ext cx="7020000" cy="3406200"/>
          </a:xfrm>
          <a:prstGeom prst="rect">
            <a:avLst/>
          </a:prstGeom>
          <a:ln>
            <a:noFill/>
          </a:ln>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1pPr>
            <a:lvl2pPr marL="914400" lvl="1" indent="-3175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2pPr>
            <a:lvl3pPr marL="1371600" lvl="2" indent="-3175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3pPr>
            <a:lvl4pPr marL="1828800" lvl="3" indent="-3175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4pPr>
            <a:lvl5pPr marL="2286000" lvl="4" indent="-3175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5pPr>
            <a:lvl6pPr marL="2743200" lvl="5" indent="-3175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6pPr>
            <a:lvl7pPr marL="3200400" lvl="6" indent="-3175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7pPr>
            <a:lvl8pPr marL="3657600" lvl="7" indent="-3175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8pPr>
            <a:lvl9pPr marL="4114800" lvl="8" indent="-3175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lt1"/>
        </a:solidFill>
        <a:effectLst/>
      </p:bgPr>
    </p:bg>
    <p:spTree>
      <p:nvGrpSpPr>
        <p:cNvPr id="1" name="Shape 1192"/>
        <p:cNvGrpSpPr/>
        <p:nvPr/>
      </p:nvGrpSpPr>
      <p:grpSpPr>
        <a:xfrm>
          <a:off x="0" y="0"/>
          <a:ext cx="0" cy="0"/>
          <a:chOff x="0" y="0"/>
          <a:chExt cx="0" cy="0"/>
        </a:xfrm>
      </p:grpSpPr>
      <p:grpSp>
        <p:nvGrpSpPr>
          <p:cNvPr id="1193" name="Google Shape;1193;p5"/>
          <p:cNvGrpSpPr/>
          <p:nvPr/>
        </p:nvGrpSpPr>
        <p:grpSpPr>
          <a:xfrm>
            <a:off x="0" y="0"/>
            <a:ext cx="9144125" cy="5143391"/>
            <a:chOff x="0" y="0"/>
            <a:chExt cx="9144125" cy="5143391"/>
          </a:xfrm>
        </p:grpSpPr>
        <p:sp>
          <p:nvSpPr>
            <p:cNvPr id="1194" name="Google Shape;1194;p5"/>
            <p:cNvSpPr/>
            <p:nvPr/>
          </p:nvSpPr>
          <p:spPr>
            <a:xfrm>
              <a:off x="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5"/>
            <p:cNvSpPr/>
            <p:nvPr/>
          </p:nvSpPr>
          <p:spPr>
            <a:xfrm>
              <a:off x="38100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5"/>
            <p:cNvSpPr/>
            <p:nvPr/>
          </p:nvSpPr>
          <p:spPr>
            <a:xfrm>
              <a:off x="76201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5"/>
            <p:cNvSpPr/>
            <p:nvPr/>
          </p:nvSpPr>
          <p:spPr>
            <a:xfrm>
              <a:off x="114301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5"/>
            <p:cNvSpPr/>
            <p:nvPr/>
          </p:nvSpPr>
          <p:spPr>
            <a:xfrm>
              <a:off x="152402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5"/>
            <p:cNvSpPr/>
            <p:nvPr/>
          </p:nvSpPr>
          <p:spPr>
            <a:xfrm>
              <a:off x="190502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5"/>
            <p:cNvSpPr/>
            <p:nvPr/>
          </p:nvSpPr>
          <p:spPr>
            <a:xfrm>
              <a:off x="228603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5"/>
            <p:cNvSpPr/>
            <p:nvPr/>
          </p:nvSpPr>
          <p:spPr>
            <a:xfrm>
              <a:off x="266703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5"/>
            <p:cNvSpPr/>
            <p:nvPr/>
          </p:nvSpPr>
          <p:spPr>
            <a:xfrm>
              <a:off x="304804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5"/>
            <p:cNvSpPr/>
            <p:nvPr/>
          </p:nvSpPr>
          <p:spPr>
            <a:xfrm>
              <a:off x="342904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5"/>
            <p:cNvSpPr/>
            <p:nvPr/>
          </p:nvSpPr>
          <p:spPr>
            <a:xfrm>
              <a:off x="381005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5"/>
            <p:cNvSpPr/>
            <p:nvPr/>
          </p:nvSpPr>
          <p:spPr>
            <a:xfrm>
              <a:off x="419105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5"/>
            <p:cNvSpPr/>
            <p:nvPr/>
          </p:nvSpPr>
          <p:spPr>
            <a:xfrm>
              <a:off x="457206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5"/>
            <p:cNvSpPr/>
            <p:nvPr/>
          </p:nvSpPr>
          <p:spPr>
            <a:xfrm>
              <a:off x="495306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5"/>
            <p:cNvSpPr/>
            <p:nvPr/>
          </p:nvSpPr>
          <p:spPr>
            <a:xfrm>
              <a:off x="533407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5"/>
            <p:cNvSpPr/>
            <p:nvPr/>
          </p:nvSpPr>
          <p:spPr>
            <a:xfrm>
              <a:off x="571507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5"/>
            <p:cNvSpPr/>
            <p:nvPr/>
          </p:nvSpPr>
          <p:spPr>
            <a:xfrm>
              <a:off x="609608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5"/>
            <p:cNvSpPr/>
            <p:nvPr/>
          </p:nvSpPr>
          <p:spPr>
            <a:xfrm>
              <a:off x="647708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5"/>
            <p:cNvSpPr/>
            <p:nvPr/>
          </p:nvSpPr>
          <p:spPr>
            <a:xfrm>
              <a:off x="685809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5"/>
            <p:cNvSpPr/>
            <p:nvPr/>
          </p:nvSpPr>
          <p:spPr>
            <a:xfrm>
              <a:off x="723909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5"/>
            <p:cNvSpPr/>
            <p:nvPr/>
          </p:nvSpPr>
          <p:spPr>
            <a:xfrm>
              <a:off x="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5"/>
            <p:cNvSpPr/>
            <p:nvPr/>
          </p:nvSpPr>
          <p:spPr>
            <a:xfrm>
              <a:off x="38100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5"/>
            <p:cNvSpPr/>
            <p:nvPr/>
          </p:nvSpPr>
          <p:spPr>
            <a:xfrm>
              <a:off x="76201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5"/>
            <p:cNvSpPr/>
            <p:nvPr/>
          </p:nvSpPr>
          <p:spPr>
            <a:xfrm>
              <a:off x="114301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5"/>
            <p:cNvSpPr/>
            <p:nvPr/>
          </p:nvSpPr>
          <p:spPr>
            <a:xfrm>
              <a:off x="152402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5"/>
            <p:cNvSpPr/>
            <p:nvPr/>
          </p:nvSpPr>
          <p:spPr>
            <a:xfrm>
              <a:off x="190502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5"/>
            <p:cNvSpPr/>
            <p:nvPr/>
          </p:nvSpPr>
          <p:spPr>
            <a:xfrm>
              <a:off x="228603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5"/>
            <p:cNvSpPr/>
            <p:nvPr/>
          </p:nvSpPr>
          <p:spPr>
            <a:xfrm>
              <a:off x="266703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5"/>
            <p:cNvSpPr/>
            <p:nvPr/>
          </p:nvSpPr>
          <p:spPr>
            <a:xfrm>
              <a:off x="304804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5"/>
            <p:cNvSpPr/>
            <p:nvPr/>
          </p:nvSpPr>
          <p:spPr>
            <a:xfrm>
              <a:off x="342904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5"/>
            <p:cNvSpPr/>
            <p:nvPr/>
          </p:nvSpPr>
          <p:spPr>
            <a:xfrm>
              <a:off x="381005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5"/>
            <p:cNvSpPr/>
            <p:nvPr/>
          </p:nvSpPr>
          <p:spPr>
            <a:xfrm>
              <a:off x="419105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5"/>
            <p:cNvSpPr/>
            <p:nvPr/>
          </p:nvSpPr>
          <p:spPr>
            <a:xfrm>
              <a:off x="457206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5"/>
            <p:cNvSpPr/>
            <p:nvPr/>
          </p:nvSpPr>
          <p:spPr>
            <a:xfrm>
              <a:off x="495306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5"/>
            <p:cNvSpPr/>
            <p:nvPr/>
          </p:nvSpPr>
          <p:spPr>
            <a:xfrm>
              <a:off x="533407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5"/>
            <p:cNvSpPr/>
            <p:nvPr/>
          </p:nvSpPr>
          <p:spPr>
            <a:xfrm>
              <a:off x="571507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5"/>
            <p:cNvSpPr/>
            <p:nvPr/>
          </p:nvSpPr>
          <p:spPr>
            <a:xfrm>
              <a:off x="609608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5"/>
            <p:cNvSpPr/>
            <p:nvPr/>
          </p:nvSpPr>
          <p:spPr>
            <a:xfrm>
              <a:off x="647708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5"/>
            <p:cNvSpPr/>
            <p:nvPr/>
          </p:nvSpPr>
          <p:spPr>
            <a:xfrm>
              <a:off x="685809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5"/>
            <p:cNvSpPr/>
            <p:nvPr/>
          </p:nvSpPr>
          <p:spPr>
            <a:xfrm>
              <a:off x="723909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5"/>
            <p:cNvSpPr/>
            <p:nvPr/>
          </p:nvSpPr>
          <p:spPr>
            <a:xfrm>
              <a:off x="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5"/>
            <p:cNvSpPr/>
            <p:nvPr/>
          </p:nvSpPr>
          <p:spPr>
            <a:xfrm>
              <a:off x="38100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5"/>
            <p:cNvSpPr/>
            <p:nvPr/>
          </p:nvSpPr>
          <p:spPr>
            <a:xfrm>
              <a:off x="76201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5"/>
            <p:cNvSpPr/>
            <p:nvPr/>
          </p:nvSpPr>
          <p:spPr>
            <a:xfrm>
              <a:off x="114301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5"/>
            <p:cNvSpPr/>
            <p:nvPr/>
          </p:nvSpPr>
          <p:spPr>
            <a:xfrm>
              <a:off x="152402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5"/>
            <p:cNvSpPr/>
            <p:nvPr/>
          </p:nvSpPr>
          <p:spPr>
            <a:xfrm>
              <a:off x="190502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5"/>
            <p:cNvSpPr/>
            <p:nvPr/>
          </p:nvSpPr>
          <p:spPr>
            <a:xfrm>
              <a:off x="228603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5"/>
            <p:cNvSpPr/>
            <p:nvPr/>
          </p:nvSpPr>
          <p:spPr>
            <a:xfrm>
              <a:off x="266703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5"/>
            <p:cNvSpPr/>
            <p:nvPr/>
          </p:nvSpPr>
          <p:spPr>
            <a:xfrm>
              <a:off x="304804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5"/>
            <p:cNvSpPr/>
            <p:nvPr/>
          </p:nvSpPr>
          <p:spPr>
            <a:xfrm>
              <a:off x="342904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5"/>
            <p:cNvSpPr/>
            <p:nvPr/>
          </p:nvSpPr>
          <p:spPr>
            <a:xfrm>
              <a:off x="381005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5"/>
            <p:cNvSpPr/>
            <p:nvPr/>
          </p:nvSpPr>
          <p:spPr>
            <a:xfrm>
              <a:off x="419105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5"/>
            <p:cNvSpPr/>
            <p:nvPr/>
          </p:nvSpPr>
          <p:spPr>
            <a:xfrm>
              <a:off x="457206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5"/>
            <p:cNvSpPr/>
            <p:nvPr/>
          </p:nvSpPr>
          <p:spPr>
            <a:xfrm>
              <a:off x="495306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5"/>
            <p:cNvSpPr/>
            <p:nvPr/>
          </p:nvSpPr>
          <p:spPr>
            <a:xfrm>
              <a:off x="533407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5"/>
            <p:cNvSpPr/>
            <p:nvPr/>
          </p:nvSpPr>
          <p:spPr>
            <a:xfrm>
              <a:off x="571507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5"/>
            <p:cNvSpPr/>
            <p:nvPr/>
          </p:nvSpPr>
          <p:spPr>
            <a:xfrm>
              <a:off x="609608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5"/>
            <p:cNvSpPr/>
            <p:nvPr/>
          </p:nvSpPr>
          <p:spPr>
            <a:xfrm>
              <a:off x="647708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5"/>
            <p:cNvSpPr/>
            <p:nvPr/>
          </p:nvSpPr>
          <p:spPr>
            <a:xfrm>
              <a:off x="685809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5"/>
            <p:cNvSpPr/>
            <p:nvPr/>
          </p:nvSpPr>
          <p:spPr>
            <a:xfrm>
              <a:off x="723909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5"/>
            <p:cNvSpPr/>
            <p:nvPr/>
          </p:nvSpPr>
          <p:spPr>
            <a:xfrm>
              <a:off x="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5"/>
            <p:cNvSpPr/>
            <p:nvPr/>
          </p:nvSpPr>
          <p:spPr>
            <a:xfrm>
              <a:off x="38100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5"/>
            <p:cNvSpPr/>
            <p:nvPr/>
          </p:nvSpPr>
          <p:spPr>
            <a:xfrm>
              <a:off x="76201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5"/>
            <p:cNvSpPr/>
            <p:nvPr/>
          </p:nvSpPr>
          <p:spPr>
            <a:xfrm>
              <a:off x="114301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5"/>
            <p:cNvSpPr/>
            <p:nvPr/>
          </p:nvSpPr>
          <p:spPr>
            <a:xfrm>
              <a:off x="152402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5"/>
            <p:cNvSpPr/>
            <p:nvPr/>
          </p:nvSpPr>
          <p:spPr>
            <a:xfrm>
              <a:off x="190502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5"/>
            <p:cNvSpPr/>
            <p:nvPr/>
          </p:nvSpPr>
          <p:spPr>
            <a:xfrm>
              <a:off x="228603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5"/>
            <p:cNvSpPr/>
            <p:nvPr/>
          </p:nvSpPr>
          <p:spPr>
            <a:xfrm>
              <a:off x="266703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5"/>
            <p:cNvSpPr/>
            <p:nvPr/>
          </p:nvSpPr>
          <p:spPr>
            <a:xfrm>
              <a:off x="304804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5"/>
            <p:cNvSpPr/>
            <p:nvPr/>
          </p:nvSpPr>
          <p:spPr>
            <a:xfrm>
              <a:off x="342904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5"/>
            <p:cNvSpPr/>
            <p:nvPr/>
          </p:nvSpPr>
          <p:spPr>
            <a:xfrm>
              <a:off x="381005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5"/>
            <p:cNvSpPr/>
            <p:nvPr/>
          </p:nvSpPr>
          <p:spPr>
            <a:xfrm>
              <a:off x="419105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5"/>
            <p:cNvSpPr/>
            <p:nvPr/>
          </p:nvSpPr>
          <p:spPr>
            <a:xfrm>
              <a:off x="457206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5"/>
            <p:cNvSpPr/>
            <p:nvPr/>
          </p:nvSpPr>
          <p:spPr>
            <a:xfrm>
              <a:off x="495306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5"/>
            <p:cNvSpPr/>
            <p:nvPr/>
          </p:nvSpPr>
          <p:spPr>
            <a:xfrm>
              <a:off x="533407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5"/>
            <p:cNvSpPr/>
            <p:nvPr/>
          </p:nvSpPr>
          <p:spPr>
            <a:xfrm>
              <a:off x="571507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5"/>
            <p:cNvSpPr/>
            <p:nvPr/>
          </p:nvSpPr>
          <p:spPr>
            <a:xfrm>
              <a:off x="609608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5"/>
            <p:cNvSpPr/>
            <p:nvPr/>
          </p:nvSpPr>
          <p:spPr>
            <a:xfrm>
              <a:off x="647708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5"/>
            <p:cNvSpPr/>
            <p:nvPr/>
          </p:nvSpPr>
          <p:spPr>
            <a:xfrm>
              <a:off x="685809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5"/>
            <p:cNvSpPr/>
            <p:nvPr/>
          </p:nvSpPr>
          <p:spPr>
            <a:xfrm>
              <a:off x="723909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5"/>
            <p:cNvSpPr/>
            <p:nvPr/>
          </p:nvSpPr>
          <p:spPr>
            <a:xfrm>
              <a:off x="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5"/>
            <p:cNvSpPr/>
            <p:nvPr/>
          </p:nvSpPr>
          <p:spPr>
            <a:xfrm>
              <a:off x="38100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5"/>
            <p:cNvSpPr/>
            <p:nvPr/>
          </p:nvSpPr>
          <p:spPr>
            <a:xfrm>
              <a:off x="76201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5"/>
            <p:cNvSpPr/>
            <p:nvPr/>
          </p:nvSpPr>
          <p:spPr>
            <a:xfrm>
              <a:off x="114301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5"/>
            <p:cNvSpPr/>
            <p:nvPr/>
          </p:nvSpPr>
          <p:spPr>
            <a:xfrm>
              <a:off x="152402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5"/>
            <p:cNvSpPr/>
            <p:nvPr/>
          </p:nvSpPr>
          <p:spPr>
            <a:xfrm>
              <a:off x="190502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5"/>
            <p:cNvSpPr/>
            <p:nvPr/>
          </p:nvSpPr>
          <p:spPr>
            <a:xfrm>
              <a:off x="228603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5"/>
            <p:cNvSpPr/>
            <p:nvPr/>
          </p:nvSpPr>
          <p:spPr>
            <a:xfrm>
              <a:off x="266703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5"/>
            <p:cNvSpPr/>
            <p:nvPr/>
          </p:nvSpPr>
          <p:spPr>
            <a:xfrm>
              <a:off x="304804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5"/>
            <p:cNvSpPr/>
            <p:nvPr/>
          </p:nvSpPr>
          <p:spPr>
            <a:xfrm>
              <a:off x="342904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5"/>
            <p:cNvSpPr/>
            <p:nvPr/>
          </p:nvSpPr>
          <p:spPr>
            <a:xfrm>
              <a:off x="381005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5"/>
            <p:cNvSpPr/>
            <p:nvPr/>
          </p:nvSpPr>
          <p:spPr>
            <a:xfrm>
              <a:off x="419105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5"/>
            <p:cNvSpPr/>
            <p:nvPr/>
          </p:nvSpPr>
          <p:spPr>
            <a:xfrm>
              <a:off x="457206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5"/>
            <p:cNvSpPr/>
            <p:nvPr/>
          </p:nvSpPr>
          <p:spPr>
            <a:xfrm>
              <a:off x="495306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5"/>
            <p:cNvSpPr/>
            <p:nvPr/>
          </p:nvSpPr>
          <p:spPr>
            <a:xfrm>
              <a:off x="533407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5"/>
            <p:cNvSpPr/>
            <p:nvPr/>
          </p:nvSpPr>
          <p:spPr>
            <a:xfrm>
              <a:off x="571507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5"/>
            <p:cNvSpPr/>
            <p:nvPr/>
          </p:nvSpPr>
          <p:spPr>
            <a:xfrm>
              <a:off x="609608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5"/>
            <p:cNvSpPr/>
            <p:nvPr/>
          </p:nvSpPr>
          <p:spPr>
            <a:xfrm>
              <a:off x="647708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5"/>
            <p:cNvSpPr/>
            <p:nvPr/>
          </p:nvSpPr>
          <p:spPr>
            <a:xfrm>
              <a:off x="685809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5"/>
            <p:cNvSpPr/>
            <p:nvPr/>
          </p:nvSpPr>
          <p:spPr>
            <a:xfrm>
              <a:off x="723909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5"/>
            <p:cNvSpPr/>
            <p:nvPr/>
          </p:nvSpPr>
          <p:spPr>
            <a:xfrm>
              <a:off x="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5"/>
            <p:cNvSpPr/>
            <p:nvPr/>
          </p:nvSpPr>
          <p:spPr>
            <a:xfrm>
              <a:off x="38100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5"/>
            <p:cNvSpPr/>
            <p:nvPr/>
          </p:nvSpPr>
          <p:spPr>
            <a:xfrm>
              <a:off x="76201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5"/>
            <p:cNvSpPr/>
            <p:nvPr/>
          </p:nvSpPr>
          <p:spPr>
            <a:xfrm>
              <a:off x="114301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5"/>
            <p:cNvSpPr/>
            <p:nvPr/>
          </p:nvSpPr>
          <p:spPr>
            <a:xfrm>
              <a:off x="152402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5"/>
            <p:cNvSpPr/>
            <p:nvPr/>
          </p:nvSpPr>
          <p:spPr>
            <a:xfrm>
              <a:off x="190502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5"/>
            <p:cNvSpPr/>
            <p:nvPr/>
          </p:nvSpPr>
          <p:spPr>
            <a:xfrm>
              <a:off x="228603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5"/>
            <p:cNvSpPr/>
            <p:nvPr/>
          </p:nvSpPr>
          <p:spPr>
            <a:xfrm>
              <a:off x="266703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5"/>
            <p:cNvSpPr/>
            <p:nvPr/>
          </p:nvSpPr>
          <p:spPr>
            <a:xfrm>
              <a:off x="304804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5"/>
            <p:cNvSpPr/>
            <p:nvPr/>
          </p:nvSpPr>
          <p:spPr>
            <a:xfrm>
              <a:off x="342904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5"/>
            <p:cNvSpPr/>
            <p:nvPr/>
          </p:nvSpPr>
          <p:spPr>
            <a:xfrm>
              <a:off x="381005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5"/>
            <p:cNvSpPr/>
            <p:nvPr/>
          </p:nvSpPr>
          <p:spPr>
            <a:xfrm>
              <a:off x="419105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5"/>
            <p:cNvSpPr/>
            <p:nvPr/>
          </p:nvSpPr>
          <p:spPr>
            <a:xfrm>
              <a:off x="457206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5"/>
            <p:cNvSpPr/>
            <p:nvPr/>
          </p:nvSpPr>
          <p:spPr>
            <a:xfrm>
              <a:off x="495306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5"/>
            <p:cNvSpPr/>
            <p:nvPr/>
          </p:nvSpPr>
          <p:spPr>
            <a:xfrm>
              <a:off x="533407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5"/>
            <p:cNvSpPr/>
            <p:nvPr/>
          </p:nvSpPr>
          <p:spPr>
            <a:xfrm>
              <a:off x="571507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5"/>
            <p:cNvSpPr/>
            <p:nvPr/>
          </p:nvSpPr>
          <p:spPr>
            <a:xfrm>
              <a:off x="609608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5"/>
            <p:cNvSpPr/>
            <p:nvPr/>
          </p:nvSpPr>
          <p:spPr>
            <a:xfrm>
              <a:off x="647708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5"/>
            <p:cNvSpPr/>
            <p:nvPr/>
          </p:nvSpPr>
          <p:spPr>
            <a:xfrm>
              <a:off x="685809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5"/>
            <p:cNvSpPr/>
            <p:nvPr/>
          </p:nvSpPr>
          <p:spPr>
            <a:xfrm>
              <a:off x="723909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5"/>
            <p:cNvSpPr/>
            <p:nvPr/>
          </p:nvSpPr>
          <p:spPr>
            <a:xfrm>
              <a:off x="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5"/>
            <p:cNvSpPr/>
            <p:nvPr/>
          </p:nvSpPr>
          <p:spPr>
            <a:xfrm>
              <a:off x="38100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5"/>
            <p:cNvSpPr/>
            <p:nvPr/>
          </p:nvSpPr>
          <p:spPr>
            <a:xfrm>
              <a:off x="76201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5"/>
            <p:cNvSpPr/>
            <p:nvPr/>
          </p:nvSpPr>
          <p:spPr>
            <a:xfrm>
              <a:off x="114301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5"/>
            <p:cNvSpPr/>
            <p:nvPr/>
          </p:nvSpPr>
          <p:spPr>
            <a:xfrm>
              <a:off x="152402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5"/>
            <p:cNvSpPr/>
            <p:nvPr/>
          </p:nvSpPr>
          <p:spPr>
            <a:xfrm>
              <a:off x="190502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5"/>
            <p:cNvSpPr/>
            <p:nvPr/>
          </p:nvSpPr>
          <p:spPr>
            <a:xfrm>
              <a:off x="228603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5"/>
            <p:cNvSpPr/>
            <p:nvPr/>
          </p:nvSpPr>
          <p:spPr>
            <a:xfrm>
              <a:off x="266703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5"/>
            <p:cNvSpPr/>
            <p:nvPr/>
          </p:nvSpPr>
          <p:spPr>
            <a:xfrm>
              <a:off x="304804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5"/>
            <p:cNvSpPr/>
            <p:nvPr/>
          </p:nvSpPr>
          <p:spPr>
            <a:xfrm>
              <a:off x="342904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5"/>
            <p:cNvSpPr/>
            <p:nvPr/>
          </p:nvSpPr>
          <p:spPr>
            <a:xfrm>
              <a:off x="381005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5"/>
            <p:cNvSpPr/>
            <p:nvPr/>
          </p:nvSpPr>
          <p:spPr>
            <a:xfrm>
              <a:off x="419105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5"/>
            <p:cNvSpPr/>
            <p:nvPr/>
          </p:nvSpPr>
          <p:spPr>
            <a:xfrm>
              <a:off x="457206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5"/>
            <p:cNvSpPr/>
            <p:nvPr/>
          </p:nvSpPr>
          <p:spPr>
            <a:xfrm>
              <a:off x="495306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5"/>
            <p:cNvSpPr/>
            <p:nvPr/>
          </p:nvSpPr>
          <p:spPr>
            <a:xfrm>
              <a:off x="533407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5"/>
            <p:cNvSpPr/>
            <p:nvPr/>
          </p:nvSpPr>
          <p:spPr>
            <a:xfrm>
              <a:off x="571507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5"/>
            <p:cNvSpPr/>
            <p:nvPr/>
          </p:nvSpPr>
          <p:spPr>
            <a:xfrm>
              <a:off x="609608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5"/>
            <p:cNvSpPr/>
            <p:nvPr/>
          </p:nvSpPr>
          <p:spPr>
            <a:xfrm>
              <a:off x="647708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5"/>
            <p:cNvSpPr/>
            <p:nvPr/>
          </p:nvSpPr>
          <p:spPr>
            <a:xfrm>
              <a:off x="685809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5"/>
            <p:cNvSpPr/>
            <p:nvPr/>
          </p:nvSpPr>
          <p:spPr>
            <a:xfrm>
              <a:off x="723909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5"/>
            <p:cNvSpPr/>
            <p:nvPr/>
          </p:nvSpPr>
          <p:spPr>
            <a:xfrm>
              <a:off x="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5"/>
            <p:cNvSpPr/>
            <p:nvPr/>
          </p:nvSpPr>
          <p:spPr>
            <a:xfrm>
              <a:off x="38100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5"/>
            <p:cNvSpPr/>
            <p:nvPr/>
          </p:nvSpPr>
          <p:spPr>
            <a:xfrm>
              <a:off x="76201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5"/>
            <p:cNvSpPr/>
            <p:nvPr/>
          </p:nvSpPr>
          <p:spPr>
            <a:xfrm>
              <a:off x="114301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5"/>
            <p:cNvSpPr/>
            <p:nvPr/>
          </p:nvSpPr>
          <p:spPr>
            <a:xfrm>
              <a:off x="152402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5"/>
            <p:cNvSpPr/>
            <p:nvPr/>
          </p:nvSpPr>
          <p:spPr>
            <a:xfrm>
              <a:off x="190502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5"/>
            <p:cNvSpPr/>
            <p:nvPr/>
          </p:nvSpPr>
          <p:spPr>
            <a:xfrm>
              <a:off x="228603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5"/>
            <p:cNvSpPr/>
            <p:nvPr/>
          </p:nvSpPr>
          <p:spPr>
            <a:xfrm>
              <a:off x="266703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5"/>
            <p:cNvSpPr/>
            <p:nvPr/>
          </p:nvSpPr>
          <p:spPr>
            <a:xfrm>
              <a:off x="304804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5"/>
            <p:cNvSpPr/>
            <p:nvPr/>
          </p:nvSpPr>
          <p:spPr>
            <a:xfrm>
              <a:off x="342904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5"/>
            <p:cNvSpPr/>
            <p:nvPr/>
          </p:nvSpPr>
          <p:spPr>
            <a:xfrm>
              <a:off x="381005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5"/>
            <p:cNvSpPr/>
            <p:nvPr/>
          </p:nvSpPr>
          <p:spPr>
            <a:xfrm>
              <a:off x="419105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5"/>
            <p:cNvSpPr/>
            <p:nvPr/>
          </p:nvSpPr>
          <p:spPr>
            <a:xfrm>
              <a:off x="457206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5"/>
            <p:cNvSpPr/>
            <p:nvPr/>
          </p:nvSpPr>
          <p:spPr>
            <a:xfrm>
              <a:off x="495306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5"/>
            <p:cNvSpPr/>
            <p:nvPr/>
          </p:nvSpPr>
          <p:spPr>
            <a:xfrm>
              <a:off x="533407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5"/>
            <p:cNvSpPr/>
            <p:nvPr/>
          </p:nvSpPr>
          <p:spPr>
            <a:xfrm>
              <a:off x="571507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5"/>
            <p:cNvSpPr/>
            <p:nvPr/>
          </p:nvSpPr>
          <p:spPr>
            <a:xfrm>
              <a:off x="609608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5"/>
            <p:cNvSpPr/>
            <p:nvPr/>
          </p:nvSpPr>
          <p:spPr>
            <a:xfrm>
              <a:off x="647708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5"/>
            <p:cNvSpPr/>
            <p:nvPr/>
          </p:nvSpPr>
          <p:spPr>
            <a:xfrm>
              <a:off x="685809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5"/>
            <p:cNvSpPr/>
            <p:nvPr/>
          </p:nvSpPr>
          <p:spPr>
            <a:xfrm>
              <a:off x="723909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5"/>
            <p:cNvSpPr/>
            <p:nvPr/>
          </p:nvSpPr>
          <p:spPr>
            <a:xfrm>
              <a:off x="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5"/>
            <p:cNvSpPr/>
            <p:nvPr/>
          </p:nvSpPr>
          <p:spPr>
            <a:xfrm>
              <a:off x="38100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5"/>
            <p:cNvSpPr/>
            <p:nvPr/>
          </p:nvSpPr>
          <p:spPr>
            <a:xfrm>
              <a:off x="76201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5"/>
            <p:cNvSpPr/>
            <p:nvPr/>
          </p:nvSpPr>
          <p:spPr>
            <a:xfrm>
              <a:off x="114301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5"/>
            <p:cNvSpPr/>
            <p:nvPr/>
          </p:nvSpPr>
          <p:spPr>
            <a:xfrm>
              <a:off x="152402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5"/>
            <p:cNvSpPr/>
            <p:nvPr/>
          </p:nvSpPr>
          <p:spPr>
            <a:xfrm>
              <a:off x="190502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5"/>
            <p:cNvSpPr/>
            <p:nvPr/>
          </p:nvSpPr>
          <p:spPr>
            <a:xfrm>
              <a:off x="228603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5"/>
            <p:cNvSpPr/>
            <p:nvPr/>
          </p:nvSpPr>
          <p:spPr>
            <a:xfrm>
              <a:off x="266703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5"/>
            <p:cNvSpPr/>
            <p:nvPr/>
          </p:nvSpPr>
          <p:spPr>
            <a:xfrm>
              <a:off x="304804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5"/>
            <p:cNvSpPr/>
            <p:nvPr/>
          </p:nvSpPr>
          <p:spPr>
            <a:xfrm>
              <a:off x="342904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5"/>
            <p:cNvSpPr/>
            <p:nvPr/>
          </p:nvSpPr>
          <p:spPr>
            <a:xfrm>
              <a:off x="381005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5"/>
            <p:cNvSpPr/>
            <p:nvPr/>
          </p:nvSpPr>
          <p:spPr>
            <a:xfrm>
              <a:off x="419105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5"/>
            <p:cNvSpPr/>
            <p:nvPr/>
          </p:nvSpPr>
          <p:spPr>
            <a:xfrm>
              <a:off x="457206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5"/>
            <p:cNvSpPr/>
            <p:nvPr/>
          </p:nvSpPr>
          <p:spPr>
            <a:xfrm>
              <a:off x="495306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5"/>
            <p:cNvSpPr/>
            <p:nvPr/>
          </p:nvSpPr>
          <p:spPr>
            <a:xfrm>
              <a:off x="533407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5"/>
            <p:cNvSpPr/>
            <p:nvPr/>
          </p:nvSpPr>
          <p:spPr>
            <a:xfrm>
              <a:off x="571507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5"/>
            <p:cNvSpPr/>
            <p:nvPr/>
          </p:nvSpPr>
          <p:spPr>
            <a:xfrm>
              <a:off x="609608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5"/>
            <p:cNvSpPr/>
            <p:nvPr/>
          </p:nvSpPr>
          <p:spPr>
            <a:xfrm>
              <a:off x="647708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5"/>
            <p:cNvSpPr/>
            <p:nvPr/>
          </p:nvSpPr>
          <p:spPr>
            <a:xfrm>
              <a:off x="685809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5"/>
            <p:cNvSpPr/>
            <p:nvPr/>
          </p:nvSpPr>
          <p:spPr>
            <a:xfrm>
              <a:off x="723909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5"/>
            <p:cNvSpPr/>
            <p:nvPr/>
          </p:nvSpPr>
          <p:spPr>
            <a:xfrm>
              <a:off x="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5"/>
            <p:cNvSpPr/>
            <p:nvPr/>
          </p:nvSpPr>
          <p:spPr>
            <a:xfrm>
              <a:off x="38100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5"/>
            <p:cNvSpPr/>
            <p:nvPr/>
          </p:nvSpPr>
          <p:spPr>
            <a:xfrm>
              <a:off x="76201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5"/>
            <p:cNvSpPr/>
            <p:nvPr/>
          </p:nvSpPr>
          <p:spPr>
            <a:xfrm>
              <a:off x="114301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5"/>
            <p:cNvSpPr/>
            <p:nvPr/>
          </p:nvSpPr>
          <p:spPr>
            <a:xfrm>
              <a:off x="152402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5"/>
            <p:cNvSpPr/>
            <p:nvPr/>
          </p:nvSpPr>
          <p:spPr>
            <a:xfrm>
              <a:off x="190502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5"/>
            <p:cNvSpPr/>
            <p:nvPr/>
          </p:nvSpPr>
          <p:spPr>
            <a:xfrm>
              <a:off x="228603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5"/>
            <p:cNvSpPr/>
            <p:nvPr/>
          </p:nvSpPr>
          <p:spPr>
            <a:xfrm>
              <a:off x="266703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5"/>
            <p:cNvSpPr/>
            <p:nvPr/>
          </p:nvSpPr>
          <p:spPr>
            <a:xfrm>
              <a:off x="304804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5"/>
            <p:cNvSpPr/>
            <p:nvPr/>
          </p:nvSpPr>
          <p:spPr>
            <a:xfrm>
              <a:off x="342904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5"/>
            <p:cNvSpPr/>
            <p:nvPr/>
          </p:nvSpPr>
          <p:spPr>
            <a:xfrm>
              <a:off x="381005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5"/>
            <p:cNvSpPr/>
            <p:nvPr/>
          </p:nvSpPr>
          <p:spPr>
            <a:xfrm>
              <a:off x="419105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5"/>
            <p:cNvSpPr/>
            <p:nvPr/>
          </p:nvSpPr>
          <p:spPr>
            <a:xfrm>
              <a:off x="457206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5"/>
            <p:cNvSpPr/>
            <p:nvPr/>
          </p:nvSpPr>
          <p:spPr>
            <a:xfrm>
              <a:off x="495306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5"/>
            <p:cNvSpPr/>
            <p:nvPr/>
          </p:nvSpPr>
          <p:spPr>
            <a:xfrm>
              <a:off x="533407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5"/>
            <p:cNvSpPr/>
            <p:nvPr/>
          </p:nvSpPr>
          <p:spPr>
            <a:xfrm>
              <a:off x="571507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5"/>
            <p:cNvSpPr/>
            <p:nvPr/>
          </p:nvSpPr>
          <p:spPr>
            <a:xfrm>
              <a:off x="609608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5"/>
            <p:cNvSpPr/>
            <p:nvPr/>
          </p:nvSpPr>
          <p:spPr>
            <a:xfrm>
              <a:off x="647708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5"/>
            <p:cNvSpPr/>
            <p:nvPr/>
          </p:nvSpPr>
          <p:spPr>
            <a:xfrm>
              <a:off x="685809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5"/>
            <p:cNvSpPr/>
            <p:nvPr/>
          </p:nvSpPr>
          <p:spPr>
            <a:xfrm>
              <a:off x="723909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5"/>
            <p:cNvSpPr/>
            <p:nvPr/>
          </p:nvSpPr>
          <p:spPr>
            <a:xfrm>
              <a:off x="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5"/>
            <p:cNvSpPr/>
            <p:nvPr/>
          </p:nvSpPr>
          <p:spPr>
            <a:xfrm>
              <a:off x="38100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5"/>
            <p:cNvSpPr/>
            <p:nvPr/>
          </p:nvSpPr>
          <p:spPr>
            <a:xfrm>
              <a:off x="76201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5"/>
            <p:cNvSpPr/>
            <p:nvPr/>
          </p:nvSpPr>
          <p:spPr>
            <a:xfrm>
              <a:off x="114301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5"/>
            <p:cNvSpPr/>
            <p:nvPr/>
          </p:nvSpPr>
          <p:spPr>
            <a:xfrm>
              <a:off x="152402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5"/>
            <p:cNvSpPr/>
            <p:nvPr/>
          </p:nvSpPr>
          <p:spPr>
            <a:xfrm>
              <a:off x="190502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5"/>
            <p:cNvSpPr/>
            <p:nvPr/>
          </p:nvSpPr>
          <p:spPr>
            <a:xfrm>
              <a:off x="228603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5"/>
            <p:cNvSpPr/>
            <p:nvPr/>
          </p:nvSpPr>
          <p:spPr>
            <a:xfrm>
              <a:off x="266703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5"/>
            <p:cNvSpPr/>
            <p:nvPr/>
          </p:nvSpPr>
          <p:spPr>
            <a:xfrm>
              <a:off x="304804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5"/>
            <p:cNvSpPr/>
            <p:nvPr/>
          </p:nvSpPr>
          <p:spPr>
            <a:xfrm>
              <a:off x="342904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5"/>
            <p:cNvSpPr/>
            <p:nvPr/>
          </p:nvSpPr>
          <p:spPr>
            <a:xfrm>
              <a:off x="381005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5"/>
            <p:cNvSpPr/>
            <p:nvPr/>
          </p:nvSpPr>
          <p:spPr>
            <a:xfrm>
              <a:off x="419105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5"/>
            <p:cNvSpPr/>
            <p:nvPr/>
          </p:nvSpPr>
          <p:spPr>
            <a:xfrm>
              <a:off x="457206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5"/>
            <p:cNvSpPr/>
            <p:nvPr/>
          </p:nvSpPr>
          <p:spPr>
            <a:xfrm>
              <a:off x="495306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5"/>
            <p:cNvSpPr/>
            <p:nvPr/>
          </p:nvSpPr>
          <p:spPr>
            <a:xfrm>
              <a:off x="533407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5"/>
            <p:cNvSpPr/>
            <p:nvPr/>
          </p:nvSpPr>
          <p:spPr>
            <a:xfrm>
              <a:off x="571507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5"/>
            <p:cNvSpPr/>
            <p:nvPr/>
          </p:nvSpPr>
          <p:spPr>
            <a:xfrm>
              <a:off x="609608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5"/>
            <p:cNvSpPr/>
            <p:nvPr/>
          </p:nvSpPr>
          <p:spPr>
            <a:xfrm>
              <a:off x="647708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5"/>
            <p:cNvSpPr/>
            <p:nvPr/>
          </p:nvSpPr>
          <p:spPr>
            <a:xfrm>
              <a:off x="685809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5"/>
            <p:cNvSpPr/>
            <p:nvPr/>
          </p:nvSpPr>
          <p:spPr>
            <a:xfrm>
              <a:off x="723909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5"/>
            <p:cNvSpPr/>
            <p:nvPr/>
          </p:nvSpPr>
          <p:spPr>
            <a:xfrm>
              <a:off x="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5"/>
            <p:cNvSpPr/>
            <p:nvPr/>
          </p:nvSpPr>
          <p:spPr>
            <a:xfrm>
              <a:off x="38100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5"/>
            <p:cNvSpPr/>
            <p:nvPr/>
          </p:nvSpPr>
          <p:spPr>
            <a:xfrm>
              <a:off x="76201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5"/>
            <p:cNvSpPr/>
            <p:nvPr/>
          </p:nvSpPr>
          <p:spPr>
            <a:xfrm>
              <a:off x="114301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5"/>
            <p:cNvSpPr/>
            <p:nvPr/>
          </p:nvSpPr>
          <p:spPr>
            <a:xfrm>
              <a:off x="152402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5"/>
            <p:cNvSpPr/>
            <p:nvPr/>
          </p:nvSpPr>
          <p:spPr>
            <a:xfrm>
              <a:off x="190502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5"/>
            <p:cNvSpPr/>
            <p:nvPr/>
          </p:nvSpPr>
          <p:spPr>
            <a:xfrm>
              <a:off x="228603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5"/>
            <p:cNvSpPr/>
            <p:nvPr/>
          </p:nvSpPr>
          <p:spPr>
            <a:xfrm>
              <a:off x="266703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5"/>
            <p:cNvSpPr/>
            <p:nvPr/>
          </p:nvSpPr>
          <p:spPr>
            <a:xfrm>
              <a:off x="304804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5"/>
            <p:cNvSpPr/>
            <p:nvPr/>
          </p:nvSpPr>
          <p:spPr>
            <a:xfrm>
              <a:off x="342904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5"/>
            <p:cNvSpPr/>
            <p:nvPr/>
          </p:nvSpPr>
          <p:spPr>
            <a:xfrm>
              <a:off x="381005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5"/>
            <p:cNvSpPr/>
            <p:nvPr/>
          </p:nvSpPr>
          <p:spPr>
            <a:xfrm>
              <a:off x="419105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5"/>
            <p:cNvSpPr/>
            <p:nvPr/>
          </p:nvSpPr>
          <p:spPr>
            <a:xfrm>
              <a:off x="457206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5"/>
            <p:cNvSpPr/>
            <p:nvPr/>
          </p:nvSpPr>
          <p:spPr>
            <a:xfrm>
              <a:off x="495306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5"/>
            <p:cNvSpPr/>
            <p:nvPr/>
          </p:nvSpPr>
          <p:spPr>
            <a:xfrm>
              <a:off x="533407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5"/>
            <p:cNvSpPr/>
            <p:nvPr/>
          </p:nvSpPr>
          <p:spPr>
            <a:xfrm>
              <a:off x="571507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5"/>
            <p:cNvSpPr/>
            <p:nvPr/>
          </p:nvSpPr>
          <p:spPr>
            <a:xfrm>
              <a:off x="609608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5"/>
            <p:cNvSpPr/>
            <p:nvPr/>
          </p:nvSpPr>
          <p:spPr>
            <a:xfrm>
              <a:off x="647708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5"/>
            <p:cNvSpPr/>
            <p:nvPr/>
          </p:nvSpPr>
          <p:spPr>
            <a:xfrm>
              <a:off x="685809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5"/>
            <p:cNvSpPr/>
            <p:nvPr/>
          </p:nvSpPr>
          <p:spPr>
            <a:xfrm>
              <a:off x="723909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5"/>
            <p:cNvSpPr/>
            <p:nvPr/>
          </p:nvSpPr>
          <p:spPr>
            <a:xfrm>
              <a:off x="762011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5"/>
            <p:cNvSpPr/>
            <p:nvPr/>
          </p:nvSpPr>
          <p:spPr>
            <a:xfrm>
              <a:off x="800111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5"/>
            <p:cNvSpPr/>
            <p:nvPr/>
          </p:nvSpPr>
          <p:spPr>
            <a:xfrm>
              <a:off x="838212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5"/>
            <p:cNvSpPr/>
            <p:nvPr/>
          </p:nvSpPr>
          <p:spPr>
            <a:xfrm>
              <a:off x="876312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5"/>
            <p:cNvSpPr/>
            <p:nvPr/>
          </p:nvSpPr>
          <p:spPr>
            <a:xfrm>
              <a:off x="762011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5"/>
            <p:cNvSpPr/>
            <p:nvPr/>
          </p:nvSpPr>
          <p:spPr>
            <a:xfrm>
              <a:off x="800111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5"/>
            <p:cNvSpPr/>
            <p:nvPr/>
          </p:nvSpPr>
          <p:spPr>
            <a:xfrm>
              <a:off x="838212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5"/>
            <p:cNvSpPr/>
            <p:nvPr/>
          </p:nvSpPr>
          <p:spPr>
            <a:xfrm>
              <a:off x="876312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5"/>
            <p:cNvSpPr/>
            <p:nvPr/>
          </p:nvSpPr>
          <p:spPr>
            <a:xfrm>
              <a:off x="762011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5"/>
            <p:cNvSpPr/>
            <p:nvPr/>
          </p:nvSpPr>
          <p:spPr>
            <a:xfrm>
              <a:off x="800111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5"/>
            <p:cNvSpPr/>
            <p:nvPr/>
          </p:nvSpPr>
          <p:spPr>
            <a:xfrm>
              <a:off x="838212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5"/>
            <p:cNvSpPr/>
            <p:nvPr/>
          </p:nvSpPr>
          <p:spPr>
            <a:xfrm>
              <a:off x="876312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5"/>
            <p:cNvSpPr/>
            <p:nvPr/>
          </p:nvSpPr>
          <p:spPr>
            <a:xfrm>
              <a:off x="762011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5"/>
            <p:cNvSpPr/>
            <p:nvPr/>
          </p:nvSpPr>
          <p:spPr>
            <a:xfrm>
              <a:off x="800111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5"/>
            <p:cNvSpPr/>
            <p:nvPr/>
          </p:nvSpPr>
          <p:spPr>
            <a:xfrm>
              <a:off x="838212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5"/>
            <p:cNvSpPr/>
            <p:nvPr/>
          </p:nvSpPr>
          <p:spPr>
            <a:xfrm>
              <a:off x="876312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5"/>
            <p:cNvSpPr/>
            <p:nvPr/>
          </p:nvSpPr>
          <p:spPr>
            <a:xfrm>
              <a:off x="762011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5"/>
            <p:cNvSpPr/>
            <p:nvPr/>
          </p:nvSpPr>
          <p:spPr>
            <a:xfrm>
              <a:off x="800111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5"/>
            <p:cNvSpPr/>
            <p:nvPr/>
          </p:nvSpPr>
          <p:spPr>
            <a:xfrm>
              <a:off x="838212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5"/>
            <p:cNvSpPr/>
            <p:nvPr/>
          </p:nvSpPr>
          <p:spPr>
            <a:xfrm>
              <a:off x="876312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5"/>
            <p:cNvSpPr/>
            <p:nvPr/>
          </p:nvSpPr>
          <p:spPr>
            <a:xfrm>
              <a:off x="762011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5"/>
            <p:cNvSpPr/>
            <p:nvPr/>
          </p:nvSpPr>
          <p:spPr>
            <a:xfrm>
              <a:off x="800111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5"/>
            <p:cNvSpPr/>
            <p:nvPr/>
          </p:nvSpPr>
          <p:spPr>
            <a:xfrm>
              <a:off x="838212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5"/>
            <p:cNvSpPr/>
            <p:nvPr/>
          </p:nvSpPr>
          <p:spPr>
            <a:xfrm>
              <a:off x="876312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5"/>
            <p:cNvSpPr/>
            <p:nvPr/>
          </p:nvSpPr>
          <p:spPr>
            <a:xfrm>
              <a:off x="762011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5"/>
            <p:cNvSpPr/>
            <p:nvPr/>
          </p:nvSpPr>
          <p:spPr>
            <a:xfrm>
              <a:off x="800111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5"/>
            <p:cNvSpPr/>
            <p:nvPr/>
          </p:nvSpPr>
          <p:spPr>
            <a:xfrm>
              <a:off x="838212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5"/>
            <p:cNvSpPr/>
            <p:nvPr/>
          </p:nvSpPr>
          <p:spPr>
            <a:xfrm>
              <a:off x="876312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5"/>
            <p:cNvSpPr/>
            <p:nvPr/>
          </p:nvSpPr>
          <p:spPr>
            <a:xfrm>
              <a:off x="762011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5"/>
            <p:cNvSpPr/>
            <p:nvPr/>
          </p:nvSpPr>
          <p:spPr>
            <a:xfrm>
              <a:off x="800111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5"/>
            <p:cNvSpPr/>
            <p:nvPr/>
          </p:nvSpPr>
          <p:spPr>
            <a:xfrm>
              <a:off x="838212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5"/>
            <p:cNvSpPr/>
            <p:nvPr/>
          </p:nvSpPr>
          <p:spPr>
            <a:xfrm>
              <a:off x="876312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5"/>
            <p:cNvSpPr/>
            <p:nvPr/>
          </p:nvSpPr>
          <p:spPr>
            <a:xfrm>
              <a:off x="762011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5"/>
            <p:cNvSpPr/>
            <p:nvPr/>
          </p:nvSpPr>
          <p:spPr>
            <a:xfrm>
              <a:off x="800111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5"/>
            <p:cNvSpPr/>
            <p:nvPr/>
          </p:nvSpPr>
          <p:spPr>
            <a:xfrm>
              <a:off x="838212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5"/>
            <p:cNvSpPr/>
            <p:nvPr/>
          </p:nvSpPr>
          <p:spPr>
            <a:xfrm>
              <a:off x="876312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5"/>
            <p:cNvSpPr/>
            <p:nvPr/>
          </p:nvSpPr>
          <p:spPr>
            <a:xfrm>
              <a:off x="762011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5"/>
            <p:cNvSpPr/>
            <p:nvPr/>
          </p:nvSpPr>
          <p:spPr>
            <a:xfrm>
              <a:off x="800111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5"/>
            <p:cNvSpPr/>
            <p:nvPr/>
          </p:nvSpPr>
          <p:spPr>
            <a:xfrm>
              <a:off x="838212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5"/>
            <p:cNvSpPr/>
            <p:nvPr/>
          </p:nvSpPr>
          <p:spPr>
            <a:xfrm>
              <a:off x="876312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5"/>
            <p:cNvSpPr/>
            <p:nvPr/>
          </p:nvSpPr>
          <p:spPr>
            <a:xfrm>
              <a:off x="762011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5"/>
            <p:cNvSpPr/>
            <p:nvPr/>
          </p:nvSpPr>
          <p:spPr>
            <a:xfrm>
              <a:off x="800111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5"/>
            <p:cNvSpPr/>
            <p:nvPr/>
          </p:nvSpPr>
          <p:spPr>
            <a:xfrm>
              <a:off x="838212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5"/>
            <p:cNvSpPr/>
            <p:nvPr/>
          </p:nvSpPr>
          <p:spPr>
            <a:xfrm>
              <a:off x="876312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5"/>
            <p:cNvSpPr/>
            <p:nvPr/>
          </p:nvSpPr>
          <p:spPr>
            <a:xfrm>
              <a:off x="762011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5"/>
            <p:cNvSpPr/>
            <p:nvPr/>
          </p:nvSpPr>
          <p:spPr>
            <a:xfrm>
              <a:off x="800111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5"/>
            <p:cNvSpPr/>
            <p:nvPr/>
          </p:nvSpPr>
          <p:spPr>
            <a:xfrm>
              <a:off x="838212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5"/>
            <p:cNvSpPr/>
            <p:nvPr/>
          </p:nvSpPr>
          <p:spPr>
            <a:xfrm>
              <a:off x="876312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5"/>
            <p:cNvSpPr/>
            <p:nvPr/>
          </p:nvSpPr>
          <p:spPr>
            <a:xfrm>
              <a:off x="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5"/>
            <p:cNvSpPr/>
            <p:nvPr/>
          </p:nvSpPr>
          <p:spPr>
            <a:xfrm>
              <a:off x="38100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5"/>
            <p:cNvSpPr/>
            <p:nvPr/>
          </p:nvSpPr>
          <p:spPr>
            <a:xfrm>
              <a:off x="76201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5"/>
            <p:cNvSpPr/>
            <p:nvPr/>
          </p:nvSpPr>
          <p:spPr>
            <a:xfrm>
              <a:off x="114301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5"/>
            <p:cNvSpPr/>
            <p:nvPr/>
          </p:nvSpPr>
          <p:spPr>
            <a:xfrm>
              <a:off x="152402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5"/>
            <p:cNvSpPr/>
            <p:nvPr/>
          </p:nvSpPr>
          <p:spPr>
            <a:xfrm>
              <a:off x="190502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5"/>
            <p:cNvSpPr/>
            <p:nvPr/>
          </p:nvSpPr>
          <p:spPr>
            <a:xfrm>
              <a:off x="228603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5"/>
            <p:cNvSpPr/>
            <p:nvPr/>
          </p:nvSpPr>
          <p:spPr>
            <a:xfrm>
              <a:off x="266703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5"/>
            <p:cNvSpPr/>
            <p:nvPr/>
          </p:nvSpPr>
          <p:spPr>
            <a:xfrm>
              <a:off x="304804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5"/>
            <p:cNvSpPr/>
            <p:nvPr/>
          </p:nvSpPr>
          <p:spPr>
            <a:xfrm>
              <a:off x="342904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5"/>
            <p:cNvSpPr/>
            <p:nvPr/>
          </p:nvSpPr>
          <p:spPr>
            <a:xfrm>
              <a:off x="381005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5"/>
            <p:cNvSpPr/>
            <p:nvPr/>
          </p:nvSpPr>
          <p:spPr>
            <a:xfrm>
              <a:off x="419105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5"/>
            <p:cNvSpPr/>
            <p:nvPr/>
          </p:nvSpPr>
          <p:spPr>
            <a:xfrm>
              <a:off x="457206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5"/>
            <p:cNvSpPr/>
            <p:nvPr/>
          </p:nvSpPr>
          <p:spPr>
            <a:xfrm>
              <a:off x="495306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5"/>
            <p:cNvSpPr/>
            <p:nvPr/>
          </p:nvSpPr>
          <p:spPr>
            <a:xfrm>
              <a:off x="533407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5"/>
            <p:cNvSpPr/>
            <p:nvPr/>
          </p:nvSpPr>
          <p:spPr>
            <a:xfrm>
              <a:off x="571507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5"/>
            <p:cNvSpPr/>
            <p:nvPr/>
          </p:nvSpPr>
          <p:spPr>
            <a:xfrm>
              <a:off x="609608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5"/>
            <p:cNvSpPr/>
            <p:nvPr/>
          </p:nvSpPr>
          <p:spPr>
            <a:xfrm>
              <a:off x="647708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5"/>
            <p:cNvSpPr/>
            <p:nvPr/>
          </p:nvSpPr>
          <p:spPr>
            <a:xfrm>
              <a:off x="685809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5"/>
            <p:cNvSpPr/>
            <p:nvPr/>
          </p:nvSpPr>
          <p:spPr>
            <a:xfrm>
              <a:off x="723909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5"/>
            <p:cNvSpPr/>
            <p:nvPr/>
          </p:nvSpPr>
          <p:spPr>
            <a:xfrm>
              <a:off x="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5"/>
            <p:cNvSpPr/>
            <p:nvPr/>
          </p:nvSpPr>
          <p:spPr>
            <a:xfrm>
              <a:off x="38100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5"/>
            <p:cNvSpPr/>
            <p:nvPr/>
          </p:nvSpPr>
          <p:spPr>
            <a:xfrm>
              <a:off x="76201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5"/>
            <p:cNvSpPr/>
            <p:nvPr/>
          </p:nvSpPr>
          <p:spPr>
            <a:xfrm>
              <a:off x="114301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5"/>
            <p:cNvSpPr/>
            <p:nvPr/>
          </p:nvSpPr>
          <p:spPr>
            <a:xfrm>
              <a:off x="152402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5"/>
            <p:cNvSpPr/>
            <p:nvPr/>
          </p:nvSpPr>
          <p:spPr>
            <a:xfrm>
              <a:off x="190502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5"/>
            <p:cNvSpPr/>
            <p:nvPr/>
          </p:nvSpPr>
          <p:spPr>
            <a:xfrm>
              <a:off x="228603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5"/>
            <p:cNvSpPr/>
            <p:nvPr/>
          </p:nvSpPr>
          <p:spPr>
            <a:xfrm>
              <a:off x="266703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5"/>
            <p:cNvSpPr/>
            <p:nvPr/>
          </p:nvSpPr>
          <p:spPr>
            <a:xfrm>
              <a:off x="304804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5"/>
            <p:cNvSpPr/>
            <p:nvPr/>
          </p:nvSpPr>
          <p:spPr>
            <a:xfrm>
              <a:off x="342904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5"/>
            <p:cNvSpPr/>
            <p:nvPr/>
          </p:nvSpPr>
          <p:spPr>
            <a:xfrm>
              <a:off x="381005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5"/>
            <p:cNvSpPr/>
            <p:nvPr/>
          </p:nvSpPr>
          <p:spPr>
            <a:xfrm>
              <a:off x="419105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5"/>
            <p:cNvSpPr/>
            <p:nvPr/>
          </p:nvSpPr>
          <p:spPr>
            <a:xfrm>
              <a:off x="457206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5"/>
            <p:cNvSpPr/>
            <p:nvPr/>
          </p:nvSpPr>
          <p:spPr>
            <a:xfrm>
              <a:off x="495306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5"/>
            <p:cNvSpPr/>
            <p:nvPr/>
          </p:nvSpPr>
          <p:spPr>
            <a:xfrm>
              <a:off x="533407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5"/>
            <p:cNvSpPr/>
            <p:nvPr/>
          </p:nvSpPr>
          <p:spPr>
            <a:xfrm>
              <a:off x="571507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5"/>
            <p:cNvSpPr/>
            <p:nvPr/>
          </p:nvSpPr>
          <p:spPr>
            <a:xfrm>
              <a:off x="609608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5"/>
            <p:cNvSpPr/>
            <p:nvPr/>
          </p:nvSpPr>
          <p:spPr>
            <a:xfrm>
              <a:off x="647708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5"/>
            <p:cNvSpPr/>
            <p:nvPr/>
          </p:nvSpPr>
          <p:spPr>
            <a:xfrm>
              <a:off x="685809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5"/>
            <p:cNvSpPr/>
            <p:nvPr/>
          </p:nvSpPr>
          <p:spPr>
            <a:xfrm>
              <a:off x="723909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5"/>
            <p:cNvSpPr/>
            <p:nvPr/>
          </p:nvSpPr>
          <p:spPr>
            <a:xfrm>
              <a:off x="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5"/>
            <p:cNvSpPr/>
            <p:nvPr/>
          </p:nvSpPr>
          <p:spPr>
            <a:xfrm>
              <a:off x="38100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5"/>
            <p:cNvSpPr/>
            <p:nvPr/>
          </p:nvSpPr>
          <p:spPr>
            <a:xfrm>
              <a:off x="76201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5"/>
            <p:cNvSpPr/>
            <p:nvPr/>
          </p:nvSpPr>
          <p:spPr>
            <a:xfrm>
              <a:off x="114301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5"/>
            <p:cNvSpPr/>
            <p:nvPr/>
          </p:nvSpPr>
          <p:spPr>
            <a:xfrm>
              <a:off x="152402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5"/>
            <p:cNvSpPr/>
            <p:nvPr/>
          </p:nvSpPr>
          <p:spPr>
            <a:xfrm>
              <a:off x="190502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5"/>
            <p:cNvSpPr/>
            <p:nvPr/>
          </p:nvSpPr>
          <p:spPr>
            <a:xfrm>
              <a:off x="228603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5"/>
            <p:cNvSpPr/>
            <p:nvPr/>
          </p:nvSpPr>
          <p:spPr>
            <a:xfrm>
              <a:off x="266703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5"/>
            <p:cNvSpPr/>
            <p:nvPr/>
          </p:nvSpPr>
          <p:spPr>
            <a:xfrm>
              <a:off x="304804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5"/>
            <p:cNvSpPr/>
            <p:nvPr/>
          </p:nvSpPr>
          <p:spPr>
            <a:xfrm>
              <a:off x="342904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5"/>
            <p:cNvSpPr/>
            <p:nvPr/>
          </p:nvSpPr>
          <p:spPr>
            <a:xfrm>
              <a:off x="381005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5"/>
            <p:cNvSpPr/>
            <p:nvPr/>
          </p:nvSpPr>
          <p:spPr>
            <a:xfrm>
              <a:off x="419105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5"/>
            <p:cNvSpPr/>
            <p:nvPr/>
          </p:nvSpPr>
          <p:spPr>
            <a:xfrm>
              <a:off x="457206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5"/>
            <p:cNvSpPr/>
            <p:nvPr/>
          </p:nvSpPr>
          <p:spPr>
            <a:xfrm>
              <a:off x="495306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5"/>
            <p:cNvSpPr/>
            <p:nvPr/>
          </p:nvSpPr>
          <p:spPr>
            <a:xfrm>
              <a:off x="533407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5"/>
            <p:cNvSpPr/>
            <p:nvPr/>
          </p:nvSpPr>
          <p:spPr>
            <a:xfrm>
              <a:off x="571507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5"/>
            <p:cNvSpPr/>
            <p:nvPr/>
          </p:nvSpPr>
          <p:spPr>
            <a:xfrm>
              <a:off x="609608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5"/>
            <p:cNvSpPr/>
            <p:nvPr/>
          </p:nvSpPr>
          <p:spPr>
            <a:xfrm>
              <a:off x="647708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5"/>
            <p:cNvSpPr/>
            <p:nvPr/>
          </p:nvSpPr>
          <p:spPr>
            <a:xfrm>
              <a:off x="685809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5"/>
            <p:cNvSpPr/>
            <p:nvPr/>
          </p:nvSpPr>
          <p:spPr>
            <a:xfrm>
              <a:off x="723909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5"/>
            <p:cNvSpPr/>
            <p:nvPr/>
          </p:nvSpPr>
          <p:spPr>
            <a:xfrm>
              <a:off x="762011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5"/>
            <p:cNvSpPr/>
            <p:nvPr/>
          </p:nvSpPr>
          <p:spPr>
            <a:xfrm>
              <a:off x="800111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5"/>
            <p:cNvSpPr/>
            <p:nvPr/>
          </p:nvSpPr>
          <p:spPr>
            <a:xfrm>
              <a:off x="838212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5"/>
            <p:cNvSpPr/>
            <p:nvPr/>
          </p:nvSpPr>
          <p:spPr>
            <a:xfrm>
              <a:off x="876312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5"/>
            <p:cNvSpPr/>
            <p:nvPr/>
          </p:nvSpPr>
          <p:spPr>
            <a:xfrm>
              <a:off x="762011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5"/>
            <p:cNvSpPr/>
            <p:nvPr/>
          </p:nvSpPr>
          <p:spPr>
            <a:xfrm>
              <a:off x="800111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5"/>
            <p:cNvSpPr/>
            <p:nvPr/>
          </p:nvSpPr>
          <p:spPr>
            <a:xfrm>
              <a:off x="838212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5"/>
            <p:cNvSpPr/>
            <p:nvPr/>
          </p:nvSpPr>
          <p:spPr>
            <a:xfrm>
              <a:off x="876312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5"/>
            <p:cNvSpPr/>
            <p:nvPr/>
          </p:nvSpPr>
          <p:spPr>
            <a:xfrm>
              <a:off x="762011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5"/>
            <p:cNvSpPr/>
            <p:nvPr/>
          </p:nvSpPr>
          <p:spPr>
            <a:xfrm>
              <a:off x="800111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5"/>
            <p:cNvSpPr/>
            <p:nvPr/>
          </p:nvSpPr>
          <p:spPr>
            <a:xfrm>
              <a:off x="838212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5"/>
            <p:cNvSpPr/>
            <p:nvPr/>
          </p:nvSpPr>
          <p:spPr>
            <a:xfrm>
              <a:off x="876312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54" name="Google Shape;1554;p5"/>
          <p:cNvSpPr/>
          <p:nvPr/>
        </p:nvSpPr>
        <p:spPr>
          <a:xfrm flipH="1">
            <a:off x="0" y="0"/>
            <a:ext cx="9144000" cy="5143500"/>
          </a:xfrm>
          <a:prstGeom prst="rtTriangle">
            <a:avLst/>
          </a:prstGeom>
          <a:solidFill>
            <a:srgbClr val="005051">
              <a:alpha val="10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55" name="Google Shape;1555;p5"/>
          <p:cNvGrpSpPr/>
          <p:nvPr/>
        </p:nvGrpSpPr>
        <p:grpSpPr>
          <a:xfrm>
            <a:off x="553048" y="535000"/>
            <a:ext cx="8105852" cy="4302000"/>
            <a:chOff x="553048" y="535000"/>
            <a:chExt cx="8105852" cy="4302000"/>
          </a:xfrm>
        </p:grpSpPr>
        <p:sp>
          <p:nvSpPr>
            <p:cNvPr id="1556" name="Google Shape;1556;p5"/>
            <p:cNvSpPr/>
            <p:nvPr/>
          </p:nvSpPr>
          <p:spPr>
            <a:xfrm>
              <a:off x="942300" y="763600"/>
              <a:ext cx="7716600" cy="4073400"/>
            </a:xfrm>
            <a:prstGeom prst="roundRect">
              <a:avLst>
                <a:gd name="adj" fmla="val 2480"/>
              </a:avLst>
            </a:prstGeom>
            <a:solidFill>
              <a:srgbClr val="222828">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5"/>
            <p:cNvSpPr/>
            <p:nvPr/>
          </p:nvSpPr>
          <p:spPr>
            <a:xfrm>
              <a:off x="712275" y="535000"/>
              <a:ext cx="7716600" cy="4073400"/>
            </a:xfrm>
            <a:prstGeom prst="roundRect">
              <a:avLst>
                <a:gd name="adj" fmla="val 248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5"/>
            <p:cNvSpPr/>
            <p:nvPr/>
          </p:nvSpPr>
          <p:spPr>
            <a:xfrm>
              <a:off x="848698" y="898261"/>
              <a:ext cx="317374" cy="317436"/>
            </a:xfrm>
            <a:custGeom>
              <a:avLst/>
              <a:gdLst/>
              <a:ahLst/>
              <a:cxnLst/>
              <a:rect l="l" t="t" r="r" b="b"/>
              <a:pathLst>
                <a:path w="15209" h="15212" extrusionOk="0">
                  <a:moveTo>
                    <a:pt x="7604" y="0"/>
                  </a:moveTo>
                  <a:cubicBezTo>
                    <a:pt x="3404" y="0"/>
                    <a:pt x="0" y="3405"/>
                    <a:pt x="0" y="7605"/>
                  </a:cubicBezTo>
                  <a:cubicBezTo>
                    <a:pt x="0" y="11805"/>
                    <a:pt x="3404" y="15212"/>
                    <a:pt x="7604" y="15212"/>
                  </a:cubicBezTo>
                  <a:cubicBezTo>
                    <a:pt x="11804" y="15212"/>
                    <a:pt x="15209" y="11805"/>
                    <a:pt x="15209" y="7605"/>
                  </a:cubicBezTo>
                  <a:cubicBezTo>
                    <a:pt x="15209" y="3405"/>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5"/>
            <p:cNvSpPr/>
            <p:nvPr/>
          </p:nvSpPr>
          <p:spPr>
            <a:xfrm>
              <a:off x="553048" y="931482"/>
              <a:ext cx="549400" cy="250994"/>
            </a:xfrm>
            <a:custGeom>
              <a:avLst/>
              <a:gdLst/>
              <a:ahLst/>
              <a:cxnLst/>
              <a:rect l="l" t="t" r="r" b="b"/>
              <a:pathLst>
                <a:path w="26328" h="12028" extrusionOk="0">
                  <a:moveTo>
                    <a:pt x="1493" y="0"/>
                  </a:moveTo>
                  <a:cubicBezTo>
                    <a:pt x="671" y="0"/>
                    <a:pt x="0" y="668"/>
                    <a:pt x="0" y="1494"/>
                  </a:cubicBezTo>
                  <a:cubicBezTo>
                    <a:pt x="0" y="2319"/>
                    <a:pt x="671" y="2990"/>
                    <a:pt x="1493" y="2990"/>
                  </a:cubicBezTo>
                  <a:lnTo>
                    <a:pt x="19596" y="2990"/>
                  </a:lnTo>
                  <a:cubicBezTo>
                    <a:pt x="21591" y="2990"/>
                    <a:pt x="23340" y="4081"/>
                    <a:pt x="23340" y="5330"/>
                  </a:cubicBezTo>
                  <a:lnTo>
                    <a:pt x="23340" y="6698"/>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5"/>
            <p:cNvSpPr/>
            <p:nvPr/>
          </p:nvSpPr>
          <p:spPr>
            <a:xfrm>
              <a:off x="848698" y="1332681"/>
              <a:ext cx="317374" cy="317457"/>
            </a:xfrm>
            <a:custGeom>
              <a:avLst/>
              <a:gdLst/>
              <a:ahLst/>
              <a:cxnLst/>
              <a:rect l="l" t="t" r="r" b="b"/>
              <a:pathLst>
                <a:path w="15209" h="15213" extrusionOk="0">
                  <a:moveTo>
                    <a:pt x="7604" y="1"/>
                  </a:moveTo>
                  <a:cubicBezTo>
                    <a:pt x="3404" y="1"/>
                    <a:pt x="0" y="3408"/>
                    <a:pt x="0" y="7608"/>
                  </a:cubicBezTo>
                  <a:cubicBezTo>
                    <a:pt x="0" y="11808"/>
                    <a:pt x="3404" y="15212"/>
                    <a:pt x="7604" y="15212"/>
                  </a:cubicBezTo>
                  <a:cubicBezTo>
                    <a:pt x="11804" y="15212"/>
                    <a:pt x="15209" y="11808"/>
                    <a:pt x="15209" y="7608"/>
                  </a:cubicBezTo>
                  <a:cubicBezTo>
                    <a:pt x="15209" y="3408"/>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5"/>
            <p:cNvSpPr/>
            <p:nvPr/>
          </p:nvSpPr>
          <p:spPr>
            <a:xfrm>
              <a:off x="553048" y="1365902"/>
              <a:ext cx="549400" cy="251015"/>
            </a:xfrm>
            <a:custGeom>
              <a:avLst/>
              <a:gdLst/>
              <a:ahLst/>
              <a:cxnLst/>
              <a:rect l="l" t="t" r="r" b="b"/>
              <a:pathLst>
                <a:path w="26328" h="12029" extrusionOk="0">
                  <a:moveTo>
                    <a:pt x="1493" y="1"/>
                  </a:moveTo>
                  <a:cubicBezTo>
                    <a:pt x="671" y="1"/>
                    <a:pt x="0" y="671"/>
                    <a:pt x="0" y="1497"/>
                  </a:cubicBezTo>
                  <a:cubicBezTo>
                    <a:pt x="0" y="2320"/>
                    <a:pt x="671" y="2990"/>
                    <a:pt x="1493" y="2990"/>
                  </a:cubicBezTo>
                  <a:lnTo>
                    <a:pt x="19596" y="2990"/>
                  </a:lnTo>
                  <a:cubicBezTo>
                    <a:pt x="21591" y="2990"/>
                    <a:pt x="23340" y="4084"/>
                    <a:pt x="23340" y="5330"/>
                  </a:cubicBezTo>
                  <a:lnTo>
                    <a:pt x="23340" y="6699"/>
                  </a:lnTo>
                  <a:cubicBezTo>
                    <a:pt x="23340" y="7948"/>
                    <a:pt x="21591" y="9042"/>
                    <a:pt x="19596" y="9042"/>
                  </a:cubicBezTo>
                  <a:lnTo>
                    <a:pt x="1493" y="9042"/>
                  </a:lnTo>
                  <a:cubicBezTo>
                    <a:pt x="671" y="9042"/>
                    <a:pt x="0" y="9709"/>
                    <a:pt x="0" y="10535"/>
                  </a:cubicBezTo>
                  <a:cubicBezTo>
                    <a:pt x="0" y="11361"/>
                    <a:pt x="671" y="12028"/>
                    <a:pt x="1493" y="12028"/>
                  </a:cubicBezTo>
                  <a:lnTo>
                    <a:pt x="19596" y="12028"/>
                  </a:lnTo>
                  <a:cubicBezTo>
                    <a:pt x="23370" y="12028"/>
                    <a:pt x="26327" y="9688"/>
                    <a:pt x="26327" y="6699"/>
                  </a:cubicBezTo>
                  <a:lnTo>
                    <a:pt x="26327" y="5330"/>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5"/>
            <p:cNvSpPr/>
            <p:nvPr/>
          </p:nvSpPr>
          <p:spPr>
            <a:xfrm>
              <a:off x="848698" y="1767184"/>
              <a:ext cx="317374" cy="317436"/>
            </a:xfrm>
            <a:custGeom>
              <a:avLst/>
              <a:gdLst/>
              <a:ahLst/>
              <a:cxnLst/>
              <a:rect l="l" t="t" r="r" b="b"/>
              <a:pathLst>
                <a:path w="15209" h="15212" extrusionOk="0">
                  <a:moveTo>
                    <a:pt x="7604" y="0"/>
                  </a:moveTo>
                  <a:cubicBezTo>
                    <a:pt x="3404" y="0"/>
                    <a:pt x="0" y="3404"/>
                    <a:pt x="0" y="7605"/>
                  </a:cubicBezTo>
                  <a:cubicBezTo>
                    <a:pt x="0" y="11805"/>
                    <a:pt x="3404" y="15212"/>
                    <a:pt x="7604" y="15212"/>
                  </a:cubicBezTo>
                  <a:cubicBezTo>
                    <a:pt x="11804" y="15212"/>
                    <a:pt x="15209" y="11805"/>
                    <a:pt x="15209" y="7605"/>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5"/>
            <p:cNvSpPr/>
            <p:nvPr/>
          </p:nvSpPr>
          <p:spPr>
            <a:xfrm>
              <a:off x="553048" y="1800405"/>
              <a:ext cx="549400" cy="250994"/>
            </a:xfrm>
            <a:custGeom>
              <a:avLst/>
              <a:gdLst/>
              <a:ahLst/>
              <a:cxnLst/>
              <a:rect l="l" t="t" r="r" b="b"/>
              <a:pathLst>
                <a:path w="26328" h="12028" extrusionOk="0">
                  <a:moveTo>
                    <a:pt x="1493" y="0"/>
                  </a:moveTo>
                  <a:cubicBezTo>
                    <a:pt x="671" y="0"/>
                    <a:pt x="0" y="668"/>
                    <a:pt x="0" y="1493"/>
                  </a:cubicBezTo>
                  <a:cubicBezTo>
                    <a:pt x="0" y="2319"/>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5"/>
            <p:cNvSpPr/>
            <p:nvPr/>
          </p:nvSpPr>
          <p:spPr>
            <a:xfrm>
              <a:off x="848698" y="2201603"/>
              <a:ext cx="317374" cy="317457"/>
            </a:xfrm>
            <a:custGeom>
              <a:avLst/>
              <a:gdLst/>
              <a:ahLst/>
              <a:cxnLst/>
              <a:rect l="l" t="t" r="r" b="b"/>
              <a:pathLst>
                <a:path w="15209" h="15213" extrusionOk="0">
                  <a:moveTo>
                    <a:pt x="7604" y="1"/>
                  </a:moveTo>
                  <a:cubicBezTo>
                    <a:pt x="3404" y="1"/>
                    <a:pt x="0" y="3405"/>
                    <a:pt x="0" y="7608"/>
                  </a:cubicBezTo>
                  <a:cubicBezTo>
                    <a:pt x="0" y="11808"/>
                    <a:pt x="3404" y="15212"/>
                    <a:pt x="7604" y="15212"/>
                  </a:cubicBezTo>
                  <a:cubicBezTo>
                    <a:pt x="11804" y="15212"/>
                    <a:pt x="15209" y="11808"/>
                    <a:pt x="15209" y="7608"/>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5"/>
            <p:cNvSpPr/>
            <p:nvPr/>
          </p:nvSpPr>
          <p:spPr>
            <a:xfrm>
              <a:off x="553048" y="2234824"/>
              <a:ext cx="549400" cy="251015"/>
            </a:xfrm>
            <a:custGeom>
              <a:avLst/>
              <a:gdLst/>
              <a:ahLst/>
              <a:cxnLst/>
              <a:rect l="l" t="t" r="r" b="b"/>
              <a:pathLst>
                <a:path w="26328" h="12029" extrusionOk="0">
                  <a:moveTo>
                    <a:pt x="1493" y="1"/>
                  </a:moveTo>
                  <a:cubicBezTo>
                    <a:pt x="671" y="1"/>
                    <a:pt x="0" y="668"/>
                    <a:pt x="0" y="1494"/>
                  </a:cubicBezTo>
                  <a:cubicBezTo>
                    <a:pt x="0" y="2320"/>
                    <a:pt x="671" y="2990"/>
                    <a:pt x="1493" y="2990"/>
                  </a:cubicBezTo>
                  <a:lnTo>
                    <a:pt x="19596" y="2990"/>
                  </a:lnTo>
                  <a:cubicBezTo>
                    <a:pt x="21591" y="2990"/>
                    <a:pt x="23340" y="4084"/>
                    <a:pt x="23340" y="5330"/>
                  </a:cubicBezTo>
                  <a:lnTo>
                    <a:pt x="23340" y="6699"/>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9"/>
                  </a:cubicBezTo>
                  <a:lnTo>
                    <a:pt x="26327" y="5330"/>
                  </a:lnTo>
                  <a:cubicBezTo>
                    <a:pt x="26327" y="2341"/>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5"/>
            <p:cNvSpPr/>
            <p:nvPr/>
          </p:nvSpPr>
          <p:spPr>
            <a:xfrm>
              <a:off x="848698" y="2636106"/>
              <a:ext cx="317374" cy="317374"/>
            </a:xfrm>
            <a:custGeom>
              <a:avLst/>
              <a:gdLst/>
              <a:ahLst/>
              <a:cxnLst/>
              <a:rect l="l" t="t" r="r" b="b"/>
              <a:pathLst>
                <a:path w="15209" h="15209" extrusionOk="0">
                  <a:moveTo>
                    <a:pt x="7604" y="0"/>
                  </a:moveTo>
                  <a:cubicBezTo>
                    <a:pt x="3404" y="0"/>
                    <a:pt x="0" y="3404"/>
                    <a:pt x="0" y="7604"/>
                  </a:cubicBezTo>
                  <a:cubicBezTo>
                    <a:pt x="0" y="11805"/>
                    <a:pt x="3404" y="15209"/>
                    <a:pt x="7604" y="15209"/>
                  </a:cubicBezTo>
                  <a:cubicBezTo>
                    <a:pt x="11804" y="15209"/>
                    <a:pt x="15209" y="11805"/>
                    <a:pt x="15209" y="7604"/>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5"/>
            <p:cNvSpPr/>
            <p:nvPr/>
          </p:nvSpPr>
          <p:spPr>
            <a:xfrm>
              <a:off x="553048" y="2669265"/>
              <a:ext cx="549400" cy="250994"/>
            </a:xfrm>
            <a:custGeom>
              <a:avLst/>
              <a:gdLst/>
              <a:ahLst/>
              <a:cxnLst/>
              <a:rect l="l" t="t" r="r" b="b"/>
              <a:pathLst>
                <a:path w="26328" h="12028" extrusionOk="0">
                  <a:moveTo>
                    <a:pt x="1493" y="0"/>
                  </a:moveTo>
                  <a:cubicBezTo>
                    <a:pt x="671" y="0"/>
                    <a:pt x="0" y="671"/>
                    <a:pt x="0" y="1496"/>
                  </a:cubicBezTo>
                  <a:cubicBezTo>
                    <a:pt x="0" y="2322"/>
                    <a:pt x="671" y="2990"/>
                    <a:pt x="1493" y="2990"/>
                  </a:cubicBezTo>
                  <a:lnTo>
                    <a:pt x="19596" y="2990"/>
                  </a:lnTo>
                  <a:cubicBezTo>
                    <a:pt x="21591" y="2990"/>
                    <a:pt x="23340" y="4084"/>
                    <a:pt x="23340" y="5330"/>
                  </a:cubicBezTo>
                  <a:lnTo>
                    <a:pt x="23340" y="6698"/>
                  </a:lnTo>
                  <a:cubicBezTo>
                    <a:pt x="23340" y="7947"/>
                    <a:pt x="21591" y="9041"/>
                    <a:pt x="19596" y="9041"/>
                  </a:cubicBezTo>
                  <a:lnTo>
                    <a:pt x="1493" y="9041"/>
                  </a:lnTo>
                  <a:cubicBezTo>
                    <a:pt x="671" y="9041"/>
                    <a:pt x="0" y="9709"/>
                    <a:pt x="0" y="10534"/>
                  </a:cubicBezTo>
                  <a:cubicBezTo>
                    <a:pt x="0" y="11360"/>
                    <a:pt x="671" y="12028"/>
                    <a:pt x="1493" y="12028"/>
                  </a:cubicBezTo>
                  <a:lnTo>
                    <a:pt x="19596" y="12028"/>
                  </a:lnTo>
                  <a:cubicBezTo>
                    <a:pt x="23370" y="12028"/>
                    <a:pt x="26327" y="9688"/>
                    <a:pt x="26327" y="6698"/>
                  </a:cubicBezTo>
                  <a:lnTo>
                    <a:pt x="26327" y="5330"/>
                  </a:lnTo>
                  <a:cubicBezTo>
                    <a:pt x="26327" y="2343"/>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5"/>
            <p:cNvSpPr/>
            <p:nvPr/>
          </p:nvSpPr>
          <p:spPr>
            <a:xfrm>
              <a:off x="848698" y="3070526"/>
              <a:ext cx="317374" cy="317457"/>
            </a:xfrm>
            <a:custGeom>
              <a:avLst/>
              <a:gdLst/>
              <a:ahLst/>
              <a:cxnLst/>
              <a:rect l="l" t="t" r="r" b="b"/>
              <a:pathLst>
                <a:path w="15209" h="15213" extrusionOk="0">
                  <a:moveTo>
                    <a:pt x="7604" y="1"/>
                  </a:moveTo>
                  <a:cubicBezTo>
                    <a:pt x="3404" y="1"/>
                    <a:pt x="0" y="3405"/>
                    <a:pt x="0" y="7605"/>
                  </a:cubicBezTo>
                  <a:cubicBezTo>
                    <a:pt x="0" y="11805"/>
                    <a:pt x="3404" y="15212"/>
                    <a:pt x="7604" y="15212"/>
                  </a:cubicBezTo>
                  <a:cubicBezTo>
                    <a:pt x="11804" y="15212"/>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5"/>
            <p:cNvSpPr/>
            <p:nvPr/>
          </p:nvSpPr>
          <p:spPr>
            <a:xfrm>
              <a:off x="553048" y="3103747"/>
              <a:ext cx="549400" cy="251015"/>
            </a:xfrm>
            <a:custGeom>
              <a:avLst/>
              <a:gdLst/>
              <a:ahLst/>
              <a:cxnLst/>
              <a:rect l="l" t="t" r="r" b="b"/>
              <a:pathLst>
                <a:path w="26328" h="12029" extrusionOk="0">
                  <a:moveTo>
                    <a:pt x="1493" y="0"/>
                  </a:moveTo>
                  <a:cubicBezTo>
                    <a:pt x="671" y="0"/>
                    <a:pt x="0" y="668"/>
                    <a:pt x="0" y="1494"/>
                  </a:cubicBezTo>
                  <a:cubicBezTo>
                    <a:pt x="0" y="2320"/>
                    <a:pt x="671" y="2987"/>
                    <a:pt x="1493" y="2987"/>
                  </a:cubicBezTo>
                  <a:lnTo>
                    <a:pt x="19596" y="2987"/>
                  </a:lnTo>
                  <a:cubicBezTo>
                    <a:pt x="21591" y="2987"/>
                    <a:pt x="23340" y="4081"/>
                    <a:pt x="23340" y="5330"/>
                  </a:cubicBezTo>
                  <a:lnTo>
                    <a:pt x="23340" y="6696"/>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6"/>
                  </a:cubicBezTo>
                  <a:lnTo>
                    <a:pt x="26327" y="5330"/>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5"/>
            <p:cNvSpPr/>
            <p:nvPr/>
          </p:nvSpPr>
          <p:spPr>
            <a:xfrm>
              <a:off x="848698" y="3504966"/>
              <a:ext cx="317374" cy="317436"/>
            </a:xfrm>
            <a:custGeom>
              <a:avLst/>
              <a:gdLst/>
              <a:ahLst/>
              <a:cxnLst/>
              <a:rect l="l" t="t" r="r" b="b"/>
              <a:pathLst>
                <a:path w="15209" h="15212" extrusionOk="0">
                  <a:moveTo>
                    <a:pt x="7604" y="0"/>
                  </a:moveTo>
                  <a:cubicBezTo>
                    <a:pt x="3404" y="0"/>
                    <a:pt x="0" y="3407"/>
                    <a:pt x="0" y="7607"/>
                  </a:cubicBezTo>
                  <a:cubicBezTo>
                    <a:pt x="0" y="11807"/>
                    <a:pt x="3404" y="15212"/>
                    <a:pt x="7604" y="15212"/>
                  </a:cubicBezTo>
                  <a:cubicBezTo>
                    <a:pt x="11804" y="15212"/>
                    <a:pt x="15209" y="11807"/>
                    <a:pt x="15209" y="7607"/>
                  </a:cubicBezTo>
                  <a:cubicBezTo>
                    <a:pt x="15209" y="3407"/>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5"/>
            <p:cNvSpPr/>
            <p:nvPr/>
          </p:nvSpPr>
          <p:spPr>
            <a:xfrm>
              <a:off x="553048" y="3538167"/>
              <a:ext cx="549400" cy="251015"/>
            </a:xfrm>
            <a:custGeom>
              <a:avLst/>
              <a:gdLst/>
              <a:ahLst/>
              <a:cxnLst/>
              <a:rect l="l" t="t" r="r" b="b"/>
              <a:pathLst>
                <a:path w="26328" h="12029" extrusionOk="0">
                  <a:moveTo>
                    <a:pt x="1493" y="1"/>
                  </a:moveTo>
                  <a:cubicBezTo>
                    <a:pt x="671" y="1"/>
                    <a:pt x="0" y="672"/>
                    <a:pt x="0" y="1497"/>
                  </a:cubicBezTo>
                  <a:cubicBezTo>
                    <a:pt x="0" y="2320"/>
                    <a:pt x="671" y="2991"/>
                    <a:pt x="1493" y="2991"/>
                  </a:cubicBezTo>
                  <a:lnTo>
                    <a:pt x="19596" y="2991"/>
                  </a:lnTo>
                  <a:cubicBezTo>
                    <a:pt x="21591" y="2991"/>
                    <a:pt x="23340" y="4085"/>
                    <a:pt x="23340" y="5331"/>
                  </a:cubicBezTo>
                  <a:lnTo>
                    <a:pt x="23340" y="6699"/>
                  </a:lnTo>
                  <a:cubicBezTo>
                    <a:pt x="23340" y="7948"/>
                    <a:pt x="21591" y="9042"/>
                    <a:pt x="19596" y="9042"/>
                  </a:cubicBezTo>
                  <a:lnTo>
                    <a:pt x="1493" y="9042"/>
                  </a:lnTo>
                  <a:cubicBezTo>
                    <a:pt x="671" y="9042"/>
                    <a:pt x="0" y="9710"/>
                    <a:pt x="0" y="10535"/>
                  </a:cubicBezTo>
                  <a:cubicBezTo>
                    <a:pt x="0" y="11361"/>
                    <a:pt x="671" y="12029"/>
                    <a:pt x="1493" y="12029"/>
                  </a:cubicBezTo>
                  <a:lnTo>
                    <a:pt x="19596" y="12029"/>
                  </a:lnTo>
                  <a:cubicBezTo>
                    <a:pt x="23370" y="12029"/>
                    <a:pt x="26327" y="9689"/>
                    <a:pt x="26327" y="6699"/>
                  </a:cubicBezTo>
                  <a:lnTo>
                    <a:pt x="26327" y="5331"/>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5"/>
            <p:cNvSpPr/>
            <p:nvPr/>
          </p:nvSpPr>
          <p:spPr>
            <a:xfrm>
              <a:off x="848698" y="3939449"/>
              <a:ext cx="317374" cy="317395"/>
            </a:xfrm>
            <a:custGeom>
              <a:avLst/>
              <a:gdLst/>
              <a:ahLst/>
              <a:cxnLst/>
              <a:rect l="l" t="t" r="r" b="b"/>
              <a:pathLst>
                <a:path w="15209" h="15210" extrusionOk="0">
                  <a:moveTo>
                    <a:pt x="7604" y="1"/>
                  </a:moveTo>
                  <a:cubicBezTo>
                    <a:pt x="3404" y="1"/>
                    <a:pt x="0" y="3405"/>
                    <a:pt x="0" y="7605"/>
                  </a:cubicBezTo>
                  <a:cubicBezTo>
                    <a:pt x="0" y="11805"/>
                    <a:pt x="3404" y="15209"/>
                    <a:pt x="7604" y="15209"/>
                  </a:cubicBezTo>
                  <a:cubicBezTo>
                    <a:pt x="11804" y="15209"/>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5"/>
            <p:cNvSpPr/>
            <p:nvPr/>
          </p:nvSpPr>
          <p:spPr>
            <a:xfrm>
              <a:off x="553048" y="3972670"/>
              <a:ext cx="549400" cy="251015"/>
            </a:xfrm>
            <a:custGeom>
              <a:avLst/>
              <a:gdLst/>
              <a:ahLst/>
              <a:cxnLst/>
              <a:rect l="l" t="t" r="r" b="b"/>
              <a:pathLst>
                <a:path w="26328" h="12029" extrusionOk="0">
                  <a:moveTo>
                    <a:pt x="1493" y="0"/>
                  </a:moveTo>
                  <a:cubicBezTo>
                    <a:pt x="671" y="0"/>
                    <a:pt x="0" y="668"/>
                    <a:pt x="0" y="1494"/>
                  </a:cubicBezTo>
                  <a:cubicBezTo>
                    <a:pt x="0" y="2320"/>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8"/>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74" name="Google Shape;1574;p5"/>
          <p:cNvSpPr txBox="1">
            <a:spLocks noGrp="1"/>
          </p:cNvSpPr>
          <p:nvPr>
            <p:ph type="title"/>
          </p:nvPr>
        </p:nvSpPr>
        <p:spPr>
          <a:xfrm>
            <a:off x="1270650" y="629375"/>
            <a:ext cx="3500400" cy="572700"/>
          </a:xfrm>
          <a:prstGeom prst="rect">
            <a:avLst/>
          </a:prstGeom>
          <a:ln>
            <a:noFill/>
          </a:ln>
        </p:spPr>
        <p:txBody>
          <a:bodyPr spcFirstLastPara="1" wrap="square" lIns="91425" tIns="91425" rIns="91425" bIns="91425" anchor="t" anchorCtr="0">
            <a:noAutofit/>
          </a:bodyPr>
          <a:lstStyle>
            <a:lvl1pPr lvl="0" algn="l"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1pPr>
            <a:lvl2pPr lvl="1"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2pPr>
            <a:lvl3pPr lvl="2"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3pPr>
            <a:lvl4pPr lvl="3"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4pPr>
            <a:lvl5pPr lvl="4"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5pPr>
            <a:lvl6pPr lvl="5"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6pPr>
            <a:lvl7pPr lvl="6"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7pPr>
            <a:lvl8pPr lvl="7"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8pPr>
            <a:lvl9pPr lvl="8"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9pPr>
          </a:lstStyle>
          <a:p>
            <a:endParaRPr/>
          </a:p>
        </p:txBody>
      </p:sp>
      <p:sp>
        <p:nvSpPr>
          <p:cNvPr id="1575" name="Google Shape;1575;p5"/>
          <p:cNvSpPr txBox="1">
            <a:spLocks noGrp="1"/>
          </p:cNvSpPr>
          <p:nvPr>
            <p:ph type="subTitle" idx="1"/>
          </p:nvPr>
        </p:nvSpPr>
        <p:spPr>
          <a:xfrm>
            <a:off x="1270650" y="1202075"/>
            <a:ext cx="3500400" cy="3885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chemeClr val="accent2"/>
              </a:buClr>
              <a:buSzPts val="1400"/>
              <a:buNone/>
              <a:defRPr b="1">
                <a:solidFill>
                  <a:schemeClr val="accent2"/>
                </a:solidFill>
                <a:highlight>
                  <a:schemeClr val="lt2"/>
                </a:highlight>
              </a:defRPr>
            </a:lvl1pPr>
            <a:lvl2pPr lvl="1" algn="ctr" rtl="0">
              <a:lnSpc>
                <a:spcPct val="100000"/>
              </a:lnSpc>
              <a:spcBef>
                <a:spcPts val="0"/>
              </a:spcBef>
              <a:spcAft>
                <a:spcPts val="0"/>
              </a:spcAft>
              <a:buClr>
                <a:schemeClr val="accent2"/>
              </a:buClr>
              <a:buSzPts val="1400"/>
              <a:buNone/>
              <a:defRPr b="1">
                <a:solidFill>
                  <a:schemeClr val="accent2"/>
                </a:solidFill>
                <a:highlight>
                  <a:schemeClr val="lt2"/>
                </a:highlight>
              </a:defRPr>
            </a:lvl2pPr>
            <a:lvl3pPr lvl="2" algn="ctr" rtl="0">
              <a:lnSpc>
                <a:spcPct val="100000"/>
              </a:lnSpc>
              <a:spcBef>
                <a:spcPts val="0"/>
              </a:spcBef>
              <a:spcAft>
                <a:spcPts val="0"/>
              </a:spcAft>
              <a:buClr>
                <a:schemeClr val="accent2"/>
              </a:buClr>
              <a:buSzPts val="1400"/>
              <a:buNone/>
              <a:defRPr b="1">
                <a:solidFill>
                  <a:schemeClr val="accent2"/>
                </a:solidFill>
                <a:highlight>
                  <a:schemeClr val="lt2"/>
                </a:highlight>
              </a:defRPr>
            </a:lvl3pPr>
            <a:lvl4pPr lvl="3" algn="ctr" rtl="0">
              <a:lnSpc>
                <a:spcPct val="100000"/>
              </a:lnSpc>
              <a:spcBef>
                <a:spcPts val="0"/>
              </a:spcBef>
              <a:spcAft>
                <a:spcPts val="0"/>
              </a:spcAft>
              <a:buClr>
                <a:schemeClr val="accent2"/>
              </a:buClr>
              <a:buSzPts val="1400"/>
              <a:buNone/>
              <a:defRPr b="1">
                <a:solidFill>
                  <a:schemeClr val="accent2"/>
                </a:solidFill>
                <a:highlight>
                  <a:schemeClr val="lt2"/>
                </a:highlight>
              </a:defRPr>
            </a:lvl4pPr>
            <a:lvl5pPr lvl="4" algn="ctr" rtl="0">
              <a:lnSpc>
                <a:spcPct val="100000"/>
              </a:lnSpc>
              <a:spcBef>
                <a:spcPts val="0"/>
              </a:spcBef>
              <a:spcAft>
                <a:spcPts val="0"/>
              </a:spcAft>
              <a:buClr>
                <a:schemeClr val="accent2"/>
              </a:buClr>
              <a:buSzPts val="1400"/>
              <a:buNone/>
              <a:defRPr b="1">
                <a:solidFill>
                  <a:schemeClr val="accent2"/>
                </a:solidFill>
                <a:highlight>
                  <a:schemeClr val="lt2"/>
                </a:highlight>
              </a:defRPr>
            </a:lvl5pPr>
            <a:lvl6pPr lvl="5" algn="ctr" rtl="0">
              <a:lnSpc>
                <a:spcPct val="100000"/>
              </a:lnSpc>
              <a:spcBef>
                <a:spcPts val="0"/>
              </a:spcBef>
              <a:spcAft>
                <a:spcPts val="0"/>
              </a:spcAft>
              <a:buClr>
                <a:schemeClr val="accent2"/>
              </a:buClr>
              <a:buSzPts val="1400"/>
              <a:buNone/>
              <a:defRPr b="1">
                <a:solidFill>
                  <a:schemeClr val="accent2"/>
                </a:solidFill>
                <a:highlight>
                  <a:schemeClr val="lt2"/>
                </a:highlight>
              </a:defRPr>
            </a:lvl6pPr>
            <a:lvl7pPr lvl="6" algn="ctr" rtl="0">
              <a:lnSpc>
                <a:spcPct val="100000"/>
              </a:lnSpc>
              <a:spcBef>
                <a:spcPts val="0"/>
              </a:spcBef>
              <a:spcAft>
                <a:spcPts val="0"/>
              </a:spcAft>
              <a:buClr>
                <a:schemeClr val="accent2"/>
              </a:buClr>
              <a:buSzPts val="1400"/>
              <a:buNone/>
              <a:defRPr b="1">
                <a:solidFill>
                  <a:schemeClr val="accent2"/>
                </a:solidFill>
                <a:highlight>
                  <a:schemeClr val="lt2"/>
                </a:highlight>
              </a:defRPr>
            </a:lvl7pPr>
            <a:lvl8pPr lvl="7" algn="ctr" rtl="0">
              <a:lnSpc>
                <a:spcPct val="100000"/>
              </a:lnSpc>
              <a:spcBef>
                <a:spcPts val="0"/>
              </a:spcBef>
              <a:spcAft>
                <a:spcPts val="0"/>
              </a:spcAft>
              <a:buClr>
                <a:schemeClr val="accent2"/>
              </a:buClr>
              <a:buSzPts val="1400"/>
              <a:buNone/>
              <a:defRPr b="1">
                <a:solidFill>
                  <a:schemeClr val="accent2"/>
                </a:solidFill>
                <a:highlight>
                  <a:schemeClr val="lt2"/>
                </a:highlight>
              </a:defRPr>
            </a:lvl8pPr>
            <a:lvl9pPr lvl="8" algn="ctr" rtl="0">
              <a:lnSpc>
                <a:spcPct val="100000"/>
              </a:lnSpc>
              <a:spcBef>
                <a:spcPts val="0"/>
              </a:spcBef>
              <a:spcAft>
                <a:spcPts val="0"/>
              </a:spcAft>
              <a:buClr>
                <a:schemeClr val="accent2"/>
              </a:buClr>
              <a:buSzPts val="1400"/>
              <a:buNone/>
              <a:defRPr b="1">
                <a:solidFill>
                  <a:schemeClr val="accent2"/>
                </a:solidFill>
                <a:highlight>
                  <a:schemeClr val="lt2"/>
                </a:highlight>
              </a:defRPr>
            </a:lvl9pPr>
          </a:lstStyle>
          <a:p>
            <a:endParaRPr/>
          </a:p>
        </p:txBody>
      </p:sp>
      <p:sp>
        <p:nvSpPr>
          <p:cNvPr id="1576" name="Google Shape;1576;p5"/>
          <p:cNvSpPr txBox="1">
            <a:spLocks noGrp="1"/>
          </p:cNvSpPr>
          <p:nvPr>
            <p:ph type="subTitle" idx="2"/>
          </p:nvPr>
        </p:nvSpPr>
        <p:spPr>
          <a:xfrm>
            <a:off x="1270650" y="1514375"/>
            <a:ext cx="3500400" cy="2951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77" name="Google Shape;1577;p5"/>
          <p:cNvSpPr txBox="1">
            <a:spLocks noGrp="1"/>
          </p:cNvSpPr>
          <p:nvPr>
            <p:ph type="title" idx="3"/>
          </p:nvPr>
        </p:nvSpPr>
        <p:spPr>
          <a:xfrm>
            <a:off x="4771050" y="629375"/>
            <a:ext cx="3500400" cy="572700"/>
          </a:xfrm>
          <a:prstGeom prst="rect">
            <a:avLst/>
          </a:prstGeom>
          <a:ln>
            <a:noFill/>
          </a:ln>
        </p:spPr>
        <p:txBody>
          <a:bodyPr spcFirstLastPara="1" wrap="square" lIns="91425" tIns="91425" rIns="91425" bIns="91425" anchor="t" anchorCtr="0">
            <a:noAutofit/>
          </a:bodyPr>
          <a:lstStyle>
            <a:lvl1pPr lvl="0" algn="l"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1pPr>
            <a:lvl2pPr lvl="1"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2pPr>
            <a:lvl3pPr lvl="2"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3pPr>
            <a:lvl4pPr lvl="3"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4pPr>
            <a:lvl5pPr lvl="4"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5pPr>
            <a:lvl6pPr lvl="5"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6pPr>
            <a:lvl7pPr lvl="6"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7pPr>
            <a:lvl8pPr lvl="7"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8pPr>
            <a:lvl9pPr lvl="8"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9pPr>
          </a:lstStyle>
          <a:p>
            <a:endParaRPr/>
          </a:p>
        </p:txBody>
      </p:sp>
      <p:sp>
        <p:nvSpPr>
          <p:cNvPr id="1578" name="Google Shape;1578;p5"/>
          <p:cNvSpPr txBox="1">
            <a:spLocks noGrp="1"/>
          </p:cNvSpPr>
          <p:nvPr>
            <p:ph type="subTitle" idx="4"/>
          </p:nvPr>
        </p:nvSpPr>
        <p:spPr>
          <a:xfrm>
            <a:off x="4771050" y="1202075"/>
            <a:ext cx="3500400" cy="3885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chemeClr val="accent2"/>
              </a:buClr>
              <a:buSzPts val="1400"/>
              <a:buNone/>
              <a:defRPr b="1">
                <a:solidFill>
                  <a:schemeClr val="accent2"/>
                </a:solidFill>
                <a:highlight>
                  <a:schemeClr val="lt2"/>
                </a:highlight>
              </a:defRPr>
            </a:lvl1pPr>
            <a:lvl2pPr lvl="1" algn="ctr" rtl="0">
              <a:lnSpc>
                <a:spcPct val="100000"/>
              </a:lnSpc>
              <a:spcBef>
                <a:spcPts val="0"/>
              </a:spcBef>
              <a:spcAft>
                <a:spcPts val="0"/>
              </a:spcAft>
              <a:buClr>
                <a:schemeClr val="accent2"/>
              </a:buClr>
              <a:buSzPts val="1400"/>
              <a:buNone/>
              <a:defRPr b="1">
                <a:solidFill>
                  <a:schemeClr val="accent2"/>
                </a:solidFill>
                <a:highlight>
                  <a:schemeClr val="lt2"/>
                </a:highlight>
              </a:defRPr>
            </a:lvl2pPr>
            <a:lvl3pPr lvl="2" algn="ctr" rtl="0">
              <a:lnSpc>
                <a:spcPct val="100000"/>
              </a:lnSpc>
              <a:spcBef>
                <a:spcPts val="0"/>
              </a:spcBef>
              <a:spcAft>
                <a:spcPts val="0"/>
              </a:spcAft>
              <a:buClr>
                <a:schemeClr val="accent2"/>
              </a:buClr>
              <a:buSzPts val="1400"/>
              <a:buNone/>
              <a:defRPr b="1">
                <a:solidFill>
                  <a:schemeClr val="accent2"/>
                </a:solidFill>
                <a:highlight>
                  <a:schemeClr val="lt2"/>
                </a:highlight>
              </a:defRPr>
            </a:lvl3pPr>
            <a:lvl4pPr lvl="3" algn="ctr" rtl="0">
              <a:lnSpc>
                <a:spcPct val="100000"/>
              </a:lnSpc>
              <a:spcBef>
                <a:spcPts val="0"/>
              </a:spcBef>
              <a:spcAft>
                <a:spcPts val="0"/>
              </a:spcAft>
              <a:buClr>
                <a:schemeClr val="accent2"/>
              </a:buClr>
              <a:buSzPts val="1400"/>
              <a:buNone/>
              <a:defRPr b="1">
                <a:solidFill>
                  <a:schemeClr val="accent2"/>
                </a:solidFill>
                <a:highlight>
                  <a:schemeClr val="lt2"/>
                </a:highlight>
              </a:defRPr>
            </a:lvl4pPr>
            <a:lvl5pPr lvl="4" algn="ctr" rtl="0">
              <a:lnSpc>
                <a:spcPct val="100000"/>
              </a:lnSpc>
              <a:spcBef>
                <a:spcPts val="0"/>
              </a:spcBef>
              <a:spcAft>
                <a:spcPts val="0"/>
              </a:spcAft>
              <a:buClr>
                <a:schemeClr val="accent2"/>
              </a:buClr>
              <a:buSzPts val="1400"/>
              <a:buNone/>
              <a:defRPr b="1">
                <a:solidFill>
                  <a:schemeClr val="accent2"/>
                </a:solidFill>
                <a:highlight>
                  <a:schemeClr val="lt2"/>
                </a:highlight>
              </a:defRPr>
            </a:lvl5pPr>
            <a:lvl6pPr lvl="5" algn="ctr" rtl="0">
              <a:lnSpc>
                <a:spcPct val="100000"/>
              </a:lnSpc>
              <a:spcBef>
                <a:spcPts val="0"/>
              </a:spcBef>
              <a:spcAft>
                <a:spcPts val="0"/>
              </a:spcAft>
              <a:buClr>
                <a:schemeClr val="accent2"/>
              </a:buClr>
              <a:buSzPts val="1400"/>
              <a:buNone/>
              <a:defRPr b="1">
                <a:solidFill>
                  <a:schemeClr val="accent2"/>
                </a:solidFill>
                <a:highlight>
                  <a:schemeClr val="lt2"/>
                </a:highlight>
              </a:defRPr>
            </a:lvl6pPr>
            <a:lvl7pPr lvl="6" algn="ctr" rtl="0">
              <a:lnSpc>
                <a:spcPct val="100000"/>
              </a:lnSpc>
              <a:spcBef>
                <a:spcPts val="0"/>
              </a:spcBef>
              <a:spcAft>
                <a:spcPts val="0"/>
              </a:spcAft>
              <a:buClr>
                <a:schemeClr val="accent2"/>
              </a:buClr>
              <a:buSzPts val="1400"/>
              <a:buNone/>
              <a:defRPr b="1">
                <a:solidFill>
                  <a:schemeClr val="accent2"/>
                </a:solidFill>
                <a:highlight>
                  <a:schemeClr val="lt2"/>
                </a:highlight>
              </a:defRPr>
            </a:lvl7pPr>
            <a:lvl8pPr lvl="7" algn="ctr" rtl="0">
              <a:lnSpc>
                <a:spcPct val="100000"/>
              </a:lnSpc>
              <a:spcBef>
                <a:spcPts val="0"/>
              </a:spcBef>
              <a:spcAft>
                <a:spcPts val="0"/>
              </a:spcAft>
              <a:buClr>
                <a:schemeClr val="accent2"/>
              </a:buClr>
              <a:buSzPts val="1400"/>
              <a:buNone/>
              <a:defRPr b="1">
                <a:solidFill>
                  <a:schemeClr val="accent2"/>
                </a:solidFill>
                <a:highlight>
                  <a:schemeClr val="lt2"/>
                </a:highlight>
              </a:defRPr>
            </a:lvl8pPr>
            <a:lvl9pPr lvl="8" algn="ctr" rtl="0">
              <a:lnSpc>
                <a:spcPct val="100000"/>
              </a:lnSpc>
              <a:spcBef>
                <a:spcPts val="0"/>
              </a:spcBef>
              <a:spcAft>
                <a:spcPts val="0"/>
              </a:spcAft>
              <a:buClr>
                <a:schemeClr val="accent2"/>
              </a:buClr>
              <a:buSzPts val="1400"/>
              <a:buNone/>
              <a:defRPr b="1">
                <a:solidFill>
                  <a:schemeClr val="accent2"/>
                </a:solidFill>
                <a:highlight>
                  <a:schemeClr val="lt2"/>
                </a:highlight>
              </a:defRPr>
            </a:lvl9pPr>
          </a:lstStyle>
          <a:p>
            <a:endParaRPr/>
          </a:p>
        </p:txBody>
      </p:sp>
      <p:sp>
        <p:nvSpPr>
          <p:cNvPr id="1579" name="Google Shape;1579;p5"/>
          <p:cNvSpPr txBox="1">
            <a:spLocks noGrp="1"/>
          </p:cNvSpPr>
          <p:nvPr>
            <p:ph type="subTitle" idx="5"/>
          </p:nvPr>
        </p:nvSpPr>
        <p:spPr>
          <a:xfrm>
            <a:off x="4771050" y="1514375"/>
            <a:ext cx="3500400" cy="2951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lt1"/>
        </a:solidFill>
        <a:effectLst/>
      </p:bgPr>
    </p:bg>
    <p:spTree>
      <p:nvGrpSpPr>
        <p:cNvPr id="1" name="Shape 1967"/>
        <p:cNvGrpSpPr/>
        <p:nvPr/>
      </p:nvGrpSpPr>
      <p:grpSpPr>
        <a:xfrm>
          <a:off x="0" y="0"/>
          <a:ext cx="0" cy="0"/>
          <a:chOff x="0" y="0"/>
          <a:chExt cx="0" cy="0"/>
        </a:xfrm>
      </p:grpSpPr>
      <p:grpSp>
        <p:nvGrpSpPr>
          <p:cNvPr id="1968" name="Google Shape;1968;p7"/>
          <p:cNvGrpSpPr/>
          <p:nvPr/>
        </p:nvGrpSpPr>
        <p:grpSpPr>
          <a:xfrm>
            <a:off x="0" y="0"/>
            <a:ext cx="9144125" cy="5143391"/>
            <a:chOff x="0" y="0"/>
            <a:chExt cx="9144125" cy="5143391"/>
          </a:xfrm>
        </p:grpSpPr>
        <p:sp>
          <p:nvSpPr>
            <p:cNvPr id="1969" name="Google Shape;1969;p7"/>
            <p:cNvSpPr/>
            <p:nvPr/>
          </p:nvSpPr>
          <p:spPr>
            <a:xfrm>
              <a:off x="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7"/>
            <p:cNvSpPr/>
            <p:nvPr/>
          </p:nvSpPr>
          <p:spPr>
            <a:xfrm>
              <a:off x="38100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7"/>
            <p:cNvSpPr/>
            <p:nvPr/>
          </p:nvSpPr>
          <p:spPr>
            <a:xfrm>
              <a:off x="76201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7"/>
            <p:cNvSpPr/>
            <p:nvPr/>
          </p:nvSpPr>
          <p:spPr>
            <a:xfrm>
              <a:off x="114301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7"/>
            <p:cNvSpPr/>
            <p:nvPr/>
          </p:nvSpPr>
          <p:spPr>
            <a:xfrm>
              <a:off x="152402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7"/>
            <p:cNvSpPr/>
            <p:nvPr/>
          </p:nvSpPr>
          <p:spPr>
            <a:xfrm>
              <a:off x="190502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7"/>
            <p:cNvSpPr/>
            <p:nvPr/>
          </p:nvSpPr>
          <p:spPr>
            <a:xfrm>
              <a:off x="228603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7"/>
            <p:cNvSpPr/>
            <p:nvPr/>
          </p:nvSpPr>
          <p:spPr>
            <a:xfrm>
              <a:off x="266703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7"/>
            <p:cNvSpPr/>
            <p:nvPr/>
          </p:nvSpPr>
          <p:spPr>
            <a:xfrm>
              <a:off x="304804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7"/>
            <p:cNvSpPr/>
            <p:nvPr/>
          </p:nvSpPr>
          <p:spPr>
            <a:xfrm>
              <a:off x="342904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7"/>
            <p:cNvSpPr/>
            <p:nvPr/>
          </p:nvSpPr>
          <p:spPr>
            <a:xfrm>
              <a:off x="381005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7"/>
            <p:cNvSpPr/>
            <p:nvPr/>
          </p:nvSpPr>
          <p:spPr>
            <a:xfrm>
              <a:off x="419105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7"/>
            <p:cNvSpPr/>
            <p:nvPr/>
          </p:nvSpPr>
          <p:spPr>
            <a:xfrm>
              <a:off x="457206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7"/>
            <p:cNvSpPr/>
            <p:nvPr/>
          </p:nvSpPr>
          <p:spPr>
            <a:xfrm>
              <a:off x="495306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7"/>
            <p:cNvSpPr/>
            <p:nvPr/>
          </p:nvSpPr>
          <p:spPr>
            <a:xfrm>
              <a:off x="533407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7"/>
            <p:cNvSpPr/>
            <p:nvPr/>
          </p:nvSpPr>
          <p:spPr>
            <a:xfrm>
              <a:off x="571507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7"/>
            <p:cNvSpPr/>
            <p:nvPr/>
          </p:nvSpPr>
          <p:spPr>
            <a:xfrm>
              <a:off x="609608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7"/>
            <p:cNvSpPr/>
            <p:nvPr/>
          </p:nvSpPr>
          <p:spPr>
            <a:xfrm>
              <a:off x="647708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7"/>
            <p:cNvSpPr/>
            <p:nvPr/>
          </p:nvSpPr>
          <p:spPr>
            <a:xfrm>
              <a:off x="685809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7"/>
            <p:cNvSpPr/>
            <p:nvPr/>
          </p:nvSpPr>
          <p:spPr>
            <a:xfrm>
              <a:off x="723909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7"/>
            <p:cNvSpPr/>
            <p:nvPr/>
          </p:nvSpPr>
          <p:spPr>
            <a:xfrm>
              <a:off x="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7"/>
            <p:cNvSpPr/>
            <p:nvPr/>
          </p:nvSpPr>
          <p:spPr>
            <a:xfrm>
              <a:off x="38100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7"/>
            <p:cNvSpPr/>
            <p:nvPr/>
          </p:nvSpPr>
          <p:spPr>
            <a:xfrm>
              <a:off x="76201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7"/>
            <p:cNvSpPr/>
            <p:nvPr/>
          </p:nvSpPr>
          <p:spPr>
            <a:xfrm>
              <a:off x="114301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7"/>
            <p:cNvSpPr/>
            <p:nvPr/>
          </p:nvSpPr>
          <p:spPr>
            <a:xfrm>
              <a:off x="152402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7"/>
            <p:cNvSpPr/>
            <p:nvPr/>
          </p:nvSpPr>
          <p:spPr>
            <a:xfrm>
              <a:off x="190502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7"/>
            <p:cNvSpPr/>
            <p:nvPr/>
          </p:nvSpPr>
          <p:spPr>
            <a:xfrm>
              <a:off x="228603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7"/>
            <p:cNvSpPr/>
            <p:nvPr/>
          </p:nvSpPr>
          <p:spPr>
            <a:xfrm>
              <a:off x="266703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7"/>
            <p:cNvSpPr/>
            <p:nvPr/>
          </p:nvSpPr>
          <p:spPr>
            <a:xfrm>
              <a:off x="304804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7"/>
            <p:cNvSpPr/>
            <p:nvPr/>
          </p:nvSpPr>
          <p:spPr>
            <a:xfrm>
              <a:off x="342904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7"/>
            <p:cNvSpPr/>
            <p:nvPr/>
          </p:nvSpPr>
          <p:spPr>
            <a:xfrm>
              <a:off x="381005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7"/>
            <p:cNvSpPr/>
            <p:nvPr/>
          </p:nvSpPr>
          <p:spPr>
            <a:xfrm>
              <a:off x="419105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7"/>
            <p:cNvSpPr/>
            <p:nvPr/>
          </p:nvSpPr>
          <p:spPr>
            <a:xfrm>
              <a:off x="457206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7"/>
            <p:cNvSpPr/>
            <p:nvPr/>
          </p:nvSpPr>
          <p:spPr>
            <a:xfrm>
              <a:off x="495306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7"/>
            <p:cNvSpPr/>
            <p:nvPr/>
          </p:nvSpPr>
          <p:spPr>
            <a:xfrm>
              <a:off x="533407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7"/>
            <p:cNvSpPr/>
            <p:nvPr/>
          </p:nvSpPr>
          <p:spPr>
            <a:xfrm>
              <a:off x="571507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7"/>
            <p:cNvSpPr/>
            <p:nvPr/>
          </p:nvSpPr>
          <p:spPr>
            <a:xfrm>
              <a:off x="609608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7"/>
            <p:cNvSpPr/>
            <p:nvPr/>
          </p:nvSpPr>
          <p:spPr>
            <a:xfrm>
              <a:off x="647708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7"/>
            <p:cNvSpPr/>
            <p:nvPr/>
          </p:nvSpPr>
          <p:spPr>
            <a:xfrm>
              <a:off x="685809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7"/>
            <p:cNvSpPr/>
            <p:nvPr/>
          </p:nvSpPr>
          <p:spPr>
            <a:xfrm>
              <a:off x="723909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7"/>
            <p:cNvSpPr/>
            <p:nvPr/>
          </p:nvSpPr>
          <p:spPr>
            <a:xfrm>
              <a:off x="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7"/>
            <p:cNvSpPr/>
            <p:nvPr/>
          </p:nvSpPr>
          <p:spPr>
            <a:xfrm>
              <a:off x="38100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7"/>
            <p:cNvSpPr/>
            <p:nvPr/>
          </p:nvSpPr>
          <p:spPr>
            <a:xfrm>
              <a:off x="76201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7"/>
            <p:cNvSpPr/>
            <p:nvPr/>
          </p:nvSpPr>
          <p:spPr>
            <a:xfrm>
              <a:off x="114301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7"/>
            <p:cNvSpPr/>
            <p:nvPr/>
          </p:nvSpPr>
          <p:spPr>
            <a:xfrm>
              <a:off x="152402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7"/>
            <p:cNvSpPr/>
            <p:nvPr/>
          </p:nvSpPr>
          <p:spPr>
            <a:xfrm>
              <a:off x="190502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7"/>
            <p:cNvSpPr/>
            <p:nvPr/>
          </p:nvSpPr>
          <p:spPr>
            <a:xfrm>
              <a:off x="228603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7"/>
            <p:cNvSpPr/>
            <p:nvPr/>
          </p:nvSpPr>
          <p:spPr>
            <a:xfrm>
              <a:off x="266703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7"/>
            <p:cNvSpPr/>
            <p:nvPr/>
          </p:nvSpPr>
          <p:spPr>
            <a:xfrm>
              <a:off x="304804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7"/>
            <p:cNvSpPr/>
            <p:nvPr/>
          </p:nvSpPr>
          <p:spPr>
            <a:xfrm>
              <a:off x="342904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7"/>
            <p:cNvSpPr/>
            <p:nvPr/>
          </p:nvSpPr>
          <p:spPr>
            <a:xfrm>
              <a:off x="381005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7"/>
            <p:cNvSpPr/>
            <p:nvPr/>
          </p:nvSpPr>
          <p:spPr>
            <a:xfrm>
              <a:off x="419105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7"/>
            <p:cNvSpPr/>
            <p:nvPr/>
          </p:nvSpPr>
          <p:spPr>
            <a:xfrm>
              <a:off x="457206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7"/>
            <p:cNvSpPr/>
            <p:nvPr/>
          </p:nvSpPr>
          <p:spPr>
            <a:xfrm>
              <a:off x="495306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7"/>
            <p:cNvSpPr/>
            <p:nvPr/>
          </p:nvSpPr>
          <p:spPr>
            <a:xfrm>
              <a:off x="533407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7"/>
            <p:cNvSpPr/>
            <p:nvPr/>
          </p:nvSpPr>
          <p:spPr>
            <a:xfrm>
              <a:off x="571507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7"/>
            <p:cNvSpPr/>
            <p:nvPr/>
          </p:nvSpPr>
          <p:spPr>
            <a:xfrm>
              <a:off x="609608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7"/>
            <p:cNvSpPr/>
            <p:nvPr/>
          </p:nvSpPr>
          <p:spPr>
            <a:xfrm>
              <a:off x="647708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7"/>
            <p:cNvSpPr/>
            <p:nvPr/>
          </p:nvSpPr>
          <p:spPr>
            <a:xfrm>
              <a:off x="685809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7"/>
            <p:cNvSpPr/>
            <p:nvPr/>
          </p:nvSpPr>
          <p:spPr>
            <a:xfrm>
              <a:off x="723909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7"/>
            <p:cNvSpPr/>
            <p:nvPr/>
          </p:nvSpPr>
          <p:spPr>
            <a:xfrm>
              <a:off x="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7"/>
            <p:cNvSpPr/>
            <p:nvPr/>
          </p:nvSpPr>
          <p:spPr>
            <a:xfrm>
              <a:off x="38100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7"/>
            <p:cNvSpPr/>
            <p:nvPr/>
          </p:nvSpPr>
          <p:spPr>
            <a:xfrm>
              <a:off x="76201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7"/>
            <p:cNvSpPr/>
            <p:nvPr/>
          </p:nvSpPr>
          <p:spPr>
            <a:xfrm>
              <a:off x="114301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7"/>
            <p:cNvSpPr/>
            <p:nvPr/>
          </p:nvSpPr>
          <p:spPr>
            <a:xfrm>
              <a:off x="152402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7"/>
            <p:cNvSpPr/>
            <p:nvPr/>
          </p:nvSpPr>
          <p:spPr>
            <a:xfrm>
              <a:off x="190502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7"/>
            <p:cNvSpPr/>
            <p:nvPr/>
          </p:nvSpPr>
          <p:spPr>
            <a:xfrm>
              <a:off x="228603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7"/>
            <p:cNvSpPr/>
            <p:nvPr/>
          </p:nvSpPr>
          <p:spPr>
            <a:xfrm>
              <a:off x="266703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7"/>
            <p:cNvSpPr/>
            <p:nvPr/>
          </p:nvSpPr>
          <p:spPr>
            <a:xfrm>
              <a:off x="304804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7"/>
            <p:cNvSpPr/>
            <p:nvPr/>
          </p:nvSpPr>
          <p:spPr>
            <a:xfrm>
              <a:off x="342904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7"/>
            <p:cNvSpPr/>
            <p:nvPr/>
          </p:nvSpPr>
          <p:spPr>
            <a:xfrm>
              <a:off x="381005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7"/>
            <p:cNvSpPr/>
            <p:nvPr/>
          </p:nvSpPr>
          <p:spPr>
            <a:xfrm>
              <a:off x="419105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7"/>
            <p:cNvSpPr/>
            <p:nvPr/>
          </p:nvSpPr>
          <p:spPr>
            <a:xfrm>
              <a:off x="457206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7"/>
            <p:cNvSpPr/>
            <p:nvPr/>
          </p:nvSpPr>
          <p:spPr>
            <a:xfrm>
              <a:off x="495306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7"/>
            <p:cNvSpPr/>
            <p:nvPr/>
          </p:nvSpPr>
          <p:spPr>
            <a:xfrm>
              <a:off x="533407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7"/>
            <p:cNvSpPr/>
            <p:nvPr/>
          </p:nvSpPr>
          <p:spPr>
            <a:xfrm>
              <a:off x="571507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7"/>
            <p:cNvSpPr/>
            <p:nvPr/>
          </p:nvSpPr>
          <p:spPr>
            <a:xfrm>
              <a:off x="609608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7"/>
            <p:cNvSpPr/>
            <p:nvPr/>
          </p:nvSpPr>
          <p:spPr>
            <a:xfrm>
              <a:off x="647708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7"/>
            <p:cNvSpPr/>
            <p:nvPr/>
          </p:nvSpPr>
          <p:spPr>
            <a:xfrm>
              <a:off x="685809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7"/>
            <p:cNvSpPr/>
            <p:nvPr/>
          </p:nvSpPr>
          <p:spPr>
            <a:xfrm>
              <a:off x="723909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7"/>
            <p:cNvSpPr/>
            <p:nvPr/>
          </p:nvSpPr>
          <p:spPr>
            <a:xfrm>
              <a:off x="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7"/>
            <p:cNvSpPr/>
            <p:nvPr/>
          </p:nvSpPr>
          <p:spPr>
            <a:xfrm>
              <a:off x="38100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7"/>
            <p:cNvSpPr/>
            <p:nvPr/>
          </p:nvSpPr>
          <p:spPr>
            <a:xfrm>
              <a:off x="76201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7"/>
            <p:cNvSpPr/>
            <p:nvPr/>
          </p:nvSpPr>
          <p:spPr>
            <a:xfrm>
              <a:off x="114301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7"/>
            <p:cNvSpPr/>
            <p:nvPr/>
          </p:nvSpPr>
          <p:spPr>
            <a:xfrm>
              <a:off x="152402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7"/>
            <p:cNvSpPr/>
            <p:nvPr/>
          </p:nvSpPr>
          <p:spPr>
            <a:xfrm>
              <a:off x="190502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7"/>
            <p:cNvSpPr/>
            <p:nvPr/>
          </p:nvSpPr>
          <p:spPr>
            <a:xfrm>
              <a:off x="228603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7"/>
            <p:cNvSpPr/>
            <p:nvPr/>
          </p:nvSpPr>
          <p:spPr>
            <a:xfrm>
              <a:off x="266703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7"/>
            <p:cNvSpPr/>
            <p:nvPr/>
          </p:nvSpPr>
          <p:spPr>
            <a:xfrm>
              <a:off x="304804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7"/>
            <p:cNvSpPr/>
            <p:nvPr/>
          </p:nvSpPr>
          <p:spPr>
            <a:xfrm>
              <a:off x="342904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7"/>
            <p:cNvSpPr/>
            <p:nvPr/>
          </p:nvSpPr>
          <p:spPr>
            <a:xfrm>
              <a:off x="381005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7"/>
            <p:cNvSpPr/>
            <p:nvPr/>
          </p:nvSpPr>
          <p:spPr>
            <a:xfrm>
              <a:off x="419105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7"/>
            <p:cNvSpPr/>
            <p:nvPr/>
          </p:nvSpPr>
          <p:spPr>
            <a:xfrm>
              <a:off x="457206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7"/>
            <p:cNvSpPr/>
            <p:nvPr/>
          </p:nvSpPr>
          <p:spPr>
            <a:xfrm>
              <a:off x="495306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7"/>
            <p:cNvSpPr/>
            <p:nvPr/>
          </p:nvSpPr>
          <p:spPr>
            <a:xfrm>
              <a:off x="533407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7"/>
            <p:cNvSpPr/>
            <p:nvPr/>
          </p:nvSpPr>
          <p:spPr>
            <a:xfrm>
              <a:off x="571507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7"/>
            <p:cNvSpPr/>
            <p:nvPr/>
          </p:nvSpPr>
          <p:spPr>
            <a:xfrm>
              <a:off x="609608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7"/>
            <p:cNvSpPr/>
            <p:nvPr/>
          </p:nvSpPr>
          <p:spPr>
            <a:xfrm>
              <a:off x="647708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7"/>
            <p:cNvSpPr/>
            <p:nvPr/>
          </p:nvSpPr>
          <p:spPr>
            <a:xfrm>
              <a:off x="685809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7"/>
            <p:cNvSpPr/>
            <p:nvPr/>
          </p:nvSpPr>
          <p:spPr>
            <a:xfrm>
              <a:off x="723909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7"/>
            <p:cNvSpPr/>
            <p:nvPr/>
          </p:nvSpPr>
          <p:spPr>
            <a:xfrm>
              <a:off x="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7"/>
            <p:cNvSpPr/>
            <p:nvPr/>
          </p:nvSpPr>
          <p:spPr>
            <a:xfrm>
              <a:off x="38100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7"/>
            <p:cNvSpPr/>
            <p:nvPr/>
          </p:nvSpPr>
          <p:spPr>
            <a:xfrm>
              <a:off x="76201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7"/>
            <p:cNvSpPr/>
            <p:nvPr/>
          </p:nvSpPr>
          <p:spPr>
            <a:xfrm>
              <a:off x="114301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7"/>
            <p:cNvSpPr/>
            <p:nvPr/>
          </p:nvSpPr>
          <p:spPr>
            <a:xfrm>
              <a:off x="152402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7"/>
            <p:cNvSpPr/>
            <p:nvPr/>
          </p:nvSpPr>
          <p:spPr>
            <a:xfrm>
              <a:off x="190502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7"/>
            <p:cNvSpPr/>
            <p:nvPr/>
          </p:nvSpPr>
          <p:spPr>
            <a:xfrm>
              <a:off x="228603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7"/>
            <p:cNvSpPr/>
            <p:nvPr/>
          </p:nvSpPr>
          <p:spPr>
            <a:xfrm>
              <a:off x="266703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7"/>
            <p:cNvSpPr/>
            <p:nvPr/>
          </p:nvSpPr>
          <p:spPr>
            <a:xfrm>
              <a:off x="304804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7"/>
            <p:cNvSpPr/>
            <p:nvPr/>
          </p:nvSpPr>
          <p:spPr>
            <a:xfrm>
              <a:off x="342904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7"/>
            <p:cNvSpPr/>
            <p:nvPr/>
          </p:nvSpPr>
          <p:spPr>
            <a:xfrm>
              <a:off x="381005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7"/>
            <p:cNvSpPr/>
            <p:nvPr/>
          </p:nvSpPr>
          <p:spPr>
            <a:xfrm>
              <a:off x="419105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7"/>
            <p:cNvSpPr/>
            <p:nvPr/>
          </p:nvSpPr>
          <p:spPr>
            <a:xfrm>
              <a:off x="457206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7"/>
            <p:cNvSpPr/>
            <p:nvPr/>
          </p:nvSpPr>
          <p:spPr>
            <a:xfrm>
              <a:off x="495306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7"/>
            <p:cNvSpPr/>
            <p:nvPr/>
          </p:nvSpPr>
          <p:spPr>
            <a:xfrm>
              <a:off x="533407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7"/>
            <p:cNvSpPr/>
            <p:nvPr/>
          </p:nvSpPr>
          <p:spPr>
            <a:xfrm>
              <a:off x="571507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7"/>
            <p:cNvSpPr/>
            <p:nvPr/>
          </p:nvSpPr>
          <p:spPr>
            <a:xfrm>
              <a:off x="609608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7"/>
            <p:cNvSpPr/>
            <p:nvPr/>
          </p:nvSpPr>
          <p:spPr>
            <a:xfrm>
              <a:off x="647708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7"/>
            <p:cNvSpPr/>
            <p:nvPr/>
          </p:nvSpPr>
          <p:spPr>
            <a:xfrm>
              <a:off x="685809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7"/>
            <p:cNvSpPr/>
            <p:nvPr/>
          </p:nvSpPr>
          <p:spPr>
            <a:xfrm>
              <a:off x="723909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7"/>
            <p:cNvSpPr/>
            <p:nvPr/>
          </p:nvSpPr>
          <p:spPr>
            <a:xfrm>
              <a:off x="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7"/>
            <p:cNvSpPr/>
            <p:nvPr/>
          </p:nvSpPr>
          <p:spPr>
            <a:xfrm>
              <a:off x="38100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7"/>
            <p:cNvSpPr/>
            <p:nvPr/>
          </p:nvSpPr>
          <p:spPr>
            <a:xfrm>
              <a:off x="76201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7"/>
            <p:cNvSpPr/>
            <p:nvPr/>
          </p:nvSpPr>
          <p:spPr>
            <a:xfrm>
              <a:off x="114301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7"/>
            <p:cNvSpPr/>
            <p:nvPr/>
          </p:nvSpPr>
          <p:spPr>
            <a:xfrm>
              <a:off x="152402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7"/>
            <p:cNvSpPr/>
            <p:nvPr/>
          </p:nvSpPr>
          <p:spPr>
            <a:xfrm>
              <a:off x="190502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7"/>
            <p:cNvSpPr/>
            <p:nvPr/>
          </p:nvSpPr>
          <p:spPr>
            <a:xfrm>
              <a:off x="228603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7"/>
            <p:cNvSpPr/>
            <p:nvPr/>
          </p:nvSpPr>
          <p:spPr>
            <a:xfrm>
              <a:off x="266703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7"/>
            <p:cNvSpPr/>
            <p:nvPr/>
          </p:nvSpPr>
          <p:spPr>
            <a:xfrm>
              <a:off x="304804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7"/>
            <p:cNvSpPr/>
            <p:nvPr/>
          </p:nvSpPr>
          <p:spPr>
            <a:xfrm>
              <a:off x="342904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7"/>
            <p:cNvSpPr/>
            <p:nvPr/>
          </p:nvSpPr>
          <p:spPr>
            <a:xfrm>
              <a:off x="381005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7"/>
            <p:cNvSpPr/>
            <p:nvPr/>
          </p:nvSpPr>
          <p:spPr>
            <a:xfrm>
              <a:off x="419105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7"/>
            <p:cNvSpPr/>
            <p:nvPr/>
          </p:nvSpPr>
          <p:spPr>
            <a:xfrm>
              <a:off x="457206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7"/>
            <p:cNvSpPr/>
            <p:nvPr/>
          </p:nvSpPr>
          <p:spPr>
            <a:xfrm>
              <a:off x="495306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7"/>
            <p:cNvSpPr/>
            <p:nvPr/>
          </p:nvSpPr>
          <p:spPr>
            <a:xfrm>
              <a:off x="533407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7"/>
            <p:cNvSpPr/>
            <p:nvPr/>
          </p:nvSpPr>
          <p:spPr>
            <a:xfrm>
              <a:off x="571507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7"/>
            <p:cNvSpPr/>
            <p:nvPr/>
          </p:nvSpPr>
          <p:spPr>
            <a:xfrm>
              <a:off x="609608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7"/>
            <p:cNvSpPr/>
            <p:nvPr/>
          </p:nvSpPr>
          <p:spPr>
            <a:xfrm>
              <a:off x="647708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7"/>
            <p:cNvSpPr/>
            <p:nvPr/>
          </p:nvSpPr>
          <p:spPr>
            <a:xfrm>
              <a:off x="685809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7"/>
            <p:cNvSpPr/>
            <p:nvPr/>
          </p:nvSpPr>
          <p:spPr>
            <a:xfrm>
              <a:off x="723909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7"/>
            <p:cNvSpPr/>
            <p:nvPr/>
          </p:nvSpPr>
          <p:spPr>
            <a:xfrm>
              <a:off x="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7"/>
            <p:cNvSpPr/>
            <p:nvPr/>
          </p:nvSpPr>
          <p:spPr>
            <a:xfrm>
              <a:off x="38100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7"/>
            <p:cNvSpPr/>
            <p:nvPr/>
          </p:nvSpPr>
          <p:spPr>
            <a:xfrm>
              <a:off x="76201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7"/>
            <p:cNvSpPr/>
            <p:nvPr/>
          </p:nvSpPr>
          <p:spPr>
            <a:xfrm>
              <a:off x="114301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7"/>
            <p:cNvSpPr/>
            <p:nvPr/>
          </p:nvSpPr>
          <p:spPr>
            <a:xfrm>
              <a:off x="152402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7"/>
            <p:cNvSpPr/>
            <p:nvPr/>
          </p:nvSpPr>
          <p:spPr>
            <a:xfrm>
              <a:off x="190502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7"/>
            <p:cNvSpPr/>
            <p:nvPr/>
          </p:nvSpPr>
          <p:spPr>
            <a:xfrm>
              <a:off x="228603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7"/>
            <p:cNvSpPr/>
            <p:nvPr/>
          </p:nvSpPr>
          <p:spPr>
            <a:xfrm>
              <a:off x="266703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7"/>
            <p:cNvSpPr/>
            <p:nvPr/>
          </p:nvSpPr>
          <p:spPr>
            <a:xfrm>
              <a:off x="304804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7"/>
            <p:cNvSpPr/>
            <p:nvPr/>
          </p:nvSpPr>
          <p:spPr>
            <a:xfrm>
              <a:off x="342904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7"/>
            <p:cNvSpPr/>
            <p:nvPr/>
          </p:nvSpPr>
          <p:spPr>
            <a:xfrm>
              <a:off x="381005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7"/>
            <p:cNvSpPr/>
            <p:nvPr/>
          </p:nvSpPr>
          <p:spPr>
            <a:xfrm>
              <a:off x="419105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7"/>
            <p:cNvSpPr/>
            <p:nvPr/>
          </p:nvSpPr>
          <p:spPr>
            <a:xfrm>
              <a:off x="457206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7"/>
            <p:cNvSpPr/>
            <p:nvPr/>
          </p:nvSpPr>
          <p:spPr>
            <a:xfrm>
              <a:off x="495306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7"/>
            <p:cNvSpPr/>
            <p:nvPr/>
          </p:nvSpPr>
          <p:spPr>
            <a:xfrm>
              <a:off x="533407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7"/>
            <p:cNvSpPr/>
            <p:nvPr/>
          </p:nvSpPr>
          <p:spPr>
            <a:xfrm>
              <a:off x="571507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7"/>
            <p:cNvSpPr/>
            <p:nvPr/>
          </p:nvSpPr>
          <p:spPr>
            <a:xfrm>
              <a:off x="609608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7"/>
            <p:cNvSpPr/>
            <p:nvPr/>
          </p:nvSpPr>
          <p:spPr>
            <a:xfrm>
              <a:off x="647708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7"/>
            <p:cNvSpPr/>
            <p:nvPr/>
          </p:nvSpPr>
          <p:spPr>
            <a:xfrm>
              <a:off x="685809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7"/>
            <p:cNvSpPr/>
            <p:nvPr/>
          </p:nvSpPr>
          <p:spPr>
            <a:xfrm>
              <a:off x="723909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7"/>
            <p:cNvSpPr/>
            <p:nvPr/>
          </p:nvSpPr>
          <p:spPr>
            <a:xfrm>
              <a:off x="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7"/>
            <p:cNvSpPr/>
            <p:nvPr/>
          </p:nvSpPr>
          <p:spPr>
            <a:xfrm>
              <a:off x="38100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7"/>
            <p:cNvSpPr/>
            <p:nvPr/>
          </p:nvSpPr>
          <p:spPr>
            <a:xfrm>
              <a:off x="76201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7"/>
            <p:cNvSpPr/>
            <p:nvPr/>
          </p:nvSpPr>
          <p:spPr>
            <a:xfrm>
              <a:off x="114301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7"/>
            <p:cNvSpPr/>
            <p:nvPr/>
          </p:nvSpPr>
          <p:spPr>
            <a:xfrm>
              <a:off x="152402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7"/>
            <p:cNvSpPr/>
            <p:nvPr/>
          </p:nvSpPr>
          <p:spPr>
            <a:xfrm>
              <a:off x="190502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7"/>
            <p:cNvSpPr/>
            <p:nvPr/>
          </p:nvSpPr>
          <p:spPr>
            <a:xfrm>
              <a:off x="228603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7"/>
            <p:cNvSpPr/>
            <p:nvPr/>
          </p:nvSpPr>
          <p:spPr>
            <a:xfrm>
              <a:off x="266703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7"/>
            <p:cNvSpPr/>
            <p:nvPr/>
          </p:nvSpPr>
          <p:spPr>
            <a:xfrm>
              <a:off x="304804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7"/>
            <p:cNvSpPr/>
            <p:nvPr/>
          </p:nvSpPr>
          <p:spPr>
            <a:xfrm>
              <a:off x="342904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7"/>
            <p:cNvSpPr/>
            <p:nvPr/>
          </p:nvSpPr>
          <p:spPr>
            <a:xfrm>
              <a:off x="381005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7"/>
            <p:cNvSpPr/>
            <p:nvPr/>
          </p:nvSpPr>
          <p:spPr>
            <a:xfrm>
              <a:off x="419105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7"/>
            <p:cNvSpPr/>
            <p:nvPr/>
          </p:nvSpPr>
          <p:spPr>
            <a:xfrm>
              <a:off x="457206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7"/>
            <p:cNvSpPr/>
            <p:nvPr/>
          </p:nvSpPr>
          <p:spPr>
            <a:xfrm>
              <a:off x="495306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7"/>
            <p:cNvSpPr/>
            <p:nvPr/>
          </p:nvSpPr>
          <p:spPr>
            <a:xfrm>
              <a:off x="533407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7"/>
            <p:cNvSpPr/>
            <p:nvPr/>
          </p:nvSpPr>
          <p:spPr>
            <a:xfrm>
              <a:off x="571507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7"/>
            <p:cNvSpPr/>
            <p:nvPr/>
          </p:nvSpPr>
          <p:spPr>
            <a:xfrm>
              <a:off x="609608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7"/>
            <p:cNvSpPr/>
            <p:nvPr/>
          </p:nvSpPr>
          <p:spPr>
            <a:xfrm>
              <a:off x="647708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7"/>
            <p:cNvSpPr/>
            <p:nvPr/>
          </p:nvSpPr>
          <p:spPr>
            <a:xfrm>
              <a:off x="685809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7"/>
            <p:cNvSpPr/>
            <p:nvPr/>
          </p:nvSpPr>
          <p:spPr>
            <a:xfrm>
              <a:off x="723909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7"/>
            <p:cNvSpPr/>
            <p:nvPr/>
          </p:nvSpPr>
          <p:spPr>
            <a:xfrm>
              <a:off x="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7"/>
            <p:cNvSpPr/>
            <p:nvPr/>
          </p:nvSpPr>
          <p:spPr>
            <a:xfrm>
              <a:off x="38100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7"/>
            <p:cNvSpPr/>
            <p:nvPr/>
          </p:nvSpPr>
          <p:spPr>
            <a:xfrm>
              <a:off x="76201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7"/>
            <p:cNvSpPr/>
            <p:nvPr/>
          </p:nvSpPr>
          <p:spPr>
            <a:xfrm>
              <a:off x="114301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7"/>
            <p:cNvSpPr/>
            <p:nvPr/>
          </p:nvSpPr>
          <p:spPr>
            <a:xfrm>
              <a:off x="152402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7"/>
            <p:cNvSpPr/>
            <p:nvPr/>
          </p:nvSpPr>
          <p:spPr>
            <a:xfrm>
              <a:off x="190502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7"/>
            <p:cNvSpPr/>
            <p:nvPr/>
          </p:nvSpPr>
          <p:spPr>
            <a:xfrm>
              <a:off x="228603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7"/>
            <p:cNvSpPr/>
            <p:nvPr/>
          </p:nvSpPr>
          <p:spPr>
            <a:xfrm>
              <a:off x="266703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7"/>
            <p:cNvSpPr/>
            <p:nvPr/>
          </p:nvSpPr>
          <p:spPr>
            <a:xfrm>
              <a:off x="304804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7"/>
            <p:cNvSpPr/>
            <p:nvPr/>
          </p:nvSpPr>
          <p:spPr>
            <a:xfrm>
              <a:off x="342904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7"/>
            <p:cNvSpPr/>
            <p:nvPr/>
          </p:nvSpPr>
          <p:spPr>
            <a:xfrm>
              <a:off x="381005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7"/>
            <p:cNvSpPr/>
            <p:nvPr/>
          </p:nvSpPr>
          <p:spPr>
            <a:xfrm>
              <a:off x="419105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7"/>
            <p:cNvSpPr/>
            <p:nvPr/>
          </p:nvSpPr>
          <p:spPr>
            <a:xfrm>
              <a:off x="457206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7"/>
            <p:cNvSpPr/>
            <p:nvPr/>
          </p:nvSpPr>
          <p:spPr>
            <a:xfrm>
              <a:off x="495306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7"/>
            <p:cNvSpPr/>
            <p:nvPr/>
          </p:nvSpPr>
          <p:spPr>
            <a:xfrm>
              <a:off x="533407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7"/>
            <p:cNvSpPr/>
            <p:nvPr/>
          </p:nvSpPr>
          <p:spPr>
            <a:xfrm>
              <a:off x="571507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7"/>
            <p:cNvSpPr/>
            <p:nvPr/>
          </p:nvSpPr>
          <p:spPr>
            <a:xfrm>
              <a:off x="609608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7"/>
            <p:cNvSpPr/>
            <p:nvPr/>
          </p:nvSpPr>
          <p:spPr>
            <a:xfrm>
              <a:off x="647708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7"/>
            <p:cNvSpPr/>
            <p:nvPr/>
          </p:nvSpPr>
          <p:spPr>
            <a:xfrm>
              <a:off x="685809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7"/>
            <p:cNvSpPr/>
            <p:nvPr/>
          </p:nvSpPr>
          <p:spPr>
            <a:xfrm>
              <a:off x="723909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7"/>
            <p:cNvSpPr/>
            <p:nvPr/>
          </p:nvSpPr>
          <p:spPr>
            <a:xfrm>
              <a:off x="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7"/>
            <p:cNvSpPr/>
            <p:nvPr/>
          </p:nvSpPr>
          <p:spPr>
            <a:xfrm>
              <a:off x="38100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7"/>
            <p:cNvSpPr/>
            <p:nvPr/>
          </p:nvSpPr>
          <p:spPr>
            <a:xfrm>
              <a:off x="76201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7"/>
            <p:cNvSpPr/>
            <p:nvPr/>
          </p:nvSpPr>
          <p:spPr>
            <a:xfrm>
              <a:off x="114301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7"/>
            <p:cNvSpPr/>
            <p:nvPr/>
          </p:nvSpPr>
          <p:spPr>
            <a:xfrm>
              <a:off x="152402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7"/>
            <p:cNvSpPr/>
            <p:nvPr/>
          </p:nvSpPr>
          <p:spPr>
            <a:xfrm>
              <a:off x="190502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7"/>
            <p:cNvSpPr/>
            <p:nvPr/>
          </p:nvSpPr>
          <p:spPr>
            <a:xfrm>
              <a:off x="228603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7"/>
            <p:cNvSpPr/>
            <p:nvPr/>
          </p:nvSpPr>
          <p:spPr>
            <a:xfrm>
              <a:off x="266703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7"/>
            <p:cNvSpPr/>
            <p:nvPr/>
          </p:nvSpPr>
          <p:spPr>
            <a:xfrm>
              <a:off x="304804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7"/>
            <p:cNvSpPr/>
            <p:nvPr/>
          </p:nvSpPr>
          <p:spPr>
            <a:xfrm>
              <a:off x="342904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7"/>
            <p:cNvSpPr/>
            <p:nvPr/>
          </p:nvSpPr>
          <p:spPr>
            <a:xfrm>
              <a:off x="381005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7"/>
            <p:cNvSpPr/>
            <p:nvPr/>
          </p:nvSpPr>
          <p:spPr>
            <a:xfrm>
              <a:off x="419105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7"/>
            <p:cNvSpPr/>
            <p:nvPr/>
          </p:nvSpPr>
          <p:spPr>
            <a:xfrm>
              <a:off x="457206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7"/>
            <p:cNvSpPr/>
            <p:nvPr/>
          </p:nvSpPr>
          <p:spPr>
            <a:xfrm>
              <a:off x="495306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7"/>
            <p:cNvSpPr/>
            <p:nvPr/>
          </p:nvSpPr>
          <p:spPr>
            <a:xfrm>
              <a:off x="533407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7"/>
            <p:cNvSpPr/>
            <p:nvPr/>
          </p:nvSpPr>
          <p:spPr>
            <a:xfrm>
              <a:off x="571507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7"/>
            <p:cNvSpPr/>
            <p:nvPr/>
          </p:nvSpPr>
          <p:spPr>
            <a:xfrm>
              <a:off x="609608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7"/>
            <p:cNvSpPr/>
            <p:nvPr/>
          </p:nvSpPr>
          <p:spPr>
            <a:xfrm>
              <a:off x="647708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7"/>
            <p:cNvSpPr/>
            <p:nvPr/>
          </p:nvSpPr>
          <p:spPr>
            <a:xfrm>
              <a:off x="685809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7"/>
            <p:cNvSpPr/>
            <p:nvPr/>
          </p:nvSpPr>
          <p:spPr>
            <a:xfrm>
              <a:off x="723909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7"/>
            <p:cNvSpPr/>
            <p:nvPr/>
          </p:nvSpPr>
          <p:spPr>
            <a:xfrm>
              <a:off x="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7"/>
            <p:cNvSpPr/>
            <p:nvPr/>
          </p:nvSpPr>
          <p:spPr>
            <a:xfrm>
              <a:off x="38100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7"/>
            <p:cNvSpPr/>
            <p:nvPr/>
          </p:nvSpPr>
          <p:spPr>
            <a:xfrm>
              <a:off x="76201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7"/>
            <p:cNvSpPr/>
            <p:nvPr/>
          </p:nvSpPr>
          <p:spPr>
            <a:xfrm>
              <a:off x="114301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7"/>
            <p:cNvSpPr/>
            <p:nvPr/>
          </p:nvSpPr>
          <p:spPr>
            <a:xfrm>
              <a:off x="152402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7"/>
            <p:cNvSpPr/>
            <p:nvPr/>
          </p:nvSpPr>
          <p:spPr>
            <a:xfrm>
              <a:off x="190502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7"/>
            <p:cNvSpPr/>
            <p:nvPr/>
          </p:nvSpPr>
          <p:spPr>
            <a:xfrm>
              <a:off x="228603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7"/>
            <p:cNvSpPr/>
            <p:nvPr/>
          </p:nvSpPr>
          <p:spPr>
            <a:xfrm>
              <a:off x="266703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7"/>
            <p:cNvSpPr/>
            <p:nvPr/>
          </p:nvSpPr>
          <p:spPr>
            <a:xfrm>
              <a:off x="304804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7"/>
            <p:cNvSpPr/>
            <p:nvPr/>
          </p:nvSpPr>
          <p:spPr>
            <a:xfrm>
              <a:off x="342904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7"/>
            <p:cNvSpPr/>
            <p:nvPr/>
          </p:nvSpPr>
          <p:spPr>
            <a:xfrm>
              <a:off x="381005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7"/>
            <p:cNvSpPr/>
            <p:nvPr/>
          </p:nvSpPr>
          <p:spPr>
            <a:xfrm>
              <a:off x="419105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7"/>
            <p:cNvSpPr/>
            <p:nvPr/>
          </p:nvSpPr>
          <p:spPr>
            <a:xfrm>
              <a:off x="457206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7"/>
            <p:cNvSpPr/>
            <p:nvPr/>
          </p:nvSpPr>
          <p:spPr>
            <a:xfrm>
              <a:off x="495306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7"/>
            <p:cNvSpPr/>
            <p:nvPr/>
          </p:nvSpPr>
          <p:spPr>
            <a:xfrm>
              <a:off x="533407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7"/>
            <p:cNvSpPr/>
            <p:nvPr/>
          </p:nvSpPr>
          <p:spPr>
            <a:xfrm>
              <a:off x="571507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7"/>
            <p:cNvSpPr/>
            <p:nvPr/>
          </p:nvSpPr>
          <p:spPr>
            <a:xfrm>
              <a:off x="609608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7"/>
            <p:cNvSpPr/>
            <p:nvPr/>
          </p:nvSpPr>
          <p:spPr>
            <a:xfrm>
              <a:off x="647708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7"/>
            <p:cNvSpPr/>
            <p:nvPr/>
          </p:nvSpPr>
          <p:spPr>
            <a:xfrm>
              <a:off x="685809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7"/>
            <p:cNvSpPr/>
            <p:nvPr/>
          </p:nvSpPr>
          <p:spPr>
            <a:xfrm>
              <a:off x="723909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7"/>
            <p:cNvSpPr/>
            <p:nvPr/>
          </p:nvSpPr>
          <p:spPr>
            <a:xfrm>
              <a:off x="762011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7"/>
            <p:cNvSpPr/>
            <p:nvPr/>
          </p:nvSpPr>
          <p:spPr>
            <a:xfrm>
              <a:off x="800111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7"/>
            <p:cNvSpPr/>
            <p:nvPr/>
          </p:nvSpPr>
          <p:spPr>
            <a:xfrm>
              <a:off x="838212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7"/>
            <p:cNvSpPr/>
            <p:nvPr/>
          </p:nvSpPr>
          <p:spPr>
            <a:xfrm>
              <a:off x="876312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7"/>
            <p:cNvSpPr/>
            <p:nvPr/>
          </p:nvSpPr>
          <p:spPr>
            <a:xfrm>
              <a:off x="762011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7"/>
            <p:cNvSpPr/>
            <p:nvPr/>
          </p:nvSpPr>
          <p:spPr>
            <a:xfrm>
              <a:off x="800111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7"/>
            <p:cNvSpPr/>
            <p:nvPr/>
          </p:nvSpPr>
          <p:spPr>
            <a:xfrm>
              <a:off x="838212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7"/>
            <p:cNvSpPr/>
            <p:nvPr/>
          </p:nvSpPr>
          <p:spPr>
            <a:xfrm>
              <a:off x="876312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7"/>
            <p:cNvSpPr/>
            <p:nvPr/>
          </p:nvSpPr>
          <p:spPr>
            <a:xfrm>
              <a:off x="762011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7"/>
            <p:cNvSpPr/>
            <p:nvPr/>
          </p:nvSpPr>
          <p:spPr>
            <a:xfrm>
              <a:off x="800111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7"/>
            <p:cNvSpPr/>
            <p:nvPr/>
          </p:nvSpPr>
          <p:spPr>
            <a:xfrm>
              <a:off x="838212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7"/>
            <p:cNvSpPr/>
            <p:nvPr/>
          </p:nvSpPr>
          <p:spPr>
            <a:xfrm>
              <a:off x="876312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7"/>
            <p:cNvSpPr/>
            <p:nvPr/>
          </p:nvSpPr>
          <p:spPr>
            <a:xfrm>
              <a:off x="762011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7"/>
            <p:cNvSpPr/>
            <p:nvPr/>
          </p:nvSpPr>
          <p:spPr>
            <a:xfrm>
              <a:off x="800111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7"/>
            <p:cNvSpPr/>
            <p:nvPr/>
          </p:nvSpPr>
          <p:spPr>
            <a:xfrm>
              <a:off x="838212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7"/>
            <p:cNvSpPr/>
            <p:nvPr/>
          </p:nvSpPr>
          <p:spPr>
            <a:xfrm>
              <a:off x="876312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7"/>
            <p:cNvSpPr/>
            <p:nvPr/>
          </p:nvSpPr>
          <p:spPr>
            <a:xfrm>
              <a:off x="762011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7"/>
            <p:cNvSpPr/>
            <p:nvPr/>
          </p:nvSpPr>
          <p:spPr>
            <a:xfrm>
              <a:off x="800111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7"/>
            <p:cNvSpPr/>
            <p:nvPr/>
          </p:nvSpPr>
          <p:spPr>
            <a:xfrm>
              <a:off x="838212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7"/>
            <p:cNvSpPr/>
            <p:nvPr/>
          </p:nvSpPr>
          <p:spPr>
            <a:xfrm>
              <a:off x="876312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7"/>
            <p:cNvSpPr/>
            <p:nvPr/>
          </p:nvSpPr>
          <p:spPr>
            <a:xfrm>
              <a:off x="762011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7"/>
            <p:cNvSpPr/>
            <p:nvPr/>
          </p:nvSpPr>
          <p:spPr>
            <a:xfrm>
              <a:off x="800111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7"/>
            <p:cNvSpPr/>
            <p:nvPr/>
          </p:nvSpPr>
          <p:spPr>
            <a:xfrm>
              <a:off x="838212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7"/>
            <p:cNvSpPr/>
            <p:nvPr/>
          </p:nvSpPr>
          <p:spPr>
            <a:xfrm>
              <a:off x="876312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7"/>
            <p:cNvSpPr/>
            <p:nvPr/>
          </p:nvSpPr>
          <p:spPr>
            <a:xfrm>
              <a:off x="762011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7"/>
            <p:cNvSpPr/>
            <p:nvPr/>
          </p:nvSpPr>
          <p:spPr>
            <a:xfrm>
              <a:off x="800111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7"/>
            <p:cNvSpPr/>
            <p:nvPr/>
          </p:nvSpPr>
          <p:spPr>
            <a:xfrm>
              <a:off x="838212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7"/>
            <p:cNvSpPr/>
            <p:nvPr/>
          </p:nvSpPr>
          <p:spPr>
            <a:xfrm>
              <a:off x="876312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7"/>
            <p:cNvSpPr/>
            <p:nvPr/>
          </p:nvSpPr>
          <p:spPr>
            <a:xfrm>
              <a:off x="762011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7"/>
            <p:cNvSpPr/>
            <p:nvPr/>
          </p:nvSpPr>
          <p:spPr>
            <a:xfrm>
              <a:off x="800111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7"/>
            <p:cNvSpPr/>
            <p:nvPr/>
          </p:nvSpPr>
          <p:spPr>
            <a:xfrm>
              <a:off x="838212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7"/>
            <p:cNvSpPr/>
            <p:nvPr/>
          </p:nvSpPr>
          <p:spPr>
            <a:xfrm>
              <a:off x="876312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7"/>
            <p:cNvSpPr/>
            <p:nvPr/>
          </p:nvSpPr>
          <p:spPr>
            <a:xfrm>
              <a:off x="762011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7"/>
            <p:cNvSpPr/>
            <p:nvPr/>
          </p:nvSpPr>
          <p:spPr>
            <a:xfrm>
              <a:off x="800111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7"/>
            <p:cNvSpPr/>
            <p:nvPr/>
          </p:nvSpPr>
          <p:spPr>
            <a:xfrm>
              <a:off x="838212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7"/>
            <p:cNvSpPr/>
            <p:nvPr/>
          </p:nvSpPr>
          <p:spPr>
            <a:xfrm>
              <a:off x="876312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7"/>
            <p:cNvSpPr/>
            <p:nvPr/>
          </p:nvSpPr>
          <p:spPr>
            <a:xfrm>
              <a:off x="762011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7"/>
            <p:cNvSpPr/>
            <p:nvPr/>
          </p:nvSpPr>
          <p:spPr>
            <a:xfrm>
              <a:off x="800111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7"/>
            <p:cNvSpPr/>
            <p:nvPr/>
          </p:nvSpPr>
          <p:spPr>
            <a:xfrm>
              <a:off x="838212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7"/>
            <p:cNvSpPr/>
            <p:nvPr/>
          </p:nvSpPr>
          <p:spPr>
            <a:xfrm>
              <a:off x="876312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7"/>
            <p:cNvSpPr/>
            <p:nvPr/>
          </p:nvSpPr>
          <p:spPr>
            <a:xfrm>
              <a:off x="762011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7"/>
            <p:cNvSpPr/>
            <p:nvPr/>
          </p:nvSpPr>
          <p:spPr>
            <a:xfrm>
              <a:off x="800111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7"/>
            <p:cNvSpPr/>
            <p:nvPr/>
          </p:nvSpPr>
          <p:spPr>
            <a:xfrm>
              <a:off x="838212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7"/>
            <p:cNvSpPr/>
            <p:nvPr/>
          </p:nvSpPr>
          <p:spPr>
            <a:xfrm>
              <a:off x="876312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7"/>
            <p:cNvSpPr/>
            <p:nvPr/>
          </p:nvSpPr>
          <p:spPr>
            <a:xfrm>
              <a:off x="762011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7"/>
            <p:cNvSpPr/>
            <p:nvPr/>
          </p:nvSpPr>
          <p:spPr>
            <a:xfrm>
              <a:off x="800111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7"/>
            <p:cNvSpPr/>
            <p:nvPr/>
          </p:nvSpPr>
          <p:spPr>
            <a:xfrm>
              <a:off x="838212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7"/>
            <p:cNvSpPr/>
            <p:nvPr/>
          </p:nvSpPr>
          <p:spPr>
            <a:xfrm>
              <a:off x="876312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7"/>
            <p:cNvSpPr/>
            <p:nvPr/>
          </p:nvSpPr>
          <p:spPr>
            <a:xfrm>
              <a:off x="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7"/>
            <p:cNvSpPr/>
            <p:nvPr/>
          </p:nvSpPr>
          <p:spPr>
            <a:xfrm>
              <a:off x="38100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7"/>
            <p:cNvSpPr/>
            <p:nvPr/>
          </p:nvSpPr>
          <p:spPr>
            <a:xfrm>
              <a:off x="76201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7"/>
            <p:cNvSpPr/>
            <p:nvPr/>
          </p:nvSpPr>
          <p:spPr>
            <a:xfrm>
              <a:off x="114301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7"/>
            <p:cNvSpPr/>
            <p:nvPr/>
          </p:nvSpPr>
          <p:spPr>
            <a:xfrm>
              <a:off x="152402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7"/>
            <p:cNvSpPr/>
            <p:nvPr/>
          </p:nvSpPr>
          <p:spPr>
            <a:xfrm>
              <a:off x="190502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7"/>
            <p:cNvSpPr/>
            <p:nvPr/>
          </p:nvSpPr>
          <p:spPr>
            <a:xfrm>
              <a:off x="228603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7"/>
            <p:cNvSpPr/>
            <p:nvPr/>
          </p:nvSpPr>
          <p:spPr>
            <a:xfrm>
              <a:off x="266703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7"/>
            <p:cNvSpPr/>
            <p:nvPr/>
          </p:nvSpPr>
          <p:spPr>
            <a:xfrm>
              <a:off x="304804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7"/>
            <p:cNvSpPr/>
            <p:nvPr/>
          </p:nvSpPr>
          <p:spPr>
            <a:xfrm>
              <a:off x="342904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7"/>
            <p:cNvSpPr/>
            <p:nvPr/>
          </p:nvSpPr>
          <p:spPr>
            <a:xfrm>
              <a:off x="381005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7"/>
            <p:cNvSpPr/>
            <p:nvPr/>
          </p:nvSpPr>
          <p:spPr>
            <a:xfrm>
              <a:off x="419105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7"/>
            <p:cNvSpPr/>
            <p:nvPr/>
          </p:nvSpPr>
          <p:spPr>
            <a:xfrm>
              <a:off x="457206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7"/>
            <p:cNvSpPr/>
            <p:nvPr/>
          </p:nvSpPr>
          <p:spPr>
            <a:xfrm>
              <a:off x="495306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7"/>
            <p:cNvSpPr/>
            <p:nvPr/>
          </p:nvSpPr>
          <p:spPr>
            <a:xfrm>
              <a:off x="533407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7"/>
            <p:cNvSpPr/>
            <p:nvPr/>
          </p:nvSpPr>
          <p:spPr>
            <a:xfrm>
              <a:off x="571507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7"/>
            <p:cNvSpPr/>
            <p:nvPr/>
          </p:nvSpPr>
          <p:spPr>
            <a:xfrm>
              <a:off x="609608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7"/>
            <p:cNvSpPr/>
            <p:nvPr/>
          </p:nvSpPr>
          <p:spPr>
            <a:xfrm>
              <a:off x="647708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7"/>
            <p:cNvSpPr/>
            <p:nvPr/>
          </p:nvSpPr>
          <p:spPr>
            <a:xfrm>
              <a:off x="685809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7"/>
            <p:cNvSpPr/>
            <p:nvPr/>
          </p:nvSpPr>
          <p:spPr>
            <a:xfrm>
              <a:off x="723909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7"/>
            <p:cNvSpPr/>
            <p:nvPr/>
          </p:nvSpPr>
          <p:spPr>
            <a:xfrm>
              <a:off x="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7"/>
            <p:cNvSpPr/>
            <p:nvPr/>
          </p:nvSpPr>
          <p:spPr>
            <a:xfrm>
              <a:off x="38100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7"/>
            <p:cNvSpPr/>
            <p:nvPr/>
          </p:nvSpPr>
          <p:spPr>
            <a:xfrm>
              <a:off x="76201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7"/>
            <p:cNvSpPr/>
            <p:nvPr/>
          </p:nvSpPr>
          <p:spPr>
            <a:xfrm>
              <a:off x="114301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7"/>
            <p:cNvSpPr/>
            <p:nvPr/>
          </p:nvSpPr>
          <p:spPr>
            <a:xfrm>
              <a:off x="152402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7"/>
            <p:cNvSpPr/>
            <p:nvPr/>
          </p:nvSpPr>
          <p:spPr>
            <a:xfrm>
              <a:off x="190502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7"/>
            <p:cNvSpPr/>
            <p:nvPr/>
          </p:nvSpPr>
          <p:spPr>
            <a:xfrm>
              <a:off x="228603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7"/>
            <p:cNvSpPr/>
            <p:nvPr/>
          </p:nvSpPr>
          <p:spPr>
            <a:xfrm>
              <a:off x="266703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7"/>
            <p:cNvSpPr/>
            <p:nvPr/>
          </p:nvSpPr>
          <p:spPr>
            <a:xfrm>
              <a:off x="304804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7"/>
            <p:cNvSpPr/>
            <p:nvPr/>
          </p:nvSpPr>
          <p:spPr>
            <a:xfrm>
              <a:off x="342904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7"/>
            <p:cNvSpPr/>
            <p:nvPr/>
          </p:nvSpPr>
          <p:spPr>
            <a:xfrm>
              <a:off x="381005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7"/>
            <p:cNvSpPr/>
            <p:nvPr/>
          </p:nvSpPr>
          <p:spPr>
            <a:xfrm>
              <a:off x="419105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7"/>
            <p:cNvSpPr/>
            <p:nvPr/>
          </p:nvSpPr>
          <p:spPr>
            <a:xfrm>
              <a:off x="457206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7"/>
            <p:cNvSpPr/>
            <p:nvPr/>
          </p:nvSpPr>
          <p:spPr>
            <a:xfrm>
              <a:off x="495306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7"/>
            <p:cNvSpPr/>
            <p:nvPr/>
          </p:nvSpPr>
          <p:spPr>
            <a:xfrm>
              <a:off x="533407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7"/>
            <p:cNvSpPr/>
            <p:nvPr/>
          </p:nvSpPr>
          <p:spPr>
            <a:xfrm>
              <a:off x="571507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7"/>
            <p:cNvSpPr/>
            <p:nvPr/>
          </p:nvSpPr>
          <p:spPr>
            <a:xfrm>
              <a:off x="609608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7"/>
            <p:cNvSpPr/>
            <p:nvPr/>
          </p:nvSpPr>
          <p:spPr>
            <a:xfrm>
              <a:off x="647708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7"/>
            <p:cNvSpPr/>
            <p:nvPr/>
          </p:nvSpPr>
          <p:spPr>
            <a:xfrm>
              <a:off x="685809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7"/>
            <p:cNvSpPr/>
            <p:nvPr/>
          </p:nvSpPr>
          <p:spPr>
            <a:xfrm>
              <a:off x="723909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7"/>
            <p:cNvSpPr/>
            <p:nvPr/>
          </p:nvSpPr>
          <p:spPr>
            <a:xfrm>
              <a:off x="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7"/>
            <p:cNvSpPr/>
            <p:nvPr/>
          </p:nvSpPr>
          <p:spPr>
            <a:xfrm>
              <a:off x="38100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7"/>
            <p:cNvSpPr/>
            <p:nvPr/>
          </p:nvSpPr>
          <p:spPr>
            <a:xfrm>
              <a:off x="76201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7"/>
            <p:cNvSpPr/>
            <p:nvPr/>
          </p:nvSpPr>
          <p:spPr>
            <a:xfrm>
              <a:off x="114301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7"/>
            <p:cNvSpPr/>
            <p:nvPr/>
          </p:nvSpPr>
          <p:spPr>
            <a:xfrm>
              <a:off x="152402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7"/>
            <p:cNvSpPr/>
            <p:nvPr/>
          </p:nvSpPr>
          <p:spPr>
            <a:xfrm>
              <a:off x="190502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7"/>
            <p:cNvSpPr/>
            <p:nvPr/>
          </p:nvSpPr>
          <p:spPr>
            <a:xfrm>
              <a:off x="228603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7"/>
            <p:cNvSpPr/>
            <p:nvPr/>
          </p:nvSpPr>
          <p:spPr>
            <a:xfrm>
              <a:off x="266703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7"/>
            <p:cNvSpPr/>
            <p:nvPr/>
          </p:nvSpPr>
          <p:spPr>
            <a:xfrm>
              <a:off x="304804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7"/>
            <p:cNvSpPr/>
            <p:nvPr/>
          </p:nvSpPr>
          <p:spPr>
            <a:xfrm>
              <a:off x="342904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7"/>
            <p:cNvSpPr/>
            <p:nvPr/>
          </p:nvSpPr>
          <p:spPr>
            <a:xfrm>
              <a:off x="381005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7"/>
            <p:cNvSpPr/>
            <p:nvPr/>
          </p:nvSpPr>
          <p:spPr>
            <a:xfrm>
              <a:off x="419105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7"/>
            <p:cNvSpPr/>
            <p:nvPr/>
          </p:nvSpPr>
          <p:spPr>
            <a:xfrm>
              <a:off x="457206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7"/>
            <p:cNvSpPr/>
            <p:nvPr/>
          </p:nvSpPr>
          <p:spPr>
            <a:xfrm>
              <a:off x="495306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7"/>
            <p:cNvSpPr/>
            <p:nvPr/>
          </p:nvSpPr>
          <p:spPr>
            <a:xfrm>
              <a:off x="533407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7"/>
            <p:cNvSpPr/>
            <p:nvPr/>
          </p:nvSpPr>
          <p:spPr>
            <a:xfrm>
              <a:off x="571507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7"/>
            <p:cNvSpPr/>
            <p:nvPr/>
          </p:nvSpPr>
          <p:spPr>
            <a:xfrm>
              <a:off x="609608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7"/>
            <p:cNvSpPr/>
            <p:nvPr/>
          </p:nvSpPr>
          <p:spPr>
            <a:xfrm>
              <a:off x="647708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7"/>
            <p:cNvSpPr/>
            <p:nvPr/>
          </p:nvSpPr>
          <p:spPr>
            <a:xfrm>
              <a:off x="685809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7"/>
            <p:cNvSpPr/>
            <p:nvPr/>
          </p:nvSpPr>
          <p:spPr>
            <a:xfrm>
              <a:off x="723909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7"/>
            <p:cNvSpPr/>
            <p:nvPr/>
          </p:nvSpPr>
          <p:spPr>
            <a:xfrm>
              <a:off x="762011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7"/>
            <p:cNvSpPr/>
            <p:nvPr/>
          </p:nvSpPr>
          <p:spPr>
            <a:xfrm>
              <a:off x="800111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7"/>
            <p:cNvSpPr/>
            <p:nvPr/>
          </p:nvSpPr>
          <p:spPr>
            <a:xfrm>
              <a:off x="838212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7"/>
            <p:cNvSpPr/>
            <p:nvPr/>
          </p:nvSpPr>
          <p:spPr>
            <a:xfrm>
              <a:off x="876312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7"/>
            <p:cNvSpPr/>
            <p:nvPr/>
          </p:nvSpPr>
          <p:spPr>
            <a:xfrm>
              <a:off x="762011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7"/>
            <p:cNvSpPr/>
            <p:nvPr/>
          </p:nvSpPr>
          <p:spPr>
            <a:xfrm>
              <a:off x="800111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7"/>
            <p:cNvSpPr/>
            <p:nvPr/>
          </p:nvSpPr>
          <p:spPr>
            <a:xfrm>
              <a:off x="838212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7"/>
            <p:cNvSpPr/>
            <p:nvPr/>
          </p:nvSpPr>
          <p:spPr>
            <a:xfrm>
              <a:off x="876312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7"/>
            <p:cNvSpPr/>
            <p:nvPr/>
          </p:nvSpPr>
          <p:spPr>
            <a:xfrm>
              <a:off x="762011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7"/>
            <p:cNvSpPr/>
            <p:nvPr/>
          </p:nvSpPr>
          <p:spPr>
            <a:xfrm>
              <a:off x="800111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7"/>
            <p:cNvSpPr/>
            <p:nvPr/>
          </p:nvSpPr>
          <p:spPr>
            <a:xfrm>
              <a:off x="838212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7"/>
            <p:cNvSpPr/>
            <p:nvPr/>
          </p:nvSpPr>
          <p:spPr>
            <a:xfrm>
              <a:off x="876312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29" name="Google Shape;2329;p7"/>
          <p:cNvSpPr/>
          <p:nvPr/>
        </p:nvSpPr>
        <p:spPr>
          <a:xfrm flipH="1">
            <a:off x="0" y="0"/>
            <a:ext cx="9144000" cy="5143500"/>
          </a:xfrm>
          <a:prstGeom prst="rtTriangle">
            <a:avLst/>
          </a:prstGeom>
          <a:solidFill>
            <a:srgbClr val="005051">
              <a:alpha val="10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30" name="Google Shape;2330;p7"/>
          <p:cNvGrpSpPr/>
          <p:nvPr/>
        </p:nvGrpSpPr>
        <p:grpSpPr>
          <a:xfrm>
            <a:off x="553048" y="535000"/>
            <a:ext cx="8105852" cy="4302000"/>
            <a:chOff x="553048" y="535000"/>
            <a:chExt cx="8105852" cy="4302000"/>
          </a:xfrm>
        </p:grpSpPr>
        <p:sp>
          <p:nvSpPr>
            <p:cNvPr id="2331" name="Google Shape;2331;p7"/>
            <p:cNvSpPr/>
            <p:nvPr/>
          </p:nvSpPr>
          <p:spPr>
            <a:xfrm>
              <a:off x="942300" y="763600"/>
              <a:ext cx="7716600" cy="4073400"/>
            </a:xfrm>
            <a:prstGeom prst="roundRect">
              <a:avLst>
                <a:gd name="adj" fmla="val 2480"/>
              </a:avLst>
            </a:prstGeom>
            <a:solidFill>
              <a:srgbClr val="222828">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7"/>
            <p:cNvSpPr/>
            <p:nvPr/>
          </p:nvSpPr>
          <p:spPr>
            <a:xfrm>
              <a:off x="712275" y="535000"/>
              <a:ext cx="7716600" cy="4073400"/>
            </a:xfrm>
            <a:prstGeom prst="roundRect">
              <a:avLst>
                <a:gd name="adj" fmla="val 248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7"/>
            <p:cNvSpPr/>
            <p:nvPr/>
          </p:nvSpPr>
          <p:spPr>
            <a:xfrm>
              <a:off x="848698" y="898261"/>
              <a:ext cx="317374" cy="317436"/>
            </a:xfrm>
            <a:custGeom>
              <a:avLst/>
              <a:gdLst/>
              <a:ahLst/>
              <a:cxnLst/>
              <a:rect l="l" t="t" r="r" b="b"/>
              <a:pathLst>
                <a:path w="15209" h="15212" extrusionOk="0">
                  <a:moveTo>
                    <a:pt x="7604" y="0"/>
                  </a:moveTo>
                  <a:cubicBezTo>
                    <a:pt x="3404" y="0"/>
                    <a:pt x="0" y="3405"/>
                    <a:pt x="0" y="7605"/>
                  </a:cubicBezTo>
                  <a:cubicBezTo>
                    <a:pt x="0" y="11805"/>
                    <a:pt x="3404" y="15212"/>
                    <a:pt x="7604" y="15212"/>
                  </a:cubicBezTo>
                  <a:cubicBezTo>
                    <a:pt x="11804" y="15212"/>
                    <a:pt x="15209" y="11805"/>
                    <a:pt x="15209" y="7605"/>
                  </a:cubicBezTo>
                  <a:cubicBezTo>
                    <a:pt x="15209" y="3405"/>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7"/>
            <p:cNvSpPr/>
            <p:nvPr/>
          </p:nvSpPr>
          <p:spPr>
            <a:xfrm>
              <a:off x="553048" y="931482"/>
              <a:ext cx="549400" cy="250994"/>
            </a:xfrm>
            <a:custGeom>
              <a:avLst/>
              <a:gdLst/>
              <a:ahLst/>
              <a:cxnLst/>
              <a:rect l="l" t="t" r="r" b="b"/>
              <a:pathLst>
                <a:path w="26328" h="12028" extrusionOk="0">
                  <a:moveTo>
                    <a:pt x="1493" y="0"/>
                  </a:moveTo>
                  <a:cubicBezTo>
                    <a:pt x="671" y="0"/>
                    <a:pt x="0" y="668"/>
                    <a:pt x="0" y="1494"/>
                  </a:cubicBezTo>
                  <a:cubicBezTo>
                    <a:pt x="0" y="2319"/>
                    <a:pt x="671" y="2990"/>
                    <a:pt x="1493" y="2990"/>
                  </a:cubicBezTo>
                  <a:lnTo>
                    <a:pt x="19596" y="2990"/>
                  </a:lnTo>
                  <a:cubicBezTo>
                    <a:pt x="21591" y="2990"/>
                    <a:pt x="23340" y="4081"/>
                    <a:pt x="23340" y="5330"/>
                  </a:cubicBezTo>
                  <a:lnTo>
                    <a:pt x="23340" y="6698"/>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2335;p7"/>
            <p:cNvSpPr/>
            <p:nvPr/>
          </p:nvSpPr>
          <p:spPr>
            <a:xfrm>
              <a:off x="848698" y="1332681"/>
              <a:ext cx="317374" cy="317457"/>
            </a:xfrm>
            <a:custGeom>
              <a:avLst/>
              <a:gdLst/>
              <a:ahLst/>
              <a:cxnLst/>
              <a:rect l="l" t="t" r="r" b="b"/>
              <a:pathLst>
                <a:path w="15209" h="15213" extrusionOk="0">
                  <a:moveTo>
                    <a:pt x="7604" y="1"/>
                  </a:moveTo>
                  <a:cubicBezTo>
                    <a:pt x="3404" y="1"/>
                    <a:pt x="0" y="3408"/>
                    <a:pt x="0" y="7608"/>
                  </a:cubicBezTo>
                  <a:cubicBezTo>
                    <a:pt x="0" y="11808"/>
                    <a:pt x="3404" y="15212"/>
                    <a:pt x="7604" y="15212"/>
                  </a:cubicBezTo>
                  <a:cubicBezTo>
                    <a:pt x="11804" y="15212"/>
                    <a:pt x="15209" y="11808"/>
                    <a:pt x="15209" y="7608"/>
                  </a:cubicBezTo>
                  <a:cubicBezTo>
                    <a:pt x="15209" y="3408"/>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336;p7"/>
            <p:cNvSpPr/>
            <p:nvPr/>
          </p:nvSpPr>
          <p:spPr>
            <a:xfrm>
              <a:off x="553048" y="1365902"/>
              <a:ext cx="549400" cy="251015"/>
            </a:xfrm>
            <a:custGeom>
              <a:avLst/>
              <a:gdLst/>
              <a:ahLst/>
              <a:cxnLst/>
              <a:rect l="l" t="t" r="r" b="b"/>
              <a:pathLst>
                <a:path w="26328" h="12029" extrusionOk="0">
                  <a:moveTo>
                    <a:pt x="1493" y="1"/>
                  </a:moveTo>
                  <a:cubicBezTo>
                    <a:pt x="671" y="1"/>
                    <a:pt x="0" y="671"/>
                    <a:pt x="0" y="1497"/>
                  </a:cubicBezTo>
                  <a:cubicBezTo>
                    <a:pt x="0" y="2320"/>
                    <a:pt x="671" y="2990"/>
                    <a:pt x="1493" y="2990"/>
                  </a:cubicBezTo>
                  <a:lnTo>
                    <a:pt x="19596" y="2990"/>
                  </a:lnTo>
                  <a:cubicBezTo>
                    <a:pt x="21591" y="2990"/>
                    <a:pt x="23340" y="4084"/>
                    <a:pt x="23340" y="5330"/>
                  </a:cubicBezTo>
                  <a:lnTo>
                    <a:pt x="23340" y="6699"/>
                  </a:lnTo>
                  <a:cubicBezTo>
                    <a:pt x="23340" y="7948"/>
                    <a:pt x="21591" y="9042"/>
                    <a:pt x="19596" y="9042"/>
                  </a:cubicBezTo>
                  <a:lnTo>
                    <a:pt x="1493" y="9042"/>
                  </a:lnTo>
                  <a:cubicBezTo>
                    <a:pt x="671" y="9042"/>
                    <a:pt x="0" y="9709"/>
                    <a:pt x="0" y="10535"/>
                  </a:cubicBezTo>
                  <a:cubicBezTo>
                    <a:pt x="0" y="11361"/>
                    <a:pt x="671" y="12028"/>
                    <a:pt x="1493" y="12028"/>
                  </a:cubicBezTo>
                  <a:lnTo>
                    <a:pt x="19596" y="12028"/>
                  </a:lnTo>
                  <a:cubicBezTo>
                    <a:pt x="23370" y="12028"/>
                    <a:pt x="26327" y="9688"/>
                    <a:pt x="26327" y="6699"/>
                  </a:cubicBezTo>
                  <a:lnTo>
                    <a:pt x="26327" y="5330"/>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2337;p7"/>
            <p:cNvSpPr/>
            <p:nvPr/>
          </p:nvSpPr>
          <p:spPr>
            <a:xfrm>
              <a:off x="848698" y="1767184"/>
              <a:ext cx="317374" cy="317436"/>
            </a:xfrm>
            <a:custGeom>
              <a:avLst/>
              <a:gdLst/>
              <a:ahLst/>
              <a:cxnLst/>
              <a:rect l="l" t="t" r="r" b="b"/>
              <a:pathLst>
                <a:path w="15209" h="15212" extrusionOk="0">
                  <a:moveTo>
                    <a:pt x="7604" y="0"/>
                  </a:moveTo>
                  <a:cubicBezTo>
                    <a:pt x="3404" y="0"/>
                    <a:pt x="0" y="3404"/>
                    <a:pt x="0" y="7605"/>
                  </a:cubicBezTo>
                  <a:cubicBezTo>
                    <a:pt x="0" y="11805"/>
                    <a:pt x="3404" y="15212"/>
                    <a:pt x="7604" y="15212"/>
                  </a:cubicBezTo>
                  <a:cubicBezTo>
                    <a:pt x="11804" y="15212"/>
                    <a:pt x="15209" y="11805"/>
                    <a:pt x="15209" y="7605"/>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338;p7"/>
            <p:cNvSpPr/>
            <p:nvPr/>
          </p:nvSpPr>
          <p:spPr>
            <a:xfrm>
              <a:off x="553048" y="1800405"/>
              <a:ext cx="549400" cy="250994"/>
            </a:xfrm>
            <a:custGeom>
              <a:avLst/>
              <a:gdLst/>
              <a:ahLst/>
              <a:cxnLst/>
              <a:rect l="l" t="t" r="r" b="b"/>
              <a:pathLst>
                <a:path w="26328" h="12028" extrusionOk="0">
                  <a:moveTo>
                    <a:pt x="1493" y="0"/>
                  </a:moveTo>
                  <a:cubicBezTo>
                    <a:pt x="671" y="0"/>
                    <a:pt x="0" y="668"/>
                    <a:pt x="0" y="1493"/>
                  </a:cubicBezTo>
                  <a:cubicBezTo>
                    <a:pt x="0" y="2319"/>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7"/>
            <p:cNvSpPr/>
            <p:nvPr/>
          </p:nvSpPr>
          <p:spPr>
            <a:xfrm>
              <a:off x="848698" y="2201603"/>
              <a:ext cx="317374" cy="317457"/>
            </a:xfrm>
            <a:custGeom>
              <a:avLst/>
              <a:gdLst/>
              <a:ahLst/>
              <a:cxnLst/>
              <a:rect l="l" t="t" r="r" b="b"/>
              <a:pathLst>
                <a:path w="15209" h="15213" extrusionOk="0">
                  <a:moveTo>
                    <a:pt x="7604" y="1"/>
                  </a:moveTo>
                  <a:cubicBezTo>
                    <a:pt x="3404" y="1"/>
                    <a:pt x="0" y="3405"/>
                    <a:pt x="0" y="7608"/>
                  </a:cubicBezTo>
                  <a:cubicBezTo>
                    <a:pt x="0" y="11808"/>
                    <a:pt x="3404" y="15212"/>
                    <a:pt x="7604" y="15212"/>
                  </a:cubicBezTo>
                  <a:cubicBezTo>
                    <a:pt x="11804" y="15212"/>
                    <a:pt x="15209" y="11808"/>
                    <a:pt x="15209" y="7608"/>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340;p7"/>
            <p:cNvSpPr/>
            <p:nvPr/>
          </p:nvSpPr>
          <p:spPr>
            <a:xfrm>
              <a:off x="553048" y="2234824"/>
              <a:ext cx="549400" cy="251015"/>
            </a:xfrm>
            <a:custGeom>
              <a:avLst/>
              <a:gdLst/>
              <a:ahLst/>
              <a:cxnLst/>
              <a:rect l="l" t="t" r="r" b="b"/>
              <a:pathLst>
                <a:path w="26328" h="12029" extrusionOk="0">
                  <a:moveTo>
                    <a:pt x="1493" y="1"/>
                  </a:moveTo>
                  <a:cubicBezTo>
                    <a:pt x="671" y="1"/>
                    <a:pt x="0" y="668"/>
                    <a:pt x="0" y="1494"/>
                  </a:cubicBezTo>
                  <a:cubicBezTo>
                    <a:pt x="0" y="2320"/>
                    <a:pt x="671" y="2990"/>
                    <a:pt x="1493" y="2990"/>
                  </a:cubicBezTo>
                  <a:lnTo>
                    <a:pt x="19596" y="2990"/>
                  </a:lnTo>
                  <a:cubicBezTo>
                    <a:pt x="21591" y="2990"/>
                    <a:pt x="23340" y="4084"/>
                    <a:pt x="23340" y="5330"/>
                  </a:cubicBezTo>
                  <a:lnTo>
                    <a:pt x="23340" y="6699"/>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9"/>
                  </a:cubicBezTo>
                  <a:lnTo>
                    <a:pt x="26327" y="5330"/>
                  </a:lnTo>
                  <a:cubicBezTo>
                    <a:pt x="26327" y="2341"/>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2341;p7"/>
            <p:cNvSpPr/>
            <p:nvPr/>
          </p:nvSpPr>
          <p:spPr>
            <a:xfrm>
              <a:off x="848698" y="2636106"/>
              <a:ext cx="317374" cy="317374"/>
            </a:xfrm>
            <a:custGeom>
              <a:avLst/>
              <a:gdLst/>
              <a:ahLst/>
              <a:cxnLst/>
              <a:rect l="l" t="t" r="r" b="b"/>
              <a:pathLst>
                <a:path w="15209" h="15209" extrusionOk="0">
                  <a:moveTo>
                    <a:pt x="7604" y="0"/>
                  </a:moveTo>
                  <a:cubicBezTo>
                    <a:pt x="3404" y="0"/>
                    <a:pt x="0" y="3404"/>
                    <a:pt x="0" y="7604"/>
                  </a:cubicBezTo>
                  <a:cubicBezTo>
                    <a:pt x="0" y="11805"/>
                    <a:pt x="3404" y="15209"/>
                    <a:pt x="7604" y="15209"/>
                  </a:cubicBezTo>
                  <a:cubicBezTo>
                    <a:pt x="11804" y="15209"/>
                    <a:pt x="15209" y="11805"/>
                    <a:pt x="15209" y="7604"/>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342;p7"/>
            <p:cNvSpPr/>
            <p:nvPr/>
          </p:nvSpPr>
          <p:spPr>
            <a:xfrm>
              <a:off x="553048" y="2669265"/>
              <a:ext cx="549400" cy="250994"/>
            </a:xfrm>
            <a:custGeom>
              <a:avLst/>
              <a:gdLst/>
              <a:ahLst/>
              <a:cxnLst/>
              <a:rect l="l" t="t" r="r" b="b"/>
              <a:pathLst>
                <a:path w="26328" h="12028" extrusionOk="0">
                  <a:moveTo>
                    <a:pt x="1493" y="0"/>
                  </a:moveTo>
                  <a:cubicBezTo>
                    <a:pt x="671" y="0"/>
                    <a:pt x="0" y="671"/>
                    <a:pt x="0" y="1496"/>
                  </a:cubicBezTo>
                  <a:cubicBezTo>
                    <a:pt x="0" y="2322"/>
                    <a:pt x="671" y="2990"/>
                    <a:pt x="1493" y="2990"/>
                  </a:cubicBezTo>
                  <a:lnTo>
                    <a:pt x="19596" y="2990"/>
                  </a:lnTo>
                  <a:cubicBezTo>
                    <a:pt x="21591" y="2990"/>
                    <a:pt x="23340" y="4084"/>
                    <a:pt x="23340" y="5330"/>
                  </a:cubicBezTo>
                  <a:lnTo>
                    <a:pt x="23340" y="6698"/>
                  </a:lnTo>
                  <a:cubicBezTo>
                    <a:pt x="23340" y="7947"/>
                    <a:pt x="21591" y="9041"/>
                    <a:pt x="19596" y="9041"/>
                  </a:cubicBezTo>
                  <a:lnTo>
                    <a:pt x="1493" y="9041"/>
                  </a:lnTo>
                  <a:cubicBezTo>
                    <a:pt x="671" y="9041"/>
                    <a:pt x="0" y="9709"/>
                    <a:pt x="0" y="10534"/>
                  </a:cubicBezTo>
                  <a:cubicBezTo>
                    <a:pt x="0" y="11360"/>
                    <a:pt x="671" y="12028"/>
                    <a:pt x="1493" y="12028"/>
                  </a:cubicBezTo>
                  <a:lnTo>
                    <a:pt x="19596" y="12028"/>
                  </a:lnTo>
                  <a:cubicBezTo>
                    <a:pt x="23370" y="12028"/>
                    <a:pt x="26327" y="9688"/>
                    <a:pt x="26327" y="6698"/>
                  </a:cubicBezTo>
                  <a:lnTo>
                    <a:pt x="26327" y="5330"/>
                  </a:lnTo>
                  <a:cubicBezTo>
                    <a:pt x="26327" y="2343"/>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 name="Google Shape;2343;p7"/>
            <p:cNvSpPr/>
            <p:nvPr/>
          </p:nvSpPr>
          <p:spPr>
            <a:xfrm>
              <a:off x="848698" y="3070526"/>
              <a:ext cx="317374" cy="317457"/>
            </a:xfrm>
            <a:custGeom>
              <a:avLst/>
              <a:gdLst/>
              <a:ahLst/>
              <a:cxnLst/>
              <a:rect l="l" t="t" r="r" b="b"/>
              <a:pathLst>
                <a:path w="15209" h="15213" extrusionOk="0">
                  <a:moveTo>
                    <a:pt x="7604" y="1"/>
                  </a:moveTo>
                  <a:cubicBezTo>
                    <a:pt x="3404" y="1"/>
                    <a:pt x="0" y="3405"/>
                    <a:pt x="0" y="7605"/>
                  </a:cubicBezTo>
                  <a:cubicBezTo>
                    <a:pt x="0" y="11805"/>
                    <a:pt x="3404" y="15212"/>
                    <a:pt x="7604" y="15212"/>
                  </a:cubicBezTo>
                  <a:cubicBezTo>
                    <a:pt x="11804" y="15212"/>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 name="Google Shape;2344;p7"/>
            <p:cNvSpPr/>
            <p:nvPr/>
          </p:nvSpPr>
          <p:spPr>
            <a:xfrm>
              <a:off x="553048" y="3103747"/>
              <a:ext cx="549400" cy="251015"/>
            </a:xfrm>
            <a:custGeom>
              <a:avLst/>
              <a:gdLst/>
              <a:ahLst/>
              <a:cxnLst/>
              <a:rect l="l" t="t" r="r" b="b"/>
              <a:pathLst>
                <a:path w="26328" h="12029" extrusionOk="0">
                  <a:moveTo>
                    <a:pt x="1493" y="0"/>
                  </a:moveTo>
                  <a:cubicBezTo>
                    <a:pt x="671" y="0"/>
                    <a:pt x="0" y="668"/>
                    <a:pt x="0" y="1494"/>
                  </a:cubicBezTo>
                  <a:cubicBezTo>
                    <a:pt x="0" y="2320"/>
                    <a:pt x="671" y="2987"/>
                    <a:pt x="1493" y="2987"/>
                  </a:cubicBezTo>
                  <a:lnTo>
                    <a:pt x="19596" y="2987"/>
                  </a:lnTo>
                  <a:cubicBezTo>
                    <a:pt x="21591" y="2987"/>
                    <a:pt x="23340" y="4081"/>
                    <a:pt x="23340" y="5330"/>
                  </a:cubicBezTo>
                  <a:lnTo>
                    <a:pt x="23340" y="6696"/>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6"/>
                  </a:cubicBezTo>
                  <a:lnTo>
                    <a:pt x="26327" y="5330"/>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 name="Google Shape;2345;p7"/>
            <p:cNvSpPr/>
            <p:nvPr/>
          </p:nvSpPr>
          <p:spPr>
            <a:xfrm>
              <a:off x="848698" y="3504966"/>
              <a:ext cx="317374" cy="317436"/>
            </a:xfrm>
            <a:custGeom>
              <a:avLst/>
              <a:gdLst/>
              <a:ahLst/>
              <a:cxnLst/>
              <a:rect l="l" t="t" r="r" b="b"/>
              <a:pathLst>
                <a:path w="15209" h="15212" extrusionOk="0">
                  <a:moveTo>
                    <a:pt x="7604" y="0"/>
                  </a:moveTo>
                  <a:cubicBezTo>
                    <a:pt x="3404" y="0"/>
                    <a:pt x="0" y="3407"/>
                    <a:pt x="0" y="7607"/>
                  </a:cubicBezTo>
                  <a:cubicBezTo>
                    <a:pt x="0" y="11807"/>
                    <a:pt x="3404" y="15212"/>
                    <a:pt x="7604" y="15212"/>
                  </a:cubicBezTo>
                  <a:cubicBezTo>
                    <a:pt x="11804" y="15212"/>
                    <a:pt x="15209" y="11807"/>
                    <a:pt x="15209" y="7607"/>
                  </a:cubicBezTo>
                  <a:cubicBezTo>
                    <a:pt x="15209" y="3407"/>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 name="Google Shape;2346;p7"/>
            <p:cNvSpPr/>
            <p:nvPr/>
          </p:nvSpPr>
          <p:spPr>
            <a:xfrm>
              <a:off x="553048" y="3538167"/>
              <a:ext cx="549400" cy="251015"/>
            </a:xfrm>
            <a:custGeom>
              <a:avLst/>
              <a:gdLst/>
              <a:ahLst/>
              <a:cxnLst/>
              <a:rect l="l" t="t" r="r" b="b"/>
              <a:pathLst>
                <a:path w="26328" h="12029" extrusionOk="0">
                  <a:moveTo>
                    <a:pt x="1493" y="1"/>
                  </a:moveTo>
                  <a:cubicBezTo>
                    <a:pt x="671" y="1"/>
                    <a:pt x="0" y="672"/>
                    <a:pt x="0" y="1497"/>
                  </a:cubicBezTo>
                  <a:cubicBezTo>
                    <a:pt x="0" y="2320"/>
                    <a:pt x="671" y="2991"/>
                    <a:pt x="1493" y="2991"/>
                  </a:cubicBezTo>
                  <a:lnTo>
                    <a:pt x="19596" y="2991"/>
                  </a:lnTo>
                  <a:cubicBezTo>
                    <a:pt x="21591" y="2991"/>
                    <a:pt x="23340" y="4085"/>
                    <a:pt x="23340" y="5331"/>
                  </a:cubicBezTo>
                  <a:lnTo>
                    <a:pt x="23340" y="6699"/>
                  </a:lnTo>
                  <a:cubicBezTo>
                    <a:pt x="23340" y="7948"/>
                    <a:pt x="21591" y="9042"/>
                    <a:pt x="19596" y="9042"/>
                  </a:cubicBezTo>
                  <a:lnTo>
                    <a:pt x="1493" y="9042"/>
                  </a:lnTo>
                  <a:cubicBezTo>
                    <a:pt x="671" y="9042"/>
                    <a:pt x="0" y="9710"/>
                    <a:pt x="0" y="10535"/>
                  </a:cubicBezTo>
                  <a:cubicBezTo>
                    <a:pt x="0" y="11361"/>
                    <a:pt x="671" y="12029"/>
                    <a:pt x="1493" y="12029"/>
                  </a:cubicBezTo>
                  <a:lnTo>
                    <a:pt x="19596" y="12029"/>
                  </a:lnTo>
                  <a:cubicBezTo>
                    <a:pt x="23370" y="12029"/>
                    <a:pt x="26327" y="9689"/>
                    <a:pt x="26327" y="6699"/>
                  </a:cubicBezTo>
                  <a:lnTo>
                    <a:pt x="26327" y="5331"/>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 name="Google Shape;2347;p7"/>
            <p:cNvSpPr/>
            <p:nvPr/>
          </p:nvSpPr>
          <p:spPr>
            <a:xfrm>
              <a:off x="848698" y="3939449"/>
              <a:ext cx="317374" cy="317395"/>
            </a:xfrm>
            <a:custGeom>
              <a:avLst/>
              <a:gdLst/>
              <a:ahLst/>
              <a:cxnLst/>
              <a:rect l="l" t="t" r="r" b="b"/>
              <a:pathLst>
                <a:path w="15209" h="15210" extrusionOk="0">
                  <a:moveTo>
                    <a:pt x="7604" y="1"/>
                  </a:moveTo>
                  <a:cubicBezTo>
                    <a:pt x="3404" y="1"/>
                    <a:pt x="0" y="3405"/>
                    <a:pt x="0" y="7605"/>
                  </a:cubicBezTo>
                  <a:cubicBezTo>
                    <a:pt x="0" y="11805"/>
                    <a:pt x="3404" y="15209"/>
                    <a:pt x="7604" y="15209"/>
                  </a:cubicBezTo>
                  <a:cubicBezTo>
                    <a:pt x="11804" y="15209"/>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 name="Google Shape;2348;p7"/>
            <p:cNvSpPr/>
            <p:nvPr/>
          </p:nvSpPr>
          <p:spPr>
            <a:xfrm>
              <a:off x="553048" y="3972670"/>
              <a:ext cx="549400" cy="251015"/>
            </a:xfrm>
            <a:custGeom>
              <a:avLst/>
              <a:gdLst/>
              <a:ahLst/>
              <a:cxnLst/>
              <a:rect l="l" t="t" r="r" b="b"/>
              <a:pathLst>
                <a:path w="26328" h="12029" extrusionOk="0">
                  <a:moveTo>
                    <a:pt x="1493" y="0"/>
                  </a:moveTo>
                  <a:cubicBezTo>
                    <a:pt x="671" y="0"/>
                    <a:pt x="0" y="668"/>
                    <a:pt x="0" y="1494"/>
                  </a:cubicBezTo>
                  <a:cubicBezTo>
                    <a:pt x="0" y="2320"/>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8"/>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49" name="Google Shape;2349;p7"/>
          <p:cNvSpPr txBox="1">
            <a:spLocks noGrp="1"/>
          </p:cNvSpPr>
          <p:nvPr>
            <p:ph type="title"/>
          </p:nvPr>
        </p:nvSpPr>
        <p:spPr>
          <a:xfrm>
            <a:off x="1270650" y="629375"/>
            <a:ext cx="70200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1pPr>
            <a:lvl2pPr lvl="1"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2pPr>
            <a:lvl3pPr lvl="2"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3pPr>
            <a:lvl4pPr lvl="3"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4pPr>
            <a:lvl5pPr lvl="4"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5pPr>
            <a:lvl6pPr lvl="5"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6pPr>
            <a:lvl7pPr lvl="6"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7pPr>
            <a:lvl8pPr lvl="7"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8pPr>
            <a:lvl9pPr lvl="8"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9pPr>
          </a:lstStyle>
          <a:p>
            <a:endParaRPr/>
          </a:p>
        </p:txBody>
      </p:sp>
      <p:sp>
        <p:nvSpPr>
          <p:cNvPr id="2350" name="Google Shape;2350;p7"/>
          <p:cNvSpPr txBox="1">
            <a:spLocks noGrp="1"/>
          </p:cNvSpPr>
          <p:nvPr>
            <p:ph type="body" idx="1"/>
          </p:nvPr>
        </p:nvSpPr>
        <p:spPr>
          <a:xfrm>
            <a:off x="1270650" y="1202075"/>
            <a:ext cx="3301500" cy="3406200"/>
          </a:xfrm>
          <a:prstGeom prst="rect">
            <a:avLst/>
          </a:prstGeom>
          <a:ln>
            <a:noFill/>
          </a:ln>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1pPr>
            <a:lvl2pPr marL="914400" lvl="1" indent="-3175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2pPr>
            <a:lvl3pPr marL="1371600" lvl="2" indent="-3175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3pPr>
            <a:lvl4pPr marL="1828800" lvl="3" indent="-3175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4pPr>
            <a:lvl5pPr marL="2286000" lvl="4" indent="-3175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5pPr>
            <a:lvl6pPr marL="2743200" lvl="5" indent="-3175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6pPr>
            <a:lvl7pPr marL="3200400" lvl="6" indent="-3175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7pPr>
            <a:lvl8pPr marL="3657600" lvl="7" indent="-3175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8pPr>
            <a:lvl9pPr marL="4114800" lvl="8" indent="-3175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1"/>
        </a:solidFill>
        <a:effectLst/>
      </p:bgPr>
    </p:bg>
    <p:spTree>
      <p:nvGrpSpPr>
        <p:cNvPr id="1" name="Shape 2351"/>
        <p:cNvGrpSpPr/>
        <p:nvPr/>
      </p:nvGrpSpPr>
      <p:grpSpPr>
        <a:xfrm>
          <a:off x="0" y="0"/>
          <a:ext cx="0" cy="0"/>
          <a:chOff x="0" y="0"/>
          <a:chExt cx="0" cy="0"/>
        </a:xfrm>
      </p:grpSpPr>
      <p:grpSp>
        <p:nvGrpSpPr>
          <p:cNvPr id="2352" name="Google Shape;2352;p8"/>
          <p:cNvGrpSpPr/>
          <p:nvPr/>
        </p:nvGrpSpPr>
        <p:grpSpPr>
          <a:xfrm>
            <a:off x="0" y="0"/>
            <a:ext cx="9144125" cy="5143391"/>
            <a:chOff x="0" y="0"/>
            <a:chExt cx="9144125" cy="5143391"/>
          </a:xfrm>
        </p:grpSpPr>
        <p:sp>
          <p:nvSpPr>
            <p:cNvPr id="2353" name="Google Shape;2353;p8"/>
            <p:cNvSpPr/>
            <p:nvPr/>
          </p:nvSpPr>
          <p:spPr>
            <a:xfrm>
              <a:off x="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 name="Google Shape;2354;p8"/>
            <p:cNvSpPr/>
            <p:nvPr/>
          </p:nvSpPr>
          <p:spPr>
            <a:xfrm>
              <a:off x="38100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 name="Google Shape;2355;p8"/>
            <p:cNvSpPr/>
            <p:nvPr/>
          </p:nvSpPr>
          <p:spPr>
            <a:xfrm>
              <a:off x="76201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 name="Google Shape;2356;p8"/>
            <p:cNvSpPr/>
            <p:nvPr/>
          </p:nvSpPr>
          <p:spPr>
            <a:xfrm>
              <a:off x="114301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 name="Google Shape;2357;p8"/>
            <p:cNvSpPr/>
            <p:nvPr/>
          </p:nvSpPr>
          <p:spPr>
            <a:xfrm>
              <a:off x="152402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 name="Google Shape;2358;p8"/>
            <p:cNvSpPr/>
            <p:nvPr/>
          </p:nvSpPr>
          <p:spPr>
            <a:xfrm>
              <a:off x="190502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 name="Google Shape;2359;p8"/>
            <p:cNvSpPr/>
            <p:nvPr/>
          </p:nvSpPr>
          <p:spPr>
            <a:xfrm>
              <a:off x="228603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0" name="Google Shape;2360;p8"/>
            <p:cNvSpPr/>
            <p:nvPr/>
          </p:nvSpPr>
          <p:spPr>
            <a:xfrm>
              <a:off x="266703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1" name="Google Shape;2361;p8"/>
            <p:cNvSpPr/>
            <p:nvPr/>
          </p:nvSpPr>
          <p:spPr>
            <a:xfrm>
              <a:off x="304804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2" name="Google Shape;2362;p8"/>
            <p:cNvSpPr/>
            <p:nvPr/>
          </p:nvSpPr>
          <p:spPr>
            <a:xfrm>
              <a:off x="342904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3" name="Google Shape;2363;p8"/>
            <p:cNvSpPr/>
            <p:nvPr/>
          </p:nvSpPr>
          <p:spPr>
            <a:xfrm>
              <a:off x="381005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 name="Google Shape;2364;p8"/>
            <p:cNvSpPr/>
            <p:nvPr/>
          </p:nvSpPr>
          <p:spPr>
            <a:xfrm>
              <a:off x="419105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 name="Google Shape;2365;p8"/>
            <p:cNvSpPr/>
            <p:nvPr/>
          </p:nvSpPr>
          <p:spPr>
            <a:xfrm>
              <a:off x="457206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6" name="Google Shape;2366;p8"/>
            <p:cNvSpPr/>
            <p:nvPr/>
          </p:nvSpPr>
          <p:spPr>
            <a:xfrm>
              <a:off x="495306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 name="Google Shape;2367;p8"/>
            <p:cNvSpPr/>
            <p:nvPr/>
          </p:nvSpPr>
          <p:spPr>
            <a:xfrm>
              <a:off x="533407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 name="Google Shape;2368;p8"/>
            <p:cNvSpPr/>
            <p:nvPr/>
          </p:nvSpPr>
          <p:spPr>
            <a:xfrm>
              <a:off x="571507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 name="Google Shape;2369;p8"/>
            <p:cNvSpPr/>
            <p:nvPr/>
          </p:nvSpPr>
          <p:spPr>
            <a:xfrm>
              <a:off x="609608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 name="Google Shape;2370;p8"/>
            <p:cNvSpPr/>
            <p:nvPr/>
          </p:nvSpPr>
          <p:spPr>
            <a:xfrm>
              <a:off x="647708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 name="Google Shape;2371;p8"/>
            <p:cNvSpPr/>
            <p:nvPr/>
          </p:nvSpPr>
          <p:spPr>
            <a:xfrm>
              <a:off x="685809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 name="Google Shape;2372;p8"/>
            <p:cNvSpPr/>
            <p:nvPr/>
          </p:nvSpPr>
          <p:spPr>
            <a:xfrm>
              <a:off x="723909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2373;p8"/>
            <p:cNvSpPr/>
            <p:nvPr/>
          </p:nvSpPr>
          <p:spPr>
            <a:xfrm>
              <a:off x="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8"/>
            <p:cNvSpPr/>
            <p:nvPr/>
          </p:nvSpPr>
          <p:spPr>
            <a:xfrm>
              <a:off x="38100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8"/>
            <p:cNvSpPr/>
            <p:nvPr/>
          </p:nvSpPr>
          <p:spPr>
            <a:xfrm>
              <a:off x="76201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8"/>
            <p:cNvSpPr/>
            <p:nvPr/>
          </p:nvSpPr>
          <p:spPr>
            <a:xfrm>
              <a:off x="114301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8"/>
            <p:cNvSpPr/>
            <p:nvPr/>
          </p:nvSpPr>
          <p:spPr>
            <a:xfrm>
              <a:off x="152402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8"/>
            <p:cNvSpPr/>
            <p:nvPr/>
          </p:nvSpPr>
          <p:spPr>
            <a:xfrm>
              <a:off x="190502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8"/>
            <p:cNvSpPr/>
            <p:nvPr/>
          </p:nvSpPr>
          <p:spPr>
            <a:xfrm>
              <a:off x="228603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8"/>
            <p:cNvSpPr/>
            <p:nvPr/>
          </p:nvSpPr>
          <p:spPr>
            <a:xfrm>
              <a:off x="266703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8"/>
            <p:cNvSpPr/>
            <p:nvPr/>
          </p:nvSpPr>
          <p:spPr>
            <a:xfrm>
              <a:off x="304804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8"/>
            <p:cNvSpPr/>
            <p:nvPr/>
          </p:nvSpPr>
          <p:spPr>
            <a:xfrm>
              <a:off x="342904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8"/>
            <p:cNvSpPr/>
            <p:nvPr/>
          </p:nvSpPr>
          <p:spPr>
            <a:xfrm>
              <a:off x="381005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8"/>
            <p:cNvSpPr/>
            <p:nvPr/>
          </p:nvSpPr>
          <p:spPr>
            <a:xfrm>
              <a:off x="419105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8"/>
            <p:cNvSpPr/>
            <p:nvPr/>
          </p:nvSpPr>
          <p:spPr>
            <a:xfrm>
              <a:off x="457206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8"/>
            <p:cNvSpPr/>
            <p:nvPr/>
          </p:nvSpPr>
          <p:spPr>
            <a:xfrm>
              <a:off x="495306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8"/>
            <p:cNvSpPr/>
            <p:nvPr/>
          </p:nvSpPr>
          <p:spPr>
            <a:xfrm>
              <a:off x="533407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8"/>
            <p:cNvSpPr/>
            <p:nvPr/>
          </p:nvSpPr>
          <p:spPr>
            <a:xfrm>
              <a:off x="571507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 name="Google Shape;2389;p8"/>
            <p:cNvSpPr/>
            <p:nvPr/>
          </p:nvSpPr>
          <p:spPr>
            <a:xfrm>
              <a:off x="609608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 name="Google Shape;2390;p8"/>
            <p:cNvSpPr/>
            <p:nvPr/>
          </p:nvSpPr>
          <p:spPr>
            <a:xfrm>
              <a:off x="647708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 name="Google Shape;2391;p8"/>
            <p:cNvSpPr/>
            <p:nvPr/>
          </p:nvSpPr>
          <p:spPr>
            <a:xfrm>
              <a:off x="685809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8"/>
            <p:cNvSpPr/>
            <p:nvPr/>
          </p:nvSpPr>
          <p:spPr>
            <a:xfrm>
              <a:off x="723909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 name="Google Shape;2393;p8"/>
            <p:cNvSpPr/>
            <p:nvPr/>
          </p:nvSpPr>
          <p:spPr>
            <a:xfrm>
              <a:off x="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2394;p8"/>
            <p:cNvSpPr/>
            <p:nvPr/>
          </p:nvSpPr>
          <p:spPr>
            <a:xfrm>
              <a:off x="38100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2395;p8"/>
            <p:cNvSpPr/>
            <p:nvPr/>
          </p:nvSpPr>
          <p:spPr>
            <a:xfrm>
              <a:off x="76201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2396;p8"/>
            <p:cNvSpPr/>
            <p:nvPr/>
          </p:nvSpPr>
          <p:spPr>
            <a:xfrm>
              <a:off x="114301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 name="Google Shape;2397;p8"/>
            <p:cNvSpPr/>
            <p:nvPr/>
          </p:nvSpPr>
          <p:spPr>
            <a:xfrm>
              <a:off x="152402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 name="Google Shape;2398;p8"/>
            <p:cNvSpPr/>
            <p:nvPr/>
          </p:nvSpPr>
          <p:spPr>
            <a:xfrm>
              <a:off x="190502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8"/>
            <p:cNvSpPr/>
            <p:nvPr/>
          </p:nvSpPr>
          <p:spPr>
            <a:xfrm>
              <a:off x="228603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2400;p8"/>
            <p:cNvSpPr/>
            <p:nvPr/>
          </p:nvSpPr>
          <p:spPr>
            <a:xfrm>
              <a:off x="266703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8"/>
            <p:cNvSpPr/>
            <p:nvPr/>
          </p:nvSpPr>
          <p:spPr>
            <a:xfrm>
              <a:off x="304804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 name="Google Shape;2402;p8"/>
            <p:cNvSpPr/>
            <p:nvPr/>
          </p:nvSpPr>
          <p:spPr>
            <a:xfrm>
              <a:off x="342904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 name="Google Shape;2403;p8"/>
            <p:cNvSpPr/>
            <p:nvPr/>
          </p:nvSpPr>
          <p:spPr>
            <a:xfrm>
              <a:off x="381005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404;p8"/>
            <p:cNvSpPr/>
            <p:nvPr/>
          </p:nvSpPr>
          <p:spPr>
            <a:xfrm>
              <a:off x="419105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 name="Google Shape;2405;p8"/>
            <p:cNvSpPr/>
            <p:nvPr/>
          </p:nvSpPr>
          <p:spPr>
            <a:xfrm>
              <a:off x="457206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8"/>
            <p:cNvSpPr/>
            <p:nvPr/>
          </p:nvSpPr>
          <p:spPr>
            <a:xfrm>
              <a:off x="495306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8"/>
            <p:cNvSpPr/>
            <p:nvPr/>
          </p:nvSpPr>
          <p:spPr>
            <a:xfrm>
              <a:off x="533407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 name="Google Shape;2408;p8"/>
            <p:cNvSpPr/>
            <p:nvPr/>
          </p:nvSpPr>
          <p:spPr>
            <a:xfrm>
              <a:off x="571507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 name="Google Shape;2409;p8"/>
            <p:cNvSpPr/>
            <p:nvPr/>
          </p:nvSpPr>
          <p:spPr>
            <a:xfrm>
              <a:off x="609608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2410;p8"/>
            <p:cNvSpPr/>
            <p:nvPr/>
          </p:nvSpPr>
          <p:spPr>
            <a:xfrm>
              <a:off x="647708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 name="Google Shape;2411;p8"/>
            <p:cNvSpPr/>
            <p:nvPr/>
          </p:nvSpPr>
          <p:spPr>
            <a:xfrm>
              <a:off x="685809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2412;p8"/>
            <p:cNvSpPr/>
            <p:nvPr/>
          </p:nvSpPr>
          <p:spPr>
            <a:xfrm>
              <a:off x="723909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2413;p8"/>
            <p:cNvSpPr/>
            <p:nvPr/>
          </p:nvSpPr>
          <p:spPr>
            <a:xfrm>
              <a:off x="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8"/>
            <p:cNvSpPr/>
            <p:nvPr/>
          </p:nvSpPr>
          <p:spPr>
            <a:xfrm>
              <a:off x="38100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8"/>
            <p:cNvSpPr/>
            <p:nvPr/>
          </p:nvSpPr>
          <p:spPr>
            <a:xfrm>
              <a:off x="76201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8"/>
            <p:cNvSpPr/>
            <p:nvPr/>
          </p:nvSpPr>
          <p:spPr>
            <a:xfrm>
              <a:off x="114301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8"/>
            <p:cNvSpPr/>
            <p:nvPr/>
          </p:nvSpPr>
          <p:spPr>
            <a:xfrm>
              <a:off x="152402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 name="Google Shape;2418;p8"/>
            <p:cNvSpPr/>
            <p:nvPr/>
          </p:nvSpPr>
          <p:spPr>
            <a:xfrm>
              <a:off x="190502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8"/>
            <p:cNvSpPr/>
            <p:nvPr/>
          </p:nvSpPr>
          <p:spPr>
            <a:xfrm>
              <a:off x="228603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8"/>
            <p:cNvSpPr/>
            <p:nvPr/>
          </p:nvSpPr>
          <p:spPr>
            <a:xfrm>
              <a:off x="266703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2421;p8"/>
            <p:cNvSpPr/>
            <p:nvPr/>
          </p:nvSpPr>
          <p:spPr>
            <a:xfrm>
              <a:off x="304804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8"/>
            <p:cNvSpPr/>
            <p:nvPr/>
          </p:nvSpPr>
          <p:spPr>
            <a:xfrm>
              <a:off x="342904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8"/>
            <p:cNvSpPr/>
            <p:nvPr/>
          </p:nvSpPr>
          <p:spPr>
            <a:xfrm>
              <a:off x="381005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8"/>
            <p:cNvSpPr/>
            <p:nvPr/>
          </p:nvSpPr>
          <p:spPr>
            <a:xfrm>
              <a:off x="419105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8"/>
            <p:cNvSpPr/>
            <p:nvPr/>
          </p:nvSpPr>
          <p:spPr>
            <a:xfrm>
              <a:off x="457206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8"/>
            <p:cNvSpPr/>
            <p:nvPr/>
          </p:nvSpPr>
          <p:spPr>
            <a:xfrm>
              <a:off x="495306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8"/>
            <p:cNvSpPr/>
            <p:nvPr/>
          </p:nvSpPr>
          <p:spPr>
            <a:xfrm>
              <a:off x="533407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8"/>
            <p:cNvSpPr/>
            <p:nvPr/>
          </p:nvSpPr>
          <p:spPr>
            <a:xfrm>
              <a:off x="571507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8"/>
            <p:cNvSpPr/>
            <p:nvPr/>
          </p:nvSpPr>
          <p:spPr>
            <a:xfrm>
              <a:off x="609608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2430;p8"/>
            <p:cNvSpPr/>
            <p:nvPr/>
          </p:nvSpPr>
          <p:spPr>
            <a:xfrm>
              <a:off x="647708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1" name="Google Shape;2431;p8"/>
            <p:cNvSpPr/>
            <p:nvPr/>
          </p:nvSpPr>
          <p:spPr>
            <a:xfrm>
              <a:off x="685809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2" name="Google Shape;2432;p8"/>
            <p:cNvSpPr/>
            <p:nvPr/>
          </p:nvSpPr>
          <p:spPr>
            <a:xfrm>
              <a:off x="723909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3" name="Google Shape;2433;p8"/>
            <p:cNvSpPr/>
            <p:nvPr/>
          </p:nvSpPr>
          <p:spPr>
            <a:xfrm>
              <a:off x="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4" name="Google Shape;2434;p8"/>
            <p:cNvSpPr/>
            <p:nvPr/>
          </p:nvSpPr>
          <p:spPr>
            <a:xfrm>
              <a:off x="38100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5" name="Google Shape;2435;p8"/>
            <p:cNvSpPr/>
            <p:nvPr/>
          </p:nvSpPr>
          <p:spPr>
            <a:xfrm>
              <a:off x="76201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6" name="Google Shape;2436;p8"/>
            <p:cNvSpPr/>
            <p:nvPr/>
          </p:nvSpPr>
          <p:spPr>
            <a:xfrm>
              <a:off x="114301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7" name="Google Shape;2437;p8"/>
            <p:cNvSpPr/>
            <p:nvPr/>
          </p:nvSpPr>
          <p:spPr>
            <a:xfrm>
              <a:off x="152402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8" name="Google Shape;2438;p8"/>
            <p:cNvSpPr/>
            <p:nvPr/>
          </p:nvSpPr>
          <p:spPr>
            <a:xfrm>
              <a:off x="190502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 name="Google Shape;2439;p8"/>
            <p:cNvSpPr/>
            <p:nvPr/>
          </p:nvSpPr>
          <p:spPr>
            <a:xfrm>
              <a:off x="228603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 name="Google Shape;2440;p8"/>
            <p:cNvSpPr/>
            <p:nvPr/>
          </p:nvSpPr>
          <p:spPr>
            <a:xfrm>
              <a:off x="266703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 name="Google Shape;2441;p8"/>
            <p:cNvSpPr/>
            <p:nvPr/>
          </p:nvSpPr>
          <p:spPr>
            <a:xfrm>
              <a:off x="304804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2442;p8"/>
            <p:cNvSpPr/>
            <p:nvPr/>
          </p:nvSpPr>
          <p:spPr>
            <a:xfrm>
              <a:off x="342904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2443;p8"/>
            <p:cNvSpPr/>
            <p:nvPr/>
          </p:nvSpPr>
          <p:spPr>
            <a:xfrm>
              <a:off x="381005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4" name="Google Shape;2444;p8"/>
            <p:cNvSpPr/>
            <p:nvPr/>
          </p:nvSpPr>
          <p:spPr>
            <a:xfrm>
              <a:off x="419105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 name="Google Shape;2445;p8"/>
            <p:cNvSpPr/>
            <p:nvPr/>
          </p:nvSpPr>
          <p:spPr>
            <a:xfrm>
              <a:off x="457206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8"/>
            <p:cNvSpPr/>
            <p:nvPr/>
          </p:nvSpPr>
          <p:spPr>
            <a:xfrm>
              <a:off x="495306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8"/>
            <p:cNvSpPr/>
            <p:nvPr/>
          </p:nvSpPr>
          <p:spPr>
            <a:xfrm>
              <a:off x="533407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8"/>
            <p:cNvSpPr/>
            <p:nvPr/>
          </p:nvSpPr>
          <p:spPr>
            <a:xfrm>
              <a:off x="571507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8"/>
            <p:cNvSpPr/>
            <p:nvPr/>
          </p:nvSpPr>
          <p:spPr>
            <a:xfrm>
              <a:off x="609608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8"/>
            <p:cNvSpPr/>
            <p:nvPr/>
          </p:nvSpPr>
          <p:spPr>
            <a:xfrm>
              <a:off x="647708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8"/>
            <p:cNvSpPr/>
            <p:nvPr/>
          </p:nvSpPr>
          <p:spPr>
            <a:xfrm>
              <a:off x="685809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8"/>
            <p:cNvSpPr/>
            <p:nvPr/>
          </p:nvSpPr>
          <p:spPr>
            <a:xfrm>
              <a:off x="723909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 name="Google Shape;2453;p8"/>
            <p:cNvSpPr/>
            <p:nvPr/>
          </p:nvSpPr>
          <p:spPr>
            <a:xfrm>
              <a:off x="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2454;p8"/>
            <p:cNvSpPr/>
            <p:nvPr/>
          </p:nvSpPr>
          <p:spPr>
            <a:xfrm>
              <a:off x="38100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8"/>
            <p:cNvSpPr/>
            <p:nvPr/>
          </p:nvSpPr>
          <p:spPr>
            <a:xfrm>
              <a:off x="76201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8"/>
            <p:cNvSpPr/>
            <p:nvPr/>
          </p:nvSpPr>
          <p:spPr>
            <a:xfrm>
              <a:off x="114301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8"/>
            <p:cNvSpPr/>
            <p:nvPr/>
          </p:nvSpPr>
          <p:spPr>
            <a:xfrm>
              <a:off x="152402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 name="Google Shape;2458;p8"/>
            <p:cNvSpPr/>
            <p:nvPr/>
          </p:nvSpPr>
          <p:spPr>
            <a:xfrm>
              <a:off x="190502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2459;p8"/>
            <p:cNvSpPr/>
            <p:nvPr/>
          </p:nvSpPr>
          <p:spPr>
            <a:xfrm>
              <a:off x="228603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8"/>
            <p:cNvSpPr/>
            <p:nvPr/>
          </p:nvSpPr>
          <p:spPr>
            <a:xfrm>
              <a:off x="266703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8"/>
            <p:cNvSpPr/>
            <p:nvPr/>
          </p:nvSpPr>
          <p:spPr>
            <a:xfrm>
              <a:off x="304804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8"/>
            <p:cNvSpPr/>
            <p:nvPr/>
          </p:nvSpPr>
          <p:spPr>
            <a:xfrm>
              <a:off x="342904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2463;p8"/>
            <p:cNvSpPr/>
            <p:nvPr/>
          </p:nvSpPr>
          <p:spPr>
            <a:xfrm>
              <a:off x="381005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2464;p8"/>
            <p:cNvSpPr/>
            <p:nvPr/>
          </p:nvSpPr>
          <p:spPr>
            <a:xfrm>
              <a:off x="419105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8"/>
            <p:cNvSpPr/>
            <p:nvPr/>
          </p:nvSpPr>
          <p:spPr>
            <a:xfrm>
              <a:off x="457206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8"/>
            <p:cNvSpPr/>
            <p:nvPr/>
          </p:nvSpPr>
          <p:spPr>
            <a:xfrm>
              <a:off x="495306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8"/>
            <p:cNvSpPr/>
            <p:nvPr/>
          </p:nvSpPr>
          <p:spPr>
            <a:xfrm>
              <a:off x="533407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8"/>
            <p:cNvSpPr/>
            <p:nvPr/>
          </p:nvSpPr>
          <p:spPr>
            <a:xfrm>
              <a:off x="571507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8"/>
            <p:cNvSpPr/>
            <p:nvPr/>
          </p:nvSpPr>
          <p:spPr>
            <a:xfrm>
              <a:off x="609608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8"/>
            <p:cNvSpPr/>
            <p:nvPr/>
          </p:nvSpPr>
          <p:spPr>
            <a:xfrm>
              <a:off x="647708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8"/>
            <p:cNvSpPr/>
            <p:nvPr/>
          </p:nvSpPr>
          <p:spPr>
            <a:xfrm>
              <a:off x="685809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8"/>
            <p:cNvSpPr/>
            <p:nvPr/>
          </p:nvSpPr>
          <p:spPr>
            <a:xfrm>
              <a:off x="723909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8"/>
            <p:cNvSpPr/>
            <p:nvPr/>
          </p:nvSpPr>
          <p:spPr>
            <a:xfrm>
              <a:off x="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8"/>
            <p:cNvSpPr/>
            <p:nvPr/>
          </p:nvSpPr>
          <p:spPr>
            <a:xfrm>
              <a:off x="38100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8"/>
            <p:cNvSpPr/>
            <p:nvPr/>
          </p:nvSpPr>
          <p:spPr>
            <a:xfrm>
              <a:off x="76201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8"/>
            <p:cNvSpPr/>
            <p:nvPr/>
          </p:nvSpPr>
          <p:spPr>
            <a:xfrm>
              <a:off x="114301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8"/>
            <p:cNvSpPr/>
            <p:nvPr/>
          </p:nvSpPr>
          <p:spPr>
            <a:xfrm>
              <a:off x="152402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2478;p8"/>
            <p:cNvSpPr/>
            <p:nvPr/>
          </p:nvSpPr>
          <p:spPr>
            <a:xfrm>
              <a:off x="190502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8"/>
            <p:cNvSpPr/>
            <p:nvPr/>
          </p:nvSpPr>
          <p:spPr>
            <a:xfrm>
              <a:off x="228603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8"/>
            <p:cNvSpPr/>
            <p:nvPr/>
          </p:nvSpPr>
          <p:spPr>
            <a:xfrm>
              <a:off x="266703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8"/>
            <p:cNvSpPr/>
            <p:nvPr/>
          </p:nvSpPr>
          <p:spPr>
            <a:xfrm>
              <a:off x="304804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8"/>
            <p:cNvSpPr/>
            <p:nvPr/>
          </p:nvSpPr>
          <p:spPr>
            <a:xfrm>
              <a:off x="342904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8"/>
            <p:cNvSpPr/>
            <p:nvPr/>
          </p:nvSpPr>
          <p:spPr>
            <a:xfrm>
              <a:off x="381005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8"/>
            <p:cNvSpPr/>
            <p:nvPr/>
          </p:nvSpPr>
          <p:spPr>
            <a:xfrm>
              <a:off x="419105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2485;p8"/>
            <p:cNvSpPr/>
            <p:nvPr/>
          </p:nvSpPr>
          <p:spPr>
            <a:xfrm>
              <a:off x="457206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2486;p8"/>
            <p:cNvSpPr/>
            <p:nvPr/>
          </p:nvSpPr>
          <p:spPr>
            <a:xfrm>
              <a:off x="495306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8"/>
            <p:cNvSpPr/>
            <p:nvPr/>
          </p:nvSpPr>
          <p:spPr>
            <a:xfrm>
              <a:off x="533407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8"/>
            <p:cNvSpPr/>
            <p:nvPr/>
          </p:nvSpPr>
          <p:spPr>
            <a:xfrm>
              <a:off x="571507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 name="Google Shape;2489;p8"/>
            <p:cNvSpPr/>
            <p:nvPr/>
          </p:nvSpPr>
          <p:spPr>
            <a:xfrm>
              <a:off x="609608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 name="Google Shape;2490;p8"/>
            <p:cNvSpPr/>
            <p:nvPr/>
          </p:nvSpPr>
          <p:spPr>
            <a:xfrm>
              <a:off x="647708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8"/>
            <p:cNvSpPr/>
            <p:nvPr/>
          </p:nvSpPr>
          <p:spPr>
            <a:xfrm>
              <a:off x="685809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8"/>
            <p:cNvSpPr/>
            <p:nvPr/>
          </p:nvSpPr>
          <p:spPr>
            <a:xfrm>
              <a:off x="723909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2493;p8"/>
            <p:cNvSpPr/>
            <p:nvPr/>
          </p:nvSpPr>
          <p:spPr>
            <a:xfrm>
              <a:off x="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8"/>
            <p:cNvSpPr/>
            <p:nvPr/>
          </p:nvSpPr>
          <p:spPr>
            <a:xfrm>
              <a:off x="38100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2495;p8"/>
            <p:cNvSpPr/>
            <p:nvPr/>
          </p:nvSpPr>
          <p:spPr>
            <a:xfrm>
              <a:off x="76201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2496;p8"/>
            <p:cNvSpPr/>
            <p:nvPr/>
          </p:nvSpPr>
          <p:spPr>
            <a:xfrm>
              <a:off x="114301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8"/>
            <p:cNvSpPr/>
            <p:nvPr/>
          </p:nvSpPr>
          <p:spPr>
            <a:xfrm>
              <a:off x="152402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 name="Google Shape;2498;p8"/>
            <p:cNvSpPr/>
            <p:nvPr/>
          </p:nvSpPr>
          <p:spPr>
            <a:xfrm>
              <a:off x="190502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 name="Google Shape;2499;p8"/>
            <p:cNvSpPr/>
            <p:nvPr/>
          </p:nvSpPr>
          <p:spPr>
            <a:xfrm>
              <a:off x="228603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 name="Google Shape;2500;p8"/>
            <p:cNvSpPr/>
            <p:nvPr/>
          </p:nvSpPr>
          <p:spPr>
            <a:xfrm>
              <a:off x="266703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 name="Google Shape;2501;p8"/>
            <p:cNvSpPr/>
            <p:nvPr/>
          </p:nvSpPr>
          <p:spPr>
            <a:xfrm>
              <a:off x="304804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 name="Google Shape;2502;p8"/>
            <p:cNvSpPr/>
            <p:nvPr/>
          </p:nvSpPr>
          <p:spPr>
            <a:xfrm>
              <a:off x="342904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 name="Google Shape;2503;p8"/>
            <p:cNvSpPr/>
            <p:nvPr/>
          </p:nvSpPr>
          <p:spPr>
            <a:xfrm>
              <a:off x="381005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 name="Google Shape;2504;p8"/>
            <p:cNvSpPr/>
            <p:nvPr/>
          </p:nvSpPr>
          <p:spPr>
            <a:xfrm>
              <a:off x="419105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2505;p8"/>
            <p:cNvSpPr/>
            <p:nvPr/>
          </p:nvSpPr>
          <p:spPr>
            <a:xfrm>
              <a:off x="457206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 name="Google Shape;2506;p8"/>
            <p:cNvSpPr/>
            <p:nvPr/>
          </p:nvSpPr>
          <p:spPr>
            <a:xfrm>
              <a:off x="495306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 name="Google Shape;2507;p8"/>
            <p:cNvSpPr/>
            <p:nvPr/>
          </p:nvSpPr>
          <p:spPr>
            <a:xfrm>
              <a:off x="533407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 name="Google Shape;2508;p8"/>
            <p:cNvSpPr/>
            <p:nvPr/>
          </p:nvSpPr>
          <p:spPr>
            <a:xfrm>
              <a:off x="571507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8"/>
            <p:cNvSpPr/>
            <p:nvPr/>
          </p:nvSpPr>
          <p:spPr>
            <a:xfrm>
              <a:off x="609608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8"/>
            <p:cNvSpPr/>
            <p:nvPr/>
          </p:nvSpPr>
          <p:spPr>
            <a:xfrm>
              <a:off x="647708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8"/>
            <p:cNvSpPr/>
            <p:nvPr/>
          </p:nvSpPr>
          <p:spPr>
            <a:xfrm>
              <a:off x="685809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8"/>
            <p:cNvSpPr/>
            <p:nvPr/>
          </p:nvSpPr>
          <p:spPr>
            <a:xfrm>
              <a:off x="723909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8"/>
            <p:cNvSpPr/>
            <p:nvPr/>
          </p:nvSpPr>
          <p:spPr>
            <a:xfrm>
              <a:off x="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8"/>
            <p:cNvSpPr/>
            <p:nvPr/>
          </p:nvSpPr>
          <p:spPr>
            <a:xfrm>
              <a:off x="38100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2515;p8"/>
            <p:cNvSpPr/>
            <p:nvPr/>
          </p:nvSpPr>
          <p:spPr>
            <a:xfrm>
              <a:off x="76201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8"/>
            <p:cNvSpPr/>
            <p:nvPr/>
          </p:nvSpPr>
          <p:spPr>
            <a:xfrm>
              <a:off x="114301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2517;p8"/>
            <p:cNvSpPr/>
            <p:nvPr/>
          </p:nvSpPr>
          <p:spPr>
            <a:xfrm>
              <a:off x="152402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 name="Google Shape;2518;p8"/>
            <p:cNvSpPr/>
            <p:nvPr/>
          </p:nvSpPr>
          <p:spPr>
            <a:xfrm>
              <a:off x="190502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2519;p8"/>
            <p:cNvSpPr/>
            <p:nvPr/>
          </p:nvSpPr>
          <p:spPr>
            <a:xfrm>
              <a:off x="228603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8"/>
            <p:cNvSpPr/>
            <p:nvPr/>
          </p:nvSpPr>
          <p:spPr>
            <a:xfrm>
              <a:off x="266703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8"/>
            <p:cNvSpPr/>
            <p:nvPr/>
          </p:nvSpPr>
          <p:spPr>
            <a:xfrm>
              <a:off x="304804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2522;p8"/>
            <p:cNvSpPr/>
            <p:nvPr/>
          </p:nvSpPr>
          <p:spPr>
            <a:xfrm>
              <a:off x="342904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8"/>
            <p:cNvSpPr/>
            <p:nvPr/>
          </p:nvSpPr>
          <p:spPr>
            <a:xfrm>
              <a:off x="381005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2524;p8"/>
            <p:cNvSpPr/>
            <p:nvPr/>
          </p:nvSpPr>
          <p:spPr>
            <a:xfrm>
              <a:off x="419105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 name="Google Shape;2525;p8"/>
            <p:cNvSpPr/>
            <p:nvPr/>
          </p:nvSpPr>
          <p:spPr>
            <a:xfrm>
              <a:off x="457206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2526;p8"/>
            <p:cNvSpPr/>
            <p:nvPr/>
          </p:nvSpPr>
          <p:spPr>
            <a:xfrm>
              <a:off x="495306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 name="Google Shape;2527;p8"/>
            <p:cNvSpPr/>
            <p:nvPr/>
          </p:nvSpPr>
          <p:spPr>
            <a:xfrm>
              <a:off x="533407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 name="Google Shape;2528;p8"/>
            <p:cNvSpPr/>
            <p:nvPr/>
          </p:nvSpPr>
          <p:spPr>
            <a:xfrm>
              <a:off x="571507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2529;p8"/>
            <p:cNvSpPr/>
            <p:nvPr/>
          </p:nvSpPr>
          <p:spPr>
            <a:xfrm>
              <a:off x="609608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8"/>
            <p:cNvSpPr/>
            <p:nvPr/>
          </p:nvSpPr>
          <p:spPr>
            <a:xfrm>
              <a:off x="647708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2531;p8"/>
            <p:cNvSpPr/>
            <p:nvPr/>
          </p:nvSpPr>
          <p:spPr>
            <a:xfrm>
              <a:off x="685809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 name="Google Shape;2532;p8"/>
            <p:cNvSpPr/>
            <p:nvPr/>
          </p:nvSpPr>
          <p:spPr>
            <a:xfrm>
              <a:off x="723909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8"/>
            <p:cNvSpPr/>
            <p:nvPr/>
          </p:nvSpPr>
          <p:spPr>
            <a:xfrm>
              <a:off x="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8"/>
            <p:cNvSpPr/>
            <p:nvPr/>
          </p:nvSpPr>
          <p:spPr>
            <a:xfrm>
              <a:off x="38100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 name="Google Shape;2535;p8"/>
            <p:cNvSpPr/>
            <p:nvPr/>
          </p:nvSpPr>
          <p:spPr>
            <a:xfrm>
              <a:off x="76201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6" name="Google Shape;2536;p8"/>
            <p:cNvSpPr/>
            <p:nvPr/>
          </p:nvSpPr>
          <p:spPr>
            <a:xfrm>
              <a:off x="114301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7" name="Google Shape;2537;p8"/>
            <p:cNvSpPr/>
            <p:nvPr/>
          </p:nvSpPr>
          <p:spPr>
            <a:xfrm>
              <a:off x="152402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8" name="Google Shape;2538;p8"/>
            <p:cNvSpPr/>
            <p:nvPr/>
          </p:nvSpPr>
          <p:spPr>
            <a:xfrm>
              <a:off x="190502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 name="Google Shape;2539;p8"/>
            <p:cNvSpPr/>
            <p:nvPr/>
          </p:nvSpPr>
          <p:spPr>
            <a:xfrm>
              <a:off x="228603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 name="Google Shape;2540;p8"/>
            <p:cNvSpPr/>
            <p:nvPr/>
          </p:nvSpPr>
          <p:spPr>
            <a:xfrm>
              <a:off x="266703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1" name="Google Shape;2541;p8"/>
            <p:cNvSpPr/>
            <p:nvPr/>
          </p:nvSpPr>
          <p:spPr>
            <a:xfrm>
              <a:off x="304804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2" name="Google Shape;2542;p8"/>
            <p:cNvSpPr/>
            <p:nvPr/>
          </p:nvSpPr>
          <p:spPr>
            <a:xfrm>
              <a:off x="342904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 name="Google Shape;2543;p8"/>
            <p:cNvSpPr/>
            <p:nvPr/>
          </p:nvSpPr>
          <p:spPr>
            <a:xfrm>
              <a:off x="381005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 name="Google Shape;2544;p8"/>
            <p:cNvSpPr/>
            <p:nvPr/>
          </p:nvSpPr>
          <p:spPr>
            <a:xfrm>
              <a:off x="419105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5" name="Google Shape;2545;p8"/>
            <p:cNvSpPr/>
            <p:nvPr/>
          </p:nvSpPr>
          <p:spPr>
            <a:xfrm>
              <a:off x="457206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6" name="Google Shape;2546;p8"/>
            <p:cNvSpPr/>
            <p:nvPr/>
          </p:nvSpPr>
          <p:spPr>
            <a:xfrm>
              <a:off x="495306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7" name="Google Shape;2547;p8"/>
            <p:cNvSpPr/>
            <p:nvPr/>
          </p:nvSpPr>
          <p:spPr>
            <a:xfrm>
              <a:off x="533407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 name="Google Shape;2548;p8"/>
            <p:cNvSpPr/>
            <p:nvPr/>
          </p:nvSpPr>
          <p:spPr>
            <a:xfrm>
              <a:off x="571507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 name="Google Shape;2549;p8"/>
            <p:cNvSpPr/>
            <p:nvPr/>
          </p:nvSpPr>
          <p:spPr>
            <a:xfrm>
              <a:off x="609608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 name="Google Shape;2550;p8"/>
            <p:cNvSpPr/>
            <p:nvPr/>
          </p:nvSpPr>
          <p:spPr>
            <a:xfrm>
              <a:off x="647708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 name="Google Shape;2551;p8"/>
            <p:cNvSpPr/>
            <p:nvPr/>
          </p:nvSpPr>
          <p:spPr>
            <a:xfrm>
              <a:off x="685809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 name="Google Shape;2552;p8"/>
            <p:cNvSpPr/>
            <p:nvPr/>
          </p:nvSpPr>
          <p:spPr>
            <a:xfrm>
              <a:off x="723909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 name="Google Shape;2553;p8"/>
            <p:cNvSpPr/>
            <p:nvPr/>
          </p:nvSpPr>
          <p:spPr>
            <a:xfrm>
              <a:off x="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 name="Google Shape;2554;p8"/>
            <p:cNvSpPr/>
            <p:nvPr/>
          </p:nvSpPr>
          <p:spPr>
            <a:xfrm>
              <a:off x="38100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5" name="Google Shape;2555;p8"/>
            <p:cNvSpPr/>
            <p:nvPr/>
          </p:nvSpPr>
          <p:spPr>
            <a:xfrm>
              <a:off x="76201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6" name="Google Shape;2556;p8"/>
            <p:cNvSpPr/>
            <p:nvPr/>
          </p:nvSpPr>
          <p:spPr>
            <a:xfrm>
              <a:off x="114301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7" name="Google Shape;2557;p8"/>
            <p:cNvSpPr/>
            <p:nvPr/>
          </p:nvSpPr>
          <p:spPr>
            <a:xfrm>
              <a:off x="152402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8" name="Google Shape;2558;p8"/>
            <p:cNvSpPr/>
            <p:nvPr/>
          </p:nvSpPr>
          <p:spPr>
            <a:xfrm>
              <a:off x="190502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9" name="Google Shape;2559;p8"/>
            <p:cNvSpPr/>
            <p:nvPr/>
          </p:nvSpPr>
          <p:spPr>
            <a:xfrm>
              <a:off x="228603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0" name="Google Shape;2560;p8"/>
            <p:cNvSpPr/>
            <p:nvPr/>
          </p:nvSpPr>
          <p:spPr>
            <a:xfrm>
              <a:off x="266703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 name="Google Shape;2561;p8"/>
            <p:cNvSpPr/>
            <p:nvPr/>
          </p:nvSpPr>
          <p:spPr>
            <a:xfrm>
              <a:off x="304804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 name="Google Shape;2562;p8"/>
            <p:cNvSpPr/>
            <p:nvPr/>
          </p:nvSpPr>
          <p:spPr>
            <a:xfrm>
              <a:off x="342904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 name="Google Shape;2563;p8"/>
            <p:cNvSpPr/>
            <p:nvPr/>
          </p:nvSpPr>
          <p:spPr>
            <a:xfrm>
              <a:off x="381005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 name="Google Shape;2564;p8"/>
            <p:cNvSpPr/>
            <p:nvPr/>
          </p:nvSpPr>
          <p:spPr>
            <a:xfrm>
              <a:off x="419105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5" name="Google Shape;2565;p8"/>
            <p:cNvSpPr/>
            <p:nvPr/>
          </p:nvSpPr>
          <p:spPr>
            <a:xfrm>
              <a:off x="457206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6" name="Google Shape;2566;p8"/>
            <p:cNvSpPr/>
            <p:nvPr/>
          </p:nvSpPr>
          <p:spPr>
            <a:xfrm>
              <a:off x="495306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7" name="Google Shape;2567;p8"/>
            <p:cNvSpPr/>
            <p:nvPr/>
          </p:nvSpPr>
          <p:spPr>
            <a:xfrm>
              <a:off x="533407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8" name="Google Shape;2568;p8"/>
            <p:cNvSpPr/>
            <p:nvPr/>
          </p:nvSpPr>
          <p:spPr>
            <a:xfrm>
              <a:off x="571507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9" name="Google Shape;2569;p8"/>
            <p:cNvSpPr/>
            <p:nvPr/>
          </p:nvSpPr>
          <p:spPr>
            <a:xfrm>
              <a:off x="609608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0" name="Google Shape;2570;p8"/>
            <p:cNvSpPr/>
            <p:nvPr/>
          </p:nvSpPr>
          <p:spPr>
            <a:xfrm>
              <a:off x="647708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1" name="Google Shape;2571;p8"/>
            <p:cNvSpPr/>
            <p:nvPr/>
          </p:nvSpPr>
          <p:spPr>
            <a:xfrm>
              <a:off x="685809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2" name="Google Shape;2572;p8"/>
            <p:cNvSpPr/>
            <p:nvPr/>
          </p:nvSpPr>
          <p:spPr>
            <a:xfrm>
              <a:off x="723909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3" name="Google Shape;2573;p8"/>
            <p:cNvSpPr/>
            <p:nvPr/>
          </p:nvSpPr>
          <p:spPr>
            <a:xfrm>
              <a:off x="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4" name="Google Shape;2574;p8"/>
            <p:cNvSpPr/>
            <p:nvPr/>
          </p:nvSpPr>
          <p:spPr>
            <a:xfrm>
              <a:off x="38100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5" name="Google Shape;2575;p8"/>
            <p:cNvSpPr/>
            <p:nvPr/>
          </p:nvSpPr>
          <p:spPr>
            <a:xfrm>
              <a:off x="76201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6" name="Google Shape;2576;p8"/>
            <p:cNvSpPr/>
            <p:nvPr/>
          </p:nvSpPr>
          <p:spPr>
            <a:xfrm>
              <a:off x="114301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7" name="Google Shape;2577;p8"/>
            <p:cNvSpPr/>
            <p:nvPr/>
          </p:nvSpPr>
          <p:spPr>
            <a:xfrm>
              <a:off x="152402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8" name="Google Shape;2578;p8"/>
            <p:cNvSpPr/>
            <p:nvPr/>
          </p:nvSpPr>
          <p:spPr>
            <a:xfrm>
              <a:off x="190502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9" name="Google Shape;2579;p8"/>
            <p:cNvSpPr/>
            <p:nvPr/>
          </p:nvSpPr>
          <p:spPr>
            <a:xfrm>
              <a:off x="228603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0" name="Google Shape;2580;p8"/>
            <p:cNvSpPr/>
            <p:nvPr/>
          </p:nvSpPr>
          <p:spPr>
            <a:xfrm>
              <a:off x="266703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1" name="Google Shape;2581;p8"/>
            <p:cNvSpPr/>
            <p:nvPr/>
          </p:nvSpPr>
          <p:spPr>
            <a:xfrm>
              <a:off x="304804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2" name="Google Shape;2582;p8"/>
            <p:cNvSpPr/>
            <p:nvPr/>
          </p:nvSpPr>
          <p:spPr>
            <a:xfrm>
              <a:off x="342904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3" name="Google Shape;2583;p8"/>
            <p:cNvSpPr/>
            <p:nvPr/>
          </p:nvSpPr>
          <p:spPr>
            <a:xfrm>
              <a:off x="381005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4" name="Google Shape;2584;p8"/>
            <p:cNvSpPr/>
            <p:nvPr/>
          </p:nvSpPr>
          <p:spPr>
            <a:xfrm>
              <a:off x="419105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5" name="Google Shape;2585;p8"/>
            <p:cNvSpPr/>
            <p:nvPr/>
          </p:nvSpPr>
          <p:spPr>
            <a:xfrm>
              <a:off x="457206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6" name="Google Shape;2586;p8"/>
            <p:cNvSpPr/>
            <p:nvPr/>
          </p:nvSpPr>
          <p:spPr>
            <a:xfrm>
              <a:off x="495306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7" name="Google Shape;2587;p8"/>
            <p:cNvSpPr/>
            <p:nvPr/>
          </p:nvSpPr>
          <p:spPr>
            <a:xfrm>
              <a:off x="533407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8" name="Google Shape;2588;p8"/>
            <p:cNvSpPr/>
            <p:nvPr/>
          </p:nvSpPr>
          <p:spPr>
            <a:xfrm>
              <a:off x="571507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9" name="Google Shape;2589;p8"/>
            <p:cNvSpPr/>
            <p:nvPr/>
          </p:nvSpPr>
          <p:spPr>
            <a:xfrm>
              <a:off x="609608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0" name="Google Shape;2590;p8"/>
            <p:cNvSpPr/>
            <p:nvPr/>
          </p:nvSpPr>
          <p:spPr>
            <a:xfrm>
              <a:off x="647708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1" name="Google Shape;2591;p8"/>
            <p:cNvSpPr/>
            <p:nvPr/>
          </p:nvSpPr>
          <p:spPr>
            <a:xfrm>
              <a:off x="685809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2" name="Google Shape;2592;p8"/>
            <p:cNvSpPr/>
            <p:nvPr/>
          </p:nvSpPr>
          <p:spPr>
            <a:xfrm>
              <a:off x="723909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3" name="Google Shape;2593;p8"/>
            <p:cNvSpPr/>
            <p:nvPr/>
          </p:nvSpPr>
          <p:spPr>
            <a:xfrm>
              <a:off x="762011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4" name="Google Shape;2594;p8"/>
            <p:cNvSpPr/>
            <p:nvPr/>
          </p:nvSpPr>
          <p:spPr>
            <a:xfrm>
              <a:off x="800111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5" name="Google Shape;2595;p8"/>
            <p:cNvSpPr/>
            <p:nvPr/>
          </p:nvSpPr>
          <p:spPr>
            <a:xfrm>
              <a:off x="838212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6" name="Google Shape;2596;p8"/>
            <p:cNvSpPr/>
            <p:nvPr/>
          </p:nvSpPr>
          <p:spPr>
            <a:xfrm>
              <a:off x="876312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7" name="Google Shape;2597;p8"/>
            <p:cNvSpPr/>
            <p:nvPr/>
          </p:nvSpPr>
          <p:spPr>
            <a:xfrm>
              <a:off x="762011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8" name="Google Shape;2598;p8"/>
            <p:cNvSpPr/>
            <p:nvPr/>
          </p:nvSpPr>
          <p:spPr>
            <a:xfrm>
              <a:off x="800111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9" name="Google Shape;2599;p8"/>
            <p:cNvSpPr/>
            <p:nvPr/>
          </p:nvSpPr>
          <p:spPr>
            <a:xfrm>
              <a:off x="838212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0" name="Google Shape;2600;p8"/>
            <p:cNvSpPr/>
            <p:nvPr/>
          </p:nvSpPr>
          <p:spPr>
            <a:xfrm>
              <a:off x="876312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1" name="Google Shape;2601;p8"/>
            <p:cNvSpPr/>
            <p:nvPr/>
          </p:nvSpPr>
          <p:spPr>
            <a:xfrm>
              <a:off x="762011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2" name="Google Shape;2602;p8"/>
            <p:cNvSpPr/>
            <p:nvPr/>
          </p:nvSpPr>
          <p:spPr>
            <a:xfrm>
              <a:off x="800111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3" name="Google Shape;2603;p8"/>
            <p:cNvSpPr/>
            <p:nvPr/>
          </p:nvSpPr>
          <p:spPr>
            <a:xfrm>
              <a:off x="838212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4" name="Google Shape;2604;p8"/>
            <p:cNvSpPr/>
            <p:nvPr/>
          </p:nvSpPr>
          <p:spPr>
            <a:xfrm>
              <a:off x="876312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5" name="Google Shape;2605;p8"/>
            <p:cNvSpPr/>
            <p:nvPr/>
          </p:nvSpPr>
          <p:spPr>
            <a:xfrm>
              <a:off x="762011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6" name="Google Shape;2606;p8"/>
            <p:cNvSpPr/>
            <p:nvPr/>
          </p:nvSpPr>
          <p:spPr>
            <a:xfrm>
              <a:off x="800111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7" name="Google Shape;2607;p8"/>
            <p:cNvSpPr/>
            <p:nvPr/>
          </p:nvSpPr>
          <p:spPr>
            <a:xfrm>
              <a:off x="838212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8" name="Google Shape;2608;p8"/>
            <p:cNvSpPr/>
            <p:nvPr/>
          </p:nvSpPr>
          <p:spPr>
            <a:xfrm>
              <a:off x="876312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9" name="Google Shape;2609;p8"/>
            <p:cNvSpPr/>
            <p:nvPr/>
          </p:nvSpPr>
          <p:spPr>
            <a:xfrm>
              <a:off x="762011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0" name="Google Shape;2610;p8"/>
            <p:cNvSpPr/>
            <p:nvPr/>
          </p:nvSpPr>
          <p:spPr>
            <a:xfrm>
              <a:off x="800111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1" name="Google Shape;2611;p8"/>
            <p:cNvSpPr/>
            <p:nvPr/>
          </p:nvSpPr>
          <p:spPr>
            <a:xfrm>
              <a:off x="838212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2" name="Google Shape;2612;p8"/>
            <p:cNvSpPr/>
            <p:nvPr/>
          </p:nvSpPr>
          <p:spPr>
            <a:xfrm>
              <a:off x="876312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3" name="Google Shape;2613;p8"/>
            <p:cNvSpPr/>
            <p:nvPr/>
          </p:nvSpPr>
          <p:spPr>
            <a:xfrm>
              <a:off x="762011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4" name="Google Shape;2614;p8"/>
            <p:cNvSpPr/>
            <p:nvPr/>
          </p:nvSpPr>
          <p:spPr>
            <a:xfrm>
              <a:off x="800111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5" name="Google Shape;2615;p8"/>
            <p:cNvSpPr/>
            <p:nvPr/>
          </p:nvSpPr>
          <p:spPr>
            <a:xfrm>
              <a:off x="838212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6" name="Google Shape;2616;p8"/>
            <p:cNvSpPr/>
            <p:nvPr/>
          </p:nvSpPr>
          <p:spPr>
            <a:xfrm>
              <a:off x="876312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7" name="Google Shape;2617;p8"/>
            <p:cNvSpPr/>
            <p:nvPr/>
          </p:nvSpPr>
          <p:spPr>
            <a:xfrm>
              <a:off x="762011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8" name="Google Shape;2618;p8"/>
            <p:cNvSpPr/>
            <p:nvPr/>
          </p:nvSpPr>
          <p:spPr>
            <a:xfrm>
              <a:off x="800111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9" name="Google Shape;2619;p8"/>
            <p:cNvSpPr/>
            <p:nvPr/>
          </p:nvSpPr>
          <p:spPr>
            <a:xfrm>
              <a:off x="838212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0" name="Google Shape;2620;p8"/>
            <p:cNvSpPr/>
            <p:nvPr/>
          </p:nvSpPr>
          <p:spPr>
            <a:xfrm>
              <a:off x="876312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1" name="Google Shape;2621;p8"/>
            <p:cNvSpPr/>
            <p:nvPr/>
          </p:nvSpPr>
          <p:spPr>
            <a:xfrm>
              <a:off x="762011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2" name="Google Shape;2622;p8"/>
            <p:cNvSpPr/>
            <p:nvPr/>
          </p:nvSpPr>
          <p:spPr>
            <a:xfrm>
              <a:off x="800111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3" name="Google Shape;2623;p8"/>
            <p:cNvSpPr/>
            <p:nvPr/>
          </p:nvSpPr>
          <p:spPr>
            <a:xfrm>
              <a:off x="838212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4" name="Google Shape;2624;p8"/>
            <p:cNvSpPr/>
            <p:nvPr/>
          </p:nvSpPr>
          <p:spPr>
            <a:xfrm>
              <a:off x="876312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5" name="Google Shape;2625;p8"/>
            <p:cNvSpPr/>
            <p:nvPr/>
          </p:nvSpPr>
          <p:spPr>
            <a:xfrm>
              <a:off x="762011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6" name="Google Shape;2626;p8"/>
            <p:cNvSpPr/>
            <p:nvPr/>
          </p:nvSpPr>
          <p:spPr>
            <a:xfrm>
              <a:off x="800111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7" name="Google Shape;2627;p8"/>
            <p:cNvSpPr/>
            <p:nvPr/>
          </p:nvSpPr>
          <p:spPr>
            <a:xfrm>
              <a:off x="838212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8" name="Google Shape;2628;p8"/>
            <p:cNvSpPr/>
            <p:nvPr/>
          </p:nvSpPr>
          <p:spPr>
            <a:xfrm>
              <a:off x="876312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9" name="Google Shape;2629;p8"/>
            <p:cNvSpPr/>
            <p:nvPr/>
          </p:nvSpPr>
          <p:spPr>
            <a:xfrm>
              <a:off x="762011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0" name="Google Shape;2630;p8"/>
            <p:cNvSpPr/>
            <p:nvPr/>
          </p:nvSpPr>
          <p:spPr>
            <a:xfrm>
              <a:off x="800111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1" name="Google Shape;2631;p8"/>
            <p:cNvSpPr/>
            <p:nvPr/>
          </p:nvSpPr>
          <p:spPr>
            <a:xfrm>
              <a:off x="838212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2" name="Google Shape;2632;p8"/>
            <p:cNvSpPr/>
            <p:nvPr/>
          </p:nvSpPr>
          <p:spPr>
            <a:xfrm>
              <a:off x="876312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3" name="Google Shape;2633;p8"/>
            <p:cNvSpPr/>
            <p:nvPr/>
          </p:nvSpPr>
          <p:spPr>
            <a:xfrm>
              <a:off x="762011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4" name="Google Shape;2634;p8"/>
            <p:cNvSpPr/>
            <p:nvPr/>
          </p:nvSpPr>
          <p:spPr>
            <a:xfrm>
              <a:off x="800111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5" name="Google Shape;2635;p8"/>
            <p:cNvSpPr/>
            <p:nvPr/>
          </p:nvSpPr>
          <p:spPr>
            <a:xfrm>
              <a:off x="838212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6" name="Google Shape;2636;p8"/>
            <p:cNvSpPr/>
            <p:nvPr/>
          </p:nvSpPr>
          <p:spPr>
            <a:xfrm>
              <a:off x="876312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7" name="Google Shape;2637;p8"/>
            <p:cNvSpPr/>
            <p:nvPr/>
          </p:nvSpPr>
          <p:spPr>
            <a:xfrm>
              <a:off x="762011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8" name="Google Shape;2638;p8"/>
            <p:cNvSpPr/>
            <p:nvPr/>
          </p:nvSpPr>
          <p:spPr>
            <a:xfrm>
              <a:off x="800111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9" name="Google Shape;2639;p8"/>
            <p:cNvSpPr/>
            <p:nvPr/>
          </p:nvSpPr>
          <p:spPr>
            <a:xfrm>
              <a:off x="838212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0" name="Google Shape;2640;p8"/>
            <p:cNvSpPr/>
            <p:nvPr/>
          </p:nvSpPr>
          <p:spPr>
            <a:xfrm>
              <a:off x="876312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1" name="Google Shape;2641;p8"/>
            <p:cNvSpPr/>
            <p:nvPr/>
          </p:nvSpPr>
          <p:spPr>
            <a:xfrm>
              <a:off x="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2" name="Google Shape;2642;p8"/>
            <p:cNvSpPr/>
            <p:nvPr/>
          </p:nvSpPr>
          <p:spPr>
            <a:xfrm>
              <a:off x="38100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3" name="Google Shape;2643;p8"/>
            <p:cNvSpPr/>
            <p:nvPr/>
          </p:nvSpPr>
          <p:spPr>
            <a:xfrm>
              <a:off x="76201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4" name="Google Shape;2644;p8"/>
            <p:cNvSpPr/>
            <p:nvPr/>
          </p:nvSpPr>
          <p:spPr>
            <a:xfrm>
              <a:off x="114301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5" name="Google Shape;2645;p8"/>
            <p:cNvSpPr/>
            <p:nvPr/>
          </p:nvSpPr>
          <p:spPr>
            <a:xfrm>
              <a:off x="152402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6" name="Google Shape;2646;p8"/>
            <p:cNvSpPr/>
            <p:nvPr/>
          </p:nvSpPr>
          <p:spPr>
            <a:xfrm>
              <a:off x="190502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7" name="Google Shape;2647;p8"/>
            <p:cNvSpPr/>
            <p:nvPr/>
          </p:nvSpPr>
          <p:spPr>
            <a:xfrm>
              <a:off x="228603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8" name="Google Shape;2648;p8"/>
            <p:cNvSpPr/>
            <p:nvPr/>
          </p:nvSpPr>
          <p:spPr>
            <a:xfrm>
              <a:off x="266703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9" name="Google Shape;2649;p8"/>
            <p:cNvSpPr/>
            <p:nvPr/>
          </p:nvSpPr>
          <p:spPr>
            <a:xfrm>
              <a:off x="304804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0" name="Google Shape;2650;p8"/>
            <p:cNvSpPr/>
            <p:nvPr/>
          </p:nvSpPr>
          <p:spPr>
            <a:xfrm>
              <a:off x="342904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1" name="Google Shape;2651;p8"/>
            <p:cNvSpPr/>
            <p:nvPr/>
          </p:nvSpPr>
          <p:spPr>
            <a:xfrm>
              <a:off x="381005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2" name="Google Shape;2652;p8"/>
            <p:cNvSpPr/>
            <p:nvPr/>
          </p:nvSpPr>
          <p:spPr>
            <a:xfrm>
              <a:off x="419105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3" name="Google Shape;2653;p8"/>
            <p:cNvSpPr/>
            <p:nvPr/>
          </p:nvSpPr>
          <p:spPr>
            <a:xfrm>
              <a:off x="457206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4" name="Google Shape;2654;p8"/>
            <p:cNvSpPr/>
            <p:nvPr/>
          </p:nvSpPr>
          <p:spPr>
            <a:xfrm>
              <a:off x="495306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5" name="Google Shape;2655;p8"/>
            <p:cNvSpPr/>
            <p:nvPr/>
          </p:nvSpPr>
          <p:spPr>
            <a:xfrm>
              <a:off x="533407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6" name="Google Shape;2656;p8"/>
            <p:cNvSpPr/>
            <p:nvPr/>
          </p:nvSpPr>
          <p:spPr>
            <a:xfrm>
              <a:off x="571507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7" name="Google Shape;2657;p8"/>
            <p:cNvSpPr/>
            <p:nvPr/>
          </p:nvSpPr>
          <p:spPr>
            <a:xfrm>
              <a:off x="609608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8" name="Google Shape;2658;p8"/>
            <p:cNvSpPr/>
            <p:nvPr/>
          </p:nvSpPr>
          <p:spPr>
            <a:xfrm>
              <a:off x="647708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9" name="Google Shape;2659;p8"/>
            <p:cNvSpPr/>
            <p:nvPr/>
          </p:nvSpPr>
          <p:spPr>
            <a:xfrm>
              <a:off x="685809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0" name="Google Shape;2660;p8"/>
            <p:cNvSpPr/>
            <p:nvPr/>
          </p:nvSpPr>
          <p:spPr>
            <a:xfrm>
              <a:off x="723909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1" name="Google Shape;2661;p8"/>
            <p:cNvSpPr/>
            <p:nvPr/>
          </p:nvSpPr>
          <p:spPr>
            <a:xfrm>
              <a:off x="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2" name="Google Shape;2662;p8"/>
            <p:cNvSpPr/>
            <p:nvPr/>
          </p:nvSpPr>
          <p:spPr>
            <a:xfrm>
              <a:off x="38100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8"/>
            <p:cNvSpPr/>
            <p:nvPr/>
          </p:nvSpPr>
          <p:spPr>
            <a:xfrm>
              <a:off x="76201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4" name="Google Shape;2664;p8"/>
            <p:cNvSpPr/>
            <p:nvPr/>
          </p:nvSpPr>
          <p:spPr>
            <a:xfrm>
              <a:off x="114301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5" name="Google Shape;2665;p8"/>
            <p:cNvSpPr/>
            <p:nvPr/>
          </p:nvSpPr>
          <p:spPr>
            <a:xfrm>
              <a:off x="152402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6" name="Google Shape;2666;p8"/>
            <p:cNvSpPr/>
            <p:nvPr/>
          </p:nvSpPr>
          <p:spPr>
            <a:xfrm>
              <a:off x="190502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7" name="Google Shape;2667;p8"/>
            <p:cNvSpPr/>
            <p:nvPr/>
          </p:nvSpPr>
          <p:spPr>
            <a:xfrm>
              <a:off x="228603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8" name="Google Shape;2668;p8"/>
            <p:cNvSpPr/>
            <p:nvPr/>
          </p:nvSpPr>
          <p:spPr>
            <a:xfrm>
              <a:off x="266703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9" name="Google Shape;2669;p8"/>
            <p:cNvSpPr/>
            <p:nvPr/>
          </p:nvSpPr>
          <p:spPr>
            <a:xfrm>
              <a:off x="304804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0" name="Google Shape;2670;p8"/>
            <p:cNvSpPr/>
            <p:nvPr/>
          </p:nvSpPr>
          <p:spPr>
            <a:xfrm>
              <a:off x="342904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1" name="Google Shape;2671;p8"/>
            <p:cNvSpPr/>
            <p:nvPr/>
          </p:nvSpPr>
          <p:spPr>
            <a:xfrm>
              <a:off x="381005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2" name="Google Shape;2672;p8"/>
            <p:cNvSpPr/>
            <p:nvPr/>
          </p:nvSpPr>
          <p:spPr>
            <a:xfrm>
              <a:off x="419105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3" name="Google Shape;2673;p8"/>
            <p:cNvSpPr/>
            <p:nvPr/>
          </p:nvSpPr>
          <p:spPr>
            <a:xfrm>
              <a:off x="457206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4" name="Google Shape;2674;p8"/>
            <p:cNvSpPr/>
            <p:nvPr/>
          </p:nvSpPr>
          <p:spPr>
            <a:xfrm>
              <a:off x="495306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5" name="Google Shape;2675;p8"/>
            <p:cNvSpPr/>
            <p:nvPr/>
          </p:nvSpPr>
          <p:spPr>
            <a:xfrm>
              <a:off x="533407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6" name="Google Shape;2676;p8"/>
            <p:cNvSpPr/>
            <p:nvPr/>
          </p:nvSpPr>
          <p:spPr>
            <a:xfrm>
              <a:off x="571507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7" name="Google Shape;2677;p8"/>
            <p:cNvSpPr/>
            <p:nvPr/>
          </p:nvSpPr>
          <p:spPr>
            <a:xfrm>
              <a:off x="609608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8" name="Google Shape;2678;p8"/>
            <p:cNvSpPr/>
            <p:nvPr/>
          </p:nvSpPr>
          <p:spPr>
            <a:xfrm>
              <a:off x="647708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9" name="Google Shape;2679;p8"/>
            <p:cNvSpPr/>
            <p:nvPr/>
          </p:nvSpPr>
          <p:spPr>
            <a:xfrm>
              <a:off x="685809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0" name="Google Shape;2680;p8"/>
            <p:cNvSpPr/>
            <p:nvPr/>
          </p:nvSpPr>
          <p:spPr>
            <a:xfrm>
              <a:off x="723909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1" name="Google Shape;2681;p8"/>
            <p:cNvSpPr/>
            <p:nvPr/>
          </p:nvSpPr>
          <p:spPr>
            <a:xfrm>
              <a:off x="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2" name="Google Shape;2682;p8"/>
            <p:cNvSpPr/>
            <p:nvPr/>
          </p:nvSpPr>
          <p:spPr>
            <a:xfrm>
              <a:off x="38100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3" name="Google Shape;2683;p8"/>
            <p:cNvSpPr/>
            <p:nvPr/>
          </p:nvSpPr>
          <p:spPr>
            <a:xfrm>
              <a:off x="76201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 name="Google Shape;2684;p8"/>
            <p:cNvSpPr/>
            <p:nvPr/>
          </p:nvSpPr>
          <p:spPr>
            <a:xfrm>
              <a:off x="114301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 name="Google Shape;2685;p8"/>
            <p:cNvSpPr/>
            <p:nvPr/>
          </p:nvSpPr>
          <p:spPr>
            <a:xfrm>
              <a:off x="152402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6" name="Google Shape;2686;p8"/>
            <p:cNvSpPr/>
            <p:nvPr/>
          </p:nvSpPr>
          <p:spPr>
            <a:xfrm>
              <a:off x="190502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7" name="Google Shape;2687;p8"/>
            <p:cNvSpPr/>
            <p:nvPr/>
          </p:nvSpPr>
          <p:spPr>
            <a:xfrm>
              <a:off x="228603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 name="Google Shape;2688;p8"/>
            <p:cNvSpPr/>
            <p:nvPr/>
          </p:nvSpPr>
          <p:spPr>
            <a:xfrm>
              <a:off x="266703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 name="Google Shape;2689;p8"/>
            <p:cNvSpPr/>
            <p:nvPr/>
          </p:nvSpPr>
          <p:spPr>
            <a:xfrm>
              <a:off x="304804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 name="Google Shape;2690;p8"/>
            <p:cNvSpPr/>
            <p:nvPr/>
          </p:nvSpPr>
          <p:spPr>
            <a:xfrm>
              <a:off x="342904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 name="Google Shape;2691;p8"/>
            <p:cNvSpPr/>
            <p:nvPr/>
          </p:nvSpPr>
          <p:spPr>
            <a:xfrm>
              <a:off x="381005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 name="Google Shape;2692;p8"/>
            <p:cNvSpPr/>
            <p:nvPr/>
          </p:nvSpPr>
          <p:spPr>
            <a:xfrm>
              <a:off x="419105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 name="Google Shape;2693;p8"/>
            <p:cNvSpPr/>
            <p:nvPr/>
          </p:nvSpPr>
          <p:spPr>
            <a:xfrm>
              <a:off x="457206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 name="Google Shape;2694;p8"/>
            <p:cNvSpPr/>
            <p:nvPr/>
          </p:nvSpPr>
          <p:spPr>
            <a:xfrm>
              <a:off x="495306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 name="Google Shape;2695;p8"/>
            <p:cNvSpPr/>
            <p:nvPr/>
          </p:nvSpPr>
          <p:spPr>
            <a:xfrm>
              <a:off x="533407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 name="Google Shape;2696;p8"/>
            <p:cNvSpPr/>
            <p:nvPr/>
          </p:nvSpPr>
          <p:spPr>
            <a:xfrm>
              <a:off x="571507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7" name="Google Shape;2697;p8"/>
            <p:cNvSpPr/>
            <p:nvPr/>
          </p:nvSpPr>
          <p:spPr>
            <a:xfrm>
              <a:off x="609608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 name="Google Shape;2698;p8"/>
            <p:cNvSpPr/>
            <p:nvPr/>
          </p:nvSpPr>
          <p:spPr>
            <a:xfrm>
              <a:off x="647708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699;p8"/>
            <p:cNvSpPr/>
            <p:nvPr/>
          </p:nvSpPr>
          <p:spPr>
            <a:xfrm>
              <a:off x="685809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2700;p8"/>
            <p:cNvSpPr/>
            <p:nvPr/>
          </p:nvSpPr>
          <p:spPr>
            <a:xfrm>
              <a:off x="723909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 name="Google Shape;2701;p8"/>
            <p:cNvSpPr/>
            <p:nvPr/>
          </p:nvSpPr>
          <p:spPr>
            <a:xfrm>
              <a:off x="762011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 name="Google Shape;2702;p8"/>
            <p:cNvSpPr/>
            <p:nvPr/>
          </p:nvSpPr>
          <p:spPr>
            <a:xfrm>
              <a:off x="800111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8"/>
            <p:cNvSpPr/>
            <p:nvPr/>
          </p:nvSpPr>
          <p:spPr>
            <a:xfrm>
              <a:off x="838212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 name="Google Shape;2704;p8"/>
            <p:cNvSpPr/>
            <p:nvPr/>
          </p:nvSpPr>
          <p:spPr>
            <a:xfrm>
              <a:off x="876312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 name="Google Shape;2705;p8"/>
            <p:cNvSpPr/>
            <p:nvPr/>
          </p:nvSpPr>
          <p:spPr>
            <a:xfrm>
              <a:off x="762011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 name="Google Shape;2706;p8"/>
            <p:cNvSpPr/>
            <p:nvPr/>
          </p:nvSpPr>
          <p:spPr>
            <a:xfrm>
              <a:off x="800111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 name="Google Shape;2707;p8"/>
            <p:cNvSpPr/>
            <p:nvPr/>
          </p:nvSpPr>
          <p:spPr>
            <a:xfrm>
              <a:off x="838212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8" name="Google Shape;2708;p8"/>
            <p:cNvSpPr/>
            <p:nvPr/>
          </p:nvSpPr>
          <p:spPr>
            <a:xfrm>
              <a:off x="876312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 name="Google Shape;2709;p8"/>
            <p:cNvSpPr/>
            <p:nvPr/>
          </p:nvSpPr>
          <p:spPr>
            <a:xfrm>
              <a:off x="762011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0" name="Google Shape;2710;p8"/>
            <p:cNvSpPr/>
            <p:nvPr/>
          </p:nvSpPr>
          <p:spPr>
            <a:xfrm>
              <a:off x="800111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1" name="Google Shape;2711;p8"/>
            <p:cNvSpPr/>
            <p:nvPr/>
          </p:nvSpPr>
          <p:spPr>
            <a:xfrm>
              <a:off x="838212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2" name="Google Shape;2712;p8"/>
            <p:cNvSpPr/>
            <p:nvPr/>
          </p:nvSpPr>
          <p:spPr>
            <a:xfrm>
              <a:off x="876312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13" name="Google Shape;2713;p8"/>
          <p:cNvSpPr/>
          <p:nvPr/>
        </p:nvSpPr>
        <p:spPr>
          <a:xfrm flipH="1">
            <a:off x="0" y="0"/>
            <a:ext cx="9144000" cy="5143500"/>
          </a:xfrm>
          <a:prstGeom prst="rtTriangle">
            <a:avLst/>
          </a:prstGeom>
          <a:solidFill>
            <a:srgbClr val="005051">
              <a:alpha val="10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14" name="Google Shape;2714;p8"/>
          <p:cNvGrpSpPr/>
          <p:nvPr/>
        </p:nvGrpSpPr>
        <p:grpSpPr>
          <a:xfrm>
            <a:off x="553048" y="535000"/>
            <a:ext cx="8105852" cy="4302000"/>
            <a:chOff x="553048" y="535000"/>
            <a:chExt cx="8105852" cy="4302000"/>
          </a:xfrm>
        </p:grpSpPr>
        <p:sp>
          <p:nvSpPr>
            <p:cNvPr id="2715" name="Google Shape;2715;p8"/>
            <p:cNvSpPr/>
            <p:nvPr/>
          </p:nvSpPr>
          <p:spPr>
            <a:xfrm>
              <a:off x="942300" y="763600"/>
              <a:ext cx="7716600" cy="4073400"/>
            </a:xfrm>
            <a:prstGeom prst="roundRect">
              <a:avLst>
                <a:gd name="adj" fmla="val 2480"/>
              </a:avLst>
            </a:prstGeom>
            <a:solidFill>
              <a:srgbClr val="222828">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 name="Google Shape;2716;p8"/>
            <p:cNvSpPr/>
            <p:nvPr/>
          </p:nvSpPr>
          <p:spPr>
            <a:xfrm>
              <a:off x="712275" y="535000"/>
              <a:ext cx="7716600" cy="4073400"/>
            </a:xfrm>
            <a:prstGeom prst="roundRect">
              <a:avLst>
                <a:gd name="adj" fmla="val 248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 name="Google Shape;2717;p8"/>
            <p:cNvSpPr/>
            <p:nvPr/>
          </p:nvSpPr>
          <p:spPr>
            <a:xfrm>
              <a:off x="848698" y="898261"/>
              <a:ext cx="317374" cy="317436"/>
            </a:xfrm>
            <a:custGeom>
              <a:avLst/>
              <a:gdLst/>
              <a:ahLst/>
              <a:cxnLst/>
              <a:rect l="l" t="t" r="r" b="b"/>
              <a:pathLst>
                <a:path w="15209" h="15212" extrusionOk="0">
                  <a:moveTo>
                    <a:pt x="7604" y="0"/>
                  </a:moveTo>
                  <a:cubicBezTo>
                    <a:pt x="3404" y="0"/>
                    <a:pt x="0" y="3405"/>
                    <a:pt x="0" y="7605"/>
                  </a:cubicBezTo>
                  <a:cubicBezTo>
                    <a:pt x="0" y="11805"/>
                    <a:pt x="3404" y="15212"/>
                    <a:pt x="7604" y="15212"/>
                  </a:cubicBezTo>
                  <a:cubicBezTo>
                    <a:pt x="11804" y="15212"/>
                    <a:pt x="15209" y="11805"/>
                    <a:pt x="15209" y="7605"/>
                  </a:cubicBezTo>
                  <a:cubicBezTo>
                    <a:pt x="15209" y="3405"/>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 name="Google Shape;2718;p8"/>
            <p:cNvSpPr/>
            <p:nvPr/>
          </p:nvSpPr>
          <p:spPr>
            <a:xfrm>
              <a:off x="553048" y="931482"/>
              <a:ext cx="549400" cy="250994"/>
            </a:xfrm>
            <a:custGeom>
              <a:avLst/>
              <a:gdLst/>
              <a:ahLst/>
              <a:cxnLst/>
              <a:rect l="l" t="t" r="r" b="b"/>
              <a:pathLst>
                <a:path w="26328" h="12028" extrusionOk="0">
                  <a:moveTo>
                    <a:pt x="1493" y="0"/>
                  </a:moveTo>
                  <a:cubicBezTo>
                    <a:pt x="671" y="0"/>
                    <a:pt x="0" y="668"/>
                    <a:pt x="0" y="1494"/>
                  </a:cubicBezTo>
                  <a:cubicBezTo>
                    <a:pt x="0" y="2319"/>
                    <a:pt x="671" y="2990"/>
                    <a:pt x="1493" y="2990"/>
                  </a:cubicBezTo>
                  <a:lnTo>
                    <a:pt x="19596" y="2990"/>
                  </a:lnTo>
                  <a:cubicBezTo>
                    <a:pt x="21591" y="2990"/>
                    <a:pt x="23340" y="4081"/>
                    <a:pt x="23340" y="5330"/>
                  </a:cubicBezTo>
                  <a:lnTo>
                    <a:pt x="23340" y="6698"/>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9" name="Google Shape;2719;p8"/>
            <p:cNvSpPr/>
            <p:nvPr/>
          </p:nvSpPr>
          <p:spPr>
            <a:xfrm>
              <a:off x="848698" y="1332681"/>
              <a:ext cx="317374" cy="317457"/>
            </a:xfrm>
            <a:custGeom>
              <a:avLst/>
              <a:gdLst/>
              <a:ahLst/>
              <a:cxnLst/>
              <a:rect l="l" t="t" r="r" b="b"/>
              <a:pathLst>
                <a:path w="15209" h="15213" extrusionOk="0">
                  <a:moveTo>
                    <a:pt x="7604" y="1"/>
                  </a:moveTo>
                  <a:cubicBezTo>
                    <a:pt x="3404" y="1"/>
                    <a:pt x="0" y="3408"/>
                    <a:pt x="0" y="7608"/>
                  </a:cubicBezTo>
                  <a:cubicBezTo>
                    <a:pt x="0" y="11808"/>
                    <a:pt x="3404" y="15212"/>
                    <a:pt x="7604" y="15212"/>
                  </a:cubicBezTo>
                  <a:cubicBezTo>
                    <a:pt x="11804" y="15212"/>
                    <a:pt x="15209" y="11808"/>
                    <a:pt x="15209" y="7608"/>
                  </a:cubicBezTo>
                  <a:cubicBezTo>
                    <a:pt x="15209" y="3408"/>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0" name="Google Shape;2720;p8"/>
            <p:cNvSpPr/>
            <p:nvPr/>
          </p:nvSpPr>
          <p:spPr>
            <a:xfrm>
              <a:off x="553048" y="1365902"/>
              <a:ext cx="549400" cy="251015"/>
            </a:xfrm>
            <a:custGeom>
              <a:avLst/>
              <a:gdLst/>
              <a:ahLst/>
              <a:cxnLst/>
              <a:rect l="l" t="t" r="r" b="b"/>
              <a:pathLst>
                <a:path w="26328" h="12029" extrusionOk="0">
                  <a:moveTo>
                    <a:pt x="1493" y="1"/>
                  </a:moveTo>
                  <a:cubicBezTo>
                    <a:pt x="671" y="1"/>
                    <a:pt x="0" y="671"/>
                    <a:pt x="0" y="1497"/>
                  </a:cubicBezTo>
                  <a:cubicBezTo>
                    <a:pt x="0" y="2320"/>
                    <a:pt x="671" y="2990"/>
                    <a:pt x="1493" y="2990"/>
                  </a:cubicBezTo>
                  <a:lnTo>
                    <a:pt x="19596" y="2990"/>
                  </a:lnTo>
                  <a:cubicBezTo>
                    <a:pt x="21591" y="2990"/>
                    <a:pt x="23340" y="4084"/>
                    <a:pt x="23340" y="5330"/>
                  </a:cubicBezTo>
                  <a:lnTo>
                    <a:pt x="23340" y="6699"/>
                  </a:lnTo>
                  <a:cubicBezTo>
                    <a:pt x="23340" y="7948"/>
                    <a:pt x="21591" y="9042"/>
                    <a:pt x="19596" y="9042"/>
                  </a:cubicBezTo>
                  <a:lnTo>
                    <a:pt x="1493" y="9042"/>
                  </a:lnTo>
                  <a:cubicBezTo>
                    <a:pt x="671" y="9042"/>
                    <a:pt x="0" y="9709"/>
                    <a:pt x="0" y="10535"/>
                  </a:cubicBezTo>
                  <a:cubicBezTo>
                    <a:pt x="0" y="11361"/>
                    <a:pt x="671" y="12028"/>
                    <a:pt x="1493" y="12028"/>
                  </a:cubicBezTo>
                  <a:lnTo>
                    <a:pt x="19596" y="12028"/>
                  </a:lnTo>
                  <a:cubicBezTo>
                    <a:pt x="23370" y="12028"/>
                    <a:pt x="26327" y="9688"/>
                    <a:pt x="26327" y="6699"/>
                  </a:cubicBezTo>
                  <a:lnTo>
                    <a:pt x="26327" y="5330"/>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1" name="Google Shape;2721;p8"/>
            <p:cNvSpPr/>
            <p:nvPr/>
          </p:nvSpPr>
          <p:spPr>
            <a:xfrm>
              <a:off x="848698" y="1767184"/>
              <a:ext cx="317374" cy="317436"/>
            </a:xfrm>
            <a:custGeom>
              <a:avLst/>
              <a:gdLst/>
              <a:ahLst/>
              <a:cxnLst/>
              <a:rect l="l" t="t" r="r" b="b"/>
              <a:pathLst>
                <a:path w="15209" h="15212" extrusionOk="0">
                  <a:moveTo>
                    <a:pt x="7604" y="0"/>
                  </a:moveTo>
                  <a:cubicBezTo>
                    <a:pt x="3404" y="0"/>
                    <a:pt x="0" y="3404"/>
                    <a:pt x="0" y="7605"/>
                  </a:cubicBezTo>
                  <a:cubicBezTo>
                    <a:pt x="0" y="11805"/>
                    <a:pt x="3404" y="15212"/>
                    <a:pt x="7604" y="15212"/>
                  </a:cubicBezTo>
                  <a:cubicBezTo>
                    <a:pt x="11804" y="15212"/>
                    <a:pt x="15209" y="11805"/>
                    <a:pt x="15209" y="7605"/>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2" name="Google Shape;2722;p8"/>
            <p:cNvSpPr/>
            <p:nvPr/>
          </p:nvSpPr>
          <p:spPr>
            <a:xfrm>
              <a:off x="553048" y="1800405"/>
              <a:ext cx="549400" cy="250994"/>
            </a:xfrm>
            <a:custGeom>
              <a:avLst/>
              <a:gdLst/>
              <a:ahLst/>
              <a:cxnLst/>
              <a:rect l="l" t="t" r="r" b="b"/>
              <a:pathLst>
                <a:path w="26328" h="12028" extrusionOk="0">
                  <a:moveTo>
                    <a:pt x="1493" y="0"/>
                  </a:moveTo>
                  <a:cubicBezTo>
                    <a:pt x="671" y="0"/>
                    <a:pt x="0" y="668"/>
                    <a:pt x="0" y="1493"/>
                  </a:cubicBezTo>
                  <a:cubicBezTo>
                    <a:pt x="0" y="2319"/>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3" name="Google Shape;2723;p8"/>
            <p:cNvSpPr/>
            <p:nvPr/>
          </p:nvSpPr>
          <p:spPr>
            <a:xfrm>
              <a:off x="848698" y="2201603"/>
              <a:ext cx="317374" cy="317457"/>
            </a:xfrm>
            <a:custGeom>
              <a:avLst/>
              <a:gdLst/>
              <a:ahLst/>
              <a:cxnLst/>
              <a:rect l="l" t="t" r="r" b="b"/>
              <a:pathLst>
                <a:path w="15209" h="15213" extrusionOk="0">
                  <a:moveTo>
                    <a:pt x="7604" y="1"/>
                  </a:moveTo>
                  <a:cubicBezTo>
                    <a:pt x="3404" y="1"/>
                    <a:pt x="0" y="3405"/>
                    <a:pt x="0" y="7608"/>
                  </a:cubicBezTo>
                  <a:cubicBezTo>
                    <a:pt x="0" y="11808"/>
                    <a:pt x="3404" y="15212"/>
                    <a:pt x="7604" y="15212"/>
                  </a:cubicBezTo>
                  <a:cubicBezTo>
                    <a:pt x="11804" y="15212"/>
                    <a:pt x="15209" y="11808"/>
                    <a:pt x="15209" y="7608"/>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 name="Google Shape;2724;p8"/>
            <p:cNvSpPr/>
            <p:nvPr/>
          </p:nvSpPr>
          <p:spPr>
            <a:xfrm>
              <a:off x="553048" y="2234824"/>
              <a:ext cx="549400" cy="251015"/>
            </a:xfrm>
            <a:custGeom>
              <a:avLst/>
              <a:gdLst/>
              <a:ahLst/>
              <a:cxnLst/>
              <a:rect l="l" t="t" r="r" b="b"/>
              <a:pathLst>
                <a:path w="26328" h="12029" extrusionOk="0">
                  <a:moveTo>
                    <a:pt x="1493" y="1"/>
                  </a:moveTo>
                  <a:cubicBezTo>
                    <a:pt x="671" y="1"/>
                    <a:pt x="0" y="668"/>
                    <a:pt x="0" y="1494"/>
                  </a:cubicBezTo>
                  <a:cubicBezTo>
                    <a:pt x="0" y="2320"/>
                    <a:pt x="671" y="2990"/>
                    <a:pt x="1493" y="2990"/>
                  </a:cubicBezTo>
                  <a:lnTo>
                    <a:pt x="19596" y="2990"/>
                  </a:lnTo>
                  <a:cubicBezTo>
                    <a:pt x="21591" y="2990"/>
                    <a:pt x="23340" y="4084"/>
                    <a:pt x="23340" y="5330"/>
                  </a:cubicBezTo>
                  <a:lnTo>
                    <a:pt x="23340" y="6699"/>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9"/>
                  </a:cubicBezTo>
                  <a:lnTo>
                    <a:pt x="26327" y="5330"/>
                  </a:lnTo>
                  <a:cubicBezTo>
                    <a:pt x="26327" y="2341"/>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 name="Google Shape;2725;p8"/>
            <p:cNvSpPr/>
            <p:nvPr/>
          </p:nvSpPr>
          <p:spPr>
            <a:xfrm>
              <a:off x="848698" y="2636106"/>
              <a:ext cx="317374" cy="317374"/>
            </a:xfrm>
            <a:custGeom>
              <a:avLst/>
              <a:gdLst/>
              <a:ahLst/>
              <a:cxnLst/>
              <a:rect l="l" t="t" r="r" b="b"/>
              <a:pathLst>
                <a:path w="15209" h="15209" extrusionOk="0">
                  <a:moveTo>
                    <a:pt x="7604" y="0"/>
                  </a:moveTo>
                  <a:cubicBezTo>
                    <a:pt x="3404" y="0"/>
                    <a:pt x="0" y="3404"/>
                    <a:pt x="0" y="7604"/>
                  </a:cubicBezTo>
                  <a:cubicBezTo>
                    <a:pt x="0" y="11805"/>
                    <a:pt x="3404" y="15209"/>
                    <a:pt x="7604" y="15209"/>
                  </a:cubicBezTo>
                  <a:cubicBezTo>
                    <a:pt x="11804" y="15209"/>
                    <a:pt x="15209" y="11805"/>
                    <a:pt x="15209" y="7604"/>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 name="Google Shape;2726;p8"/>
            <p:cNvSpPr/>
            <p:nvPr/>
          </p:nvSpPr>
          <p:spPr>
            <a:xfrm>
              <a:off x="553048" y="2669265"/>
              <a:ext cx="549400" cy="250994"/>
            </a:xfrm>
            <a:custGeom>
              <a:avLst/>
              <a:gdLst/>
              <a:ahLst/>
              <a:cxnLst/>
              <a:rect l="l" t="t" r="r" b="b"/>
              <a:pathLst>
                <a:path w="26328" h="12028" extrusionOk="0">
                  <a:moveTo>
                    <a:pt x="1493" y="0"/>
                  </a:moveTo>
                  <a:cubicBezTo>
                    <a:pt x="671" y="0"/>
                    <a:pt x="0" y="671"/>
                    <a:pt x="0" y="1496"/>
                  </a:cubicBezTo>
                  <a:cubicBezTo>
                    <a:pt x="0" y="2322"/>
                    <a:pt x="671" y="2990"/>
                    <a:pt x="1493" y="2990"/>
                  </a:cubicBezTo>
                  <a:lnTo>
                    <a:pt x="19596" y="2990"/>
                  </a:lnTo>
                  <a:cubicBezTo>
                    <a:pt x="21591" y="2990"/>
                    <a:pt x="23340" y="4084"/>
                    <a:pt x="23340" y="5330"/>
                  </a:cubicBezTo>
                  <a:lnTo>
                    <a:pt x="23340" y="6698"/>
                  </a:lnTo>
                  <a:cubicBezTo>
                    <a:pt x="23340" y="7947"/>
                    <a:pt x="21591" y="9041"/>
                    <a:pt x="19596" y="9041"/>
                  </a:cubicBezTo>
                  <a:lnTo>
                    <a:pt x="1493" y="9041"/>
                  </a:lnTo>
                  <a:cubicBezTo>
                    <a:pt x="671" y="9041"/>
                    <a:pt x="0" y="9709"/>
                    <a:pt x="0" y="10534"/>
                  </a:cubicBezTo>
                  <a:cubicBezTo>
                    <a:pt x="0" y="11360"/>
                    <a:pt x="671" y="12028"/>
                    <a:pt x="1493" y="12028"/>
                  </a:cubicBezTo>
                  <a:lnTo>
                    <a:pt x="19596" y="12028"/>
                  </a:lnTo>
                  <a:cubicBezTo>
                    <a:pt x="23370" y="12028"/>
                    <a:pt x="26327" y="9688"/>
                    <a:pt x="26327" y="6698"/>
                  </a:cubicBezTo>
                  <a:lnTo>
                    <a:pt x="26327" y="5330"/>
                  </a:lnTo>
                  <a:cubicBezTo>
                    <a:pt x="26327" y="2343"/>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 name="Google Shape;2727;p8"/>
            <p:cNvSpPr/>
            <p:nvPr/>
          </p:nvSpPr>
          <p:spPr>
            <a:xfrm>
              <a:off x="848698" y="3070526"/>
              <a:ext cx="317374" cy="317457"/>
            </a:xfrm>
            <a:custGeom>
              <a:avLst/>
              <a:gdLst/>
              <a:ahLst/>
              <a:cxnLst/>
              <a:rect l="l" t="t" r="r" b="b"/>
              <a:pathLst>
                <a:path w="15209" h="15213" extrusionOk="0">
                  <a:moveTo>
                    <a:pt x="7604" y="1"/>
                  </a:moveTo>
                  <a:cubicBezTo>
                    <a:pt x="3404" y="1"/>
                    <a:pt x="0" y="3405"/>
                    <a:pt x="0" y="7605"/>
                  </a:cubicBezTo>
                  <a:cubicBezTo>
                    <a:pt x="0" y="11805"/>
                    <a:pt x="3404" y="15212"/>
                    <a:pt x="7604" y="15212"/>
                  </a:cubicBezTo>
                  <a:cubicBezTo>
                    <a:pt x="11804" y="15212"/>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8" name="Google Shape;2728;p8"/>
            <p:cNvSpPr/>
            <p:nvPr/>
          </p:nvSpPr>
          <p:spPr>
            <a:xfrm>
              <a:off x="553048" y="3103747"/>
              <a:ext cx="549400" cy="251015"/>
            </a:xfrm>
            <a:custGeom>
              <a:avLst/>
              <a:gdLst/>
              <a:ahLst/>
              <a:cxnLst/>
              <a:rect l="l" t="t" r="r" b="b"/>
              <a:pathLst>
                <a:path w="26328" h="12029" extrusionOk="0">
                  <a:moveTo>
                    <a:pt x="1493" y="0"/>
                  </a:moveTo>
                  <a:cubicBezTo>
                    <a:pt x="671" y="0"/>
                    <a:pt x="0" y="668"/>
                    <a:pt x="0" y="1494"/>
                  </a:cubicBezTo>
                  <a:cubicBezTo>
                    <a:pt x="0" y="2320"/>
                    <a:pt x="671" y="2987"/>
                    <a:pt x="1493" y="2987"/>
                  </a:cubicBezTo>
                  <a:lnTo>
                    <a:pt x="19596" y="2987"/>
                  </a:lnTo>
                  <a:cubicBezTo>
                    <a:pt x="21591" y="2987"/>
                    <a:pt x="23340" y="4081"/>
                    <a:pt x="23340" y="5330"/>
                  </a:cubicBezTo>
                  <a:lnTo>
                    <a:pt x="23340" y="6696"/>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6"/>
                  </a:cubicBezTo>
                  <a:lnTo>
                    <a:pt x="26327" y="5330"/>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 name="Google Shape;2729;p8"/>
            <p:cNvSpPr/>
            <p:nvPr/>
          </p:nvSpPr>
          <p:spPr>
            <a:xfrm>
              <a:off x="848698" y="3504966"/>
              <a:ext cx="317374" cy="317436"/>
            </a:xfrm>
            <a:custGeom>
              <a:avLst/>
              <a:gdLst/>
              <a:ahLst/>
              <a:cxnLst/>
              <a:rect l="l" t="t" r="r" b="b"/>
              <a:pathLst>
                <a:path w="15209" h="15212" extrusionOk="0">
                  <a:moveTo>
                    <a:pt x="7604" y="0"/>
                  </a:moveTo>
                  <a:cubicBezTo>
                    <a:pt x="3404" y="0"/>
                    <a:pt x="0" y="3407"/>
                    <a:pt x="0" y="7607"/>
                  </a:cubicBezTo>
                  <a:cubicBezTo>
                    <a:pt x="0" y="11807"/>
                    <a:pt x="3404" y="15212"/>
                    <a:pt x="7604" y="15212"/>
                  </a:cubicBezTo>
                  <a:cubicBezTo>
                    <a:pt x="11804" y="15212"/>
                    <a:pt x="15209" y="11807"/>
                    <a:pt x="15209" y="7607"/>
                  </a:cubicBezTo>
                  <a:cubicBezTo>
                    <a:pt x="15209" y="3407"/>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 name="Google Shape;2730;p8"/>
            <p:cNvSpPr/>
            <p:nvPr/>
          </p:nvSpPr>
          <p:spPr>
            <a:xfrm>
              <a:off x="553048" y="3538167"/>
              <a:ext cx="549400" cy="251015"/>
            </a:xfrm>
            <a:custGeom>
              <a:avLst/>
              <a:gdLst/>
              <a:ahLst/>
              <a:cxnLst/>
              <a:rect l="l" t="t" r="r" b="b"/>
              <a:pathLst>
                <a:path w="26328" h="12029" extrusionOk="0">
                  <a:moveTo>
                    <a:pt x="1493" y="1"/>
                  </a:moveTo>
                  <a:cubicBezTo>
                    <a:pt x="671" y="1"/>
                    <a:pt x="0" y="672"/>
                    <a:pt x="0" y="1497"/>
                  </a:cubicBezTo>
                  <a:cubicBezTo>
                    <a:pt x="0" y="2320"/>
                    <a:pt x="671" y="2991"/>
                    <a:pt x="1493" y="2991"/>
                  </a:cubicBezTo>
                  <a:lnTo>
                    <a:pt x="19596" y="2991"/>
                  </a:lnTo>
                  <a:cubicBezTo>
                    <a:pt x="21591" y="2991"/>
                    <a:pt x="23340" y="4085"/>
                    <a:pt x="23340" y="5331"/>
                  </a:cubicBezTo>
                  <a:lnTo>
                    <a:pt x="23340" y="6699"/>
                  </a:lnTo>
                  <a:cubicBezTo>
                    <a:pt x="23340" y="7948"/>
                    <a:pt x="21591" y="9042"/>
                    <a:pt x="19596" y="9042"/>
                  </a:cubicBezTo>
                  <a:lnTo>
                    <a:pt x="1493" y="9042"/>
                  </a:lnTo>
                  <a:cubicBezTo>
                    <a:pt x="671" y="9042"/>
                    <a:pt x="0" y="9710"/>
                    <a:pt x="0" y="10535"/>
                  </a:cubicBezTo>
                  <a:cubicBezTo>
                    <a:pt x="0" y="11361"/>
                    <a:pt x="671" y="12029"/>
                    <a:pt x="1493" y="12029"/>
                  </a:cubicBezTo>
                  <a:lnTo>
                    <a:pt x="19596" y="12029"/>
                  </a:lnTo>
                  <a:cubicBezTo>
                    <a:pt x="23370" y="12029"/>
                    <a:pt x="26327" y="9689"/>
                    <a:pt x="26327" y="6699"/>
                  </a:cubicBezTo>
                  <a:lnTo>
                    <a:pt x="26327" y="5331"/>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1" name="Google Shape;2731;p8"/>
            <p:cNvSpPr/>
            <p:nvPr/>
          </p:nvSpPr>
          <p:spPr>
            <a:xfrm>
              <a:off x="848698" y="3939449"/>
              <a:ext cx="317374" cy="317395"/>
            </a:xfrm>
            <a:custGeom>
              <a:avLst/>
              <a:gdLst/>
              <a:ahLst/>
              <a:cxnLst/>
              <a:rect l="l" t="t" r="r" b="b"/>
              <a:pathLst>
                <a:path w="15209" h="15210" extrusionOk="0">
                  <a:moveTo>
                    <a:pt x="7604" y="1"/>
                  </a:moveTo>
                  <a:cubicBezTo>
                    <a:pt x="3404" y="1"/>
                    <a:pt x="0" y="3405"/>
                    <a:pt x="0" y="7605"/>
                  </a:cubicBezTo>
                  <a:cubicBezTo>
                    <a:pt x="0" y="11805"/>
                    <a:pt x="3404" y="15209"/>
                    <a:pt x="7604" y="15209"/>
                  </a:cubicBezTo>
                  <a:cubicBezTo>
                    <a:pt x="11804" y="15209"/>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2" name="Google Shape;2732;p8"/>
            <p:cNvSpPr/>
            <p:nvPr/>
          </p:nvSpPr>
          <p:spPr>
            <a:xfrm>
              <a:off x="553048" y="3972670"/>
              <a:ext cx="549400" cy="251015"/>
            </a:xfrm>
            <a:custGeom>
              <a:avLst/>
              <a:gdLst/>
              <a:ahLst/>
              <a:cxnLst/>
              <a:rect l="l" t="t" r="r" b="b"/>
              <a:pathLst>
                <a:path w="26328" h="12029" extrusionOk="0">
                  <a:moveTo>
                    <a:pt x="1493" y="0"/>
                  </a:moveTo>
                  <a:cubicBezTo>
                    <a:pt x="671" y="0"/>
                    <a:pt x="0" y="668"/>
                    <a:pt x="0" y="1494"/>
                  </a:cubicBezTo>
                  <a:cubicBezTo>
                    <a:pt x="0" y="2320"/>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8"/>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33" name="Google Shape;2733;p8"/>
          <p:cNvSpPr txBox="1">
            <a:spLocks noGrp="1"/>
          </p:cNvSpPr>
          <p:nvPr>
            <p:ph type="title"/>
          </p:nvPr>
        </p:nvSpPr>
        <p:spPr>
          <a:xfrm>
            <a:off x="1388100" y="1307100"/>
            <a:ext cx="6367800" cy="25293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6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lt1"/>
        </a:solidFill>
        <a:effectLst/>
      </p:bgPr>
    </p:bg>
    <p:spTree>
      <p:nvGrpSpPr>
        <p:cNvPr id="1" name="Shape 2734"/>
        <p:cNvGrpSpPr/>
        <p:nvPr/>
      </p:nvGrpSpPr>
      <p:grpSpPr>
        <a:xfrm>
          <a:off x="0" y="0"/>
          <a:ext cx="0" cy="0"/>
          <a:chOff x="0" y="0"/>
          <a:chExt cx="0" cy="0"/>
        </a:xfrm>
      </p:grpSpPr>
      <p:grpSp>
        <p:nvGrpSpPr>
          <p:cNvPr id="2735" name="Google Shape;2735;p9"/>
          <p:cNvGrpSpPr/>
          <p:nvPr/>
        </p:nvGrpSpPr>
        <p:grpSpPr>
          <a:xfrm>
            <a:off x="0" y="0"/>
            <a:ext cx="9144125" cy="5143391"/>
            <a:chOff x="0" y="0"/>
            <a:chExt cx="9144125" cy="5143391"/>
          </a:xfrm>
        </p:grpSpPr>
        <p:sp>
          <p:nvSpPr>
            <p:cNvPr id="2736" name="Google Shape;2736;p9"/>
            <p:cNvSpPr/>
            <p:nvPr/>
          </p:nvSpPr>
          <p:spPr>
            <a:xfrm>
              <a:off x="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 name="Google Shape;2737;p9"/>
            <p:cNvSpPr/>
            <p:nvPr/>
          </p:nvSpPr>
          <p:spPr>
            <a:xfrm>
              <a:off x="38100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 name="Google Shape;2738;p9"/>
            <p:cNvSpPr/>
            <p:nvPr/>
          </p:nvSpPr>
          <p:spPr>
            <a:xfrm>
              <a:off x="76201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 name="Google Shape;2739;p9"/>
            <p:cNvSpPr/>
            <p:nvPr/>
          </p:nvSpPr>
          <p:spPr>
            <a:xfrm>
              <a:off x="114301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 name="Google Shape;2740;p9"/>
            <p:cNvSpPr/>
            <p:nvPr/>
          </p:nvSpPr>
          <p:spPr>
            <a:xfrm>
              <a:off x="152402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 name="Google Shape;2741;p9"/>
            <p:cNvSpPr/>
            <p:nvPr/>
          </p:nvSpPr>
          <p:spPr>
            <a:xfrm>
              <a:off x="190502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2" name="Google Shape;2742;p9"/>
            <p:cNvSpPr/>
            <p:nvPr/>
          </p:nvSpPr>
          <p:spPr>
            <a:xfrm>
              <a:off x="228603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3" name="Google Shape;2743;p9"/>
            <p:cNvSpPr/>
            <p:nvPr/>
          </p:nvSpPr>
          <p:spPr>
            <a:xfrm>
              <a:off x="266703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4" name="Google Shape;2744;p9"/>
            <p:cNvSpPr/>
            <p:nvPr/>
          </p:nvSpPr>
          <p:spPr>
            <a:xfrm>
              <a:off x="304804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5" name="Google Shape;2745;p9"/>
            <p:cNvSpPr/>
            <p:nvPr/>
          </p:nvSpPr>
          <p:spPr>
            <a:xfrm>
              <a:off x="342904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6" name="Google Shape;2746;p9"/>
            <p:cNvSpPr/>
            <p:nvPr/>
          </p:nvSpPr>
          <p:spPr>
            <a:xfrm>
              <a:off x="381005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7" name="Google Shape;2747;p9"/>
            <p:cNvSpPr/>
            <p:nvPr/>
          </p:nvSpPr>
          <p:spPr>
            <a:xfrm>
              <a:off x="419105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8" name="Google Shape;2748;p9"/>
            <p:cNvSpPr/>
            <p:nvPr/>
          </p:nvSpPr>
          <p:spPr>
            <a:xfrm>
              <a:off x="457206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9" name="Google Shape;2749;p9"/>
            <p:cNvSpPr/>
            <p:nvPr/>
          </p:nvSpPr>
          <p:spPr>
            <a:xfrm>
              <a:off x="495306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0" name="Google Shape;2750;p9"/>
            <p:cNvSpPr/>
            <p:nvPr/>
          </p:nvSpPr>
          <p:spPr>
            <a:xfrm>
              <a:off x="533407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1" name="Google Shape;2751;p9"/>
            <p:cNvSpPr/>
            <p:nvPr/>
          </p:nvSpPr>
          <p:spPr>
            <a:xfrm>
              <a:off x="571507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2" name="Google Shape;2752;p9"/>
            <p:cNvSpPr/>
            <p:nvPr/>
          </p:nvSpPr>
          <p:spPr>
            <a:xfrm>
              <a:off x="609608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3" name="Google Shape;2753;p9"/>
            <p:cNvSpPr/>
            <p:nvPr/>
          </p:nvSpPr>
          <p:spPr>
            <a:xfrm>
              <a:off x="647708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 name="Google Shape;2754;p9"/>
            <p:cNvSpPr/>
            <p:nvPr/>
          </p:nvSpPr>
          <p:spPr>
            <a:xfrm>
              <a:off x="685809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5" name="Google Shape;2755;p9"/>
            <p:cNvSpPr/>
            <p:nvPr/>
          </p:nvSpPr>
          <p:spPr>
            <a:xfrm>
              <a:off x="723909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6" name="Google Shape;2756;p9"/>
            <p:cNvSpPr/>
            <p:nvPr/>
          </p:nvSpPr>
          <p:spPr>
            <a:xfrm>
              <a:off x="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7" name="Google Shape;2757;p9"/>
            <p:cNvSpPr/>
            <p:nvPr/>
          </p:nvSpPr>
          <p:spPr>
            <a:xfrm>
              <a:off x="38100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8" name="Google Shape;2758;p9"/>
            <p:cNvSpPr/>
            <p:nvPr/>
          </p:nvSpPr>
          <p:spPr>
            <a:xfrm>
              <a:off x="76201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 name="Google Shape;2759;p9"/>
            <p:cNvSpPr/>
            <p:nvPr/>
          </p:nvSpPr>
          <p:spPr>
            <a:xfrm>
              <a:off x="114301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 name="Google Shape;2760;p9"/>
            <p:cNvSpPr/>
            <p:nvPr/>
          </p:nvSpPr>
          <p:spPr>
            <a:xfrm>
              <a:off x="152402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1" name="Google Shape;2761;p9"/>
            <p:cNvSpPr/>
            <p:nvPr/>
          </p:nvSpPr>
          <p:spPr>
            <a:xfrm>
              <a:off x="190502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2" name="Google Shape;2762;p9"/>
            <p:cNvSpPr/>
            <p:nvPr/>
          </p:nvSpPr>
          <p:spPr>
            <a:xfrm>
              <a:off x="228603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3" name="Google Shape;2763;p9"/>
            <p:cNvSpPr/>
            <p:nvPr/>
          </p:nvSpPr>
          <p:spPr>
            <a:xfrm>
              <a:off x="266703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4" name="Google Shape;2764;p9"/>
            <p:cNvSpPr/>
            <p:nvPr/>
          </p:nvSpPr>
          <p:spPr>
            <a:xfrm>
              <a:off x="304804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5" name="Google Shape;2765;p9"/>
            <p:cNvSpPr/>
            <p:nvPr/>
          </p:nvSpPr>
          <p:spPr>
            <a:xfrm>
              <a:off x="342904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6" name="Google Shape;2766;p9"/>
            <p:cNvSpPr/>
            <p:nvPr/>
          </p:nvSpPr>
          <p:spPr>
            <a:xfrm>
              <a:off x="381005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7" name="Google Shape;2767;p9"/>
            <p:cNvSpPr/>
            <p:nvPr/>
          </p:nvSpPr>
          <p:spPr>
            <a:xfrm>
              <a:off x="419105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8" name="Google Shape;2768;p9"/>
            <p:cNvSpPr/>
            <p:nvPr/>
          </p:nvSpPr>
          <p:spPr>
            <a:xfrm>
              <a:off x="457206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9" name="Google Shape;2769;p9"/>
            <p:cNvSpPr/>
            <p:nvPr/>
          </p:nvSpPr>
          <p:spPr>
            <a:xfrm>
              <a:off x="495306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0" name="Google Shape;2770;p9"/>
            <p:cNvSpPr/>
            <p:nvPr/>
          </p:nvSpPr>
          <p:spPr>
            <a:xfrm>
              <a:off x="533407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1" name="Google Shape;2771;p9"/>
            <p:cNvSpPr/>
            <p:nvPr/>
          </p:nvSpPr>
          <p:spPr>
            <a:xfrm>
              <a:off x="571507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2" name="Google Shape;2772;p9"/>
            <p:cNvSpPr/>
            <p:nvPr/>
          </p:nvSpPr>
          <p:spPr>
            <a:xfrm>
              <a:off x="609608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3" name="Google Shape;2773;p9"/>
            <p:cNvSpPr/>
            <p:nvPr/>
          </p:nvSpPr>
          <p:spPr>
            <a:xfrm>
              <a:off x="647708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4" name="Google Shape;2774;p9"/>
            <p:cNvSpPr/>
            <p:nvPr/>
          </p:nvSpPr>
          <p:spPr>
            <a:xfrm>
              <a:off x="685809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5" name="Google Shape;2775;p9"/>
            <p:cNvSpPr/>
            <p:nvPr/>
          </p:nvSpPr>
          <p:spPr>
            <a:xfrm>
              <a:off x="723909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6" name="Google Shape;2776;p9"/>
            <p:cNvSpPr/>
            <p:nvPr/>
          </p:nvSpPr>
          <p:spPr>
            <a:xfrm>
              <a:off x="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7" name="Google Shape;2777;p9"/>
            <p:cNvSpPr/>
            <p:nvPr/>
          </p:nvSpPr>
          <p:spPr>
            <a:xfrm>
              <a:off x="38100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 name="Google Shape;2778;p9"/>
            <p:cNvSpPr/>
            <p:nvPr/>
          </p:nvSpPr>
          <p:spPr>
            <a:xfrm>
              <a:off x="76201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9" name="Google Shape;2779;p9"/>
            <p:cNvSpPr/>
            <p:nvPr/>
          </p:nvSpPr>
          <p:spPr>
            <a:xfrm>
              <a:off x="114301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 name="Google Shape;2780;p9"/>
            <p:cNvSpPr/>
            <p:nvPr/>
          </p:nvSpPr>
          <p:spPr>
            <a:xfrm>
              <a:off x="152402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1" name="Google Shape;2781;p9"/>
            <p:cNvSpPr/>
            <p:nvPr/>
          </p:nvSpPr>
          <p:spPr>
            <a:xfrm>
              <a:off x="190502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2" name="Google Shape;2782;p9"/>
            <p:cNvSpPr/>
            <p:nvPr/>
          </p:nvSpPr>
          <p:spPr>
            <a:xfrm>
              <a:off x="228603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3" name="Google Shape;2783;p9"/>
            <p:cNvSpPr/>
            <p:nvPr/>
          </p:nvSpPr>
          <p:spPr>
            <a:xfrm>
              <a:off x="266703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4" name="Google Shape;2784;p9"/>
            <p:cNvSpPr/>
            <p:nvPr/>
          </p:nvSpPr>
          <p:spPr>
            <a:xfrm>
              <a:off x="304804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5" name="Google Shape;2785;p9"/>
            <p:cNvSpPr/>
            <p:nvPr/>
          </p:nvSpPr>
          <p:spPr>
            <a:xfrm>
              <a:off x="342904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6" name="Google Shape;2786;p9"/>
            <p:cNvSpPr/>
            <p:nvPr/>
          </p:nvSpPr>
          <p:spPr>
            <a:xfrm>
              <a:off x="381005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7" name="Google Shape;2787;p9"/>
            <p:cNvSpPr/>
            <p:nvPr/>
          </p:nvSpPr>
          <p:spPr>
            <a:xfrm>
              <a:off x="419105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8" name="Google Shape;2788;p9"/>
            <p:cNvSpPr/>
            <p:nvPr/>
          </p:nvSpPr>
          <p:spPr>
            <a:xfrm>
              <a:off x="457206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9" name="Google Shape;2789;p9"/>
            <p:cNvSpPr/>
            <p:nvPr/>
          </p:nvSpPr>
          <p:spPr>
            <a:xfrm>
              <a:off x="495306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0" name="Google Shape;2790;p9"/>
            <p:cNvSpPr/>
            <p:nvPr/>
          </p:nvSpPr>
          <p:spPr>
            <a:xfrm>
              <a:off x="533407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1" name="Google Shape;2791;p9"/>
            <p:cNvSpPr/>
            <p:nvPr/>
          </p:nvSpPr>
          <p:spPr>
            <a:xfrm>
              <a:off x="571507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2" name="Google Shape;2792;p9"/>
            <p:cNvSpPr/>
            <p:nvPr/>
          </p:nvSpPr>
          <p:spPr>
            <a:xfrm>
              <a:off x="609608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3" name="Google Shape;2793;p9"/>
            <p:cNvSpPr/>
            <p:nvPr/>
          </p:nvSpPr>
          <p:spPr>
            <a:xfrm>
              <a:off x="647708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4" name="Google Shape;2794;p9"/>
            <p:cNvSpPr/>
            <p:nvPr/>
          </p:nvSpPr>
          <p:spPr>
            <a:xfrm>
              <a:off x="685809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5" name="Google Shape;2795;p9"/>
            <p:cNvSpPr/>
            <p:nvPr/>
          </p:nvSpPr>
          <p:spPr>
            <a:xfrm>
              <a:off x="723909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6" name="Google Shape;2796;p9"/>
            <p:cNvSpPr/>
            <p:nvPr/>
          </p:nvSpPr>
          <p:spPr>
            <a:xfrm>
              <a:off x="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7" name="Google Shape;2797;p9"/>
            <p:cNvSpPr/>
            <p:nvPr/>
          </p:nvSpPr>
          <p:spPr>
            <a:xfrm>
              <a:off x="38100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8" name="Google Shape;2798;p9"/>
            <p:cNvSpPr/>
            <p:nvPr/>
          </p:nvSpPr>
          <p:spPr>
            <a:xfrm>
              <a:off x="76201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9" name="Google Shape;2799;p9"/>
            <p:cNvSpPr/>
            <p:nvPr/>
          </p:nvSpPr>
          <p:spPr>
            <a:xfrm>
              <a:off x="114301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0" name="Google Shape;2800;p9"/>
            <p:cNvSpPr/>
            <p:nvPr/>
          </p:nvSpPr>
          <p:spPr>
            <a:xfrm>
              <a:off x="152402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1" name="Google Shape;2801;p9"/>
            <p:cNvSpPr/>
            <p:nvPr/>
          </p:nvSpPr>
          <p:spPr>
            <a:xfrm>
              <a:off x="190502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2" name="Google Shape;2802;p9"/>
            <p:cNvSpPr/>
            <p:nvPr/>
          </p:nvSpPr>
          <p:spPr>
            <a:xfrm>
              <a:off x="228603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3" name="Google Shape;2803;p9"/>
            <p:cNvSpPr/>
            <p:nvPr/>
          </p:nvSpPr>
          <p:spPr>
            <a:xfrm>
              <a:off x="266703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4" name="Google Shape;2804;p9"/>
            <p:cNvSpPr/>
            <p:nvPr/>
          </p:nvSpPr>
          <p:spPr>
            <a:xfrm>
              <a:off x="304804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5" name="Google Shape;2805;p9"/>
            <p:cNvSpPr/>
            <p:nvPr/>
          </p:nvSpPr>
          <p:spPr>
            <a:xfrm>
              <a:off x="342904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6" name="Google Shape;2806;p9"/>
            <p:cNvSpPr/>
            <p:nvPr/>
          </p:nvSpPr>
          <p:spPr>
            <a:xfrm>
              <a:off x="381005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 name="Google Shape;2807;p9"/>
            <p:cNvSpPr/>
            <p:nvPr/>
          </p:nvSpPr>
          <p:spPr>
            <a:xfrm>
              <a:off x="419105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8" name="Google Shape;2808;p9"/>
            <p:cNvSpPr/>
            <p:nvPr/>
          </p:nvSpPr>
          <p:spPr>
            <a:xfrm>
              <a:off x="457206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9" name="Google Shape;2809;p9"/>
            <p:cNvSpPr/>
            <p:nvPr/>
          </p:nvSpPr>
          <p:spPr>
            <a:xfrm>
              <a:off x="495306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 name="Google Shape;2810;p9"/>
            <p:cNvSpPr/>
            <p:nvPr/>
          </p:nvSpPr>
          <p:spPr>
            <a:xfrm>
              <a:off x="533407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 name="Google Shape;2811;p9"/>
            <p:cNvSpPr/>
            <p:nvPr/>
          </p:nvSpPr>
          <p:spPr>
            <a:xfrm>
              <a:off x="571507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 name="Google Shape;2812;p9"/>
            <p:cNvSpPr/>
            <p:nvPr/>
          </p:nvSpPr>
          <p:spPr>
            <a:xfrm>
              <a:off x="609608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 name="Google Shape;2813;p9"/>
            <p:cNvSpPr/>
            <p:nvPr/>
          </p:nvSpPr>
          <p:spPr>
            <a:xfrm>
              <a:off x="647708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 name="Google Shape;2814;p9"/>
            <p:cNvSpPr/>
            <p:nvPr/>
          </p:nvSpPr>
          <p:spPr>
            <a:xfrm>
              <a:off x="685809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5" name="Google Shape;2815;p9"/>
            <p:cNvSpPr/>
            <p:nvPr/>
          </p:nvSpPr>
          <p:spPr>
            <a:xfrm>
              <a:off x="723909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 name="Google Shape;2816;p9"/>
            <p:cNvSpPr/>
            <p:nvPr/>
          </p:nvSpPr>
          <p:spPr>
            <a:xfrm>
              <a:off x="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7" name="Google Shape;2817;p9"/>
            <p:cNvSpPr/>
            <p:nvPr/>
          </p:nvSpPr>
          <p:spPr>
            <a:xfrm>
              <a:off x="38100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8" name="Google Shape;2818;p9"/>
            <p:cNvSpPr/>
            <p:nvPr/>
          </p:nvSpPr>
          <p:spPr>
            <a:xfrm>
              <a:off x="76201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9" name="Google Shape;2819;p9"/>
            <p:cNvSpPr/>
            <p:nvPr/>
          </p:nvSpPr>
          <p:spPr>
            <a:xfrm>
              <a:off x="114301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0" name="Google Shape;2820;p9"/>
            <p:cNvSpPr/>
            <p:nvPr/>
          </p:nvSpPr>
          <p:spPr>
            <a:xfrm>
              <a:off x="152402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1" name="Google Shape;2821;p9"/>
            <p:cNvSpPr/>
            <p:nvPr/>
          </p:nvSpPr>
          <p:spPr>
            <a:xfrm>
              <a:off x="190502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2" name="Google Shape;2822;p9"/>
            <p:cNvSpPr/>
            <p:nvPr/>
          </p:nvSpPr>
          <p:spPr>
            <a:xfrm>
              <a:off x="228603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3" name="Google Shape;2823;p9"/>
            <p:cNvSpPr/>
            <p:nvPr/>
          </p:nvSpPr>
          <p:spPr>
            <a:xfrm>
              <a:off x="266703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4" name="Google Shape;2824;p9"/>
            <p:cNvSpPr/>
            <p:nvPr/>
          </p:nvSpPr>
          <p:spPr>
            <a:xfrm>
              <a:off x="304804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5" name="Google Shape;2825;p9"/>
            <p:cNvSpPr/>
            <p:nvPr/>
          </p:nvSpPr>
          <p:spPr>
            <a:xfrm>
              <a:off x="342904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6" name="Google Shape;2826;p9"/>
            <p:cNvSpPr/>
            <p:nvPr/>
          </p:nvSpPr>
          <p:spPr>
            <a:xfrm>
              <a:off x="381005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7" name="Google Shape;2827;p9"/>
            <p:cNvSpPr/>
            <p:nvPr/>
          </p:nvSpPr>
          <p:spPr>
            <a:xfrm>
              <a:off x="419105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8" name="Google Shape;2828;p9"/>
            <p:cNvSpPr/>
            <p:nvPr/>
          </p:nvSpPr>
          <p:spPr>
            <a:xfrm>
              <a:off x="457206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9" name="Google Shape;2829;p9"/>
            <p:cNvSpPr/>
            <p:nvPr/>
          </p:nvSpPr>
          <p:spPr>
            <a:xfrm>
              <a:off x="495306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0" name="Google Shape;2830;p9"/>
            <p:cNvSpPr/>
            <p:nvPr/>
          </p:nvSpPr>
          <p:spPr>
            <a:xfrm>
              <a:off x="533407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1" name="Google Shape;2831;p9"/>
            <p:cNvSpPr/>
            <p:nvPr/>
          </p:nvSpPr>
          <p:spPr>
            <a:xfrm>
              <a:off x="571507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2" name="Google Shape;2832;p9"/>
            <p:cNvSpPr/>
            <p:nvPr/>
          </p:nvSpPr>
          <p:spPr>
            <a:xfrm>
              <a:off x="609608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3" name="Google Shape;2833;p9"/>
            <p:cNvSpPr/>
            <p:nvPr/>
          </p:nvSpPr>
          <p:spPr>
            <a:xfrm>
              <a:off x="647708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4" name="Google Shape;2834;p9"/>
            <p:cNvSpPr/>
            <p:nvPr/>
          </p:nvSpPr>
          <p:spPr>
            <a:xfrm>
              <a:off x="685809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5" name="Google Shape;2835;p9"/>
            <p:cNvSpPr/>
            <p:nvPr/>
          </p:nvSpPr>
          <p:spPr>
            <a:xfrm>
              <a:off x="723909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6" name="Google Shape;2836;p9"/>
            <p:cNvSpPr/>
            <p:nvPr/>
          </p:nvSpPr>
          <p:spPr>
            <a:xfrm>
              <a:off x="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7" name="Google Shape;2837;p9"/>
            <p:cNvSpPr/>
            <p:nvPr/>
          </p:nvSpPr>
          <p:spPr>
            <a:xfrm>
              <a:off x="38100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8" name="Google Shape;2838;p9"/>
            <p:cNvSpPr/>
            <p:nvPr/>
          </p:nvSpPr>
          <p:spPr>
            <a:xfrm>
              <a:off x="76201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9" name="Google Shape;2839;p9"/>
            <p:cNvSpPr/>
            <p:nvPr/>
          </p:nvSpPr>
          <p:spPr>
            <a:xfrm>
              <a:off x="114301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0" name="Google Shape;2840;p9"/>
            <p:cNvSpPr/>
            <p:nvPr/>
          </p:nvSpPr>
          <p:spPr>
            <a:xfrm>
              <a:off x="152402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1" name="Google Shape;2841;p9"/>
            <p:cNvSpPr/>
            <p:nvPr/>
          </p:nvSpPr>
          <p:spPr>
            <a:xfrm>
              <a:off x="190502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2" name="Google Shape;2842;p9"/>
            <p:cNvSpPr/>
            <p:nvPr/>
          </p:nvSpPr>
          <p:spPr>
            <a:xfrm>
              <a:off x="228603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3" name="Google Shape;2843;p9"/>
            <p:cNvSpPr/>
            <p:nvPr/>
          </p:nvSpPr>
          <p:spPr>
            <a:xfrm>
              <a:off x="266703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4" name="Google Shape;2844;p9"/>
            <p:cNvSpPr/>
            <p:nvPr/>
          </p:nvSpPr>
          <p:spPr>
            <a:xfrm>
              <a:off x="304804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5" name="Google Shape;2845;p9"/>
            <p:cNvSpPr/>
            <p:nvPr/>
          </p:nvSpPr>
          <p:spPr>
            <a:xfrm>
              <a:off x="342904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6" name="Google Shape;2846;p9"/>
            <p:cNvSpPr/>
            <p:nvPr/>
          </p:nvSpPr>
          <p:spPr>
            <a:xfrm>
              <a:off x="381005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7" name="Google Shape;2847;p9"/>
            <p:cNvSpPr/>
            <p:nvPr/>
          </p:nvSpPr>
          <p:spPr>
            <a:xfrm>
              <a:off x="419105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8" name="Google Shape;2848;p9"/>
            <p:cNvSpPr/>
            <p:nvPr/>
          </p:nvSpPr>
          <p:spPr>
            <a:xfrm>
              <a:off x="457206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9" name="Google Shape;2849;p9"/>
            <p:cNvSpPr/>
            <p:nvPr/>
          </p:nvSpPr>
          <p:spPr>
            <a:xfrm>
              <a:off x="495306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0" name="Google Shape;2850;p9"/>
            <p:cNvSpPr/>
            <p:nvPr/>
          </p:nvSpPr>
          <p:spPr>
            <a:xfrm>
              <a:off x="533407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1" name="Google Shape;2851;p9"/>
            <p:cNvSpPr/>
            <p:nvPr/>
          </p:nvSpPr>
          <p:spPr>
            <a:xfrm>
              <a:off x="571507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2" name="Google Shape;2852;p9"/>
            <p:cNvSpPr/>
            <p:nvPr/>
          </p:nvSpPr>
          <p:spPr>
            <a:xfrm>
              <a:off x="609608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3" name="Google Shape;2853;p9"/>
            <p:cNvSpPr/>
            <p:nvPr/>
          </p:nvSpPr>
          <p:spPr>
            <a:xfrm>
              <a:off x="647708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4" name="Google Shape;2854;p9"/>
            <p:cNvSpPr/>
            <p:nvPr/>
          </p:nvSpPr>
          <p:spPr>
            <a:xfrm>
              <a:off x="685809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5" name="Google Shape;2855;p9"/>
            <p:cNvSpPr/>
            <p:nvPr/>
          </p:nvSpPr>
          <p:spPr>
            <a:xfrm>
              <a:off x="723909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6" name="Google Shape;2856;p9"/>
            <p:cNvSpPr/>
            <p:nvPr/>
          </p:nvSpPr>
          <p:spPr>
            <a:xfrm>
              <a:off x="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7" name="Google Shape;2857;p9"/>
            <p:cNvSpPr/>
            <p:nvPr/>
          </p:nvSpPr>
          <p:spPr>
            <a:xfrm>
              <a:off x="38100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8" name="Google Shape;2858;p9"/>
            <p:cNvSpPr/>
            <p:nvPr/>
          </p:nvSpPr>
          <p:spPr>
            <a:xfrm>
              <a:off x="76201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9" name="Google Shape;2859;p9"/>
            <p:cNvSpPr/>
            <p:nvPr/>
          </p:nvSpPr>
          <p:spPr>
            <a:xfrm>
              <a:off x="114301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0" name="Google Shape;2860;p9"/>
            <p:cNvSpPr/>
            <p:nvPr/>
          </p:nvSpPr>
          <p:spPr>
            <a:xfrm>
              <a:off x="152402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1" name="Google Shape;2861;p9"/>
            <p:cNvSpPr/>
            <p:nvPr/>
          </p:nvSpPr>
          <p:spPr>
            <a:xfrm>
              <a:off x="190502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2" name="Google Shape;2862;p9"/>
            <p:cNvSpPr/>
            <p:nvPr/>
          </p:nvSpPr>
          <p:spPr>
            <a:xfrm>
              <a:off x="228603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3" name="Google Shape;2863;p9"/>
            <p:cNvSpPr/>
            <p:nvPr/>
          </p:nvSpPr>
          <p:spPr>
            <a:xfrm>
              <a:off x="266703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4" name="Google Shape;2864;p9"/>
            <p:cNvSpPr/>
            <p:nvPr/>
          </p:nvSpPr>
          <p:spPr>
            <a:xfrm>
              <a:off x="304804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5" name="Google Shape;2865;p9"/>
            <p:cNvSpPr/>
            <p:nvPr/>
          </p:nvSpPr>
          <p:spPr>
            <a:xfrm>
              <a:off x="342904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6" name="Google Shape;2866;p9"/>
            <p:cNvSpPr/>
            <p:nvPr/>
          </p:nvSpPr>
          <p:spPr>
            <a:xfrm>
              <a:off x="381005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7" name="Google Shape;2867;p9"/>
            <p:cNvSpPr/>
            <p:nvPr/>
          </p:nvSpPr>
          <p:spPr>
            <a:xfrm>
              <a:off x="419105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8" name="Google Shape;2868;p9"/>
            <p:cNvSpPr/>
            <p:nvPr/>
          </p:nvSpPr>
          <p:spPr>
            <a:xfrm>
              <a:off x="457206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9" name="Google Shape;2869;p9"/>
            <p:cNvSpPr/>
            <p:nvPr/>
          </p:nvSpPr>
          <p:spPr>
            <a:xfrm>
              <a:off x="495306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0" name="Google Shape;2870;p9"/>
            <p:cNvSpPr/>
            <p:nvPr/>
          </p:nvSpPr>
          <p:spPr>
            <a:xfrm>
              <a:off x="533407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1" name="Google Shape;2871;p9"/>
            <p:cNvSpPr/>
            <p:nvPr/>
          </p:nvSpPr>
          <p:spPr>
            <a:xfrm>
              <a:off x="571507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2" name="Google Shape;2872;p9"/>
            <p:cNvSpPr/>
            <p:nvPr/>
          </p:nvSpPr>
          <p:spPr>
            <a:xfrm>
              <a:off x="609608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3" name="Google Shape;2873;p9"/>
            <p:cNvSpPr/>
            <p:nvPr/>
          </p:nvSpPr>
          <p:spPr>
            <a:xfrm>
              <a:off x="647708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4" name="Google Shape;2874;p9"/>
            <p:cNvSpPr/>
            <p:nvPr/>
          </p:nvSpPr>
          <p:spPr>
            <a:xfrm>
              <a:off x="685809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5" name="Google Shape;2875;p9"/>
            <p:cNvSpPr/>
            <p:nvPr/>
          </p:nvSpPr>
          <p:spPr>
            <a:xfrm>
              <a:off x="723909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6" name="Google Shape;2876;p9"/>
            <p:cNvSpPr/>
            <p:nvPr/>
          </p:nvSpPr>
          <p:spPr>
            <a:xfrm>
              <a:off x="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7" name="Google Shape;2877;p9"/>
            <p:cNvSpPr/>
            <p:nvPr/>
          </p:nvSpPr>
          <p:spPr>
            <a:xfrm>
              <a:off x="38100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8" name="Google Shape;2878;p9"/>
            <p:cNvSpPr/>
            <p:nvPr/>
          </p:nvSpPr>
          <p:spPr>
            <a:xfrm>
              <a:off x="76201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9" name="Google Shape;2879;p9"/>
            <p:cNvSpPr/>
            <p:nvPr/>
          </p:nvSpPr>
          <p:spPr>
            <a:xfrm>
              <a:off x="114301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0" name="Google Shape;2880;p9"/>
            <p:cNvSpPr/>
            <p:nvPr/>
          </p:nvSpPr>
          <p:spPr>
            <a:xfrm>
              <a:off x="152402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1" name="Google Shape;2881;p9"/>
            <p:cNvSpPr/>
            <p:nvPr/>
          </p:nvSpPr>
          <p:spPr>
            <a:xfrm>
              <a:off x="190502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2" name="Google Shape;2882;p9"/>
            <p:cNvSpPr/>
            <p:nvPr/>
          </p:nvSpPr>
          <p:spPr>
            <a:xfrm>
              <a:off x="228603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3" name="Google Shape;2883;p9"/>
            <p:cNvSpPr/>
            <p:nvPr/>
          </p:nvSpPr>
          <p:spPr>
            <a:xfrm>
              <a:off x="266703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4" name="Google Shape;2884;p9"/>
            <p:cNvSpPr/>
            <p:nvPr/>
          </p:nvSpPr>
          <p:spPr>
            <a:xfrm>
              <a:off x="304804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5" name="Google Shape;2885;p9"/>
            <p:cNvSpPr/>
            <p:nvPr/>
          </p:nvSpPr>
          <p:spPr>
            <a:xfrm>
              <a:off x="342904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6" name="Google Shape;2886;p9"/>
            <p:cNvSpPr/>
            <p:nvPr/>
          </p:nvSpPr>
          <p:spPr>
            <a:xfrm>
              <a:off x="381005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7" name="Google Shape;2887;p9"/>
            <p:cNvSpPr/>
            <p:nvPr/>
          </p:nvSpPr>
          <p:spPr>
            <a:xfrm>
              <a:off x="419105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8" name="Google Shape;2888;p9"/>
            <p:cNvSpPr/>
            <p:nvPr/>
          </p:nvSpPr>
          <p:spPr>
            <a:xfrm>
              <a:off x="457206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9" name="Google Shape;2889;p9"/>
            <p:cNvSpPr/>
            <p:nvPr/>
          </p:nvSpPr>
          <p:spPr>
            <a:xfrm>
              <a:off x="495306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0" name="Google Shape;2890;p9"/>
            <p:cNvSpPr/>
            <p:nvPr/>
          </p:nvSpPr>
          <p:spPr>
            <a:xfrm>
              <a:off x="533407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1" name="Google Shape;2891;p9"/>
            <p:cNvSpPr/>
            <p:nvPr/>
          </p:nvSpPr>
          <p:spPr>
            <a:xfrm>
              <a:off x="571507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2" name="Google Shape;2892;p9"/>
            <p:cNvSpPr/>
            <p:nvPr/>
          </p:nvSpPr>
          <p:spPr>
            <a:xfrm>
              <a:off x="609608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3" name="Google Shape;2893;p9"/>
            <p:cNvSpPr/>
            <p:nvPr/>
          </p:nvSpPr>
          <p:spPr>
            <a:xfrm>
              <a:off x="647708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4" name="Google Shape;2894;p9"/>
            <p:cNvSpPr/>
            <p:nvPr/>
          </p:nvSpPr>
          <p:spPr>
            <a:xfrm>
              <a:off x="685809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5" name="Google Shape;2895;p9"/>
            <p:cNvSpPr/>
            <p:nvPr/>
          </p:nvSpPr>
          <p:spPr>
            <a:xfrm>
              <a:off x="723909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6" name="Google Shape;2896;p9"/>
            <p:cNvSpPr/>
            <p:nvPr/>
          </p:nvSpPr>
          <p:spPr>
            <a:xfrm>
              <a:off x="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7" name="Google Shape;2897;p9"/>
            <p:cNvSpPr/>
            <p:nvPr/>
          </p:nvSpPr>
          <p:spPr>
            <a:xfrm>
              <a:off x="38100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8" name="Google Shape;2898;p9"/>
            <p:cNvSpPr/>
            <p:nvPr/>
          </p:nvSpPr>
          <p:spPr>
            <a:xfrm>
              <a:off x="76201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9" name="Google Shape;2899;p9"/>
            <p:cNvSpPr/>
            <p:nvPr/>
          </p:nvSpPr>
          <p:spPr>
            <a:xfrm>
              <a:off x="114301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0" name="Google Shape;2900;p9"/>
            <p:cNvSpPr/>
            <p:nvPr/>
          </p:nvSpPr>
          <p:spPr>
            <a:xfrm>
              <a:off x="152402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1" name="Google Shape;2901;p9"/>
            <p:cNvSpPr/>
            <p:nvPr/>
          </p:nvSpPr>
          <p:spPr>
            <a:xfrm>
              <a:off x="190502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2" name="Google Shape;2902;p9"/>
            <p:cNvSpPr/>
            <p:nvPr/>
          </p:nvSpPr>
          <p:spPr>
            <a:xfrm>
              <a:off x="228603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3" name="Google Shape;2903;p9"/>
            <p:cNvSpPr/>
            <p:nvPr/>
          </p:nvSpPr>
          <p:spPr>
            <a:xfrm>
              <a:off x="266703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4" name="Google Shape;2904;p9"/>
            <p:cNvSpPr/>
            <p:nvPr/>
          </p:nvSpPr>
          <p:spPr>
            <a:xfrm>
              <a:off x="304804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5" name="Google Shape;2905;p9"/>
            <p:cNvSpPr/>
            <p:nvPr/>
          </p:nvSpPr>
          <p:spPr>
            <a:xfrm>
              <a:off x="342904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6" name="Google Shape;2906;p9"/>
            <p:cNvSpPr/>
            <p:nvPr/>
          </p:nvSpPr>
          <p:spPr>
            <a:xfrm>
              <a:off x="381005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7" name="Google Shape;2907;p9"/>
            <p:cNvSpPr/>
            <p:nvPr/>
          </p:nvSpPr>
          <p:spPr>
            <a:xfrm>
              <a:off x="419105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8" name="Google Shape;2908;p9"/>
            <p:cNvSpPr/>
            <p:nvPr/>
          </p:nvSpPr>
          <p:spPr>
            <a:xfrm>
              <a:off x="457206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9" name="Google Shape;2909;p9"/>
            <p:cNvSpPr/>
            <p:nvPr/>
          </p:nvSpPr>
          <p:spPr>
            <a:xfrm>
              <a:off x="495306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0" name="Google Shape;2910;p9"/>
            <p:cNvSpPr/>
            <p:nvPr/>
          </p:nvSpPr>
          <p:spPr>
            <a:xfrm>
              <a:off x="533407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1" name="Google Shape;2911;p9"/>
            <p:cNvSpPr/>
            <p:nvPr/>
          </p:nvSpPr>
          <p:spPr>
            <a:xfrm>
              <a:off x="571507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2" name="Google Shape;2912;p9"/>
            <p:cNvSpPr/>
            <p:nvPr/>
          </p:nvSpPr>
          <p:spPr>
            <a:xfrm>
              <a:off x="609608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3" name="Google Shape;2913;p9"/>
            <p:cNvSpPr/>
            <p:nvPr/>
          </p:nvSpPr>
          <p:spPr>
            <a:xfrm>
              <a:off x="647708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4" name="Google Shape;2914;p9"/>
            <p:cNvSpPr/>
            <p:nvPr/>
          </p:nvSpPr>
          <p:spPr>
            <a:xfrm>
              <a:off x="685809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5" name="Google Shape;2915;p9"/>
            <p:cNvSpPr/>
            <p:nvPr/>
          </p:nvSpPr>
          <p:spPr>
            <a:xfrm>
              <a:off x="723909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6" name="Google Shape;2916;p9"/>
            <p:cNvSpPr/>
            <p:nvPr/>
          </p:nvSpPr>
          <p:spPr>
            <a:xfrm>
              <a:off x="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7" name="Google Shape;2917;p9"/>
            <p:cNvSpPr/>
            <p:nvPr/>
          </p:nvSpPr>
          <p:spPr>
            <a:xfrm>
              <a:off x="38100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8" name="Google Shape;2918;p9"/>
            <p:cNvSpPr/>
            <p:nvPr/>
          </p:nvSpPr>
          <p:spPr>
            <a:xfrm>
              <a:off x="76201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9" name="Google Shape;2919;p9"/>
            <p:cNvSpPr/>
            <p:nvPr/>
          </p:nvSpPr>
          <p:spPr>
            <a:xfrm>
              <a:off x="114301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0" name="Google Shape;2920;p9"/>
            <p:cNvSpPr/>
            <p:nvPr/>
          </p:nvSpPr>
          <p:spPr>
            <a:xfrm>
              <a:off x="152402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1" name="Google Shape;2921;p9"/>
            <p:cNvSpPr/>
            <p:nvPr/>
          </p:nvSpPr>
          <p:spPr>
            <a:xfrm>
              <a:off x="190502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2" name="Google Shape;2922;p9"/>
            <p:cNvSpPr/>
            <p:nvPr/>
          </p:nvSpPr>
          <p:spPr>
            <a:xfrm>
              <a:off x="228603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3" name="Google Shape;2923;p9"/>
            <p:cNvSpPr/>
            <p:nvPr/>
          </p:nvSpPr>
          <p:spPr>
            <a:xfrm>
              <a:off x="266703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4" name="Google Shape;2924;p9"/>
            <p:cNvSpPr/>
            <p:nvPr/>
          </p:nvSpPr>
          <p:spPr>
            <a:xfrm>
              <a:off x="304804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5" name="Google Shape;2925;p9"/>
            <p:cNvSpPr/>
            <p:nvPr/>
          </p:nvSpPr>
          <p:spPr>
            <a:xfrm>
              <a:off x="342904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6" name="Google Shape;2926;p9"/>
            <p:cNvSpPr/>
            <p:nvPr/>
          </p:nvSpPr>
          <p:spPr>
            <a:xfrm>
              <a:off x="381005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7" name="Google Shape;2927;p9"/>
            <p:cNvSpPr/>
            <p:nvPr/>
          </p:nvSpPr>
          <p:spPr>
            <a:xfrm>
              <a:off x="419105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8" name="Google Shape;2928;p9"/>
            <p:cNvSpPr/>
            <p:nvPr/>
          </p:nvSpPr>
          <p:spPr>
            <a:xfrm>
              <a:off x="457206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9" name="Google Shape;2929;p9"/>
            <p:cNvSpPr/>
            <p:nvPr/>
          </p:nvSpPr>
          <p:spPr>
            <a:xfrm>
              <a:off x="495306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0" name="Google Shape;2930;p9"/>
            <p:cNvSpPr/>
            <p:nvPr/>
          </p:nvSpPr>
          <p:spPr>
            <a:xfrm>
              <a:off x="533407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1" name="Google Shape;2931;p9"/>
            <p:cNvSpPr/>
            <p:nvPr/>
          </p:nvSpPr>
          <p:spPr>
            <a:xfrm>
              <a:off x="571507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2" name="Google Shape;2932;p9"/>
            <p:cNvSpPr/>
            <p:nvPr/>
          </p:nvSpPr>
          <p:spPr>
            <a:xfrm>
              <a:off x="609608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3" name="Google Shape;2933;p9"/>
            <p:cNvSpPr/>
            <p:nvPr/>
          </p:nvSpPr>
          <p:spPr>
            <a:xfrm>
              <a:off x="647708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4" name="Google Shape;2934;p9"/>
            <p:cNvSpPr/>
            <p:nvPr/>
          </p:nvSpPr>
          <p:spPr>
            <a:xfrm>
              <a:off x="685809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5" name="Google Shape;2935;p9"/>
            <p:cNvSpPr/>
            <p:nvPr/>
          </p:nvSpPr>
          <p:spPr>
            <a:xfrm>
              <a:off x="723909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6" name="Google Shape;2936;p9"/>
            <p:cNvSpPr/>
            <p:nvPr/>
          </p:nvSpPr>
          <p:spPr>
            <a:xfrm>
              <a:off x="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7" name="Google Shape;2937;p9"/>
            <p:cNvSpPr/>
            <p:nvPr/>
          </p:nvSpPr>
          <p:spPr>
            <a:xfrm>
              <a:off x="38100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8" name="Google Shape;2938;p9"/>
            <p:cNvSpPr/>
            <p:nvPr/>
          </p:nvSpPr>
          <p:spPr>
            <a:xfrm>
              <a:off x="76201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9" name="Google Shape;2939;p9"/>
            <p:cNvSpPr/>
            <p:nvPr/>
          </p:nvSpPr>
          <p:spPr>
            <a:xfrm>
              <a:off x="114301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0" name="Google Shape;2940;p9"/>
            <p:cNvSpPr/>
            <p:nvPr/>
          </p:nvSpPr>
          <p:spPr>
            <a:xfrm>
              <a:off x="152402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1" name="Google Shape;2941;p9"/>
            <p:cNvSpPr/>
            <p:nvPr/>
          </p:nvSpPr>
          <p:spPr>
            <a:xfrm>
              <a:off x="190502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2" name="Google Shape;2942;p9"/>
            <p:cNvSpPr/>
            <p:nvPr/>
          </p:nvSpPr>
          <p:spPr>
            <a:xfrm>
              <a:off x="228603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3" name="Google Shape;2943;p9"/>
            <p:cNvSpPr/>
            <p:nvPr/>
          </p:nvSpPr>
          <p:spPr>
            <a:xfrm>
              <a:off x="266703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4" name="Google Shape;2944;p9"/>
            <p:cNvSpPr/>
            <p:nvPr/>
          </p:nvSpPr>
          <p:spPr>
            <a:xfrm>
              <a:off x="304804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5" name="Google Shape;2945;p9"/>
            <p:cNvSpPr/>
            <p:nvPr/>
          </p:nvSpPr>
          <p:spPr>
            <a:xfrm>
              <a:off x="342904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6" name="Google Shape;2946;p9"/>
            <p:cNvSpPr/>
            <p:nvPr/>
          </p:nvSpPr>
          <p:spPr>
            <a:xfrm>
              <a:off x="381005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7" name="Google Shape;2947;p9"/>
            <p:cNvSpPr/>
            <p:nvPr/>
          </p:nvSpPr>
          <p:spPr>
            <a:xfrm>
              <a:off x="419105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8" name="Google Shape;2948;p9"/>
            <p:cNvSpPr/>
            <p:nvPr/>
          </p:nvSpPr>
          <p:spPr>
            <a:xfrm>
              <a:off x="457206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9" name="Google Shape;2949;p9"/>
            <p:cNvSpPr/>
            <p:nvPr/>
          </p:nvSpPr>
          <p:spPr>
            <a:xfrm>
              <a:off x="495306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0" name="Google Shape;2950;p9"/>
            <p:cNvSpPr/>
            <p:nvPr/>
          </p:nvSpPr>
          <p:spPr>
            <a:xfrm>
              <a:off x="533407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1" name="Google Shape;2951;p9"/>
            <p:cNvSpPr/>
            <p:nvPr/>
          </p:nvSpPr>
          <p:spPr>
            <a:xfrm>
              <a:off x="571507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2" name="Google Shape;2952;p9"/>
            <p:cNvSpPr/>
            <p:nvPr/>
          </p:nvSpPr>
          <p:spPr>
            <a:xfrm>
              <a:off x="609608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3" name="Google Shape;2953;p9"/>
            <p:cNvSpPr/>
            <p:nvPr/>
          </p:nvSpPr>
          <p:spPr>
            <a:xfrm>
              <a:off x="647708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4" name="Google Shape;2954;p9"/>
            <p:cNvSpPr/>
            <p:nvPr/>
          </p:nvSpPr>
          <p:spPr>
            <a:xfrm>
              <a:off x="685809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5" name="Google Shape;2955;p9"/>
            <p:cNvSpPr/>
            <p:nvPr/>
          </p:nvSpPr>
          <p:spPr>
            <a:xfrm>
              <a:off x="723909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6" name="Google Shape;2956;p9"/>
            <p:cNvSpPr/>
            <p:nvPr/>
          </p:nvSpPr>
          <p:spPr>
            <a:xfrm>
              <a:off x="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7" name="Google Shape;2957;p9"/>
            <p:cNvSpPr/>
            <p:nvPr/>
          </p:nvSpPr>
          <p:spPr>
            <a:xfrm>
              <a:off x="38100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8" name="Google Shape;2958;p9"/>
            <p:cNvSpPr/>
            <p:nvPr/>
          </p:nvSpPr>
          <p:spPr>
            <a:xfrm>
              <a:off x="76201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9" name="Google Shape;2959;p9"/>
            <p:cNvSpPr/>
            <p:nvPr/>
          </p:nvSpPr>
          <p:spPr>
            <a:xfrm>
              <a:off x="114301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0" name="Google Shape;2960;p9"/>
            <p:cNvSpPr/>
            <p:nvPr/>
          </p:nvSpPr>
          <p:spPr>
            <a:xfrm>
              <a:off x="152402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1" name="Google Shape;2961;p9"/>
            <p:cNvSpPr/>
            <p:nvPr/>
          </p:nvSpPr>
          <p:spPr>
            <a:xfrm>
              <a:off x="190502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2" name="Google Shape;2962;p9"/>
            <p:cNvSpPr/>
            <p:nvPr/>
          </p:nvSpPr>
          <p:spPr>
            <a:xfrm>
              <a:off x="228603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3" name="Google Shape;2963;p9"/>
            <p:cNvSpPr/>
            <p:nvPr/>
          </p:nvSpPr>
          <p:spPr>
            <a:xfrm>
              <a:off x="266703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4" name="Google Shape;2964;p9"/>
            <p:cNvSpPr/>
            <p:nvPr/>
          </p:nvSpPr>
          <p:spPr>
            <a:xfrm>
              <a:off x="304804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5" name="Google Shape;2965;p9"/>
            <p:cNvSpPr/>
            <p:nvPr/>
          </p:nvSpPr>
          <p:spPr>
            <a:xfrm>
              <a:off x="342904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6" name="Google Shape;2966;p9"/>
            <p:cNvSpPr/>
            <p:nvPr/>
          </p:nvSpPr>
          <p:spPr>
            <a:xfrm>
              <a:off x="381005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7" name="Google Shape;2967;p9"/>
            <p:cNvSpPr/>
            <p:nvPr/>
          </p:nvSpPr>
          <p:spPr>
            <a:xfrm>
              <a:off x="419105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8" name="Google Shape;2968;p9"/>
            <p:cNvSpPr/>
            <p:nvPr/>
          </p:nvSpPr>
          <p:spPr>
            <a:xfrm>
              <a:off x="457206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9" name="Google Shape;2969;p9"/>
            <p:cNvSpPr/>
            <p:nvPr/>
          </p:nvSpPr>
          <p:spPr>
            <a:xfrm>
              <a:off x="495306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0" name="Google Shape;2970;p9"/>
            <p:cNvSpPr/>
            <p:nvPr/>
          </p:nvSpPr>
          <p:spPr>
            <a:xfrm>
              <a:off x="533407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1" name="Google Shape;2971;p9"/>
            <p:cNvSpPr/>
            <p:nvPr/>
          </p:nvSpPr>
          <p:spPr>
            <a:xfrm>
              <a:off x="571507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2" name="Google Shape;2972;p9"/>
            <p:cNvSpPr/>
            <p:nvPr/>
          </p:nvSpPr>
          <p:spPr>
            <a:xfrm>
              <a:off x="609608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3" name="Google Shape;2973;p9"/>
            <p:cNvSpPr/>
            <p:nvPr/>
          </p:nvSpPr>
          <p:spPr>
            <a:xfrm>
              <a:off x="647708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4" name="Google Shape;2974;p9"/>
            <p:cNvSpPr/>
            <p:nvPr/>
          </p:nvSpPr>
          <p:spPr>
            <a:xfrm>
              <a:off x="685809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5" name="Google Shape;2975;p9"/>
            <p:cNvSpPr/>
            <p:nvPr/>
          </p:nvSpPr>
          <p:spPr>
            <a:xfrm>
              <a:off x="723909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6" name="Google Shape;2976;p9"/>
            <p:cNvSpPr/>
            <p:nvPr/>
          </p:nvSpPr>
          <p:spPr>
            <a:xfrm>
              <a:off x="762011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7" name="Google Shape;2977;p9"/>
            <p:cNvSpPr/>
            <p:nvPr/>
          </p:nvSpPr>
          <p:spPr>
            <a:xfrm>
              <a:off x="800111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8" name="Google Shape;2978;p9"/>
            <p:cNvSpPr/>
            <p:nvPr/>
          </p:nvSpPr>
          <p:spPr>
            <a:xfrm>
              <a:off x="838212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9" name="Google Shape;2979;p9"/>
            <p:cNvSpPr/>
            <p:nvPr/>
          </p:nvSpPr>
          <p:spPr>
            <a:xfrm>
              <a:off x="876312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0" name="Google Shape;2980;p9"/>
            <p:cNvSpPr/>
            <p:nvPr/>
          </p:nvSpPr>
          <p:spPr>
            <a:xfrm>
              <a:off x="762011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1" name="Google Shape;2981;p9"/>
            <p:cNvSpPr/>
            <p:nvPr/>
          </p:nvSpPr>
          <p:spPr>
            <a:xfrm>
              <a:off x="800111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2" name="Google Shape;2982;p9"/>
            <p:cNvSpPr/>
            <p:nvPr/>
          </p:nvSpPr>
          <p:spPr>
            <a:xfrm>
              <a:off x="838212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3" name="Google Shape;2983;p9"/>
            <p:cNvSpPr/>
            <p:nvPr/>
          </p:nvSpPr>
          <p:spPr>
            <a:xfrm>
              <a:off x="876312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4" name="Google Shape;2984;p9"/>
            <p:cNvSpPr/>
            <p:nvPr/>
          </p:nvSpPr>
          <p:spPr>
            <a:xfrm>
              <a:off x="762011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5" name="Google Shape;2985;p9"/>
            <p:cNvSpPr/>
            <p:nvPr/>
          </p:nvSpPr>
          <p:spPr>
            <a:xfrm>
              <a:off x="800111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6" name="Google Shape;2986;p9"/>
            <p:cNvSpPr/>
            <p:nvPr/>
          </p:nvSpPr>
          <p:spPr>
            <a:xfrm>
              <a:off x="838212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7" name="Google Shape;2987;p9"/>
            <p:cNvSpPr/>
            <p:nvPr/>
          </p:nvSpPr>
          <p:spPr>
            <a:xfrm>
              <a:off x="876312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8" name="Google Shape;2988;p9"/>
            <p:cNvSpPr/>
            <p:nvPr/>
          </p:nvSpPr>
          <p:spPr>
            <a:xfrm>
              <a:off x="762011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9" name="Google Shape;2989;p9"/>
            <p:cNvSpPr/>
            <p:nvPr/>
          </p:nvSpPr>
          <p:spPr>
            <a:xfrm>
              <a:off x="800111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0" name="Google Shape;2990;p9"/>
            <p:cNvSpPr/>
            <p:nvPr/>
          </p:nvSpPr>
          <p:spPr>
            <a:xfrm>
              <a:off x="838212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1" name="Google Shape;2991;p9"/>
            <p:cNvSpPr/>
            <p:nvPr/>
          </p:nvSpPr>
          <p:spPr>
            <a:xfrm>
              <a:off x="876312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2" name="Google Shape;2992;p9"/>
            <p:cNvSpPr/>
            <p:nvPr/>
          </p:nvSpPr>
          <p:spPr>
            <a:xfrm>
              <a:off x="762011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3" name="Google Shape;2993;p9"/>
            <p:cNvSpPr/>
            <p:nvPr/>
          </p:nvSpPr>
          <p:spPr>
            <a:xfrm>
              <a:off x="800111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4" name="Google Shape;2994;p9"/>
            <p:cNvSpPr/>
            <p:nvPr/>
          </p:nvSpPr>
          <p:spPr>
            <a:xfrm>
              <a:off x="838212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5" name="Google Shape;2995;p9"/>
            <p:cNvSpPr/>
            <p:nvPr/>
          </p:nvSpPr>
          <p:spPr>
            <a:xfrm>
              <a:off x="876312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6" name="Google Shape;2996;p9"/>
            <p:cNvSpPr/>
            <p:nvPr/>
          </p:nvSpPr>
          <p:spPr>
            <a:xfrm>
              <a:off x="762011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7" name="Google Shape;2997;p9"/>
            <p:cNvSpPr/>
            <p:nvPr/>
          </p:nvSpPr>
          <p:spPr>
            <a:xfrm>
              <a:off x="800111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8" name="Google Shape;2998;p9"/>
            <p:cNvSpPr/>
            <p:nvPr/>
          </p:nvSpPr>
          <p:spPr>
            <a:xfrm>
              <a:off x="838212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9" name="Google Shape;2999;p9"/>
            <p:cNvSpPr/>
            <p:nvPr/>
          </p:nvSpPr>
          <p:spPr>
            <a:xfrm>
              <a:off x="876312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0" name="Google Shape;3000;p9"/>
            <p:cNvSpPr/>
            <p:nvPr/>
          </p:nvSpPr>
          <p:spPr>
            <a:xfrm>
              <a:off x="762011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1" name="Google Shape;3001;p9"/>
            <p:cNvSpPr/>
            <p:nvPr/>
          </p:nvSpPr>
          <p:spPr>
            <a:xfrm>
              <a:off x="800111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2" name="Google Shape;3002;p9"/>
            <p:cNvSpPr/>
            <p:nvPr/>
          </p:nvSpPr>
          <p:spPr>
            <a:xfrm>
              <a:off x="838212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3" name="Google Shape;3003;p9"/>
            <p:cNvSpPr/>
            <p:nvPr/>
          </p:nvSpPr>
          <p:spPr>
            <a:xfrm>
              <a:off x="876312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4" name="Google Shape;3004;p9"/>
            <p:cNvSpPr/>
            <p:nvPr/>
          </p:nvSpPr>
          <p:spPr>
            <a:xfrm>
              <a:off x="762011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5" name="Google Shape;3005;p9"/>
            <p:cNvSpPr/>
            <p:nvPr/>
          </p:nvSpPr>
          <p:spPr>
            <a:xfrm>
              <a:off x="800111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6" name="Google Shape;3006;p9"/>
            <p:cNvSpPr/>
            <p:nvPr/>
          </p:nvSpPr>
          <p:spPr>
            <a:xfrm>
              <a:off x="838212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7" name="Google Shape;3007;p9"/>
            <p:cNvSpPr/>
            <p:nvPr/>
          </p:nvSpPr>
          <p:spPr>
            <a:xfrm>
              <a:off x="876312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8" name="Google Shape;3008;p9"/>
            <p:cNvSpPr/>
            <p:nvPr/>
          </p:nvSpPr>
          <p:spPr>
            <a:xfrm>
              <a:off x="762011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9" name="Google Shape;3009;p9"/>
            <p:cNvSpPr/>
            <p:nvPr/>
          </p:nvSpPr>
          <p:spPr>
            <a:xfrm>
              <a:off x="800111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0" name="Google Shape;3010;p9"/>
            <p:cNvSpPr/>
            <p:nvPr/>
          </p:nvSpPr>
          <p:spPr>
            <a:xfrm>
              <a:off x="838212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1" name="Google Shape;3011;p9"/>
            <p:cNvSpPr/>
            <p:nvPr/>
          </p:nvSpPr>
          <p:spPr>
            <a:xfrm>
              <a:off x="876312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2" name="Google Shape;3012;p9"/>
            <p:cNvSpPr/>
            <p:nvPr/>
          </p:nvSpPr>
          <p:spPr>
            <a:xfrm>
              <a:off x="762011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3" name="Google Shape;3013;p9"/>
            <p:cNvSpPr/>
            <p:nvPr/>
          </p:nvSpPr>
          <p:spPr>
            <a:xfrm>
              <a:off x="800111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4" name="Google Shape;3014;p9"/>
            <p:cNvSpPr/>
            <p:nvPr/>
          </p:nvSpPr>
          <p:spPr>
            <a:xfrm>
              <a:off x="838212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5" name="Google Shape;3015;p9"/>
            <p:cNvSpPr/>
            <p:nvPr/>
          </p:nvSpPr>
          <p:spPr>
            <a:xfrm>
              <a:off x="876312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6" name="Google Shape;3016;p9"/>
            <p:cNvSpPr/>
            <p:nvPr/>
          </p:nvSpPr>
          <p:spPr>
            <a:xfrm>
              <a:off x="762011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7" name="Google Shape;3017;p9"/>
            <p:cNvSpPr/>
            <p:nvPr/>
          </p:nvSpPr>
          <p:spPr>
            <a:xfrm>
              <a:off x="800111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8" name="Google Shape;3018;p9"/>
            <p:cNvSpPr/>
            <p:nvPr/>
          </p:nvSpPr>
          <p:spPr>
            <a:xfrm>
              <a:off x="838212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9" name="Google Shape;3019;p9"/>
            <p:cNvSpPr/>
            <p:nvPr/>
          </p:nvSpPr>
          <p:spPr>
            <a:xfrm>
              <a:off x="876312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0" name="Google Shape;3020;p9"/>
            <p:cNvSpPr/>
            <p:nvPr/>
          </p:nvSpPr>
          <p:spPr>
            <a:xfrm>
              <a:off x="762011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1" name="Google Shape;3021;p9"/>
            <p:cNvSpPr/>
            <p:nvPr/>
          </p:nvSpPr>
          <p:spPr>
            <a:xfrm>
              <a:off x="800111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2" name="Google Shape;3022;p9"/>
            <p:cNvSpPr/>
            <p:nvPr/>
          </p:nvSpPr>
          <p:spPr>
            <a:xfrm>
              <a:off x="838212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3" name="Google Shape;3023;p9"/>
            <p:cNvSpPr/>
            <p:nvPr/>
          </p:nvSpPr>
          <p:spPr>
            <a:xfrm>
              <a:off x="876312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4" name="Google Shape;3024;p9"/>
            <p:cNvSpPr/>
            <p:nvPr/>
          </p:nvSpPr>
          <p:spPr>
            <a:xfrm>
              <a:off x="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5" name="Google Shape;3025;p9"/>
            <p:cNvSpPr/>
            <p:nvPr/>
          </p:nvSpPr>
          <p:spPr>
            <a:xfrm>
              <a:off x="38100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6" name="Google Shape;3026;p9"/>
            <p:cNvSpPr/>
            <p:nvPr/>
          </p:nvSpPr>
          <p:spPr>
            <a:xfrm>
              <a:off x="76201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7" name="Google Shape;3027;p9"/>
            <p:cNvSpPr/>
            <p:nvPr/>
          </p:nvSpPr>
          <p:spPr>
            <a:xfrm>
              <a:off x="114301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8" name="Google Shape;3028;p9"/>
            <p:cNvSpPr/>
            <p:nvPr/>
          </p:nvSpPr>
          <p:spPr>
            <a:xfrm>
              <a:off x="152402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9" name="Google Shape;3029;p9"/>
            <p:cNvSpPr/>
            <p:nvPr/>
          </p:nvSpPr>
          <p:spPr>
            <a:xfrm>
              <a:off x="190502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0" name="Google Shape;3030;p9"/>
            <p:cNvSpPr/>
            <p:nvPr/>
          </p:nvSpPr>
          <p:spPr>
            <a:xfrm>
              <a:off x="228603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1" name="Google Shape;3031;p9"/>
            <p:cNvSpPr/>
            <p:nvPr/>
          </p:nvSpPr>
          <p:spPr>
            <a:xfrm>
              <a:off x="266703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2" name="Google Shape;3032;p9"/>
            <p:cNvSpPr/>
            <p:nvPr/>
          </p:nvSpPr>
          <p:spPr>
            <a:xfrm>
              <a:off x="304804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3" name="Google Shape;3033;p9"/>
            <p:cNvSpPr/>
            <p:nvPr/>
          </p:nvSpPr>
          <p:spPr>
            <a:xfrm>
              <a:off x="342904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4" name="Google Shape;3034;p9"/>
            <p:cNvSpPr/>
            <p:nvPr/>
          </p:nvSpPr>
          <p:spPr>
            <a:xfrm>
              <a:off x="381005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5" name="Google Shape;3035;p9"/>
            <p:cNvSpPr/>
            <p:nvPr/>
          </p:nvSpPr>
          <p:spPr>
            <a:xfrm>
              <a:off x="419105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6" name="Google Shape;3036;p9"/>
            <p:cNvSpPr/>
            <p:nvPr/>
          </p:nvSpPr>
          <p:spPr>
            <a:xfrm>
              <a:off x="457206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7" name="Google Shape;3037;p9"/>
            <p:cNvSpPr/>
            <p:nvPr/>
          </p:nvSpPr>
          <p:spPr>
            <a:xfrm>
              <a:off x="495306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8" name="Google Shape;3038;p9"/>
            <p:cNvSpPr/>
            <p:nvPr/>
          </p:nvSpPr>
          <p:spPr>
            <a:xfrm>
              <a:off x="533407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9" name="Google Shape;3039;p9"/>
            <p:cNvSpPr/>
            <p:nvPr/>
          </p:nvSpPr>
          <p:spPr>
            <a:xfrm>
              <a:off x="571507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0" name="Google Shape;3040;p9"/>
            <p:cNvSpPr/>
            <p:nvPr/>
          </p:nvSpPr>
          <p:spPr>
            <a:xfrm>
              <a:off x="609608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1" name="Google Shape;3041;p9"/>
            <p:cNvSpPr/>
            <p:nvPr/>
          </p:nvSpPr>
          <p:spPr>
            <a:xfrm>
              <a:off x="647708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2" name="Google Shape;3042;p9"/>
            <p:cNvSpPr/>
            <p:nvPr/>
          </p:nvSpPr>
          <p:spPr>
            <a:xfrm>
              <a:off x="685809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3" name="Google Shape;3043;p9"/>
            <p:cNvSpPr/>
            <p:nvPr/>
          </p:nvSpPr>
          <p:spPr>
            <a:xfrm>
              <a:off x="723909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4" name="Google Shape;3044;p9"/>
            <p:cNvSpPr/>
            <p:nvPr/>
          </p:nvSpPr>
          <p:spPr>
            <a:xfrm>
              <a:off x="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5" name="Google Shape;3045;p9"/>
            <p:cNvSpPr/>
            <p:nvPr/>
          </p:nvSpPr>
          <p:spPr>
            <a:xfrm>
              <a:off x="38100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6" name="Google Shape;3046;p9"/>
            <p:cNvSpPr/>
            <p:nvPr/>
          </p:nvSpPr>
          <p:spPr>
            <a:xfrm>
              <a:off x="76201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7" name="Google Shape;3047;p9"/>
            <p:cNvSpPr/>
            <p:nvPr/>
          </p:nvSpPr>
          <p:spPr>
            <a:xfrm>
              <a:off x="114301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8" name="Google Shape;3048;p9"/>
            <p:cNvSpPr/>
            <p:nvPr/>
          </p:nvSpPr>
          <p:spPr>
            <a:xfrm>
              <a:off x="152402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9" name="Google Shape;3049;p9"/>
            <p:cNvSpPr/>
            <p:nvPr/>
          </p:nvSpPr>
          <p:spPr>
            <a:xfrm>
              <a:off x="190502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0" name="Google Shape;3050;p9"/>
            <p:cNvSpPr/>
            <p:nvPr/>
          </p:nvSpPr>
          <p:spPr>
            <a:xfrm>
              <a:off x="228603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1" name="Google Shape;3051;p9"/>
            <p:cNvSpPr/>
            <p:nvPr/>
          </p:nvSpPr>
          <p:spPr>
            <a:xfrm>
              <a:off x="266703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2" name="Google Shape;3052;p9"/>
            <p:cNvSpPr/>
            <p:nvPr/>
          </p:nvSpPr>
          <p:spPr>
            <a:xfrm>
              <a:off x="304804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3" name="Google Shape;3053;p9"/>
            <p:cNvSpPr/>
            <p:nvPr/>
          </p:nvSpPr>
          <p:spPr>
            <a:xfrm>
              <a:off x="342904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4" name="Google Shape;3054;p9"/>
            <p:cNvSpPr/>
            <p:nvPr/>
          </p:nvSpPr>
          <p:spPr>
            <a:xfrm>
              <a:off x="381005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5" name="Google Shape;3055;p9"/>
            <p:cNvSpPr/>
            <p:nvPr/>
          </p:nvSpPr>
          <p:spPr>
            <a:xfrm>
              <a:off x="419105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6" name="Google Shape;3056;p9"/>
            <p:cNvSpPr/>
            <p:nvPr/>
          </p:nvSpPr>
          <p:spPr>
            <a:xfrm>
              <a:off x="457206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7" name="Google Shape;3057;p9"/>
            <p:cNvSpPr/>
            <p:nvPr/>
          </p:nvSpPr>
          <p:spPr>
            <a:xfrm>
              <a:off x="495306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8" name="Google Shape;3058;p9"/>
            <p:cNvSpPr/>
            <p:nvPr/>
          </p:nvSpPr>
          <p:spPr>
            <a:xfrm>
              <a:off x="533407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9" name="Google Shape;3059;p9"/>
            <p:cNvSpPr/>
            <p:nvPr/>
          </p:nvSpPr>
          <p:spPr>
            <a:xfrm>
              <a:off x="571507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0" name="Google Shape;3060;p9"/>
            <p:cNvSpPr/>
            <p:nvPr/>
          </p:nvSpPr>
          <p:spPr>
            <a:xfrm>
              <a:off x="609608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1" name="Google Shape;3061;p9"/>
            <p:cNvSpPr/>
            <p:nvPr/>
          </p:nvSpPr>
          <p:spPr>
            <a:xfrm>
              <a:off x="647708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2" name="Google Shape;3062;p9"/>
            <p:cNvSpPr/>
            <p:nvPr/>
          </p:nvSpPr>
          <p:spPr>
            <a:xfrm>
              <a:off x="685809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3" name="Google Shape;3063;p9"/>
            <p:cNvSpPr/>
            <p:nvPr/>
          </p:nvSpPr>
          <p:spPr>
            <a:xfrm>
              <a:off x="723909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4" name="Google Shape;3064;p9"/>
            <p:cNvSpPr/>
            <p:nvPr/>
          </p:nvSpPr>
          <p:spPr>
            <a:xfrm>
              <a:off x="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5" name="Google Shape;3065;p9"/>
            <p:cNvSpPr/>
            <p:nvPr/>
          </p:nvSpPr>
          <p:spPr>
            <a:xfrm>
              <a:off x="38100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6" name="Google Shape;3066;p9"/>
            <p:cNvSpPr/>
            <p:nvPr/>
          </p:nvSpPr>
          <p:spPr>
            <a:xfrm>
              <a:off x="76201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7" name="Google Shape;3067;p9"/>
            <p:cNvSpPr/>
            <p:nvPr/>
          </p:nvSpPr>
          <p:spPr>
            <a:xfrm>
              <a:off x="114301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8" name="Google Shape;3068;p9"/>
            <p:cNvSpPr/>
            <p:nvPr/>
          </p:nvSpPr>
          <p:spPr>
            <a:xfrm>
              <a:off x="152402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9" name="Google Shape;3069;p9"/>
            <p:cNvSpPr/>
            <p:nvPr/>
          </p:nvSpPr>
          <p:spPr>
            <a:xfrm>
              <a:off x="190502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0" name="Google Shape;3070;p9"/>
            <p:cNvSpPr/>
            <p:nvPr/>
          </p:nvSpPr>
          <p:spPr>
            <a:xfrm>
              <a:off x="228603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1" name="Google Shape;3071;p9"/>
            <p:cNvSpPr/>
            <p:nvPr/>
          </p:nvSpPr>
          <p:spPr>
            <a:xfrm>
              <a:off x="266703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2" name="Google Shape;3072;p9"/>
            <p:cNvSpPr/>
            <p:nvPr/>
          </p:nvSpPr>
          <p:spPr>
            <a:xfrm>
              <a:off x="304804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3" name="Google Shape;3073;p9"/>
            <p:cNvSpPr/>
            <p:nvPr/>
          </p:nvSpPr>
          <p:spPr>
            <a:xfrm>
              <a:off x="342904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4" name="Google Shape;3074;p9"/>
            <p:cNvSpPr/>
            <p:nvPr/>
          </p:nvSpPr>
          <p:spPr>
            <a:xfrm>
              <a:off x="381005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5" name="Google Shape;3075;p9"/>
            <p:cNvSpPr/>
            <p:nvPr/>
          </p:nvSpPr>
          <p:spPr>
            <a:xfrm>
              <a:off x="419105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6" name="Google Shape;3076;p9"/>
            <p:cNvSpPr/>
            <p:nvPr/>
          </p:nvSpPr>
          <p:spPr>
            <a:xfrm>
              <a:off x="457206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7" name="Google Shape;3077;p9"/>
            <p:cNvSpPr/>
            <p:nvPr/>
          </p:nvSpPr>
          <p:spPr>
            <a:xfrm>
              <a:off x="495306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8" name="Google Shape;3078;p9"/>
            <p:cNvSpPr/>
            <p:nvPr/>
          </p:nvSpPr>
          <p:spPr>
            <a:xfrm>
              <a:off x="533407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9" name="Google Shape;3079;p9"/>
            <p:cNvSpPr/>
            <p:nvPr/>
          </p:nvSpPr>
          <p:spPr>
            <a:xfrm>
              <a:off x="571507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0" name="Google Shape;3080;p9"/>
            <p:cNvSpPr/>
            <p:nvPr/>
          </p:nvSpPr>
          <p:spPr>
            <a:xfrm>
              <a:off x="609608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1" name="Google Shape;3081;p9"/>
            <p:cNvSpPr/>
            <p:nvPr/>
          </p:nvSpPr>
          <p:spPr>
            <a:xfrm>
              <a:off x="647708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2" name="Google Shape;3082;p9"/>
            <p:cNvSpPr/>
            <p:nvPr/>
          </p:nvSpPr>
          <p:spPr>
            <a:xfrm>
              <a:off x="685809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3" name="Google Shape;3083;p9"/>
            <p:cNvSpPr/>
            <p:nvPr/>
          </p:nvSpPr>
          <p:spPr>
            <a:xfrm>
              <a:off x="723909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4" name="Google Shape;3084;p9"/>
            <p:cNvSpPr/>
            <p:nvPr/>
          </p:nvSpPr>
          <p:spPr>
            <a:xfrm>
              <a:off x="762011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5" name="Google Shape;3085;p9"/>
            <p:cNvSpPr/>
            <p:nvPr/>
          </p:nvSpPr>
          <p:spPr>
            <a:xfrm>
              <a:off x="800111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6" name="Google Shape;3086;p9"/>
            <p:cNvSpPr/>
            <p:nvPr/>
          </p:nvSpPr>
          <p:spPr>
            <a:xfrm>
              <a:off x="838212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7" name="Google Shape;3087;p9"/>
            <p:cNvSpPr/>
            <p:nvPr/>
          </p:nvSpPr>
          <p:spPr>
            <a:xfrm>
              <a:off x="876312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8" name="Google Shape;3088;p9"/>
            <p:cNvSpPr/>
            <p:nvPr/>
          </p:nvSpPr>
          <p:spPr>
            <a:xfrm>
              <a:off x="762011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9" name="Google Shape;3089;p9"/>
            <p:cNvSpPr/>
            <p:nvPr/>
          </p:nvSpPr>
          <p:spPr>
            <a:xfrm>
              <a:off x="800111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0" name="Google Shape;3090;p9"/>
            <p:cNvSpPr/>
            <p:nvPr/>
          </p:nvSpPr>
          <p:spPr>
            <a:xfrm>
              <a:off x="838212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1" name="Google Shape;3091;p9"/>
            <p:cNvSpPr/>
            <p:nvPr/>
          </p:nvSpPr>
          <p:spPr>
            <a:xfrm>
              <a:off x="876312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2" name="Google Shape;3092;p9"/>
            <p:cNvSpPr/>
            <p:nvPr/>
          </p:nvSpPr>
          <p:spPr>
            <a:xfrm>
              <a:off x="762011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3" name="Google Shape;3093;p9"/>
            <p:cNvSpPr/>
            <p:nvPr/>
          </p:nvSpPr>
          <p:spPr>
            <a:xfrm>
              <a:off x="800111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4" name="Google Shape;3094;p9"/>
            <p:cNvSpPr/>
            <p:nvPr/>
          </p:nvSpPr>
          <p:spPr>
            <a:xfrm>
              <a:off x="838212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5" name="Google Shape;3095;p9"/>
            <p:cNvSpPr/>
            <p:nvPr/>
          </p:nvSpPr>
          <p:spPr>
            <a:xfrm>
              <a:off x="876312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96" name="Google Shape;3096;p9"/>
          <p:cNvSpPr/>
          <p:nvPr/>
        </p:nvSpPr>
        <p:spPr>
          <a:xfrm flipH="1">
            <a:off x="0" y="0"/>
            <a:ext cx="9144000" cy="5143500"/>
          </a:xfrm>
          <a:prstGeom prst="rtTriangle">
            <a:avLst/>
          </a:prstGeom>
          <a:solidFill>
            <a:srgbClr val="005051">
              <a:alpha val="10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97" name="Google Shape;3097;p9"/>
          <p:cNvGrpSpPr/>
          <p:nvPr/>
        </p:nvGrpSpPr>
        <p:grpSpPr>
          <a:xfrm>
            <a:off x="553048" y="535000"/>
            <a:ext cx="8105852" cy="4302000"/>
            <a:chOff x="553048" y="535000"/>
            <a:chExt cx="8105852" cy="4302000"/>
          </a:xfrm>
        </p:grpSpPr>
        <p:sp>
          <p:nvSpPr>
            <p:cNvPr id="3098" name="Google Shape;3098;p9"/>
            <p:cNvSpPr/>
            <p:nvPr/>
          </p:nvSpPr>
          <p:spPr>
            <a:xfrm>
              <a:off x="942300" y="763600"/>
              <a:ext cx="7716600" cy="4073400"/>
            </a:xfrm>
            <a:prstGeom prst="roundRect">
              <a:avLst>
                <a:gd name="adj" fmla="val 2480"/>
              </a:avLst>
            </a:prstGeom>
            <a:solidFill>
              <a:srgbClr val="222828">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9" name="Google Shape;3099;p9"/>
            <p:cNvSpPr/>
            <p:nvPr/>
          </p:nvSpPr>
          <p:spPr>
            <a:xfrm>
              <a:off x="712275" y="535000"/>
              <a:ext cx="7716600" cy="4073400"/>
            </a:xfrm>
            <a:prstGeom prst="roundRect">
              <a:avLst>
                <a:gd name="adj" fmla="val 248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0" name="Google Shape;3100;p9"/>
            <p:cNvSpPr/>
            <p:nvPr/>
          </p:nvSpPr>
          <p:spPr>
            <a:xfrm>
              <a:off x="848698" y="898261"/>
              <a:ext cx="317374" cy="317436"/>
            </a:xfrm>
            <a:custGeom>
              <a:avLst/>
              <a:gdLst/>
              <a:ahLst/>
              <a:cxnLst/>
              <a:rect l="l" t="t" r="r" b="b"/>
              <a:pathLst>
                <a:path w="15209" h="15212" extrusionOk="0">
                  <a:moveTo>
                    <a:pt x="7604" y="0"/>
                  </a:moveTo>
                  <a:cubicBezTo>
                    <a:pt x="3404" y="0"/>
                    <a:pt x="0" y="3405"/>
                    <a:pt x="0" y="7605"/>
                  </a:cubicBezTo>
                  <a:cubicBezTo>
                    <a:pt x="0" y="11805"/>
                    <a:pt x="3404" y="15212"/>
                    <a:pt x="7604" y="15212"/>
                  </a:cubicBezTo>
                  <a:cubicBezTo>
                    <a:pt x="11804" y="15212"/>
                    <a:pt x="15209" y="11805"/>
                    <a:pt x="15209" y="7605"/>
                  </a:cubicBezTo>
                  <a:cubicBezTo>
                    <a:pt x="15209" y="3405"/>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1" name="Google Shape;3101;p9"/>
            <p:cNvSpPr/>
            <p:nvPr/>
          </p:nvSpPr>
          <p:spPr>
            <a:xfrm>
              <a:off x="553048" y="931482"/>
              <a:ext cx="549400" cy="250994"/>
            </a:xfrm>
            <a:custGeom>
              <a:avLst/>
              <a:gdLst/>
              <a:ahLst/>
              <a:cxnLst/>
              <a:rect l="l" t="t" r="r" b="b"/>
              <a:pathLst>
                <a:path w="26328" h="12028" extrusionOk="0">
                  <a:moveTo>
                    <a:pt x="1493" y="0"/>
                  </a:moveTo>
                  <a:cubicBezTo>
                    <a:pt x="671" y="0"/>
                    <a:pt x="0" y="668"/>
                    <a:pt x="0" y="1494"/>
                  </a:cubicBezTo>
                  <a:cubicBezTo>
                    <a:pt x="0" y="2319"/>
                    <a:pt x="671" y="2990"/>
                    <a:pt x="1493" y="2990"/>
                  </a:cubicBezTo>
                  <a:lnTo>
                    <a:pt x="19596" y="2990"/>
                  </a:lnTo>
                  <a:cubicBezTo>
                    <a:pt x="21591" y="2990"/>
                    <a:pt x="23340" y="4081"/>
                    <a:pt x="23340" y="5330"/>
                  </a:cubicBezTo>
                  <a:lnTo>
                    <a:pt x="23340" y="6698"/>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2" name="Google Shape;3102;p9"/>
            <p:cNvSpPr/>
            <p:nvPr/>
          </p:nvSpPr>
          <p:spPr>
            <a:xfrm>
              <a:off x="848698" y="1332681"/>
              <a:ext cx="317374" cy="317457"/>
            </a:xfrm>
            <a:custGeom>
              <a:avLst/>
              <a:gdLst/>
              <a:ahLst/>
              <a:cxnLst/>
              <a:rect l="l" t="t" r="r" b="b"/>
              <a:pathLst>
                <a:path w="15209" h="15213" extrusionOk="0">
                  <a:moveTo>
                    <a:pt x="7604" y="1"/>
                  </a:moveTo>
                  <a:cubicBezTo>
                    <a:pt x="3404" y="1"/>
                    <a:pt x="0" y="3408"/>
                    <a:pt x="0" y="7608"/>
                  </a:cubicBezTo>
                  <a:cubicBezTo>
                    <a:pt x="0" y="11808"/>
                    <a:pt x="3404" y="15212"/>
                    <a:pt x="7604" y="15212"/>
                  </a:cubicBezTo>
                  <a:cubicBezTo>
                    <a:pt x="11804" y="15212"/>
                    <a:pt x="15209" y="11808"/>
                    <a:pt x="15209" y="7608"/>
                  </a:cubicBezTo>
                  <a:cubicBezTo>
                    <a:pt x="15209" y="3408"/>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3" name="Google Shape;3103;p9"/>
            <p:cNvSpPr/>
            <p:nvPr/>
          </p:nvSpPr>
          <p:spPr>
            <a:xfrm>
              <a:off x="553048" y="1365902"/>
              <a:ext cx="549400" cy="251015"/>
            </a:xfrm>
            <a:custGeom>
              <a:avLst/>
              <a:gdLst/>
              <a:ahLst/>
              <a:cxnLst/>
              <a:rect l="l" t="t" r="r" b="b"/>
              <a:pathLst>
                <a:path w="26328" h="12029" extrusionOk="0">
                  <a:moveTo>
                    <a:pt x="1493" y="1"/>
                  </a:moveTo>
                  <a:cubicBezTo>
                    <a:pt x="671" y="1"/>
                    <a:pt x="0" y="671"/>
                    <a:pt x="0" y="1497"/>
                  </a:cubicBezTo>
                  <a:cubicBezTo>
                    <a:pt x="0" y="2320"/>
                    <a:pt x="671" y="2990"/>
                    <a:pt x="1493" y="2990"/>
                  </a:cubicBezTo>
                  <a:lnTo>
                    <a:pt x="19596" y="2990"/>
                  </a:lnTo>
                  <a:cubicBezTo>
                    <a:pt x="21591" y="2990"/>
                    <a:pt x="23340" y="4084"/>
                    <a:pt x="23340" y="5330"/>
                  </a:cubicBezTo>
                  <a:lnTo>
                    <a:pt x="23340" y="6699"/>
                  </a:lnTo>
                  <a:cubicBezTo>
                    <a:pt x="23340" y="7948"/>
                    <a:pt x="21591" y="9042"/>
                    <a:pt x="19596" y="9042"/>
                  </a:cubicBezTo>
                  <a:lnTo>
                    <a:pt x="1493" y="9042"/>
                  </a:lnTo>
                  <a:cubicBezTo>
                    <a:pt x="671" y="9042"/>
                    <a:pt x="0" y="9709"/>
                    <a:pt x="0" y="10535"/>
                  </a:cubicBezTo>
                  <a:cubicBezTo>
                    <a:pt x="0" y="11361"/>
                    <a:pt x="671" y="12028"/>
                    <a:pt x="1493" y="12028"/>
                  </a:cubicBezTo>
                  <a:lnTo>
                    <a:pt x="19596" y="12028"/>
                  </a:lnTo>
                  <a:cubicBezTo>
                    <a:pt x="23370" y="12028"/>
                    <a:pt x="26327" y="9688"/>
                    <a:pt x="26327" y="6699"/>
                  </a:cubicBezTo>
                  <a:lnTo>
                    <a:pt x="26327" y="5330"/>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4" name="Google Shape;3104;p9"/>
            <p:cNvSpPr/>
            <p:nvPr/>
          </p:nvSpPr>
          <p:spPr>
            <a:xfrm>
              <a:off x="848698" y="1767184"/>
              <a:ext cx="317374" cy="317436"/>
            </a:xfrm>
            <a:custGeom>
              <a:avLst/>
              <a:gdLst/>
              <a:ahLst/>
              <a:cxnLst/>
              <a:rect l="l" t="t" r="r" b="b"/>
              <a:pathLst>
                <a:path w="15209" h="15212" extrusionOk="0">
                  <a:moveTo>
                    <a:pt x="7604" y="0"/>
                  </a:moveTo>
                  <a:cubicBezTo>
                    <a:pt x="3404" y="0"/>
                    <a:pt x="0" y="3404"/>
                    <a:pt x="0" y="7605"/>
                  </a:cubicBezTo>
                  <a:cubicBezTo>
                    <a:pt x="0" y="11805"/>
                    <a:pt x="3404" y="15212"/>
                    <a:pt x="7604" y="15212"/>
                  </a:cubicBezTo>
                  <a:cubicBezTo>
                    <a:pt x="11804" y="15212"/>
                    <a:pt x="15209" y="11805"/>
                    <a:pt x="15209" y="7605"/>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5" name="Google Shape;3105;p9"/>
            <p:cNvSpPr/>
            <p:nvPr/>
          </p:nvSpPr>
          <p:spPr>
            <a:xfrm>
              <a:off x="553048" y="1800405"/>
              <a:ext cx="549400" cy="250994"/>
            </a:xfrm>
            <a:custGeom>
              <a:avLst/>
              <a:gdLst/>
              <a:ahLst/>
              <a:cxnLst/>
              <a:rect l="l" t="t" r="r" b="b"/>
              <a:pathLst>
                <a:path w="26328" h="12028" extrusionOk="0">
                  <a:moveTo>
                    <a:pt x="1493" y="0"/>
                  </a:moveTo>
                  <a:cubicBezTo>
                    <a:pt x="671" y="0"/>
                    <a:pt x="0" y="668"/>
                    <a:pt x="0" y="1493"/>
                  </a:cubicBezTo>
                  <a:cubicBezTo>
                    <a:pt x="0" y="2319"/>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6" name="Google Shape;3106;p9"/>
            <p:cNvSpPr/>
            <p:nvPr/>
          </p:nvSpPr>
          <p:spPr>
            <a:xfrm>
              <a:off x="848698" y="2201603"/>
              <a:ext cx="317374" cy="317457"/>
            </a:xfrm>
            <a:custGeom>
              <a:avLst/>
              <a:gdLst/>
              <a:ahLst/>
              <a:cxnLst/>
              <a:rect l="l" t="t" r="r" b="b"/>
              <a:pathLst>
                <a:path w="15209" h="15213" extrusionOk="0">
                  <a:moveTo>
                    <a:pt x="7604" y="1"/>
                  </a:moveTo>
                  <a:cubicBezTo>
                    <a:pt x="3404" y="1"/>
                    <a:pt x="0" y="3405"/>
                    <a:pt x="0" y="7608"/>
                  </a:cubicBezTo>
                  <a:cubicBezTo>
                    <a:pt x="0" y="11808"/>
                    <a:pt x="3404" y="15212"/>
                    <a:pt x="7604" y="15212"/>
                  </a:cubicBezTo>
                  <a:cubicBezTo>
                    <a:pt x="11804" y="15212"/>
                    <a:pt x="15209" y="11808"/>
                    <a:pt x="15209" y="7608"/>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7" name="Google Shape;3107;p9"/>
            <p:cNvSpPr/>
            <p:nvPr/>
          </p:nvSpPr>
          <p:spPr>
            <a:xfrm>
              <a:off x="553048" y="2234824"/>
              <a:ext cx="549400" cy="251015"/>
            </a:xfrm>
            <a:custGeom>
              <a:avLst/>
              <a:gdLst/>
              <a:ahLst/>
              <a:cxnLst/>
              <a:rect l="l" t="t" r="r" b="b"/>
              <a:pathLst>
                <a:path w="26328" h="12029" extrusionOk="0">
                  <a:moveTo>
                    <a:pt x="1493" y="1"/>
                  </a:moveTo>
                  <a:cubicBezTo>
                    <a:pt x="671" y="1"/>
                    <a:pt x="0" y="668"/>
                    <a:pt x="0" y="1494"/>
                  </a:cubicBezTo>
                  <a:cubicBezTo>
                    <a:pt x="0" y="2320"/>
                    <a:pt x="671" y="2990"/>
                    <a:pt x="1493" y="2990"/>
                  </a:cubicBezTo>
                  <a:lnTo>
                    <a:pt x="19596" y="2990"/>
                  </a:lnTo>
                  <a:cubicBezTo>
                    <a:pt x="21591" y="2990"/>
                    <a:pt x="23340" y="4084"/>
                    <a:pt x="23340" y="5330"/>
                  </a:cubicBezTo>
                  <a:lnTo>
                    <a:pt x="23340" y="6699"/>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9"/>
                  </a:cubicBezTo>
                  <a:lnTo>
                    <a:pt x="26327" y="5330"/>
                  </a:lnTo>
                  <a:cubicBezTo>
                    <a:pt x="26327" y="2341"/>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8" name="Google Shape;3108;p9"/>
            <p:cNvSpPr/>
            <p:nvPr/>
          </p:nvSpPr>
          <p:spPr>
            <a:xfrm>
              <a:off x="848698" y="2636106"/>
              <a:ext cx="317374" cy="317374"/>
            </a:xfrm>
            <a:custGeom>
              <a:avLst/>
              <a:gdLst/>
              <a:ahLst/>
              <a:cxnLst/>
              <a:rect l="l" t="t" r="r" b="b"/>
              <a:pathLst>
                <a:path w="15209" h="15209" extrusionOk="0">
                  <a:moveTo>
                    <a:pt x="7604" y="0"/>
                  </a:moveTo>
                  <a:cubicBezTo>
                    <a:pt x="3404" y="0"/>
                    <a:pt x="0" y="3404"/>
                    <a:pt x="0" y="7604"/>
                  </a:cubicBezTo>
                  <a:cubicBezTo>
                    <a:pt x="0" y="11805"/>
                    <a:pt x="3404" y="15209"/>
                    <a:pt x="7604" y="15209"/>
                  </a:cubicBezTo>
                  <a:cubicBezTo>
                    <a:pt x="11804" y="15209"/>
                    <a:pt x="15209" y="11805"/>
                    <a:pt x="15209" y="7604"/>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9" name="Google Shape;3109;p9"/>
            <p:cNvSpPr/>
            <p:nvPr/>
          </p:nvSpPr>
          <p:spPr>
            <a:xfrm>
              <a:off x="553048" y="2669265"/>
              <a:ext cx="549400" cy="250994"/>
            </a:xfrm>
            <a:custGeom>
              <a:avLst/>
              <a:gdLst/>
              <a:ahLst/>
              <a:cxnLst/>
              <a:rect l="l" t="t" r="r" b="b"/>
              <a:pathLst>
                <a:path w="26328" h="12028" extrusionOk="0">
                  <a:moveTo>
                    <a:pt x="1493" y="0"/>
                  </a:moveTo>
                  <a:cubicBezTo>
                    <a:pt x="671" y="0"/>
                    <a:pt x="0" y="671"/>
                    <a:pt x="0" y="1496"/>
                  </a:cubicBezTo>
                  <a:cubicBezTo>
                    <a:pt x="0" y="2322"/>
                    <a:pt x="671" y="2990"/>
                    <a:pt x="1493" y="2990"/>
                  </a:cubicBezTo>
                  <a:lnTo>
                    <a:pt x="19596" y="2990"/>
                  </a:lnTo>
                  <a:cubicBezTo>
                    <a:pt x="21591" y="2990"/>
                    <a:pt x="23340" y="4084"/>
                    <a:pt x="23340" y="5330"/>
                  </a:cubicBezTo>
                  <a:lnTo>
                    <a:pt x="23340" y="6698"/>
                  </a:lnTo>
                  <a:cubicBezTo>
                    <a:pt x="23340" y="7947"/>
                    <a:pt x="21591" y="9041"/>
                    <a:pt x="19596" y="9041"/>
                  </a:cubicBezTo>
                  <a:lnTo>
                    <a:pt x="1493" y="9041"/>
                  </a:lnTo>
                  <a:cubicBezTo>
                    <a:pt x="671" y="9041"/>
                    <a:pt x="0" y="9709"/>
                    <a:pt x="0" y="10534"/>
                  </a:cubicBezTo>
                  <a:cubicBezTo>
                    <a:pt x="0" y="11360"/>
                    <a:pt x="671" y="12028"/>
                    <a:pt x="1493" y="12028"/>
                  </a:cubicBezTo>
                  <a:lnTo>
                    <a:pt x="19596" y="12028"/>
                  </a:lnTo>
                  <a:cubicBezTo>
                    <a:pt x="23370" y="12028"/>
                    <a:pt x="26327" y="9688"/>
                    <a:pt x="26327" y="6698"/>
                  </a:cubicBezTo>
                  <a:lnTo>
                    <a:pt x="26327" y="5330"/>
                  </a:lnTo>
                  <a:cubicBezTo>
                    <a:pt x="26327" y="2343"/>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0" name="Google Shape;3110;p9"/>
            <p:cNvSpPr/>
            <p:nvPr/>
          </p:nvSpPr>
          <p:spPr>
            <a:xfrm>
              <a:off x="848698" y="3070526"/>
              <a:ext cx="317374" cy="317457"/>
            </a:xfrm>
            <a:custGeom>
              <a:avLst/>
              <a:gdLst/>
              <a:ahLst/>
              <a:cxnLst/>
              <a:rect l="l" t="t" r="r" b="b"/>
              <a:pathLst>
                <a:path w="15209" h="15213" extrusionOk="0">
                  <a:moveTo>
                    <a:pt x="7604" y="1"/>
                  </a:moveTo>
                  <a:cubicBezTo>
                    <a:pt x="3404" y="1"/>
                    <a:pt x="0" y="3405"/>
                    <a:pt x="0" y="7605"/>
                  </a:cubicBezTo>
                  <a:cubicBezTo>
                    <a:pt x="0" y="11805"/>
                    <a:pt x="3404" y="15212"/>
                    <a:pt x="7604" y="15212"/>
                  </a:cubicBezTo>
                  <a:cubicBezTo>
                    <a:pt x="11804" y="15212"/>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1" name="Google Shape;3111;p9"/>
            <p:cNvSpPr/>
            <p:nvPr/>
          </p:nvSpPr>
          <p:spPr>
            <a:xfrm>
              <a:off x="553048" y="3103747"/>
              <a:ext cx="549400" cy="251015"/>
            </a:xfrm>
            <a:custGeom>
              <a:avLst/>
              <a:gdLst/>
              <a:ahLst/>
              <a:cxnLst/>
              <a:rect l="l" t="t" r="r" b="b"/>
              <a:pathLst>
                <a:path w="26328" h="12029" extrusionOk="0">
                  <a:moveTo>
                    <a:pt x="1493" y="0"/>
                  </a:moveTo>
                  <a:cubicBezTo>
                    <a:pt x="671" y="0"/>
                    <a:pt x="0" y="668"/>
                    <a:pt x="0" y="1494"/>
                  </a:cubicBezTo>
                  <a:cubicBezTo>
                    <a:pt x="0" y="2320"/>
                    <a:pt x="671" y="2987"/>
                    <a:pt x="1493" y="2987"/>
                  </a:cubicBezTo>
                  <a:lnTo>
                    <a:pt x="19596" y="2987"/>
                  </a:lnTo>
                  <a:cubicBezTo>
                    <a:pt x="21591" y="2987"/>
                    <a:pt x="23340" y="4081"/>
                    <a:pt x="23340" y="5330"/>
                  </a:cubicBezTo>
                  <a:lnTo>
                    <a:pt x="23340" y="6696"/>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6"/>
                  </a:cubicBezTo>
                  <a:lnTo>
                    <a:pt x="26327" y="5330"/>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2" name="Google Shape;3112;p9"/>
            <p:cNvSpPr/>
            <p:nvPr/>
          </p:nvSpPr>
          <p:spPr>
            <a:xfrm>
              <a:off x="848698" y="3504966"/>
              <a:ext cx="317374" cy="317436"/>
            </a:xfrm>
            <a:custGeom>
              <a:avLst/>
              <a:gdLst/>
              <a:ahLst/>
              <a:cxnLst/>
              <a:rect l="l" t="t" r="r" b="b"/>
              <a:pathLst>
                <a:path w="15209" h="15212" extrusionOk="0">
                  <a:moveTo>
                    <a:pt x="7604" y="0"/>
                  </a:moveTo>
                  <a:cubicBezTo>
                    <a:pt x="3404" y="0"/>
                    <a:pt x="0" y="3407"/>
                    <a:pt x="0" y="7607"/>
                  </a:cubicBezTo>
                  <a:cubicBezTo>
                    <a:pt x="0" y="11807"/>
                    <a:pt x="3404" y="15212"/>
                    <a:pt x="7604" y="15212"/>
                  </a:cubicBezTo>
                  <a:cubicBezTo>
                    <a:pt x="11804" y="15212"/>
                    <a:pt x="15209" y="11807"/>
                    <a:pt x="15209" y="7607"/>
                  </a:cubicBezTo>
                  <a:cubicBezTo>
                    <a:pt x="15209" y="3407"/>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3" name="Google Shape;3113;p9"/>
            <p:cNvSpPr/>
            <p:nvPr/>
          </p:nvSpPr>
          <p:spPr>
            <a:xfrm>
              <a:off x="553048" y="3538167"/>
              <a:ext cx="549400" cy="251015"/>
            </a:xfrm>
            <a:custGeom>
              <a:avLst/>
              <a:gdLst/>
              <a:ahLst/>
              <a:cxnLst/>
              <a:rect l="l" t="t" r="r" b="b"/>
              <a:pathLst>
                <a:path w="26328" h="12029" extrusionOk="0">
                  <a:moveTo>
                    <a:pt x="1493" y="1"/>
                  </a:moveTo>
                  <a:cubicBezTo>
                    <a:pt x="671" y="1"/>
                    <a:pt x="0" y="672"/>
                    <a:pt x="0" y="1497"/>
                  </a:cubicBezTo>
                  <a:cubicBezTo>
                    <a:pt x="0" y="2320"/>
                    <a:pt x="671" y="2991"/>
                    <a:pt x="1493" y="2991"/>
                  </a:cubicBezTo>
                  <a:lnTo>
                    <a:pt x="19596" y="2991"/>
                  </a:lnTo>
                  <a:cubicBezTo>
                    <a:pt x="21591" y="2991"/>
                    <a:pt x="23340" y="4085"/>
                    <a:pt x="23340" y="5331"/>
                  </a:cubicBezTo>
                  <a:lnTo>
                    <a:pt x="23340" y="6699"/>
                  </a:lnTo>
                  <a:cubicBezTo>
                    <a:pt x="23340" y="7948"/>
                    <a:pt x="21591" y="9042"/>
                    <a:pt x="19596" y="9042"/>
                  </a:cubicBezTo>
                  <a:lnTo>
                    <a:pt x="1493" y="9042"/>
                  </a:lnTo>
                  <a:cubicBezTo>
                    <a:pt x="671" y="9042"/>
                    <a:pt x="0" y="9710"/>
                    <a:pt x="0" y="10535"/>
                  </a:cubicBezTo>
                  <a:cubicBezTo>
                    <a:pt x="0" y="11361"/>
                    <a:pt x="671" y="12029"/>
                    <a:pt x="1493" y="12029"/>
                  </a:cubicBezTo>
                  <a:lnTo>
                    <a:pt x="19596" y="12029"/>
                  </a:lnTo>
                  <a:cubicBezTo>
                    <a:pt x="23370" y="12029"/>
                    <a:pt x="26327" y="9689"/>
                    <a:pt x="26327" y="6699"/>
                  </a:cubicBezTo>
                  <a:lnTo>
                    <a:pt x="26327" y="5331"/>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4" name="Google Shape;3114;p9"/>
            <p:cNvSpPr/>
            <p:nvPr/>
          </p:nvSpPr>
          <p:spPr>
            <a:xfrm>
              <a:off x="848698" y="3939449"/>
              <a:ext cx="317374" cy="317395"/>
            </a:xfrm>
            <a:custGeom>
              <a:avLst/>
              <a:gdLst/>
              <a:ahLst/>
              <a:cxnLst/>
              <a:rect l="l" t="t" r="r" b="b"/>
              <a:pathLst>
                <a:path w="15209" h="15210" extrusionOk="0">
                  <a:moveTo>
                    <a:pt x="7604" y="1"/>
                  </a:moveTo>
                  <a:cubicBezTo>
                    <a:pt x="3404" y="1"/>
                    <a:pt x="0" y="3405"/>
                    <a:pt x="0" y="7605"/>
                  </a:cubicBezTo>
                  <a:cubicBezTo>
                    <a:pt x="0" y="11805"/>
                    <a:pt x="3404" y="15209"/>
                    <a:pt x="7604" y="15209"/>
                  </a:cubicBezTo>
                  <a:cubicBezTo>
                    <a:pt x="11804" y="15209"/>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5" name="Google Shape;3115;p9"/>
            <p:cNvSpPr/>
            <p:nvPr/>
          </p:nvSpPr>
          <p:spPr>
            <a:xfrm>
              <a:off x="553048" y="3972670"/>
              <a:ext cx="549400" cy="251015"/>
            </a:xfrm>
            <a:custGeom>
              <a:avLst/>
              <a:gdLst/>
              <a:ahLst/>
              <a:cxnLst/>
              <a:rect l="l" t="t" r="r" b="b"/>
              <a:pathLst>
                <a:path w="26328" h="12029" extrusionOk="0">
                  <a:moveTo>
                    <a:pt x="1493" y="0"/>
                  </a:moveTo>
                  <a:cubicBezTo>
                    <a:pt x="671" y="0"/>
                    <a:pt x="0" y="668"/>
                    <a:pt x="0" y="1494"/>
                  </a:cubicBezTo>
                  <a:cubicBezTo>
                    <a:pt x="0" y="2320"/>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8"/>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16" name="Google Shape;3116;p9"/>
          <p:cNvSpPr txBox="1">
            <a:spLocks noGrp="1"/>
          </p:cNvSpPr>
          <p:nvPr>
            <p:ph type="title"/>
          </p:nvPr>
        </p:nvSpPr>
        <p:spPr>
          <a:xfrm>
            <a:off x="1747800" y="1924800"/>
            <a:ext cx="5648400" cy="1293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3117" name="Google Shape;3117;p9"/>
          <p:cNvSpPr/>
          <p:nvPr/>
        </p:nvSpPr>
        <p:spPr>
          <a:xfrm>
            <a:off x="8428900" y="1041975"/>
            <a:ext cx="143750" cy="647425"/>
          </a:xfrm>
          <a:custGeom>
            <a:avLst/>
            <a:gdLst/>
            <a:ahLst/>
            <a:cxnLst/>
            <a:rect l="l" t="t" r="r" b="b"/>
            <a:pathLst>
              <a:path w="5750" h="25897" extrusionOk="0">
                <a:moveTo>
                  <a:pt x="0" y="0"/>
                </a:moveTo>
                <a:lnTo>
                  <a:pt x="0" y="25897"/>
                </a:lnTo>
                <a:cubicBezTo>
                  <a:pt x="3176" y="25897"/>
                  <a:pt x="5749" y="23323"/>
                  <a:pt x="5749" y="20147"/>
                </a:cubicBezTo>
                <a:lnTo>
                  <a:pt x="5749" y="5752"/>
                </a:lnTo>
                <a:cubicBezTo>
                  <a:pt x="5749" y="2576"/>
                  <a:pt x="3176"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8" name="Google Shape;3118;p9"/>
          <p:cNvSpPr/>
          <p:nvPr/>
        </p:nvSpPr>
        <p:spPr>
          <a:xfrm>
            <a:off x="8428900" y="2620900"/>
            <a:ext cx="143750" cy="647425"/>
          </a:xfrm>
          <a:custGeom>
            <a:avLst/>
            <a:gdLst/>
            <a:ahLst/>
            <a:cxnLst/>
            <a:rect l="l" t="t" r="r" b="b"/>
            <a:pathLst>
              <a:path w="5750" h="25897" extrusionOk="0">
                <a:moveTo>
                  <a:pt x="0" y="0"/>
                </a:moveTo>
                <a:lnTo>
                  <a:pt x="0" y="25897"/>
                </a:lnTo>
                <a:cubicBezTo>
                  <a:pt x="3176" y="25897"/>
                  <a:pt x="5749" y="23323"/>
                  <a:pt x="5749" y="20148"/>
                </a:cubicBezTo>
                <a:lnTo>
                  <a:pt x="5749" y="5752"/>
                </a:lnTo>
                <a:cubicBezTo>
                  <a:pt x="5749" y="2577"/>
                  <a:pt x="3176"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9" name="Google Shape;3119;p9"/>
          <p:cNvSpPr/>
          <p:nvPr/>
        </p:nvSpPr>
        <p:spPr>
          <a:xfrm>
            <a:off x="8428900" y="1811900"/>
            <a:ext cx="143750" cy="647425"/>
          </a:xfrm>
          <a:custGeom>
            <a:avLst/>
            <a:gdLst/>
            <a:ahLst/>
            <a:cxnLst/>
            <a:rect l="l" t="t" r="r" b="b"/>
            <a:pathLst>
              <a:path w="5750" h="25897" extrusionOk="0">
                <a:moveTo>
                  <a:pt x="0" y="0"/>
                </a:moveTo>
                <a:lnTo>
                  <a:pt x="0" y="25897"/>
                </a:lnTo>
                <a:cubicBezTo>
                  <a:pt x="3176" y="25897"/>
                  <a:pt x="5749" y="23320"/>
                  <a:pt x="5749" y="20147"/>
                </a:cubicBezTo>
                <a:lnTo>
                  <a:pt x="5749" y="5749"/>
                </a:lnTo>
                <a:cubicBezTo>
                  <a:pt x="5749" y="2574"/>
                  <a:pt x="3176" y="0"/>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0" name="Google Shape;3120;p9"/>
          <p:cNvSpPr/>
          <p:nvPr/>
        </p:nvSpPr>
        <p:spPr>
          <a:xfrm>
            <a:off x="8428900" y="3454000"/>
            <a:ext cx="143750" cy="647425"/>
          </a:xfrm>
          <a:custGeom>
            <a:avLst/>
            <a:gdLst/>
            <a:ahLst/>
            <a:cxnLst/>
            <a:rect l="l" t="t" r="r" b="b"/>
            <a:pathLst>
              <a:path w="5750" h="25897" extrusionOk="0">
                <a:moveTo>
                  <a:pt x="0" y="1"/>
                </a:moveTo>
                <a:lnTo>
                  <a:pt x="0" y="25897"/>
                </a:lnTo>
                <a:cubicBezTo>
                  <a:pt x="3176" y="25897"/>
                  <a:pt x="5749" y="23323"/>
                  <a:pt x="5749" y="20148"/>
                </a:cubicBezTo>
                <a:lnTo>
                  <a:pt x="5749" y="5752"/>
                </a:lnTo>
                <a:cubicBezTo>
                  <a:pt x="5749" y="2577"/>
                  <a:pt x="3176" y="1"/>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1" name="Google Shape;3121;p9"/>
          <p:cNvSpPr/>
          <p:nvPr/>
        </p:nvSpPr>
        <p:spPr>
          <a:xfrm rot="-900008">
            <a:off x="1818499" y="4153738"/>
            <a:ext cx="585793" cy="623413"/>
          </a:xfrm>
          <a:custGeom>
            <a:avLst/>
            <a:gdLst/>
            <a:ahLst/>
            <a:cxnLst/>
            <a:rect l="l" t="t" r="r" b="b"/>
            <a:pathLst>
              <a:path w="27269" h="29017" extrusionOk="0">
                <a:moveTo>
                  <a:pt x="22507" y="0"/>
                </a:moveTo>
                <a:cubicBezTo>
                  <a:pt x="21719" y="0"/>
                  <a:pt x="20932" y="201"/>
                  <a:pt x="20248" y="603"/>
                </a:cubicBezTo>
                <a:cubicBezTo>
                  <a:pt x="20101" y="684"/>
                  <a:pt x="19960" y="774"/>
                  <a:pt x="19827" y="877"/>
                </a:cubicBezTo>
                <a:cubicBezTo>
                  <a:pt x="19689" y="973"/>
                  <a:pt x="19562" y="1080"/>
                  <a:pt x="19439" y="1195"/>
                </a:cubicBezTo>
                <a:cubicBezTo>
                  <a:pt x="19306" y="1313"/>
                  <a:pt x="19214" y="1408"/>
                  <a:pt x="19117" y="1505"/>
                </a:cubicBezTo>
                <a:lnTo>
                  <a:pt x="18821" y="1800"/>
                </a:lnTo>
                <a:lnTo>
                  <a:pt x="17642" y="2975"/>
                </a:lnTo>
                <a:lnTo>
                  <a:pt x="8210" y="12373"/>
                </a:lnTo>
                <a:lnTo>
                  <a:pt x="3494" y="17071"/>
                </a:lnTo>
                <a:lnTo>
                  <a:pt x="2315" y="18246"/>
                </a:lnTo>
                <a:lnTo>
                  <a:pt x="1721" y="18842"/>
                </a:lnTo>
                <a:cubicBezTo>
                  <a:pt x="1504" y="19073"/>
                  <a:pt x="1291" y="19311"/>
                  <a:pt x="1110" y="19576"/>
                </a:cubicBezTo>
                <a:cubicBezTo>
                  <a:pt x="744" y="20099"/>
                  <a:pt x="454" y="20675"/>
                  <a:pt x="267" y="21287"/>
                </a:cubicBezTo>
                <a:cubicBezTo>
                  <a:pt x="86" y="21900"/>
                  <a:pt x="1" y="22538"/>
                  <a:pt x="13" y="23174"/>
                </a:cubicBezTo>
                <a:cubicBezTo>
                  <a:pt x="35" y="24451"/>
                  <a:pt x="496" y="25713"/>
                  <a:pt x="1281" y="26719"/>
                </a:cubicBezTo>
                <a:cubicBezTo>
                  <a:pt x="1679" y="27216"/>
                  <a:pt x="2146" y="27657"/>
                  <a:pt x="2675" y="28015"/>
                </a:cubicBezTo>
                <a:cubicBezTo>
                  <a:pt x="3210" y="28365"/>
                  <a:pt x="3798" y="28634"/>
                  <a:pt x="4413" y="28805"/>
                </a:cubicBezTo>
                <a:cubicBezTo>
                  <a:pt x="4924" y="28947"/>
                  <a:pt x="5453" y="29016"/>
                  <a:pt x="5983" y="29016"/>
                </a:cubicBezTo>
                <a:cubicBezTo>
                  <a:pt x="6728" y="29016"/>
                  <a:pt x="7474" y="28878"/>
                  <a:pt x="8170" y="28610"/>
                </a:cubicBezTo>
                <a:cubicBezTo>
                  <a:pt x="8765" y="28375"/>
                  <a:pt x="9319" y="28045"/>
                  <a:pt x="9814" y="27642"/>
                </a:cubicBezTo>
                <a:lnTo>
                  <a:pt x="10170" y="27323"/>
                </a:lnTo>
                <a:cubicBezTo>
                  <a:pt x="10285" y="27216"/>
                  <a:pt x="10371" y="27125"/>
                  <a:pt x="10472" y="27025"/>
                </a:cubicBezTo>
                <a:lnTo>
                  <a:pt x="11063" y="26437"/>
                </a:lnTo>
                <a:lnTo>
                  <a:pt x="20495" y="17039"/>
                </a:lnTo>
                <a:cubicBezTo>
                  <a:pt x="21385" y="16152"/>
                  <a:pt x="21860" y="15184"/>
                  <a:pt x="21554" y="14878"/>
                </a:cubicBezTo>
                <a:cubicBezTo>
                  <a:pt x="21491" y="14814"/>
                  <a:pt x="21400" y="14784"/>
                  <a:pt x="21287" y="14784"/>
                </a:cubicBezTo>
                <a:cubicBezTo>
                  <a:pt x="20852" y="14784"/>
                  <a:pt x="20096" y="15227"/>
                  <a:pt x="19389" y="15931"/>
                </a:cubicBezTo>
                <a:lnTo>
                  <a:pt x="9957" y="25329"/>
                </a:lnTo>
                <a:lnTo>
                  <a:pt x="9369" y="25916"/>
                </a:lnTo>
                <a:cubicBezTo>
                  <a:pt x="9272" y="26009"/>
                  <a:pt x="9166" y="26121"/>
                  <a:pt x="9079" y="26200"/>
                </a:cubicBezTo>
                <a:lnTo>
                  <a:pt x="8814" y="26439"/>
                </a:lnTo>
                <a:cubicBezTo>
                  <a:pt x="8448" y="26735"/>
                  <a:pt x="8041" y="26978"/>
                  <a:pt x="7603" y="27152"/>
                </a:cubicBezTo>
                <a:cubicBezTo>
                  <a:pt x="7090" y="27349"/>
                  <a:pt x="6538" y="27451"/>
                  <a:pt x="5987" y="27451"/>
                </a:cubicBezTo>
                <a:cubicBezTo>
                  <a:pt x="5595" y="27451"/>
                  <a:pt x="5204" y="27399"/>
                  <a:pt x="4826" y="27294"/>
                </a:cubicBezTo>
                <a:cubicBezTo>
                  <a:pt x="4373" y="27166"/>
                  <a:pt x="3939" y="26970"/>
                  <a:pt x="3544" y="26715"/>
                </a:cubicBezTo>
                <a:cubicBezTo>
                  <a:pt x="3154" y="26449"/>
                  <a:pt x="2808" y="26121"/>
                  <a:pt x="2512" y="25753"/>
                </a:cubicBezTo>
                <a:cubicBezTo>
                  <a:pt x="1935" y="25011"/>
                  <a:pt x="1591" y="24083"/>
                  <a:pt x="1577" y="23138"/>
                </a:cubicBezTo>
                <a:cubicBezTo>
                  <a:pt x="1570" y="22667"/>
                  <a:pt x="1633" y="22194"/>
                  <a:pt x="1764" y="21743"/>
                </a:cubicBezTo>
                <a:cubicBezTo>
                  <a:pt x="1902" y="21291"/>
                  <a:pt x="2118" y="20866"/>
                  <a:pt x="2387" y="20480"/>
                </a:cubicBezTo>
                <a:cubicBezTo>
                  <a:pt x="2520" y="20285"/>
                  <a:pt x="2677" y="20110"/>
                  <a:pt x="2838" y="19937"/>
                </a:cubicBezTo>
                <a:lnTo>
                  <a:pt x="3418" y="19355"/>
                </a:lnTo>
                <a:lnTo>
                  <a:pt x="4597" y="18180"/>
                </a:lnTo>
                <a:lnTo>
                  <a:pt x="9313" y="13480"/>
                </a:lnTo>
                <a:lnTo>
                  <a:pt x="18747" y="4082"/>
                </a:lnTo>
                <a:lnTo>
                  <a:pt x="19926" y="2907"/>
                </a:lnTo>
                <a:lnTo>
                  <a:pt x="20220" y="2615"/>
                </a:lnTo>
                <a:cubicBezTo>
                  <a:pt x="20318" y="2515"/>
                  <a:pt x="20421" y="2412"/>
                  <a:pt x="20497" y="2348"/>
                </a:cubicBezTo>
                <a:cubicBezTo>
                  <a:pt x="20576" y="2273"/>
                  <a:pt x="20660" y="2201"/>
                  <a:pt x="20751" y="2140"/>
                </a:cubicBezTo>
                <a:cubicBezTo>
                  <a:pt x="20836" y="2070"/>
                  <a:pt x="20930" y="2014"/>
                  <a:pt x="21027" y="1961"/>
                </a:cubicBezTo>
                <a:cubicBezTo>
                  <a:pt x="21473" y="1696"/>
                  <a:pt x="21990" y="1565"/>
                  <a:pt x="22507" y="1565"/>
                </a:cubicBezTo>
                <a:cubicBezTo>
                  <a:pt x="22870" y="1565"/>
                  <a:pt x="23232" y="1629"/>
                  <a:pt x="23570" y="1758"/>
                </a:cubicBezTo>
                <a:cubicBezTo>
                  <a:pt x="24397" y="2056"/>
                  <a:pt x="25065" y="2764"/>
                  <a:pt x="25342" y="3593"/>
                </a:cubicBezTo>
                <a:cubicBezTo>
                  <a:pt x="25634" y="4424"/>
                  <a:pt x="25517" y="5384"/>
                  <a:pt x="25051" y="6128"/>
                </a:cubicBezTo>
                <a:cubicBezTo>
                  <a:pt x="24938" y="6315"/>
                  <a:pt x="24797" y="6486"/>
                  <a:pt x="24646" y="6647"/>
                </a:cubicBezTo>
                <a:lnTo>
                  <a:pt x="24063" y="7229"/>
                </a:lnTo>
                <a:lnTo>
                  <a:pt x="22884" y="8404"/>
                </a:lnTo>
                <a:lnTo>
                  <a:pt x="20526" y="10752"/>
                </a:lnTo>
                <a:lnTo>
                  <a:pt x="15811" y="15452"/>
                </a:lnTo>
                <a:lnTo>
                  <a:pt x="11095" y="20150"/>
                </a:lnTo>
                <a:lnTo>
                  <a:pt x="10506" y="20739"/>
                </a:lnTo>
                <a:cubicBezTo>
                  <a:pt x="10283" y="20961"/>
                  <a:pt x="10170" y="21073"/>
                  <a:pt x="10011" y="21174"/>
                </a:cubicBezTo>
                <a:cubicBezTo>
                  <a:pt x="9754" y="21340"/>
                  <a:pt x="9447" y="21423"/>
                  <a:pt x="9141" y="21423"/>
                </a:cubicBezTo>
                <a:cubicBezTo>
                  <a:pt x="9072" y="21423"/>
                  <a:pt x="9004" y="21419"/>
                  <a:pt x="8936" y="21411"/>
                </a:cubicBezTo>
                <a:cubicBezTo>
                  <a:pt x="8184" y="21331"/>
                  <a:pt x="7552" y="20653"/>
                  <a:pt x="7524" y="19898"/>
                </a:cubicBezTo>
                <a:cubicBezTo>
                  <a:pt x="7500" y="19524"/>
                  <a:pt x="7607" y="19142"/>
                  <a:pt x="7834" y="18846"/>
                </a:cubicBezTo>
                <a:cubicBezTo>
                  <a:pt x="7858" y="18806"/>
                  <a:pt x="7890" y="18770"/>
                  <a:pt x="7922" y="18737"/>
                </a:cubicBezTo>
                <a:cubicBezTo>
                  <a:pt x="7951" y="18701"/>
                  <a:pt x="7979" y="18667"/>
                  <a:pt x="8035" y="18611"/>
                </a:cubicBezTo>
                <a:lnTo>
                  <a:pt x="8325" y="18313"/>
                </a:lnTo>
                <a:lnTo>
                  <a:pt x="8906" y="17717"/>
                </a:lnTo>
                <a:lnTo>
                  <a:pt x="11224" y="15333"/>
                </a:lnTo>
                <a:lnTo>
                  <a:pt x="15864" y="10561"/>
                </a:lnTo>
                <a:cubicBezTo>
                  <a:pt x="16739" y="9661"/>
                  <a:pt x="17200" y="8685"/>
                  <a:pt x="16894" y="8380"/>
                </a:cubicBezTo>
                <a:cubicBezTo>
                  <a:pt x="16832" y="8319"/>
                  <a:pt x="16743" y="8290"/>
                  <a:pt x="16633" y="8290"/>
                </a:cubicBezTo>
                <a:cubicBezTo>
                  <a:pt x="16201" y="8290"/>
                  <a:pt x="15448" y="8744"/>
                  <a:pt x="14749" y="9464"/>
                </a:cubicBezTo>
                <a:lnTo>
                  <a:pt x="10105" y="14239"/>
                </a:lnTo>
                <a:lnTo>
                  <a:pt x="7784" y="16627"/>
                </a:lnTo>
                <a:lnTo>
                  <a:pt x="7204" y="17224"/>
                </a:lnTo>
                <a:lnTo>
                  <a:pt x="6914" y="17522"/>
                </a:lnTo>
                <a:cubicBezTo>
                  <a:pt x="6870" y="17566"/>
                  <a:pt x="6806" y="17635"/>
                  <a:pt x="6745" y="17705"/>
                </a:cubicBezTo>
                <a:cubicBezTo>
                  <a:pt x="6685" y="17774"/>
                  <a:pt x="6625" y="17844"/>
                  <a:pt x="6574" y="17920"/>
                </a:cubicBezTo>
                <a:cubicBezTo>
                  <a:pt x="6130" y="18510"/>
                  <a:pt x="5916" y="19262"/>
                  <a:pt x="5963" y="19993"/>
                </a:cubicBezTo>
                <a:cubicBezTo>
                  <a:pt x="6005" y="20725"/>
                  <a:pt x="6307" y="21448"/>
                  <a:pt x="6816" y="21979"/>
                </a:cubicBezTo>
                <a:cubicBezTo>
                  <a:pt x="7313" y="22514"/>
                  <a:pt x="8009" y="22878"/>
                  <a:pt x="8739" y="22963"/>
                </a:cubicBezTo>
                <a:cubicBezTo>
                  <a:pt x="8873" y="22981"/>
                  <a:pt x="9009" y="22989"/>
                  <a:pt x="9144" y="22989"/>
                </a:cubicBezTo>
                <a:cubicBezTo>
                  <a:pt x="9743" y="22989"/>
                  <a:pt x="10342" y="22822"/>
                  <a:pt x="10848" y="22496"/>
                </a:cubicBezTo>
                <a:cubicBezTo>
                  <a:pt x="11003" y="22395"/>
                  <a:pt x="11152" y="22287"/>
                  <a:pt x="11286" y="22162"/>
                </a:cubicBezTo>
                <a:cubicBezTo>
                  <a:pt x="11439" y="22025"/>
                  <a:pt x="11502" y="21951"/>
                  <a:pt x="11612" y="21848"/>
                </a:cubicBezTo>
                <a:lnTo>
                  <a:pt x="12200" y="21260"/>
                </a:lnTo>
                <a:lnTo>
                  <a:pt x="16916" y="16562"/>
                </a:lnTo>
                <a:lnTo>
                  <a:pt x="21632" y="11862"/>
                </a:lnTo>
                <a:lnTo>
                  <a:pt x="23990" y="9514"/>
                </a:lnTo>
                <a:lnTo>
                  <a:pt x="25169" y="8339"/>
                </a:lnTo>
                <a:lnTo>
                  <a:pt x="25763" y="7742"/>
                </a:lnTo>
                <a:cubicBezTo>
                  <a:pt x="25994" y="7502"/>
                  <a:pt x="26206" y="7241"/>
                  <a:pt x="26381" y="6955"/>
                </a:cubicBezTo>
                <a:cubicBezTo>
                  <a:pt x="27093" y="5816"/>
                  <a:pt x="27268" y="4360"/>
                  <a:pt x="26825" y="3092"/>
                </a:cubicBezTo>
                <a:cubicBezTo>
                  <a:pt x="26397" y="1820"/>
                  <a:pt x="25389" y="758"/>
                  <a:pt x="24125" y="295"/>
                </a:cubicBezTo>
                <a:cubicBezTo>
                  <a:pt x="23609" y="98"/>
                  <a:pt x="23058" y="0"/>
                  <a:pt x="225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22" name="Google Shape;3122;p9"/>
          <p:cNvGrpSpPr/>
          <p:nvPr/>
        </p:nvGrpSpPr>
        <p:grpSpPr>
          <a:xfrm>
            <a:off x="6340450" y="4088531"/>
            <a:ext cx="1055760" cy="753780"/>
            <a:chOff x="3308425" y="649500"/>
            <a:chExt cx="947975" cy="676825"/>
          </a:xfrm>
        </p:grpSpPr>
        <p:sp>
          <p:nvSpPr>
            <p:cNvPr id="3123" name="Google Shape;3123;p9"/>
            <p:cNvSpPr/>
            <p:nvPr/>
          </p:nvSpPr>
          <p:spPr>
            <a:xfrm>
              <a:off x="3308425" y="649500"/>
              <a:ext cx="947975" cy="676275"/>
            </a:xfrm>
            <a:custGeom>
              <a:avLst/>
              <a:gdLst/>
              <a:ahLst/>
              <a:cxnLst/>
              <a:rect l="l" t="t" r="r" b="b"/>
              <a:pathLst>
                <a:path w="37919" h="27051" extrusionOk="0">
                  <a:moveTo>
                    <a:pt x="12816" y="19976"/>
                  </a:moveTo>
                  <a:cubicBezTo>
                    <a:pt x="12818" y="19976"/>
                    <a:pt x="12821" y="19976"/>
                    <a:pt x="12824" y="19976"/>
                  </a:cubicBezTo>
                  <a:lnTo>
                    <a:pt x="12824" y="19976"/>
                  </a:lnTo>
                  <a:cubicBezTo>
                    <a:pt x="12815" y="19979"/>
                    <a:pt x="12808" y="19979"/>
                    <a:pt x="12804" y="19979"/>
                  </a:cubicBezTo>
                  <a:cubicBezTo>
                    <a:pt x="12796" y="19979"/>
                    <a:pt x="12800" y="19976"/>
                    <a:pt x="12816" y="19976"/>
                  </a:cubicBezTo>
                  <a:close/>
                  <a:moveTo>
                    <a:pt x="23205" y="24113"/>
                  </a:moveTo>
                  <a:cubicBezTo>
                    <a:pt x="23209" y="24113"/>
                    <a:pt x="23211" y="24115"/>
                    <a:pt x="23210" y="24120"/>
                  </a:cubicBezTo>
                  <a:cubicBezTo>
                    <a:pt x="23210" y="24121"/>
                    <a:pt x="23207" y="24122"/>
                    <a:pt x="23199" y="24122"/>
                  </a:cubicBezTo>
                  <a:cubicBezTo>
                    <a:pt x="23195" y="24122"/>
                    <a:pt x="23190" y="24121"/>
                    <a:pt x="23183" y="24121"/>
                  </a:cubicBezTo>
                  <a:lnTo>
                    <a:pt x="23183" y="24121"/>
                  </a:lnTo>
                  <a:cubicBezTo>
                    <a:pt x="23192" y="24116"/>
                    <a:pt x="23200" y="24113"/>
                    <a:pt x="23205" y="24113"/>
                  </a:cubicBezTo>
                  <a:close/>
                  <a:moveTo>
                    <a:pt x="36242" y="1377"/>
                  </a:moveTo>
                  <a:cubicBezTo>
                    <a:pt x="35424" y="2822"/>
                    <a:pt x="34606" y="4266"/>
                    <a:pt x="33786" y="5709"/>
                  </a:cubicBezTo>
                  <a:cubicBezTo>
                    <a:pt x="31759" y="9274"/>
                    <a:pt x="29728" y="12836"/>
                    <a:pt x="27681" y="16390"/>
                  </a:cubicBezTo>
                  <a:cubicBezTo>
                    <a:pt x="26227" y="18914"/>
                    <a:pt x="24824" y="21495"/>
                    <a:pt x="23229" y="23934"/>
                  </a:cubicBezTo>
                  <a:cubicBezTo>
                    <a:pt x="23191" y="23992"/>
                    <a:pt x="23148" y="24050"/>
                    <a:pt x="23106" y="24108"/>
                  </a:cubicBezTo>
                  <a:lnTo>
                    <a:pt x="23106" y="24108"/>
                  </a:lnTo>
                  <a:cubicBezTo>
                    <a:pt x="23088" y="24104"/>
                    <a:pt x="23067" y="24099"/>
                    <a:pt x="23044" y="24092"/>
                  </a:cubicBezTo>
                  <a:cubicBezTo>
                    <a:pt x="22905" y="24054"/>
                    <a:pt x="22768" y="24012"/>
                    <a:pt x="22633" y="23962"/>
                  </a:cubicBezTo>
                  <a:cubicBezTo>
                    <a:pt x="22302" y="23842"/>
                    <a:pt x="21982" y="23692"/>
                    <a:pt x="21664" y="23540"/>
                  </a:cubicBezTo>
                  <a:cubicBezTo>
                    <a:pt x="19793" y="22645"/>
                    <a:pt x="18001" y="21587"/>
                    <a:pt x="16189" y="20578"/>
                  </a:cubicBezTo>
                  <a:cubicBezTo>
                    <a:pt x="15443" y="20163"/>
                    <a:pt x="14697" y="19740"/>
                    <a:pt x="13928" y="19365"/>
                  </a:cubicBezTo>
                  <a:cubicBezTo>
                    <a:pt x="13607" y="19207"/>
                    <a:pt x="13229" y="18985"/>
                    <a:pt x="12857" y="18985"/>
                  </a:cubicBezTo>
                  <a:cubicBezTo>
                    <a:pt x="12737" y="18985"/>
                    <a:pt x="12617" y="19009"/>
                    <a:pt x="12500" y="19066"/>
                  </a:cubicBezTo>
                  <a:cubicBezTo>
                    <a:pt x="12209" y="19207"/>
                    <a:pt x="11959" y="19472"/>
                    <a:pt x="11729" y="19693"/>
                  </a:cubicBezTo>
                  <a:cubicBezTo>
                    <a:pt x="11318" y="20094"/>
                    <a:pt x="10928" y="20513"/>
                    <a:pt x="10534" y="20928"/>
                  </a:cubicBezTo>
                  <a:cubicBezTo>
                    <a:pt x="9428" y="22101"/>
                    <a:pt x="8325" y="23277"/>
                    <a:pt x="7166" y="24400"/>
                  </a:cubicBezTo>
                  <a:cubicBezTo>
                    <a:pt x="6929" y="24629"/>
                    <a:pt x="6690" y="24856"/>
                    <a:pt x="6448" y="25080"/>
                  </a:cubicBezTo>
                  <a:lnTo>
                    <a:pt x="6448" y="25080"/>
                  </a:lnTo>
                  <a:cubicBezTo>
                    <a:pt x="7055" y="22855"/>
                    <a:pt x="7613" y="20617"/>
                    <a:pt x="8177" y="18381"/>
                  </a:cubicBezTo>
                  <a:cubicBezTo>
                    <a:pt x="8331" y="17766"/>
                    <a:pt x="8727" y="16974"/>
                    <a:pt x="8278" y="16415"/>
                  </a:cubicBezTo>
                  <a:cubicBezTo>
                    <a:pt x="7575" y="15537"/>
                    <a:pt x="6292" y="15010"/>
                    <a:pt x="5320" y="14501"/>
                  </a:cubicBezTo>
                  <a:cubicBezTo>
                    <a:pt x="4122" y="13870"/>
                    <a:pt x="2890" y="13287"/>
                    <a:pt x="1708" y="12620"/>
                  </a:cubicBezTo>
                  <a:lnTo>
                    <a:pt x="1708" y="12620"/>
                  </a:lnTo>
                  <a:cubicBezTo>
                    <a:pt x="6998" y="10932"/>
                    <a:pt x="12278" y="9210"/>
                    <a:pt x="17556" y="7490"/>
                  </a:cubicBezTo>
                  <a:cubicBezTo>
                    <a:pt x="23048" y="5699"/>
                    <a:pt x="28536" y="3904"/>
                    <a:pt x="34026" y="2105"/>
                  </a:cubicBezTo>
                  <a:cubicBezTo>
                    <a:pt x="34765" y="1863"/>
                    <a:pt x="35503" y="1620"/>
                    <a:pt x="36242" y="1377"/>
                  </a:cubicBezTo>
                  <a:close/>
                  <a:moveTo>
                    <a:pt x="37319" y="0"/>
                  </a:moveTo>
                  <a:cubicBezTo>
                    <a:pt x="37273" y="0"/>
                    <a:pt x="37225" y="7"/>
                    <a:pt x="37176" y="23"/>
                  </a:cubicBezTo>
                  <a:cubicBezTo>
                    <a:pt x="33967" y="1077"/>
                    <a:pt x="30757" y="2128"/>
                    <a:pt x="27546" y="3179"/>
                  </a:cubicBezTo>
                  <a:cubicBezTo>
                    <a:pt x="21382" y="5195"/>
                    <a:pt x="15218" y="7209"/>
                    <a:pt x="9047" y="9209"/>
                  </a:cubicBezTo>
                  <a:cubicBezTo>
                    <a:pt x="6184" y="10137"/>
                    <a:pt x="3319" y="11064"/>
                    <a:pt x="452" y="11976"/>
                  </a:cubicBezTo>
                  <a:lnTo>
                    <a:pt x="452" y="11976"/>
                  </a:lnTo>
                  <a:cubicBezTo>
                    <a:pt x="371" y="11985"/>
                    <a:pt x="297" y="12018"/>
                    <a:pt x="233" y="12067"/>
                  </a:cubicBezTo>
                  <a:lnTo>
                    <a:pt x="233" y="12067"/>
                  </a:lnTo>
                  <a:cubicBezTo>
                    <a:pt x="111" y="12148"/>
                    <a:pt x="46" y="12272"/>
                    <a:pt x="28" y="12402"/>
                  </a:cubicBezTo>
                  <a:lnTo>
                    <a:pt x="28" y="12402"/>
                  </a:lnTo>
                  <a:cubicBezTo>
                    <a:pt x="0" y="12540"/>
                    <a:pt x="26" y="12688"/>
                    <a:pt x="128" y="12807"/>
                  </a:cubicBezTo>
                  <a:lnTo>
                    <a:pt x="128" y="12807"/>
                  </a:lnTo>
                  <a:cubicBezTo>
                    <a:pt x="180" y="12878"/>
                    <a:pt x="249" y="12934"/>
                    <a:pt x="332" y="12964"/>
                  </a:cubicBezTo>
                  <a:lnTo>
                    <a:pt x="332" y="12964"/>
                  </a:lnTo>
                  <a:cubicBezTo>
                    <a:pt x="1532" y="13711"/>
                    <a:pt x="2813" y="14326"/>
                    <a:pt x="4069" y="14970"/>
                  </a:cubicBezTo>
                  <a:cubicBezTo>
                    <a:pt x="5152" y="15529"/>
                    <a:pt x="6416" y="16055"/>
                    <a:pt x="7339" y="16873"/>
                  </a:cubicBezTo>
                  <a:cubicBezTo>
                    <a:pt x="7383" y="16913"/>
                    <a:pt x="7435" y="16989"/>
                    <a:pt x="7487" y="17027"/>
                  </a:cubicBezTo>
                  <a:lnTo>
                    <a:pt x="7487" y="17027"/>
                  </a:lnTo>
                  <a:cubicBezTo>
                    <a:pt x="7393" y="17359"/>
                    <a:pt x="7319" y="17699"/>
                    <a:pt x="7235" y="18033"/>
                  </a:cubicBezTo>
                  <a:cubicBezTo>
                    <a:pt x="6913" y="19321"/>
                    <a:pt x="6584" y="20606"/>
                    <a:pt x="6254" y="21891"/>
                  </a:cubicBezTo>
                  <a:cubicBezTo>
                    <a:pt x="5860" y="23410"/>
                    <a:pt x="5464" y="24931"/>
                    <a:pt x="5034" y="26439"/>
                  </a:cubicBezTo>
                  <a:cubicBezTo>
                    <a:pt x="4930" y="26803"/>
                    <a:pt x="5214" y="27050"/>
                    <a:pt x="5517" y="27050"/>
                  </a:cubicBezTo>
                  <a:cubicBezTo>
                    <a:pt x="5639" y="27050"/>
                    <a:pt x="5763" y="27011"/>
                    <a:pt x="5866" y="26924"/>
                  </a:cubicBezTo>
                  <a:cubicBezTo>
                    <a:pt x="8247" y="24910"/>
                    <a:pt x="10227" y="22525"/>
                    <a:pt x="12464" y="20370"/>
                  </a:cubicBezTo>
                  <a:cubicBezTo>
                    <a:pt x="12589" y="20250"/>
                    <a:pt x="12713" y="20123"/>
                    <a:pt x="12852" y="20018"/>
                  </a:cubicBezTo>
                  <a:cubicBezTo>
                    <a:pt x="12863" y="20009"/>
                    <a:pt x="12877" y="19999"/>
                    <a:pt x="12890" y="19990"/>
                  </a:cubicBezTo>
                  <a:lnTo>
                    <a:pt x="12890" y="19990"/>
                  </a:lnTo>
                  <a:cubicBezTo>
                    <a:pt x="12900" y="19993"/>
                    <a:pt x="12910" y="19997"/>
                    <a:pt x="12921" y="20001"/>
                  </a:cubicBezTo>
                  <a:cubicBezTo>
                    <a:pt x="13088" y="20068"/>
                    <a:pt x="13031" y="20039"/>
                    <a:pt x="13176" y="20106"/>
                  </a:cubicBezTo>
                  <a:cubicBezTo>
                    <a:pt x="13893" y="20437"/>
                    <a:pt x="14584" y="20827"/>
                    <a:pt x="15275" y="21210"/>
                  </a:cubicBezTo>
                  <a:cubicBezTo>
                    <a:pt x="17105" y="22224"/>
                    <a:pt x="18913" y="23285"/>
                    <a:pt x="20786" y="24217"/>
                  </a:cubicBezTo>
                  <a:cubicBezTo>
                    <a:pt x="21424" y="24535"/>
                    <a:pt x="22098" y="24897"/>
                    <a:pt x="22800" y="25057"/>
                  </a:cubicBezTo>
                  <a:cubicBezTo>
                    <a:pt x="22930" y="25087"/>
                    <a:pt x="23053" y="25105"/>
                    <a:pt x="23169" y="25105"/>
                  </a:cubicBezTo>
                  <a:cubicBezTo>
                    <a:pt x="23448" y="25105"/>
                    <a:pt x="23685" y="25004"/>
                    <a:pt x="23880" y="24741"/>
                  </a:cubicBezTo>
                  <a:cubicBezTo>
                    <a:pt x="24388" y="24059"/>
                    <a:pt x="24801" y="23292"/>
                    <a:pt x="25237" y="22563"/>
                  </a:cubicBezTo>
                  <a:cubicBezTo>
                    <a:pt x="26092" y="21124"/>
                    <a:pt x="26933" y="19677"/>
                    <a:pt x="27771" y="18227"/>
                  </a:cubicBezTo>
                  <a:cubicBezTo>
                    <a:pt x="29844" y="14642"/>
                    <a:pt x="31898" y="11043"/>
                    <a:pt x="33946" y="7443"/>
                  </a:cubicBezTo>
                  <a:cubicBezTo>
                    <a:pt x="35191" y="5254"/>
                    <a:pt x="36493" y="3084"/>
                    <a:pt x="37679" y="860"/>
                  </a:cubicBezTo>
                  <a:cubicBezTo>
                    <a:pt x="37698" y="826"/>
                    <a:pt x="37717" y="790"/>
                    <a:pt x="37738" y="754"/>
                  </a:cubicBezTo>
                  <a:cubicBezTo>
                    <a:pt x="37919" y="436"/>
                    <a:pt x="37673" y="0"/>
                    <a:pt x="373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4" name="Google Shape;3124;p9"/>
            <p:cNvSpPr/>
            <p:nvPr/>
          </p:nvSpPr>
          <p:spPr>
            <a:xfrm>
              <a:off x="3492300" y="863350"/>
              <a:ext cx="474450" cy="278325"/>
            </a:xfrm>
            <a:custGeom>
              <a:avLst/>
              <a:gdLst/>
              <a:ahLst/>
              <a:cxnLst/>
              <a:rect l="l" t="t" r="r" b="b"/>
              <a:pathLst>
                <a:path w="18978" h="11133" extrusionOk="0">
                  <a:moveTo>
                    <a:pt x="18335" y="1"/>
                  </a:moveTo>
                  <a:cubicBezTo>
                    <a:pt x="18285" y="1"/>
                    <a:pt x="18233" y="10"/>
                    <a:pt x="18179" y="31"/>
                  </a:cubicBezTo>
                  <a:cubicBezTo>
                    <a:pt x="15036" y="1249"/>
                    <a:pt x="11985" y="2675"/>
                    <a:pt x="8954" y="4143"/>
                  </a:cubicBezTo>
                  <a:cubicBezTo>
                    <a:pt x="6184" y="5485"/>
                    <a:pt x="3415" y="6829"/>
                    <a:pt x="534" y="7916"/>
                  </a:cubicBezTo>
                  <a:cubicBezTo>
                    <a:pt x="1" y="8116"/>
                    <a:pt x="152" y="8911"/>
                    <a:pt x="623" y="8911"/>
                  </a:cubicBezTo>
                  <a:cubicBezTo>
                    <a:pt x="678" y="8911"/>
                    <a:pt x="737" y="8900"/>
                    <a:pt x="799" y="8877"/>
                  </a:cubicBezTo>
                  <a:cubicBezTo>
                    <a:pt x="5885" y="6960"/>
                    <a:pt x="10658" y="4331"/>
                    <a:pt x="15633" y="2155"/>
                  </a:cubicBezTo>
                  <a:lnTo>
                    <a:pt x="15633" y="2155"/>
                  </a:lnTo>
                  <a:cubicBezTo>
                    <a:pt x="12206" y="4952"/>
                    <a:pt x="8533" y="7433"/>
                    <a:pt x="5160" y="10303"/>
                  </a:cubicBezTo>
                  <a:cubicBezTo>
                    <a:pt x="4776" y="10629"/>
                    <a:pt x="5131" y="11132"/>
                    <a:pt x="5535" y="11132"/>
                  </a:cubicBezTo>
                  <a:cubicBezTo>
                    <a:pt x="5646" y="11132"/>
                    <a:pt x="5760" y="11095"/>
                    <a:pt x="5863" y="11007"/>
                  </a:cubicBezTo>
                  <a:cubicBezTo>
                    <a:pt x="10016" y="7474"/>
                    <a:pt x="14621" y="4533"/>
                    <a:pt x="18664" y="863"/>
                  </a:cubicBezTo>
                  <a:cubicBezTo>
                    <a:pt x="18977" y="577"/>
                    <a:pt x="18723" y="1"/>
                    <a:pt x="183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5" name="Google Shape;3125;p9"/>
            <p:cNvSpPr/>
            <p:nvPr/>
          </p:nvSpPr>
          <p:spPr>
            <a:xfrm>
              <a:off x="3428775" y="1197550"/>
              <a:ext cx="352850" cy="128775"/>
            </a:xfrm>
            <a:custGeom>
              <a:avLst/>
              <a:gdLst/>
              <a:ahLst/>
              <a:cxnLst/>
              <a:rect l="l" t="t" r="r" b="b"/>
              <a:pathLst>
                <a:path w="14114" h="5151" extrusionOk="0">
                  <a:moveTo>
                    <a:pt x="13430" y="0"/>
                  </a:moveTo>
                  <a:cubicBezTo>
                    <a:pt x="13384" y="0"/>
                    <a:pt x="13335" y="7"/>
                    <a:pt x="13283" y="21"/>
                  </a:cubicBezTo>
                  <a:cubicBezTo>
                    <a:pt x="8994" y="1241"/>
                    <a:pt x="4865" y="2969"/>
                    <a:pt x="568" y="4169"/>
                  </a:cubicBezTo>
                  <a:cubicBezTo>
                    <a:pt x="1" y="4328"/>
                    <a:pt x="175" y="5151"/>
                    <a:pt x="688" y="5151"/>
                  </a:cubicBezTo>
                  <a:cubicBezTo>
                    <a:pt x="734" y="5151"/>
                    <a:pt x="782" y="5144"/>
                    <a:pt x="833" y="5130"/>
                  </a:cubicBezTo>
                  <a:cubicBezTo>
                    <a:pt x="5131" y="3929"/>
                    <a:pt x="9260" y="2202"/>
                    <a:pt x="13549" y="982"/>
                  </a:cubicBezTo>
                  <a:cubicBezTo>
                    <a:pt x="14113" y="822"/>
                    <a:pt x="13940" y="0"/>
                    <a:pt x="134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26" name="Google Shape;3126;p9"/>
          <p:cNvSpPr/>
          <p:nvPr/>
        </p:nvSpPr>
        <p:spPr>
          <a:xfrm>
            <a:off x="7725050" y="845325"/>
            <a:ext cx="146125" cy="136975"/>
          </a:xfrm>
          <a:custGeom>
            <a:avLst/>
            <a:gdLst/>
            <a:ahLst/>
            <a:cxnLst/>
            <a:rect l="l" t="t" r="r" b="b"/>
            <a:pathLst>
              <a:path w="5845" h="5479" extrusionOk="0">
                <a:moveTo>
                  <a:pt x="3075" y="4462"/>
                </a:moveTo>
                <a:cubicBezTo>
                  <a:pt x="3073" y="4462"/>
                  <a:pt x="3072" y="4463"/>
                  <a:pt x="3071" y="4463"/>
                </a:cubicBezTo>
                <a:lnTo>
                  <a:pt x="3071" y="4463"/>
                </a:lnTo>
                <a:cubicBezTo>
                  <a:pt x="3072" y="4463"/>
                  <a:pt x="3073" y="4462"/>
                  <a:pt x="3075" y="4462"/>
                </a:cubicBezTo>
                <a:close/>
                <a:moveTo>
                  <a:pt x="3051" y="4466"/>
                </a:moveTo>
                <a:cubicBezTo>
                  <a:pt x="3036" y="4468"/>
                  <a:pt x="3030" y="4469"/>
                  <a:pt x="3030" y="4469"/>
                </a:cubicBezTo>
                <a:cubicBezTo>
                  <a:pt x="3030" y="4469"/>
                  <a:pt x="3040" y="4467"/>
                  <a:pt x="3051" y="4466"/>
                </a:cubicBezTo>
                <a:close/>
                <a:moveTo>
                  <a:pt x="3032" y="988"/>
                </a:moveTo>
                <a:cubicBezTo>
                  <a:pt x="3081" y="988"/>
                  <a:pt x="3130" y="990"/>
                  <a:pt x="3180" y="993"/>
                </a:cubicBezTo>
                <a:cubicBezTo>
                  <a:pt x="3209" y="995"/>
                  <a:pt x="3237" y="997"/>
                  <a:pt x="3266" y="999"/>
                </a:cubicBezTo>
                <a:cubicBezTo>
                  <a:pt x="3274" y="999"/>
                  <a:pt x="3280" y="999"/>
                  <a:pt x="3284" y="1000"/>
                </a:cubicBezTo>
                <a:lnTo>
                  <a:pt x="3284" y="1000"/>
                </a:lnTo>
                <a:cubicBezTo>
                  <a:pt x="3395" y="1021"/>
                  <a:pt x="3505" y="1046"/>
                  <a:pt x="3612" y="1081"/>
                </a:cubicBezTo>
                <a:cubicBezTo>
                  <a:pt x="3641" y="1090"/>
                  <a:pt x="3709" y="1119"/>
                  <a:pt x="3711" y="1119"/>
                </a:cubicBezTo>
                <a:cubicBezTo>
                  <a:pt x="3712" y="1119"/>
                  <a:pt x="3702" y="1114"/>
                  <a:pt x="3673" y="1100"/>
                </a:cubicBezTo>
                <a:lnTo>
                  <a:pt x="3673" y="1100"/>
                </a:lnTo>
                <a:cubicBezTo>
                  <a:pt x="3730" y="1125"/>
                  <a:pt x="3787" y="1153"/>
                  <a:pt x="3841" y="1184"/>
                </a:cubicBezTo>
                <a:cubicBezTo>
                  <a:pt x="3883" y="1208"/>
                  <a:pt x="3923" y="1235"/>
                  <a:pt x="3966" y="1262"/>
                </a:cubicBezTo>
                <a:cubicBezTo>
                  <a:pt x="3985" y="1274"/>
                  <a:pt x="3997" y="1281"/>
                  <a:pt x="4005" y="1285"/>
                </a:cubicBezTo>
                <a:lnTo>
                  <a:pt x="4005" y="1285"/>
                </a:lnTo>
                <a:cubicBezTo>
                  <a:pt x="4007" y="1287"/>
                  <a:pt x="4009" y="1289"/>
                  <a:pt x="4012" y="1292"/>
                </a:cubicBezTo>
                <a:cubicBezTo>
                  <a:pt x="4096" y="1368"/>
                  <a:pt x="4181" y="1443"/>
                  <a:pt x="4254" y="1530"/>
                </a:cubicBezTo>
                <a:cubicBezTo>
                  <a:pt x="4264" y="1542"/>
                  <a:pt x="4273" y="1553"/>
                  <a:pt x="4283" y="1565"/>
                </a:cubicBezTo>
                <a:lnTo>
                  <a:pt x="4283" y="1565"/>
                </a:lnTo>
                <a:cubicBezTo>
                  <a:pt x="4284" y="1566"/>
                  <a:pt x="4285" y="1568"/>
                  <a:pt x="4286" y="1570"/>
                </a:cubicBezTo>
                <a:cubicBezTo>
                  <a:pt x="4315" y="1614"/>
                  <a:pt x="4347" y="1656"/>
                  <a:pt x="4374" y="1703"/>
                </a:cubicBezTo>
                <a:cubicBezTo>
                  <a:pt x="4400" y="1743"/>
                  <a:pt x="4423" y="1785"/>
                  <a:pt x="4444" y="1827"/>
                </a:cubicBezTo>
                <a:cubicBezTo>
                  <a:pt x="4458" y="1852"/>
                  <a:pt x="4499" y="1948"/>
                  <a:pt x="4501" y="1948"/>
                </a:cubicBezTo>
                <a:cubicBezTo>
                  <a:pt x="4501" y="1948"/>
                  <a:pt x="4497" y="1936"/>
                  <a:pt x="4484" y="1903"/>
                </a:cubicBezTo>
                <a:lnTo>
                  <a:pt x="4484" y="1903"/>
                </a:lnTo>
                <a:cubicBezTo>
                  <a:pt x="4520" y="1991"/>
                  <a:pt x="4551" y="2082"/>
                  <a:pt x="4577" y="2174"/>
                </a:cubicBezTo>
                <a:cubicBezTo>
                  <a:pt x="4589" y="2221"/>
                  <a:pt x="4600" y="2267"/>
                  <a:pt x="4610" y="2314"/>
                </a:cubicBezTo>
                <a:cubicBezTo>
                  <a:pt x="4616" y="2344"/>
                  <a:pt x="4628" y="2444"/>
                  <a:pt x="4630" y="2444"/>
                </a:cubicBezTo>
                <a:cubicBezTo>
                  <a:pt x="4631" y="2444"/>
                  <a:pt x="4630" y="2431"/>
                  <a:pt x="4627" y="2396"/>
                </a:cubicBezTo>
                <a:lnTo>
                  <a:pt x="4627" y="2396"/>
                </a:lnTo>
                <a:cubicBezTo>
                  <a:pt x="4636" y="2497"/>
                  <a:pt x="4644" y="2600"/>
                  <a:pt x="4644" y="2703"/>
                </a:cubicBezTo>
                <a:cubicBezTo>
                  <a:pt x="4642" y="2756"/>
                  <a:pt x="4642" y="2811"/>
                  <a:pt x="4638" y="2865"/>
                </a:cubicBezTo>
                <a:cubicBezTo>
                  <a:pt x="4636" y="2887"/>
                  <a:pt x="4632" y="2911"/>
                  <a:pt x="4631" y="2933"/>
                </a:cubicBezTo>
                <a:lnTo>
                  <a:pt x="4631" y="2933"/>
                </a:lnTo>
                <a:cubicBezTo>
                  <a:pt x="4631" y="2933"/>
                  <a:pt x="4631" y="2933"/>
                  <a:pt x="4631" y="2933"/>
                </a:cubicBezTo>
                <a:cubicBezTo>
                  <a:pt x="4614" y="3034"/>
                  <a:pt x="4596" y="3135"/>
                  <a:pt x="4566" y="3234"/>
                </a:cubicBezTo>
                <a:cubicBezTo>
                  <a:pt x="4553" y="3280"/>
                  <a:pt x="4537" y="3327"/>
                  <a:pt x="4522" y="3373"/>
                </a:cubicBezTo>
                <a:cubicBezTo>
                  <a:pt x="4513" y="3396"/>
                  <a:pt x="4503" y="3417"/>
                  <a:pt x="4497" y="3441"/>
                </a:cubicBezTo>
                <a:cubicBezTo>
                  <a:pt x="4496" y="3441"/>
                  <a:pt x="4496" y="3441"/>
                  <a:pt x="4496" y="3441"/>
                </a:cubicBezTo>
                <a:lnTo>
                  <a:pt x="4496" y="3441"/>
                </a:lnTo>
                <a:cubicBezTo>
                  <a:pt x="4494" y="3445"/>
                  <a:pt x="4491" y="3450"/>
                  <a:pt x="4488" y="3455"/>
                </a:cubicBezTo>
                <a:cubicBezTo>
                  <a:pt x="4440" y="3542"/>
                  <a:pt x="4400" y="3630"/>
                  <a:pt x="4347" y="3712"/>
                </a:cubicBezTo>
                <a:cubicBezTo>
                  <a:pt x="4337" y="3727"/>
                  <a:pt x="4283" y="3802"/>
                  <a:pt x="4272" y="3820"/>
                </a:cubicBezTo>
                <a:lnTo>
                  <a:pt x="4272" y="3820"/>
                </a:lnTo>
                <a:cubicBezTo>
                  <a:pt x="4267" y="3826"/>
                  <a:pt x="4263" y="3832"/>
                  <a:pt x="4261" y="3835"/>
                </a:cubicBezTo>
                <a:cubicBezTo>
                  <a:pt x="4235" y="3862"/>
                  <a:pt x="4210" y="3891"/>
                  <a:pt x="4185" y="3919"/>
                </a:cubicBezTo>
                <a:cubicBezTo>
                  <a:pt x="4151" y="3955"/>
                  <a:pt x="4115" y="3990"/>
                  <a:pt x="4077" y="4024"/>
                </a:cubicBezTo>
                <a:cubicBezTo>
                  <a:pt x="4063" y="4037"/>
                  <a:pt x="3977" y="4106"/>
                  <a:pt x="3981" y="4106"/>
                </a:cubicBezTo>
                <a:cubicBezTo>
                  <a:pt x="3982" y="4106"/>
                  <a:pt x="3992" y="4099"/>
                  <a:pt x="4016" y="4081"/>
                </a:cubicBezTo>
                <a:lnTo>
                  <a:pt x="4016" y="4081"/>
                </a:lnTo>
                <a:cubicBezTo>
                  <a:pt x="3919" y="4153"/>
                  <a:pt x="3818" y="4216"/>
                  <a:pt x="3713" y="4271"/>
                </a:cubicBezTo>
                <a:cubicBezTo>
                  <a:pt x="3692" y="4282"/>
                  <a:pt x="3605" y="4320"/>
                  <a:pt x="3609" y="4320"/>
                </a:cubicBezTo>
                <a:cubicBezTo>
                  <a:pt x="3609" y="4320"/>
                  <a:pt x="3609" y="4320"/>
                  <a:pt x="3611" y="4319"/>
                </a:cubicBezTo>
                <a:lnTo>
                  <a:pt x="3611" y="4319"/>
                </a:lnTo>
                <a:cubicBezTo>
                  <a:pt x="3569" y="4335"/>
                  <a:pt x="3527" y="4350"/>
                  <a:pt x="3483" y="4365"/>
                </a:cubicBezTo>
                <a:cubicBezTo>
                  <a:pt x="3353" y="4408"/>
                  <a:pt x="3218" y="4437"/>
                  <a:pt x="3083" y="4460"/>
                </a:cubicBezTo>
                <a:cubicBezTo>
                  <a:pt x="3075" y="4462"/>
                  <a:pt x="3068" y="4463"/>
                  <a:pt x="3062" y="4464"/>
                </a:cubicBezTo>
                <a:lnTo>
                  <a:pt x="3062" y="4464"/>
                </a:lnTo>
                <a:cubicBezTo>
                  <a:pt x="3028" y="4467"/>
                  <a:pt x="2994" y="4471"/>
                  <a:pt x="2959" y="4473"/>
                </a:cubicBezTo>
                <a:cubicBezTo>
                  <a:pt x="2900" y="4477"/>
                  <a:pt x="2841" y="4481"/>
                  <a:pt x="2782" y="4481"/>
                </a:cubicBezTo>
                <a:cubicBezTo>
                  <a:pt x="2718" y="4481"/>
                  <a:pt x="2653" y="4479"/>
                  <a:pt x="2590" y="4475"/>
                </a:cubicBezTo>
                <a:cubicBezTo>
                  <a:pt x="2563" y="4473"/>
                  <a:pt x="2536" y="4471"/>
                  <a:pt x="2509" y="4469"/>
                </a:cubicBezTo>
                <a:lnTo>
                  <a:pt x="2509" y="4469"/>
                </a:lnTo>
                <a:cubicBezTo>
                  <a:pt x="2506" y="4468"/>
                  <a:pt x="2503" y="4467"/>
                  <a:pt x="2499" y="4467"/>
                </a:cubicBezTo>
                <a:cubicBezTo>
                  <a:pt x="2392" y="4445"/>
                  <a:pt x="2287" y="4422"/>
                  <a:pt x="2181" y="4389"/>
                </a:cubicBezTo>
                <a:cubicBezTo>
                  <a:pt x="2154" y="4379"/>
                  <a:pt x="2102" y="4357"/>
                  <a:pt x="2090" y="4352"/>
                </a:cubicBezTo>
                <a:lnTo>
                  <a:pt x="2090" y="4352"/>
                </a:lnTo>
                <a:cubicBezTo>
                  <a:pt x="2048" y="4332"/>
                  <a:pt x="2007" y="4312"/>
                  <a:pt x="1966" y="4290"/>
                </a:cubicBezTo>
                <a:cubicBezTo>
                  <a:pt x="1924" y="4266"/>
                  <a:pt x="1884" y="4241"/>
                  <a:pt x="1844" y="4214"/>
                </a:cubicBezTo>
                <a:cubicBezTo>
                  <a:pt x="1820" y="4198"/>
                  <a:pt x="1770" y="4158"/>
                  <a:pt x="1769" y="4158"/>
                </a:cubicBezTo>
                <a:lnTo>
                  <a:pt x="1769" y="4158"/>
                </a:lnTo>
                <a:cubicBezTo>
                  <a:pt x="1769" y="4158"/>
                  <a:pt x="1769" y="4158"/>
                  <a:pt x="1770" y="4159"/>
                </a:cubicBezTo>
                <a:lnTo>
                  <a:pt x="1770" y="4159"/>
                </a:lnTo>
                <a:cubicBezTo>
                  <a:pt x="1698" y="4097"/>
                  <a:pt x="1630" y="4032"/>
                  <a:pt x="1566" y="3961"/>
                </a:cubicBezTo>
                <a:cubicBezTo>
                  <a:pt x="1559" y="3952"/>
                  <a:pt x="1523" y="3908"/>
                  <a:pt x="1505" y="3886"/>
                </a:cubicBezTo>
                <a:lnTo>
                  <a:pt x="1505" y="3886"/>
                </a:lnTo>
                <a:cubicBezTo>
                  <a:pt x="1487" y="3859"/>
                  <a:pt x="1452" y="3809"/>
                  <a:pt x="1446" y="3799"/>
                </a:cubicBezTo>
                <a:cubicBezTo>
                  <a:pt x="1389" y="3710"/>
                  <a:pt x="1347" y="3618"/>
                  <a:pt x="1296" y="3525"/>
                </a:cubicBezTo>
                <a:cubicBezTo>
                  <a:pt x="1293" y="3520"/>
                  <a:pt x="1291" y="3516"/>
                  <a:pt x="1289" y="3513"/>
                </a:cubicBezTo>
                <a:lnTo>
                  <a:pt x="1289" y="3513"/>
                </a:lnTo>
                <a:cubicBezTo>
                  <a:pt x="1287" y="3505"/>
                  <a:pt x="1284" y="3496"/>
                  <a:pt x="1280" y="3485"/>
                </a:cubicBezTo>
                <a:cubicBezTo>
                  <a:pt x="1263" y="3441"/>
                  <a:pt x="1248" y="3396"/>
                  <a:pt x="1233" y="3352"/>
                </a:cubicBezTo>
                <a:cubicBezTo>
                  <a:pt x="1202" y="3251"/>
                  <a:pt x="1176" y="3150"/>
                  <a:pt x="1157" y="3047"/>
                </a:cubicBezTo>
                <a:cubicBezTo>
                  <a:pt x="1153" y="3023"/>
                  <a:pt x="1148" y="2988"/>
                  <a:pt x="1146" y="2969"/>
                </a:cubicBezTo>
                <a:lnTo>
                  <a:pt x="1146" y="2969"/>
                </a:lnTo>
                <a:cubicBezTo>
                  <a:pt x="1142" y="2928"/>
                  <a:pt x="1138" y="2887"/>
                  <a:pt x="1134" y="2847"/>
                </a:cubicBezTo>
                <a:cubicBezTo>
                  <a:pt x="1128" y="2743"/>
                  <a:pt x="1130" y="2638"/>
                  <a:pt x="1136" y="2533"/>
                </a:cubicBezTo>
                <a:cubicBezTo>
                  <a:pt x="1138" y="2513"/>
                  <a:pt x="1146" y="2433"/>
                  <a:pt x="1149" y="2401"/>
                </a:cubicBezTo>
                <a:lnTo>
                  <a:pt x="1149" y="2401"/>
                </a:lnTo>
                <a:cubicBezTo>
                  <a:pt x="1155" y="2369"/>
                  <a:pt x="1164" y="2316"/>
                  <a:pt x="1166" y="2301"/>
                </a:cubicBezTo>
                <a:cubicBezTo>
                  <a:pt x="1191" y="2189"/>
                  <a:pt x="1225" y="2080"/>
                  <a:pt x="1261" y="1970"/>
                </a:cubicBezTo>
                <a:cubicBezTo>
                  <a:pt x="1267" y="1952"/>
                  <a:pt x="1270" y="1940"/>
                  <a:pt x="1272" y="1933"/>
                </a:cubicBezTo>
                <a:lnTo>
                  <a:pt x="1272" y="1933"/>
                </a:lnTo>
                <a:cubicBezTo>
                  <a:pt x="1276" y="1925"/>
                  <a:pt x="1282" y="1914"/>
                  <a:pt x="1290" y="1898"/>
                </a:cubicBezTo>
                <a:cubicBezTo>
                  <a:pt x="1315" y="1848"/>
                  <a:pt x="1341" y="1797"/>
                  <a:pt x="1370" y="1747"/>
                </a:cubicBezTo>
                <a:cubicBezTo>
                  <a:pt x="1398" y="1698"/>
                  <a:pt x="1429" y="1652"/>
                  <a:pt x="1461" y="1604"/>
                </a:cubicBezTo>
                <a:cubicBezTo>
                  <a:pt x="1470" y="1590"/>
                  <a:pt x="1476" y="1580"/>
                  <a:pt x="1480" y="1574"/>
                </a:cubicBezTo>
                <a:lnTo>
                  <a:pt x="1480" y="1574"/>
                </a:lnTo>
                <a:cubicBezTo>
                  <a:pt x="1484" y="1570"/>
                  <a:pt x="1489" y="1565"/>
                  <a:pt x="1497" y="1557"/>
                </a:cubicBezTo>
                <a:cubicBezTo>
                  <a:pt x="1572" y="1477"/>
                  <a:pt x="1648" y="1401"/>
                  <a:pt x="1728" y="1328"/>
                </a:cubicBezTo>
                <a:cubicBezTo>
                  <a:pt x="1729" y="1327"/>
                  <a:pt x="1729" y="1327"/>
                  <a:pt x="1730" y="1326"/>
                </a:cubicBezTo>
                <a:lnTo>
                  <a:pt x="1730" y="1326"/>
                </a:lnTo>
                <a:cubicBezTo>
                  <a:pt x="1753" y="1312"/>
                  <a:pt x="1774" y="1295"/>
                  <a:pt x="1796" y="1281"/>
                </a:cubicBezTo>
                <a:cubicBezTo>
                  <a:pt x="1846" y="1248"/>
                  <a:pt x="1899" y="1218"/>
                  <a:pt x="1952" y="1191"/>
                </a:cubicBezTo>
                <a:cubicBezTo>
                  <a:pt x="1973" y="1180"/>
                  <a:pt x="1996" y="1170"/>
                  <a:pt x="2015" y="1159"/>
                </a:cubicBezTo>
                <a:cubicBezTo>
                  <a:pt x="2019" y="1157"/>
                  <a:pt x="2023" y="1154"/>
                  <a:pt x="2026" y="1152"/>
                </a:cubicBezTo>
                <a:lnTo>
                  <a:pt x="2026" y="1152"/>
                </a:lnTo>
                <a:cubicBezTo>
                  <a:pt x="2028" y="1152"/>
                  <a:pt x="2030" y="1151"/>
                  <a:pt x="2032" y="1151"/>
                </a:cubicBezTo>
                <a:cubicBezTo>
                  <a:pt x="2093" y="1132"/>
                  <a:pt x="2152" y="1108"/>
                  <a:pt x="2213" y="1092"/>
                </a:cubicBezTo>
                <a:cubicBezTo>
                  <a:pt x="2272" y="1075"/>
                  <a:pt x="2329" y="1064"/>
                  <a:pt x="2388" y="1052"/>
                </a:cubicBezTo>
                <a:cubicBezTo>
                  <a:pt x="2406" y="1047"/>
                  <a:pt x="2452" y="1041"/>
                  <a:pt x="2450" y="1041"/>
                </a:cubicBezTo>
                <a:lnTo>
                  <a:pt x="2450" y="1041"/>
                </a:lnTo>
                <a:cubicBezTo>
                  <a:pt x="2449" y="1041"/>
                  <a:pt x="2434" y="1042"/>
                  <a:pt x="2396" y="1047"/>
                </a:cubicBezTo>
                <a:cubicBezTo>
                  <a:pt x="2438" y="1041"/>
                  <a:pt x="2480" y="1037"/>
                  <a:pt x="2523" y="1035"/>
                </a:cubicBezTo>
                <a:cubicBezTo>
                  <a:pt x="2551" y="1033"/>
                  <a:pt x="2579" y="1028"/>
                  <a:pt x="2607" y="1022"/>
                </a:cubicBezTo>
                <a:lnTo>
                  <a:pt x="2607" y="1022"/>
                </a:lnTo>
                <a:cubicBezTo>
                  <a:pt x="2623" y="1021"/>
                  <a:pt x="2639" y="1018"/>
                  <a:pt x="2655" y="1016"/>
                </a:cubicBezTo>
                <a:cubicBezTo>
                  <a:pt x="2677" y="1012"/>
                  <a:pt x="2699" y="1009"/>
                  <a:pt x="2720" y="1006"/>
                </a:cubicBezTo>
                <a:lnTo>
                  <a:pt x="2720" y="1006"/>
                </a:lnTo>
                <a:cubicBezTo>
                  <a:pt x="2727" y="1005"/>
                  <a:pt x="2777" y="1000"/>
                  <a:pt x="2792" y="999"/>
                </a:cubicBezTo>
                <a:cubicBezTo>
                  <a:pt x="2853" y="995"/>
                  <a:pt x="2917" y="991"/>
                  <a:pt x="2978" y="988"/>
                </a:cubicBezTo>
                <a:cubicBezTo>
                  <a:pt x="2996" y="988"/>
                  <a:pt x="3014" y="988"/>
                  <a:pt x="3032" y="988"/>
                </a:cubicBezTo>
                <a:close/>
                <a:moveTo>
                  <a:pt x="3031" y="0"/>
                </a:moveTo>
                <a:cubicBezTo>
                  <a:pt x="2841" y="0"/>
                  <a:pt x="2651" y="16"/>
                  <a:pt x="2463" y="44"/>
                </a:cubicBezTo>
                <a:lnTo>
                  <a:pt x="2463" y="44"/>
                </a:lnTo>
                <a:cubicBezTo>
                  <a:pt x="1887" y="101"/>
                  <a:pt x="1345" y="305"/>
                  <a:pt x="921" y="715"/>
                </a:cubicBezTo>
                <a:cubicBezTo>
                  <a:pt x="551" y="1073"/>
                  <a:pt x="298" y="1566"/>
                  <a:pt x="199" y="2071"/>
                </a:cubicBezTo>
                <a:cubicBezTo>
                  <a:pt x="1" y="3089"/>
                  <a:pt x="296" y="4250"/>
                  <a:pt x="1128" y="4915"/>
                </a:cubicBezTo>
                <a:cubicBezTo>
                  <a:pt x="1602" y="5295"/>
                  <a:pt x="2207" y="5479"/>
                  <a:pt x="2815" y="5479"/>
                </a:cubicBezTo>
                <a:cubicBezTo>
                  <a:pt x="3435" y="5479"/>
                  <a:pt x="4059" y="5288"/>
                  <a:pt x="4551" y="4917"/>
                </a:cubicBezTo>
                <a:cubicBezTo>
                  <a:pt x="5478" y="4222"/>
                  <a:pt x="5845" y="2981"/>
                  <a:pt x="5529" y="1873"/>
                </a:cubicBezTo>
                <a:cubicBezTo>
                  <a:pt x="5356" y="1275"/>
                  <a:pt x="4989" y="750"/>
                  <a:pt x="4469" y="401"/>
                </a:cubicBezTo>
                <a:cubicBezTo>
                  <a:pt x="4037" y="112"/>
                  <a:pt x="3537" y="0"/>
                  <a:pt x="30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7" name="Google Shape;3127;p9"/>
          <p:cNvSpPr/>
          <p:nvPr/>
        </p:nvSpPr>
        <p:spPr>
          <a:xfrm>
            <a:off x="7962600" y="3978450"/>
            <a:ext cx="117525" cy="1101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8" name="Google Shape;3128;p9"/>
          <p:cNvSpPr/>
          <p:nvPr/>
        </p:nvSpPr>
        <p:spPr>
          <a:xfrm>
            <a:off x="7578925" y="3242625"/>
            <a:ext cx="146125" cy="137000"/>
          </a:xfrm>
          <a:custGeom>
            <a:avLst/>
            <a:gdLst/>
            <a:ahLst/>
            <a:cxnLst/>
            <a:rect l="l" t="t" r="r" b="b"/>
            <a:pathLst>
              <a:path w="5845" h="5480" extrusionOk="0">
                <a:moveTo>
                  <a:pt x="3672" y="1101"/>
                </a:moveTo>
                <a:cubicBezTo>
                  <a:pt x="3677" y="1103"/>
                  <a:pt x="3681" y="1105"/>
                  <a:pt x="3685" y="1107"/>
                </a:cubicBezTo>
                <a:lnTo>
                  <a:pt x="3685" y="1107"/>
                </a:lnTo>
                <a:cubicBezTo>
                  <a:pt x="3681" y="1105"/>
                  <a:pt x="3677" y="1103"/>
                  <a:pt x="3672" y="1101"/>
                </a:cubicBezTo>
                <a:close/>
                <a:moveTo>
                  <a:pt x="3072" y="4464"/>
                </a:moveTo>
                <a:lnTo>
                  <a:pt x="3072" y="4464"/>
                </a:lnTo>
                <a:cubicBezTo>
                  <a:pt x="3071" y="4464"/>
                  <a:pt x="3070" y="4464"/>
                  <a:pt x="3069" y="4464"/>
                </a:cubicBezTo>
                <a:lnTo>
                  <a:pt x="3069" y="4464"/>
                </a:lnTo>
                <a:cubicBezTo>
                  <a:pt x="3070" y="4464"/>
                  <a:pt x="3071" y="4464"/>
                  <a:pt x="3072" y="4464"/>
                </a:cubicBezTo>
                <a:close/>
                <a:moveTo>
                  <a:pt x="3052" y="4466"/>
                </a:moveTo>
                <a:lnTo>
                  <a:pt x="3052" y="4466"/>
                </a:lnTo>
                <a:cubicBezTo>
                  <a:pt x="3035" y="4469"/>
                  <a:pt x="3029" y="4470"/>
                  <a:pt x="3029" y="4470"/>
                </a:cubicBezTo>
                <a:cubicBezTo>
                  <a:pt x="3028" y="4470"/>
                  <a:pt x="3040" y="4468"/>
                  <a:pt x="3052" y="4466"/>
                </a:cubicBezTo>
                <a:close/>
                <a:moveTo>
                  <a:pt x="3036" y="989"/>
                </a:moveTo>
                <a:cubicBezTo>
                  <a:pt x="3084" y="989"/>
                  <a:pt x="3131" y="990"/>
                  <a:pt x="3177" y="992"/>
                </a:cubicBezTo>
                <a:cubicBezTo>
                  <a:pt x="3207" y="994"/>
                  <a:pt x="3236" y="998"/>
                  <a:pt x="3264" y="1000"/>
                </a:cubicBezTo>
                <a:cubicBezTo>
                  <a:pt x="3270" y="1000"/>
                  <a:pt x="3275" y="1000"/>
                  <a:pt x="3280" y="1000"/>
                </a:cubicBezTo>
                <a:lnTo>
                  <a:pt x="3280" y="1000"/>
                </a:lnTo>
                <a:cubicBezTo>
                  <a:pt x="3393" y="1021"/>
                  <a:pt x="3502" y="1045"/>
                  <a:pt x="3611" y="1080"/>
                </a:cubicBezTo>
                <a:cubicBezTo>
                  <a:pt x="3640" y="1091"/>
                  <a:pt x="3708" y="1119"/>
                  <a:pt x="3711" y="1119"/>
                </a:cubicBezTo>
                <a:cubicBezTo>
                  <a:pt x="3711" y="1119"/>
                  <a:pt x="3710" y="1118"/>
                  <a:pt x="3707" y="1117"/>
                </a:cubicBezTo>
                <a:lnTo>
                  <a:pt x="3707" y="1117"/>
                </a:lnTo>
                <a:cubicBezTo>
                  <a:pt x="3752" y="1138"/>
                  <a:pt x="3795" y="1160"/>
                  <a:pt x="3839" y="1186"/>
                </a:cubicBezTo>
                <a:cubicBezTo>
                  <a:pt x="3883" y="1209"/>
                  <a:pt x="3923" y="1236"/>
                  <a:pt x="3965" y="1261"/>
                </a:cubicBezTo>
                <a:cubicBezTo>
                  <a:pt x="3979" y="1270"/>
                  <a:pt x="3990" y="1277"/>
                  <a:pt x="3997" y="1281"/>
                </a:cubicBezTo>
                <a:lnTo>
                  <a:pt x="3997" y="1281"/>
                </a:lnTo>
                <a:cubicBezTo>
                  <a:pt x="4000" y="1284"/>
                  <a:pt x="4004" y="1288"/>
                  <a:pt x="4010" y="1293"/>
                </a:cubicBezTo>
                <a:cubicBezTo>
                  <a:pt x="4096" y="1369"/>
                  <a:pt x="4178" y="1443"/>
                  <a:pt x="4252" y="1531"/>
                </a:cubicBezTo>
                <a:cubicBezTo>
                  <a:pt x="4265" y="1544"/>
                  <a:pt x="4276" y="1558"/>
                  <a:pt x="4288" y="1572"/>
                </a:cubicBezTo>
                <a:lnTo>
                  <a:pt x="4288" y="1572"/>
                </a:lnTo>
                <a:cubicBezTo>
                  <a:pt x="4314" y="1615"/>
                  <a:pt x="4345" y="1659"/>
                  <a:pt x="4374" y="1704"/>
                </a:cubicBezTo>
                <a:cubicBezTo>
                  <a:pt x="4397" y="1744"/>
                  <a:pt x="4422" y="1784"/>
                  <a:pt x="4444" y="1826"/>
                </a:cubicBezTo>
                <a:cubicBezTo>
                  <a:pt x="4456" y="1852"/>
                  <a:pt x="4498" y="1948"/>
                  <a:pt x="4500" y="1948"/>
                </a:cubicBezTo>
                <a:cubicBezTo>
                  <a:pt x="4500" y="1948"/>
                  <a:pt x="4500" y="1947"/>
                  <a:pt x="4500" y="1946"/>
                </a:cubicBezTo>
                <a:lnTo>
                  <a:pt x="4500" y="1946"/>
                </a:lnTo>
                <a:cubicBezTo>
                  <a:pt x="4527" y="2021"/>
                  <a:pt x="4553" y="2096"/>
                  <a:pt x="4574" y="2174"/>
                </a:cubicBezTo>
                <a:cubicBezTo>
                  <a:pt x="4587" y="2220"/>
                  <a:pt x="4597" y="2266"/>
                  <a:pt x="4608" y="2315"/>
                </a:cubicBezTo>
                <a:cubicBezTo>
                  <a:pt x="4614" y="2346"/>
                  <a:pt x="4627" y="2444"/>
                  <a:pt x="4628" y="2444"/>
                </a:cubicBezTo>
                <a:cubicBezTo>
                  <a:pt x="4629" y="2444"/>
                  <a:pt x="4628" y="2430"/>
                  <a:pt x="4625" y="2395"/>
                </a:cubicBezTo>
                <a:lnTo>
                  <a:pt x="4625" y="2395"/>
                </a:lnTo>
                <a:cubicBezTo>
                  <a:pt x="4635" y="2498"/>
                  <a:pt x="4644" y="2599"/>
                  <a:pt x="4642" y="2702"/>
                </a:cubicBezTo>
                <a:cubicBezTo>
                  <a:pt x="4642" y="2757"/>
                  <a:pt x="4639" y="2812"/>
                  <a:pt x="4635" y="2867"/>
                </a:cubicBezTo>
                <a:cubicBezTo>
                  <a:pt x="4633" y="2890"/>
                  <a:pt x="4631" y="2915"/>
                  <a:pt x="4629" y="2938"/>
                </a:cubicBezTo>
                <a:cubicBezTo>
                  <a:pt x="4629" y="2941"/>
                  <a:pt x="4629" y="2943"/>
                  <a:pt x="4629" y="2945"/>
                </a:cubicBezTo>
                <a:lnTo>
                  <a:pt x="4629" y="2945"/>
                </a:lnTo>
                <a:cubicBezTo>
                  <a:pt x="4610" y="3044"/>
                  <a:pt x="4592" y="3139"/>
                  <a:pt x="4564" y="3235"/>
                </a:cubicBezTo>
                <a:cubicBezTo>
                  <a:pt x="4551" y="3282"/>
                  <a:pt x="4536" y="3328"/>
                  <a:pt x="4519" y="3372"/>
                </a:cubicBezTo>
                <a:cubicBezTo>
                  <a:pt x="4511" y="3396"/>
                  <a:pt x="4503" y="3419"/>
                  <a:pt x="4494" y="3442"/>
                </a:cubicBezTo>
                <a:cubicBezTo>
                  <a:pt x="4493" y="3445"/>
                  <a:pt x="4492" y="3448"/>
                  <a:pt x="4491" y="3451"/>
                </a:cubicBezTo>
                <a:lnTo>
                  <a:pt x="4491" y="3451"/>
                </a:lnTo>
                <a:cubicBezTo>
                  <a:pt x="4490" y="3453"/>
                  <a:pt x="4489" y="3455"/>
                  <a:pt x="4488" y="3457"/>
                </a:cubicBezTo>
                <a:cubicBezTo>
                  <a:pt x="4439" y="3543"/>
                  <a:pt x="4399" y="3629"/>
                  <a:pt x="4345" y="3714"/>
                </a:cubicBezTo>
                <a:cubicBezTo>
                  <a:pt x="4335" y="3728"/>
                  <a:pt x="4281" y="3805"/>
                  <a:pt x="4270" y="3821"/>
                </a:cubicBezTo>
                <a:lnTo>
                  <a:pt x="4270" y="3821"/>
                </a:lnTo>
                <a:cubicBezTo>
                  <a:pt x="4265" y="3827"/>
                  <a:pt x="4261" y="3833"/>
                  <a:pt x="4258" y="3836"/>
                </a:cubicBezTo>
                <a:cubicBezTo>
                  <a:pt x="4233" y="3863"/>
                  <a:pt x="4210" y="3891"/>
                  <a:pt x="4184" y="3918"/>
                </a:cubicBezTo>
                <a:cubicBezTo>
                  <a:pt x="4149" y="3956"/>
                  <a:pt x="4113" y="3990"/>
                  <a:pt x="4077" y="4025"/>
                </a:cubicBezTo>
                <a:cubicBezTo>
                  <a:pt x="4063" y="4038"/>
                  <a:pt x="3976" y="4107"/>
                  <a:pt x="3979" y="4107"/>
                </a:cubicBezTo>
                <a:cubicBezTo>
                  <a:pt x="3979" y="4107"/>
                  <a:pt x="3980" y="4107"/>
                  <a:pt x="3980" y="4107"/>
                </a:cubicBezTo>
                <a:lnTo>
                  <a:pt x="3980" y="4107"/>
                </a:lnTo>
                <a:cubicBezTo>
                  <a:pt x="3895" y="4167"/>
                  <a:pt x="3805" y="4221"/>
                  <a:pt x="3713" y="4270"/>
                </a:cubicBezTo>
                <a:cubicBezTo>
                  <a:pt x="3690" y="4281"/>
                  <a:pt x="3603" y="4321"/>
                  <a:pt x="3608" y="4321"/>
                </a:cubicBezTo>
                <a:cubicBezTo>
                  <a:pt x="3609" y="4321"/>
                  <a:pt x="3610" y="4320"/>
                  <a:pt x="3614" y="4319"/>
                </a:cubicBezTo>
                <a:lnTo>
                  <a:pt x="3614" y="4319"/>
                </a:lnTo>
                <a:cubicBezTo>
                  <a:pt x="3570" y="4336"/>
                  <a:pt x="3525" y="4351"/>
                  <a:pt x="3481" y="4365"/>
                </a:cubicBezTo>
                <a:cubicBezTo>
                  <a:pt x="3350" y="4407"/>
                  <a:pt x="3217" y="4438"/>
                  <a:pt x="3080" y="4461"/>
                </a:cubicBezTo>
                <a:cubicBezTo>
                  <a:pt x="3073" y="4463"/>
                  <a:pt x="3067" y="4464"/>
                  <a:pt x="3061" y="4465"/>
                </a:cubicBezTo>
                <a:lnTo>
                  <a:pt x="3061" y="4465"/>
                </a:lnTo>
                <a:cubicBezTo>
                  <a:pt x="3027" y="4468"/>
                  <a:pt x="2993" y="4470"/>
                  <a:pt x="2958" y="4474"/>
                </a:cubicBezTo>
                <a:cubicBezTo>
                  <a:pt x="2899" y="4478"/>
                  <a:pt x="2840" y="4480"/>
                  <a:pt x="2779" y="4480"/>
                </a:cubicBezTo>
                <a:cubicBezTo>
                  <a:pt x="2762" y="4481"/>
                  <a:pt x="2745" y="4481"/>
                  <a:pt x="2728" y="4481"/>
                </a:cubicBezTo>
                <a:cubicBezTo>
                  <a:pt x="2682" y="4481"/>
                  <a:pt x="2635" y="4479"/>
                  <a:pt x="2588" y="4476"/>
                </a:cubicBezTo>
                <a:cubicBezTo>
                  <a:pt x="2560" y="4474"/>
                  <a:pt x="2533" y="4470"/>
                  <a:pt x="2505" y="4468"/>
                </a:cubicBezTo>
                <a:cubicBezTo>
                  <a:pt x="2503" y="4468"/>
                  <a:pt x="2500" y="4468"/>
                  <a:pt x="2498" y="4467"/>
                </a:cubicBezTo>
                <a:lnTo>
                  <a:pt x="2498" y="4467"/>
                </a:lnTo>
                <a:cubicBezTo>
                  <a:pt x="2389" y="4444"/>
                  <a:pt x="2284" y="4423"/>
                  <a:pt x="2179" y="4388"/>
                </a:cubicBezTo>
                <a:cubicBezTo>
                  <a:pt x="2150" y="4378"/>
                  <a:pt x="2089" y="4350"/>
                  <a:pt x="2086" y="4350"/>
                </a:cubicBezTo>
                <a:lnTo>
                  <a:pt x="2086" y="4350"/>
                </a:lnTo>
                <a:cubicBezTo>
                  <a:pt x="2085" y="4350"/>
                  <a:pt x="2095" y="4356"/>
                  <a:pt x="2126" y="4371"/>
                </a:cubicBezTo>
                <a:cubicBezTo>
                  <a:pt x="2071" y="4346"/>
                  <a:pt x="2017" y="4318"/>
                  <a:pt x="1964" y="4289"/>
                </a:cubicBezTo>
                <a:cubicBezTo>
                  <a:pt x="1924" y="4266"/>
                  <a:pt x="1884" y="4240"/>
                  <a:pt x="1844" y="4215"/>
                </a:cubicBezTo>
                <a:cubicBezTo>
                  <a:pt x="1818" y="4198"/>
                  <a:pt x="1769" y="4158"/>
                  <a:pt x="1768" y="4158"/>
                </a:cubicBezTo>
                <a:lnTo>
                  <a:pt x="1768" y="4158"/>
                </a:lnTo>
                <a:cubicBezTo>
                  <a:pt x="1768" y="4158"/>
                  <a:pt x="1777" y="4166"/>
                  <a:pt x="1804" y="4190"/>
                </a:cubicBezTo>
                <a:cubicBezTo>
                  <a:pt x="1720" y="4116"/>
                  <a:pt x="1637" y="4044"/>
                  <a:pt x="1564" y="3960"/>
                </a:cubicBezTo>
                <a:cubicBezTo>
                  <a:pt x="1558" y="3953"/>
                  <a:pt x="1523" y="3910"/>
                  <a:pt x="1505" y="3887"/>
                </a:cubicBezTo>
                <a:lnTo>
                  <a:pt x="1505" y="3887"/>
                </a:lnTo>
                <a:cubicBezTo>
                  <a:pt x="1486" y="3860"/>
                  <a:pt x="1451" y="3810"/>
                  <a:pt x="1444" y="3800"/>
                </a:cubicBezTo>
                <a:cubicBezTo>
                  <a:pt x="1389" y="3712"/>
                  <a:pt x="1345" y="3617"/>
                  <a:pt x="1294" y="3526"/>
                </a:cubicBezTo>
                <a:cubicBezTo>
                  <a:pt x="1292" y="3522"/>
                  <a:pt x="1290" y="3518"/>
                  <a:pt x="1288" y="3515"/>
                </a:cubicBezTo>
                <a:lnTo>
                  <a:pt x="1288" y="3515"/>
                </a:lnTo>
                <a:cubicBezTo>
                  <a:pt x="1286" y="3508"/>
                  <a:pt x="1282" y="3497"/>
                  <a:pt x="1277" y="3484"/>
                </a:cubicBezTo>
                <a:cubicBezTo>
                  <a:pt x="1262" y="3440"/>
                  <a:pt x="1246" y="3398"/>
                  <a:pt x="1231" y="3353"/>
                </a:cubicBezTo>
                <a:cubicBezTo>
                  <a:pt x="1199" y="3252"/>
                  <a:pt x="1174" y="3149"/>
                  <a:pt x="1155" y="3046"/>
                </a:cubicBezTo>
                <a:cubicBezTo>
                  <a:pt x="1149" y="3013"/>
                  <a:pt x="1144" y="2955"/>
                  <a:pt x="1143" y="2955"/>
                </a:cubicBezTo>
                <a:lnTo>
                  <a:pt x="1143" y="2955"/>
                </a:lnTo>
                <a:cubicBezTo>
                  <a:pt x="1143" y="2955"/>
                  <a:pt x="1144" y="2969"/>
                  <a:pt x="1147" y="3006"/>
                </a:cubicBezTo>
                <a:cubicBezTo>
                  <a:pt x="1142" y="2953"/>
                  <a:pt x="1136" y="2900"/>
                  <a:pt x="1134" y="2848"/>
                </a:cubicBezTo>
                <a:cubicBezTo>
                  <a:pt x="1128" y="2742"/>
                  <a:pt x="1128" y="2637"/>
                  <a:pt x="1134" y="2532"/>
                </a:cubicBezTo>
                <a:cubicBezTo>
                  <a:pt x="1135" y="2514"/>
                  <a:pt x="1144" y="2437"/>
                  <a:pt x="1147" y="2404"/>
                </a:cubicBezTo>
                <a:lnTo>
                  <a:pt x="1147" y="2404"/>
                </a:lnTo>
                <a:cubicBezTo>
                  <a:pt x="1152" y="2372"/>
                  <a:pt x="1162" y="2318"/>
                  <a:pt x="1166" y="2302"/>
                </a:cubicBezTo>
                <a:cubicBezTo>
                  <a:pt x="1189" y="2188"/>
                  <a:pt x="1222" y="2081"/>
                  <a:pt x="1260" y="1969"/>
                </a:cubicBezTo>
                <a:cubicBezTo>
                  <a:pt x="1266" y="1952"/>
                  <a:pt x="1270" y="1941"/>
                  <a:pt x="1272" y="1933"/>
                </a:cubicBezTo>
                <a:lnTo>
                  <a:pt x="1272" y="1933"/>
                </a:lnTo>
                <a:cubicBezTo>
                  <a:pt x="1276" y="1926"/>
                  <a:pt x="1282" y="1915"/>
                  <a:pt x="1290" y="1900"/>
                </a:cubicBezTo>
                <a:cubicBezTo>
                  <a:pt x="1315" y="1849"/>
                  <a:pt x="1340" y="1797"/>
                  <a:pt x="1368" y="1748"/>
                </a:cubicBezTo>
                <a:cubicBezTo>
                  <a:pt x="1397" y="1700"/>
                  <a:pt x="1429" y="1651"/>
                  <a:pt x="1460" y="1605"/>
                </a:cubicBezTo>
                <a:cubicBezTo>
                  <a:pt x="1471" y="1589"/>
                  <a:pt x="1477" y="1579"/>
                  <a:pt x="1481" y="1572"/>
                </a:cubicBezTo>
                <a:lnTo>
                  <a:pt x="1481" y="1572"/>
                </a:lnTo>
                <a:cubicBezTo>
                  <a:pt x="1485" y="1568"/>
                  <a:pt x="1490" y="1563"/>
                  <a:pt x="1496" y="1556"/>
                </a:cubicBezTo>
                <a:cubicBezTo>
                  <a:pt x="1571" y="1480"/>
                  <a:pt x="1645" y="1406"/>
                  <a:pt x="1723" y="1331"/>
                </a:cubicBezTo>
                <a:lnTo>
                  <a:pt x="1723" y="1331"/>
                </a:lnTo>
                <a:cubicBezTo>
                  <a:pt x="1723" y="1331"/>
                  <a:pt x="1724" y="1331"/>
                  <a:pt x="1724" y="1331"/>
                </a:cubicBezTo>
                <a:cubicBezTo>
                  <a:pt x="1747" y="1314"/>
                  <a:pt x="1770" y="1297"/>
                  <a:pt x="1795" y="1280"/>
                </a:cubicBezTo>
                <a:cubicBezTo>
                  <a:pt x="1846" y="1249"/>
                  <a:pt x="1897" y="1219"/>
                  <a:pt x="1949" y="1192"/>
                </a:cubicBezTo>
                <a:cubicBezTo>
                  <a:pt x="1970" y="1179"/>
                  <a:pt x="1993" y="1171"/>
                  <a:pt x="2015" y="1158"/>
                </a:cubicBezTo>
                <a:cubicBezTo>
                  <a:pt x="2019" y="1156"/>
                  <a:pt x="2023" y="1153"/>
                  <a:pt x="2026" y="1151"/>
                </a:cubicBezTo>
                <a:lnTo>
                  <a:pt x="2026" y="1151"/>
                </a:lnTo>
                <a:cubicBezTo>
                  <a:pt x="2028" y="1151"/>
                  <a:pt x="2030" y="1150"/>
                  <a:pt x="2031" y="1150"/>
                </a:cubicBezTo>
                <a:cubicBezTo>
                  <a:pt x="2092" y="1131"/>
                  <a:pt x="2151" y="1108"/>
                  <a:pt x="2213" y="1091"/>
                </a:cubicBezTo>
                <a:cubicBezTo>
                  <a:pt x="2269" y="1076"/>
                  <a:pt x="2328" y="1066"/>
                  <a:pt x="2385" y="1051"/>
                </a:cubicBezTo>
                <a:cubicBezTo>
                  <a:pt x="2395" y="1049"/>
                  <a:pt x="2412" y="1046"/>
                  <a:pt x="2426" y="1043"/>
                </a:cubicBezTo>
                <a:lnTo>
                  <a:pt x="2426" y="1043"/>
                </a:lnTo>
                <a:cubicBezTo>
                  <a:pt x="2457" y="1040"/>
                  <a:pt x="2490" y="1037"/>
                  <a:pt x="2522" y="1034"/>
                </a:cubicBezTo>
                <a:cubicBezTo>
                  <a:pt x="2545" y="1032"/>
                  <a:pt x="2568" y="1029"/>
                  <a:pt x="2590" y="1025"/>
                </a:cubicBezTo>
                <a:lnTo>
                  <a:pt x="2590" y="1025"/>
                </a:lnTo>
                <a:cubicBezTo>
                  <a:pt x="2612" y="1023"/>
                  <a:pt x="2633" y="1021"/>
                  <a:pt x="2655" y="1017"/>
                </a:cubicBezTo>
                <a:cubicBezTo>
                  <a:pt x="2687" y="1011"/>
                  <a:pt x="2720" y="1004"/>
                  <a:pt x="2754" y="1000"/>
                </a:cubicBezTo>
                <a:lnTo>
                  <a:pt x="2754" y="1000"/>
                </a:lnTo>
                <a:cubicBezTo>
                  <a:pt x="2725" y="1004"/>
                  <a:pt x="2717" y="1006"/>
                  <a:pt x="2719" y="1006"/>
                </a:cubicBezTo>
                <a:cubicBezTo>
                  <a:pt x="2724" y="1006"/>
                  <a:pt x="2776" y="1000"/>
                  <a:pt x="2790" y="998"/>
                </a:cubicBezTo>
                <a:cubicBezTo>
                  <a:pt x="2853" y="996"/>
                  <a:pt x="2914" y="990"/>
                  <a:pt x="2977" y="990"/>
                </a:cubicBezTo>
                <a:cubicBezTo>
                  <a:pt x="2997" y="989"/>
                  <a:pt x="3017" y="989"/>
                  <a:pt x="3036" y="989"/>
                </a:cubicBezTo>
                <a:close/>
                <a:moveTo>
                  <a:pt x="3033" y="0"/>
                </a:moveTo>
                <a:cubicBezTo>
                  <a:pt x="2855" y="0"/>
                  <a:pt x="2675" y="14"/>
                  <a:pt x="2498" y="40"/>
                </a:cubicBezTo>
                <a:lnTo>
                  <a:pt x="2498" y="40"/>
                </a:lnTo>
                <a:cubicBezTo>
                  <a:pt x="1906" y="92"/>
                  <a:pt x="1353" y="298"/>
                  <a:pt x="921" y="716"/>
                </a:cubicBezTo>
                <a:cubicBezTo>
                  <a:pt x="548" y="1074"/>
                  <a:pt x="295" y="1567"/>
                  <a:pt x="199" y="2073"/>
                </a:cubicBezTo>
                <a:cubicBezTo>
                  <a:pt x="1" y="3090"/>
                  <a:pt x="293" y="4249"/>
                  <a:pt x="1125" y="4914"/>
                </a:cubicBezTo>
                <a:cubicBezTo>
                  <a:pt x="1601" y="5295"/>
                  <a:pt x="2207" y="5480"/>
                  <a:pt x="2815" y="5480"/>
                </a:cubicBezTo>
                <a:cubicBezTo>
                  <a:pt x="3434" y="5480"/>
                  <a:pt x="4057" y="5289"/>
                  <a:pt x="4549" y="4919"/>
                </a:cubicBezTo>
                <a:cubicBezTo>
                  <a:pt x="5476" y="4221"/>
                  <a:pt x="5844" y="2983"/>
                  <a:pt x="5526" y="1874"/>
                </a:cubicBezTo>
                <a:cubicBezTo>
                  <a:pt x="5354" y="1274"/>
                  <a:pt x="4987" y="750"/>
                  <a:pt x="4469" y="402"/>
                </a:cubicBezTo>
                <a:cubicBezTo>
                  <a:pt x="4038" y="112"/>
                  <a:pt x="3538" y="0"/>
                  <a:pt x="30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29" name="Google Shape;3129;p9"/>
          <p:cNvGrpSpPr/>
          <p:nvPr/>
        </p:nvGrpSpPr>
        <p:grpSpPr>
          <a:xfrm rot="-6299880" flipH="1">
            <a:off x="1406840" y="476245"/>
            <a:ext cx="708049" cy="444266"/>
            <a:chOff x="1445125" y="3867675"/>
            <a:chExt cx="803300" cy="502950"/>
          </a:xfrm>
        </p:grpSpPr>
        <p:sp>
          <p:nvSpPr>
            <p:cNvPr id="3130" name="Google Shape;3130;p9"/>
            <p:cNvSpPr/>
            <p:nvPr/>
          </p:nvSpPr>
          <p:spPr>
            <a:xfrm>
              <a:off x="1445125" y="3867675"/>
              <a:ext cx="535450" cy="502950"/>
            </a:xfrm>
            <a:custGeom>
              <a:avLst/>
              <a:gdLst/>
              <a:ahLst/>
              <a:cxnLst/>
              <a:rect l="l" t="t" r="r" b="b"/>
              <a:pathLst>
                <a:path w="21418" h="20118" extrusionOk="0">
                  <a:moveTo>
                    <a:pt x="5846" y="993"/>
                  </a:moveTo>
                  <a:cubicBezTo>
                    <a:pt x="6726" y="993"/>
                    <a:pt x="7300" y="1814"/>
                    <a:pt x="7545" y="2688"/>
                  </a:cubicBezTo>
                  <a:cubicBezTo>
                    <a:pt x="7686" y="3200"/>
                    <a:pt x="7749" y="3726"/>
                    <a:pt x="7770" y="4255"/>
                  </a:cubicBezTo>
                  <a:cubicBezTo>
                    <a:pt x="7787" y="4700"/>
                    <a:pt x="7676" y="5216"/>
                    <a:pt x="7812" y="5641"/>
                  </a:cubicBezTo>
                  <a:cubicBezTo>
                    <a:pt x="8017" y="6280"/>
                    <a:pt x="8790" y="6621"/>
                    <a:pt x="9352" y="6861"/>
                  </a:cubicBezTo>
                  <a:cubicBezTo>
                    <a:pt x="10899" y="7523"/>
                    <a:pt x="12588" y="7895"/>
                    <a:pt x="14238" y="8195"/>
                  </a:cubicBezTo>
                  <a:cubicBezTo>
                    <a:pt x="14279" y="8202"/>
                    <a:pt x="14320" y="8206"/>
                    <a:pt x="14360" y="8206"/>
                  </a:cubicBezTo>
                  <a:cubicBezTo>
                    <a:pt x="14538" y="8206"/>
                    <a:pt x="14697" y="8128"/>
                    <a:pt x="14800" y="7965"/>
                  </a:cubicBezTo>
                  <a:cubicBezTo>
                    <a:pt x="15658" y="6602"/>
                    <a:pt x="16673" y="5266"/>
                    <a:pt x="17868" y="4181"/>
                  </a:cubicBezTo>
                  <a:cubicBezTo>
                    <a:pt x="18246" y="3837"/>
                    <a:pt x="19055" y="3130"/>
                    <a:pt x="19662" y="3130"/>
                  </a:cubicBezTo>
                  <a:cubicBezTo>
                    <a:pt x="19761" y="3130"/>
                    <a:pt x="19855" y="3149"/>
                    <a:pt x="19941" y="3191"/>
                  </a:cubicBezTo>
                  <a:cubicBezTo>
                    <a:pt x="19972" y="3206"/>
                    <a:pt x="20042" y="3282"/>
                    <a:pt x="20078" y="3334"/>
                  </a:cubicBezTo>
                  <a:cubicBezTo>
                    <a:pt x="20170" y="3474"/>
                    <a:pt x="20200" y="3554"/>
                    <a:pt x="20244" y="3703"/>
                  </a:cubicBezTo>
                  <a:cubicBezTo>
                    <a:pt x="20356" y="4074"/>
                    <a:pt x="20385" y="4459"/>
                    <a:pt x="20391" y="4845"/>
                  </a:cubicBezTo>
                  <a:cubicBezTo>
                    <a:pt x="20434" y="7253"/>
                    <a:pt x="19715" y="9724"/>
                    <a:pt x="18959" y="11987"/>
                  </a:cubicBezTo>
                  <a:cubicBezTo>
                    <a:pt x="18546" y="13223"/>
                    <a:pt x="18074" y="14443"/>
                    <a:pt x="17505" y="15619"/>
                  </a:cubicBezTo>
                  <a:cubicBezTo>
                    <a:pt x="16974" y="16720"/>
                    <a:pt x="16385" y="17795"/>
                    <a:pt x="15472" y="18631"/>
                  </a:cubicBezTo>
                  <a:cubicBezTo>
                    <a:pt x="15279" y="18808"/>
                    <a:pt x="15055" y="19008"/>
                    <a:pt x="14800" y="19090"/>
                  </a:cubicBezTo>
                  <a:cubicBezTo>
                    <a:pt x="14731" y="19114"/>
                    <a:pt x="14679" y="19127"/>
                    <a:pt x="14633" y="19127"/>
                  </a:cubicBezTo>
                  <a:cubicBezTo>
                    <a:pt x="14584" y="19127"/>
                    <a:pt x="14541" y="19112"/>
                    <a:pt x="14491" y="19078"/>
                  </a:cubicBezTo>
                  <a:cubicBezTo>
                    <a:pt x="14179" y="18859"/>
                    <a:pt x="14040" y="18279"/>
                    <a:pt x="13943" y="17913"/>
                  </a:cubicBezTo>
                  <a:cubicBezTo>
                    <a:pt x="13496" y="16204"/>
                    <a:pt x="13420" y="14392"/>
                    <a:pt x="13231" y="12644"/>
                  </a:cubicBezTo>
                  <a:cubicBezTo>
                    <a:pt x="13231" y="12642"/>
                    <a:pt x="13231" y="12641"/>
                    <a:pt x="13230" y="12640"/>
                  </a:cubicBezTo>
                  <a:lnTo>
                    <a:pt x="13230" y="12640"/>
                  </a:lnTo>
                  <a:cubicBezTo>
                    <a:pt x="13241" y="12479"/>
                    <a:pt x="13172" y="12316"/>
                    <a:pt x="12984" y="12214"/>
                  </a:cubicBezTo>
                  <a:cubicBezTo>
                    <a:pt x="12340" y="11860"/>
                    <a:pt x="11598" y="11675"/>
                    <a:pt x="10890" y="11496"/>
                  </a:cubicBezTo>
                  <a:cubicBezTo>
                    <a:pt x="10069" y="11291"/>
                    <a:pt x="9239" y="11119"/>
                    <a:pt x="8404" y="10971"/>
                  </a:cubicBezTo>
                  <a:cubicBezTo>
                    <a:pt x="7943" y="10890"/>
                    <a:pt x="7439" y="10757"/>
                    <a:pt x="6964" y="10757"/>
                  </a:cubicBezTo>
                  <a:cubicBezTo>
                    <a:pt x="6933" y="10757"/>
                    <a:pt x="6903" y="10757"/>
                    <a:pt x="6873" y="10758"/>
                  </a:cubicBezTo>
                  <a:cubicBezTo>
                    <a:pt x="6281" y="10782"/>
                    <a:pt x="5857" y="11237"/>
                    <a:pt x="5518" y="11671"/>
                  </a:cubicBezTo>
                  <a:cubicBezTo>
                    <a:pt x="4848" y="12532"/>
                    <a:pt x="4110" y="13945"/>
                    <a:pt x="2900" y="13945"/>
                  </a:cubicBezTo>
                  <a:cubicBezTo>
                    <a:pt x="2748" y="13945"/>
                    <a:pt x="2589" y="13923"/>
                    <a:pt x="2421" y="13874"/>
                  </a:cubicBezTo>
                  <a:cubicBezTo>
                    <a:pt x="1265" y="13539"/>
                    <a:pt x="1147" y="12161"/>
                    <a:pt x="1191" y="11150"/>
                  </a:cubicBezTo>
                  <a:cubicBezTo>
                    <a:pt x="1259" y="9547"/>
                    <a:pt x="1735" y="7959"/>
                    <a:pt x="2242" y="6446"/>
                  </a:cubicBezTo>
                  <a:cubicBezTo>
                    <a:pt x="2666" y="5186"/>
                    <a:pt x="3155" y="3943"/>
                    <a:pt x="3669" y="2717"/>
                  </a:cubicBezTo>
                  <a:cubicBezTo>
                    <a:pt x="4014" y="1894"/>
                    <a:pt x="4701" y="1150"/>
                    <a:pt x="5619" y="1011"/>
                  </a:cubicBezTo>
                  <a:cubicBezTo>
                    <a:pt x="5697" y="999"/>
                    <a:pt x="5772" y="993"/>
                    <a:pt x="5846" y="993"/>
                  </a:cubicBezTo>
                  <a:close/>
                  <a:moveTo>
                    <a:pt x="5851" y="1"/>
                  </a:moveTo>
                  <a:cubicBezTo>
                    <a:pt x="4753" y="1"/>
                    <a:pt x="3750" y="699"/>
                    <a:pt x="3144" y="1580"/>
                  </a:cubicBezTo>
                  <a:cubicBezTo>
                    <a:pt x="2849" y="2009"/>
                    <a:pt x="2683" y="2515"/>
                    <a:pt x="2487" y="2993"/>
                  </a:cubicBezTo>
                  <a:cubicBezTo>
                    <a:pt x="2217" y="3653"/>
                    <a:pt x="1954" y="4314"/>
                    <a:pt x="1705" y="4982"/>
                  </a:cubicBezTo>
                  <a:cubicBezTo>
                    <a:pt x="1113" y="6581"/>
                    <a:pt x="576" y="8224"/>
                    <a:pt x="323" y="9914"/>
                  </a:cubicBezTo>
                  <a:cubicBezTo>
                    <a:pt x="121" y="11253"/>
                    <a:pt x="1" y="12901"/>
                    <a:pt x="913" y="14026"/>
                  </a:cubicBezTo>
                  <a:cubicBezTo>
                    <a:pt x="1411" y="14639"/>
                    <a:pt x="2111" y="14918"/>
                    <a:pt x="2824" y="14918"/>
                  </a:cubicBezTo>
                  <a:cubicBezTo>
                    <a:pt x="3509" y="14918"/>
                    <a:pt x="4207" y="14660"/>
                    <a:pt x="4751" y="14192"/>
                  </a:cubicBezTo>
                  <a:cubicBezTo>
                    <a:pt x="5371" y="13659"/>
                    <a:pt x="5777" y="12949"/>
                    <a:pt x="6272" y="12311"/>
                  </a:cubicBezTo>
                  <a:cubicBezTo>
                    <a:pt x="6566" y="11931"/>
                    <a:pt x="6732" y="11776"/>
                    <a:pt x="7065" y="11776"/>
                  </a:cubicBezTo>
                  <a:cubicBezTo>
                    <a:pt x="7129" y="11776"/>
                    <a:pt x="7199" y="11782"/>
                    <a:pt x="7277" y="11793"/>
                  </a:cubicBezTo>
                  <a:cubicBezTo>
                    <a:pt x="8166" y="11915"/>
                    <a:pt x="9053" y="12094"/>
                    <a:pt x="9930" y="12292"/>
                  </a:cubicBezTo>
                  <a:cubicBezTo>
                    <a:pt x="10726" y="12472"/>
                    <a:pt x="11550" y="12626"/>
                    <a:pt x="12268" y="12966"/>
                  </a:cubicBezTo>
                  <a:lnTo>
                    <a:pt x="12268" y="12966"/>
                  </a:lnTo>
                  <a:cubicBezTo>
                    <a:pt x="12439" y="14633"/>
                    <a:pt x="12548" y="16332"/>
                    <a:pt x="12930" y="17963"/>
                  </a:cubicBezTo>
                  <a:cubicBezTo>
                    <a:pt x="13136" y="18845"/>
                    <a:pt x="13555" y="20118"/>
                    <a:pt x="14640" y="20118"/>
                  </a:cubicBezTo>
                  <a:cubicBezTo>
                    <a:pt x="14672" y="20118"/>
                    <a:pt x="14706" y="20116"/>
                    <a:pt x="14739" y="20114"/>
                  </a:cubicBezTo>
                  <a:cubicBezTo>
                    <a:pt x="15314" y="20074"/>
                    <a:pt x="15818" y="19674"/>
                    <a:pt x="16220" y="19295"/>
                  </a:cubicBezTo>
                  <a:cubicBezTo>
                    <a:pt x="16778" y="18770"/>
                    <a:pt x="17242" y="18165"/>
                    <a:pt x="17630" y="17506"/>
                  </a:cubicBezTo>
                  <a:cubicBezTo>
                    <a:pt x="18329" y="16326"/>
                    <a:pt x="18879" y="15058"/>
                    <a:pt x="19372" y="13779"/>
                  </a:cubicBezTo>
                  <a:cubicBezTo>
                    <a:pt x="20387" y="11140"/>
                    <a:pt x="21255" y="8266"/>
                    <a:pt x="21379" y="5422"/>
                  </a:cubicBezTo>
                  <a:cubicBezTo>
                    <a:pt x="21417" y="4558"/>
                    <a:pt x="21409" y="3509"/>
                    <a:pt x="20893" y="2768"/>
                  </a:cubicBezTo>
                  <a:cubicBezTo>
                    <a:pt x="20591" y="2334"/>
                    <a:pt x="20167" y="2169"/>
                    <a:pt x="19717" y="2169"/>
                  </a:cubicBezTo>
                  <a:cubicBezTo>
                    <a:pt x="19269" y="2169"/>
                    <a:pt x="18796" y="2332"/>
                    <a:pt x="18392" y="2557"/>
                  </a:cubicBezTo>
                  <a:cubicBezTo>
                    <a:pt x="17206" y="3219"/>
                    <a:pt x="16258" y="4331"/>
                    <a:pt x="15430" y="5382"/>
                  </a:cubicBezTo>
                  <a:cubicBezTo>
                    <a:pt x="14975" y="5959"/>
                    <a:pt x="14535" y="6551"/>
                    <a:pt x="14131" y="7165"/>
                  </a:cubicBezTo>
                  <a:lnTo>
                    <a:pt x="14131" y="7165"/>
                  </a:lnTo>
                  <a:cubicBezTo>
                    <a:pt x="12741" y="6903"/>
                    <a:pt x="11340" y="6572"/>
                    <a:pt x="10022" y="6067"/>
                  </a:cubicBezTo>
                  <a:cubicBezTo>
                    <a:pt x="9692" y="5938"/>
                    <a:pt x="9355" y="5795"/>
                    <a:pt x="9057" y="5599"/>
                  </a:cubicBezTo>
                  <a:cubicBezTo>
                    <a:pt x="8975" y="5544"/>
                    <a:pt x="8902" y="5490"/>
                    <a:pt x="8830" y="5420"/>
                  </a:cubicBezTo>
                  <a:cubicBezTo>
                    <a:pt x="8801" y="5393"/>
                    <a:pt x="8791" y="5386"/>
                    <a:pt x="8788" y="5385"/>
                  </a:cubicBezTo>
                  <a:lnTo>
                    <a:pt x="8788" y="5385"/>
                  </a:lnTo>
                  <a:cubicBezTo>
                    <a:pt x="8787" y="5381"/>
                    <a:pt x="8781" y="5370"/>
                    <a:pt x="8767" y="5346"/>
                  </a:cubicBezTo>
                  <a:cubicBezTo>
                    <a:pt x="8764" y="5342"/>
                    <a:pt x="8761" y="5338"/>
                    <a:pt x="8759" y="5334"/>
                  </a:cubicBezTo>
                  <a:lnTo>
                    <a:pt x="8759" y="5334"/>
                  </a:lnTo>
                  <a:cubicBezTo>
                    <a:pt x="8759" y="5333"/>
                    <a:pt x="8759" y="5331"/>
                    <a:pt x="8758" y="5329"/>
                  </a:cubicBezTo>
                  <a:cubicBezTo>
                    <a:pt x="8680" y="4813"/>
                    <a:pt x="8779" y="4238"/>
                    <a:pt x="8729" y="3712"/>
                  </a:cubicBezTo>
                  <a:cubicBezTo>
                    <a:pt x="8683" y="3244"/>
                    <a:pt x="8611" y="2774"/>
                    <a:pt x="8476" y="2325"/>
                  </a:cubicBezTo>
                  <a:cubicBezTo>
                    <a:pt x="8116" y="1129"/>
                    <a:pt x="7256" y="33"/>
                    <a:pt x="5914" y="2"/>
                  </a:cubicBezTo>
                  <a:cubicBezTo>
                    <a:pt x="5893" y="1"/>
                    <a:pt x="5872" y="1"/>
                    <a:pt x="58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1" name="Google Shape;3131;p9"/>
            <p:cNvSpPr/>
            <p:nvPr/>
          </p:nvSpPr>
          <p:spPr>
            <a:xfrm>
              <a:off x="1903525" y="4088100"/>
              <a:ext cx="344900" cy="185850"/>
            </a:xfrm>
            <a:custGeom>
              <a:avLst/>
              <a:gdLst/>
              <a:ahLst/>
              <a:cxnLst/>
              <a:rect l="l" t="t" r="r" b="b"/>
              <a:pathLst>
                <a:path w="13796" h="7434" extrusionOk="0">
                  <a:moveTo>
                    <a:pt x="2035" y="1"/>
                  </a:moveTo>
                  <a:cubicBezTo>
                    <a:pt x="1593" y="1"/>
                    <a:pt x="1301" y="661"/>
                    <a:pt x="1777" y="928"/>
                  </a:cubicBezTo>
                  <a:cubicBezTo>
                    <a:pt x="5023" y="2748"/>
                    <a:pt x="8420" y="4238"/>
                    <a:pt x="11476" y="6352"/>
                  </a:cubicBezTo>
                  <a:lnTo>
                    <a:pt x="11476" y="6352"/>
                  </a:lnTo>
                  <a:cubicBezTo>
                    <a:pt x="7847" y="6103"/>
                    <a:pt x="4252" y="5482"/>
                    <a:pt x="636" y="5110"/>
                  </a:cubicBezTo>
                  <a:cubicBezTo>
                    <a:pt x="615" y="5108"/>
                    <a:pt x="596" y="5107"/>
                    <a:pt x="577" y="5107"/>
                  </a:cubicBezTo>
                  <a:cubicBezTo>
                    <a:pt x="0" y="5107"/>
                    <a:pt x="24" y="6045"/>
                    <a:pt x="636" y="6106"/>
                  </a:cubicBezTo>
                  <a:cubicBezTo>
                    <a:pt x="4792" y="6534"/>
                    <a:pt x="8919" y="7290"/>
                    <a:pt x="13101" y="7434"/>
                  </a:cubicBezTo>
                  <a:cubicBezTo>
                    <a:pt x="13106" y="7434"/>
                    <a:pt x="13111" y="7434"/>
                    <a:pt x="13115" y="7434"/>
                  </a:cubicBezTo>
                  <a:cubicBezTo>
                    <a:pt x="13508" y="7434"/>
                    <a:pt x="13796" y="6851"/>
                    <a:pt x="13455" y="6582"/>
                  </a:cubicBezTo>
                  <a:cubicBezTo>
                    <a:pt x="11767" y="5262"/>
                    <a:pt x="9981" y="4109"/>
                    <a:pt x="8087" y="3106"/>
                  </a:cubicBezTo>
                  <a:cubicBezTo>
                    <a:pt x="6157" y="2083"/>
                    <a:pt x="4187" y="1139"/>
                    <a:pt x="2281" y="69"/>
                  </a:cubicBezTo>
                  <a:cubicBezTo>
                    <a:pt x="2197" y="21"/>
                    <a:pt x="2114" y="1"/>
                    <a:pt x="20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2" name="Google Shape;3132;p9"/>
            <p:cNvSpPr/>
            <p:nvPr/>
          </p:nvSpPr>
          <p:spPr>
            <a:xfrm>
              <a:off x="1462675" y="3884050"/>
              <a:ext cx="125100" cy="332450"/>
            </a:xfrm>
            <a:custGeom>
              <a:avLst/>
              <a:gdLst/>
              <a:ahLst/>
              <a:cxnLst/>
              <a:rect l="l" t="t" r="r" b="b"/>
              <a:pathLst>
                <a:path w="5004" h="13298" extrusionOk="0">
                  <a:moveTo>
                    <a:pt x="4226" y="0"/>
                  </a:moveTo>
                  <a:cubicBezTo>
                    <a:pt x="3978" y="0"/>
                    <a:pt x="3745" y="159"/>
                    <a:pt x="3776" y="478"/>
                  </a:cubicBezTo>
                  <a:cubicBezTo>
                    <a:pt x="3995" y="2762"/>
                    <a:pt x="3470" y="4910"/>
                    <a:pt x="2764" y="7066"/>
                  </a:cubicBezTo>
                  <a:cubicBezTo>
                    <a:pt x="2160" y="8913"/>
                    <a:pt x="1574" y="10906"/>
                    <a:pt x="310" y="12425"/>
                  </a:cubicBezTo>
                  <a:cubicBezTo>
                    <a:pt x="1" y="12799"/>
                    <a:pt x="333" y="13298"/>
                    <a:pt x="690" y="13298"/>
                  </a:cubicBezTo>
                  <a:cubicBezTo>
                    <a:pt x="802" y="13298"/>
                    <a:pt x="916" y="13249"/>
                    <a:pt x="1014" y="13131"/>
                  </a:cubicBezTo>
                  <a:cubicBezTo>
                    <a:pt x="2366" y="11506"/>
                    <a:pt x="3030" y="9452"/>
                    <a:pt x="3679" y="7474"/>
                  </a:cubicBezTo>
                  <a:cubicBezTo>
                    <a:pt x="4424" y="5193"/>
                    <a:pt x="5004" y="2899"/>
                    <a:pt x="4772" y="478"/>
                  </a:cubicBezTo>
                  <a:cubicBezTo>
                    <a:pt x="4741" y="160"/>
                    <a:pt x="4476" y="0"/>
                    <a:pt x="4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33" name="Google Shape;3133;p9"/>
          <p:cNvSpPr/>
          <p:nvPr/>
        </p:nvSpPr>
        <p:spPr>
          <a:xfrm>
            <a:off x="2859550" y="831275"/>
            <a:ext cx="176025" cy="165050"/>
          </a:xfrm>
          <a:custGeom>
            <a:avLst/>
            <a:gdLst/>
            <a:ahLst/>
            <a:cxnLst/>
            <a:rect l="l" t="t" r="r" b="b"/>
            <a:pathLst>
              <a:path w="7041" h="6602" extrusionOk="0">
                <a:moveTo>
                  <a:pt x="4935" y="1378"/>
                </a:moveTo>
                <a:cubicBezTo>
                  <a:pt x="4939" y="1380"/>
                  <a:pt x="4948" y="1387"/>
                  <a:pt x="4965" y="1400"/>
                </a:cubicBezTo>
                <a:cubicBezTo>
                  <a:pt x="4955" y="1392"/>
                  <a:pt x="4945" y="1385"/>
                  <a:pt x="4935" y="1378"/>
                </a:cubicBezTo>
                <a:close/>
                <a:moveTo>
                  <a:pt x="1630" y="1762"/>
                </a:moveTo>
                <a:lnTo>
                  <a:pt x="1630" y="1762"/>
                </a:lnTo>
                <a:cubicBezTo>
                  <a:pt x="1621" y="1773"/>
                  <a:pt x="1618" y="1778"/>
                  <a:pt x="1618" y="1778"/>
                </a:cubicBezTo>
                <a:cubicBezTo>
                  <a:pt x="1618" y="1778"/>
                  <a:pt x="1623" y="1771"/>
                  <a:pt x="1630" y="1762"/>
                </a:cubicBezTo>
                <a:close/>
                <a:moveTo>
                  <a:pt x="3639" y="986"/>
                </a:moveTo>
                <a:cubicBezTo>
                  <a:pt x="4036" y="986"/>
                  <a:pt x="4418" y="1072"/>
                  <a:pt x="4734" y="1250"/>
                </a:cubicBezTo>
                <a:cubicBezTo>
                  <a:pt x="4786" y="1280"/>
                  <a:pt x="4839" y="1313"/>
                  <a:pt x="4890" y="1347"/>
                </a:cubicBezTo>
                <a:cubicBezTo>
                  <a:pt x="4906" y="1357"/>
                  <a:pt x="4921" y="1367"/>
                  <a:pt x="4935" y="1378"/>
                </a:cubicBezTo>
                <a:lnTo>
                  <a:pt x="4935" y="1378"/>
                </a:lnTo>
                <a:cubicBezTo>
                  <a:pt x="4934" y="1377"/>
                  <a:pt x="4933" y="1376"/>
                  <a:pt x="4933" y="1376"/>
                </a:cubicBezTo>
                <a:lnTo>
                  <a:pt x="4933" y="1376"/>
                </a:lnTo>
                <a:cubicBezTo>
                  <a:pt x="4934" y="1376"/>
                  <a:pt x="4964" y="1397"/>
                  <a:pt x="4972" y="1404"/>
                </a:cubicBezTo>
                <a:cubicBezTo>
                  <a:pt x="5081" y="1495"/>
                  <a:pt x="5182" y="1594"/>
                  <a:pt x="5275" y="1701"/>
                </a:cubicBezTo>
                <a:cubicBezTo>
                  <a:pt x="5296" y="1724"/>
                  <a:pt x="5315" y="1747"/>
                  <a:pt x="5332" y="1771"/>
                </a:cubicBezTo>
                <a:cubicBezTo>
                  <a:pt x="5336" y="1776"/>
                  <a:pt x="5339" y="1780"/>
                  <a:pt x="5342" y="1782"/>
                </a:cubicBezTo>
                <a:lnTo>
                  <a:pt x="5342" y="1782"/>
                </a:lnTo>
                <a:cubicBezTo>
                  <a:pt x="5378" y="1835"/>
                  <a:pt x="5414" y="1889"/>
                  <a:pt x="5446" y="1943"/>
                </a:cubicBezTo>
                <a:cubicBezTo>
                  <a:pt x="5477" y="1994"/>
                  <a:pt x="5507" y="2045"/>
                  <a:pt x="5534" y="2097"/>
                </a:cubicBezTo>
                <a:cubicBezTo>
                  <a:pt x="5548" y="2126"/>
                  <a:pt x="5603" y="2244"/>
                  <a:pt x="5604" y="2244"/>
                </a:cubicBezTo>
                <a:cubicBezTo>
                  <a:pt x="5605" y="2244"/>
                  <a:pt x="5604" y="2244"/>
                  <a:pt x="5604" y="2242"/>
                </a:cubicBezTo>
                <a:lnTo>
                  <a:pt x="5604" y="2242"/>
                </a:lnTo>
                <a:cubicBezTo>
                  <a:pt x="5646" y="2347"/>
                  <a:pt x="5682" y="2454"/>
                  <a:pt x="5711" y="2561"/>
                </a:cubicBezTo>
                <a:cubicBezTo>
                  <a:pt x="5726" y="2620"/>
                  <a:pt x="5741" y="2679"/>
                  <a:pt x="5751" y="2738"/>
                </a:cubicBezTo>
                <a:cubicBezTo>
                  <a:pt x="5756" y="2758"/>
                  <a:pt x="5778" y="2901"/>
                  <a:pt x="5781" y="2901"/>
                </a:cubicBezTo>
                <a:cubicBezTo>
                  <a:pt x="5781" y="2901"/>
                  <a:pt x="5781" y="2892"/>
                  <a:pt x="5779" y="2872"/>
                </a:cubicBezTo>
                <a:lnTo>
                  <a:pt x="5779" y="2872"/>
                </a:lnTo>
                <a:cubicBezTo>
                  <a:pt x="5793" y="2999"/>
                  <a:pt x="5800" y="3127"/>
                  <a:pt x="5800" y="3256"/>
                </a:cubicBezTo>
                <a:cubicBezTo>
                  <a:pt x="5798" y="3323"/>
                  <a:pt x="5796" y="3393"/>
                  <a:pt x="5791" y="3460"/>
                </a:cubicBezTo>
                <a:cubicBezTo>
                  <a:pt x="5787" y="3518"/>
                  <a:pt x="5781" y="3572"/>
                  <a:pt x="5780" y="3582"/>
                </a:cubicBezTo>
                <a:lnTo>
                  <a:pt x="5780" y="3582"/>
                </a:lnTo>
                <a:cubicBezTo>
                  <a:pt x="5759" y="3706"/>
                  <a:pt x="5734" y="3831"/>
                  <a:pt x="5699" y="3953"/>
                </a:cubicBezTo>
                <a:cubicBezTo>
                  <a:pt x="5682" y="4012"/>
                  <a:pt x="5663" y="4069"/>
                  <a:pt x="5642" y="4126"/>
                </a:cubicBezTo>
                <a:cubicBezTo>
                  <a:pt x="5631" y="4155"/>
                  <a:pt x="5621" y="4183"/>
                  <a:pt x="5610" y="4212"/>
                </a:cubicBezTo>
                <a:cubicBezTo>
                  <a:pt x="5606" y="4223"/>
                  <a:pt x="5602" y="4232"/>
                  <a:pt x="5600" y="4238"/>
                </a:cubicBezTo>
                <a:lnTo>
                  <a:pt x="5600" y="4238"/>
                </a:lnTo>
                <a:cubicBezTo>
                  <a:pt x="5597" y="4244"/>
                  <a:pt x="5593" y="4252"/>
                  <a:pt x="5589" y="4261"/>
                </a:cubicBezTo>
                <a:cubicBezTo>
                  <a:pt x="5534" y="4370"/>
                  <a:pt x="5477" y="4478"/>
                  <a:pt x="5412" y="4581"/>
                </a:cubicBezTo>
                <a:cubicBezTo>
                  <a:pt x="5311" y="4737"/>
                  <a:pt x="5324" y="4720"/>
                  <a:pt x="5189" y="4863"/>
                </a:cubicBezTo>
                <a:cubicBezTo>
                  <a:pt x="4814" y="5261"/>
                  <a:pt x="4355" y="5476"/>
                  <a:pt x="3756" y="5573"/>
                </a:cubicBezTo>
                <a:cubicBezTo>
                  <a:pt x="3620" y="5595"/>
                  <a:pt x="3482" y="5605"/>
                  <a:pt x="3344" y="5605"/>
                </a:cubicBezTo>
                <a:cubicBezTo>
                  <a:pt x="2954" y="5605"/>
                  <a:pt x="2572" y="5519"/>
                  <a:pt x="2265" y="5346"/>
                </a:cubicBezTo>
                <a:cubicBezTo>
                  <a:pt x="2214" y="5316"/>
                  <a:pt x="2164" y="5285"/>
                  <a:pt x="2113" y="5253"/>
                </a:cubicBezTo>
                <a:cubicBezTo>
                  <a:pt x="2098" y="5243"/>
                  <a:pt x="2015" y="5180"/>
                  <a:pt x="2013" y="5180"/>
                </a:cubicBezTo>
                <a:lnTo>
                  <a:pt x="2013" y="5180"/>
                </a:lnTo>
                <a:cubicBezTo>
                  <a:pt x="2013" y="5180"/>
                  <a:pt x="2019" y="5186"/>
                  <a:pt x="2037" y="5200"/>
                </a:cubicBezTo>
                <a:cubicBezTo>
                  <a:pt x="1930" y="5114"/>
                  <a:pt x="1831" y="5019"/>
                  <a:pt x="1740" y="4916"/>
                </a:cubicBezTo>
                <a:cubicBezTo>
                  <a:pt x="1728" y="4902"/>
                  <a:pt x="1675" y="4837"/>
                  <a:pt x="1657" y="4816"/>
                </a:cubicBezTo>
                <a:lnTo>
                  <a:pt x="1657" y="4816"/>
                </a:lnTo>
                <a:cubicBezTo>
                  <a:pt x="1647" y="4801"/>
                  <a:pt x="1584" y="4711"/>
                  <a:pt x="1570" y="4688"/>
                </a:cubicBezTo>
                <a:cubicBezTo>
                  <a:pt x="1500" y="4579"/>
                  <a:pt x="1439" y="4465"/>
                  <a:pt x="1382" y="4347"/>
                </a:cubicBezTo>
                <a:cubicBezTo>
                  <a:pt x="1372" y="4327"/>
                  <a:pt x="1369" y="4322"/>
                  <a:pt x="1368" y="4322"/>
                </a:cubicBezTo>
                <a:lnTo>
                  <a:pt x="1368" y="4322"/>
                </a:lnTo>
                <a:cubicBezTo>
                  <a:pt x="1368" y="4322"/>
                  <a:pt x="1368" y="4322"/>
                  <a:pt x="1368" y="4322"/>
                </a:cubicBezTo>
                <a:lnTo>
                  <a:pt x="1368" y="4322"/>
                </a:lnTo>
                <a:cubicBezTo>
                  <a:pt x="1366" y="4315"/>
                  <a:pt x="1360" y="4299"/>
                  <a:pt x="1348" y="4265"/>
                </a:cubicBezTo>
                <a:cubicBezTo>
                  <a:pt x="1329" y="4210"/>
                  <a:pt x="1308" y="4155"/>
                  <a:pt x="1291" y="4101"/>
                </a:cubicBezTo>
                <a:cubicBezTo>
                  <a:pt x="1251" y="3974"/>
                  <a:pt x="1220" y="3848"/>
                  <a:pt x="1197" y="3717"/>
                </a:cubicBezTo>
                <a:cubicBezTo>
                  <a:pt x="1192" y="3696"/>
                  <a:pt x="1179" y="3596"/>
                  <a:pt x="1178" y="3596"/>
                </a:cubicBezTo>
                <a:lnTo>
                  <a:pt x="1178" y="3596"/>
                </a:lnTo>
                <a:cubicBezTo>
                  <a:pt x="1178" y="3596"/>
                  <a:pt x="1179" y="3606"/>
                  <a:pt x="1182" y="3633"/>
                </a:cubicBezTo>
                <a:cubicBezTo>
                  <a:pt x="1173" y="3568"/>
                  <a:pt x="1167" y="3502"/>
                  <a:pt x="1165" y="3437"/>
                </a:cubicBezTo>
                <a:cubicBezTo>
                  <a:pt x="1157" y="3304"/>
                  <a:pt x="1157" y="3174"/>
                  <a:pt x="1165" y="3041"/>
                </a:cubicBezTo>
                <a:cubicBezTo>
                  <a:pt x="1167" y="3011"/>
                  <a:pt x="1179" y="2898"/>
                  <a:pt x="1181" y="2870"/>
                </a:cubicBezTo>
                <a:lnTo>
                  <a:pt x="1181" y="2870"/>
                </a:lnTo>
                <a:cubicBezTo>
                  <a:pt x="1186" y="2847"/>
                  <a:pt x="1203" y="2750"/>
                  <a:pt x="1209" y="2721"/>
                </a:cubicBezTo>
                <a:cubicBezTo>
                  <a:pt x="1239" y="2580"/>
                  <a:pt x="1281" y="2443"/>
                  <a:pt x="1327" y="2306"/>
                </a:cubicBezTo>
                <a:cubicBezTo>
                  <a:pt x="1342" y="2262"/>
                  <a:pt x="1345" y="2248"/>
                  <a:pt x="1346" y="2244"/>
                </a:cubicBezTo>
                <a:lnTo>
                  <a:pt x="1346" y="2244"/>
                </a:lnTo>
                <a:cubicBezTo>
                  <a:pt x="1348" y="2241"/>
                  <a:pt x="1355" y="2229"/>
                  <a:pt x="1376" y="2188"/>
                </a:cubicBezTo>
                <a:cubicBezTo>
                  <a:pt x="1407" y="2125"/>
                  <a:pt x="1439" y="2059"/>
                  <a:pt x="1475" y="1998"/>
                </a:cubicBezTo>
                <a:cubicBezTo>
                  <a:pt x="1511" y="1937"/>
                  <a:pt x="1551" y="1878"/>
                  <a:pt x="1588" y="1819"/>
                </a:cubicBezTo>
                <a:cubicBezTo>
                  <a:pt x="1603" y="1799"/>
                  <a:pt x="1618" y="1779"/>
                  <a:pt x="1632" y="1759"/>
                </a:cubicBezTo>
                <a:lnTo>
                  <a:pt x="1632" y="1759"/>
                </a:lnTo>
                <a:cubicBezTo>
                  <a:pt x="1639" y="1751"/>
                  <a:pt x="1646" y="1741"/>
                  <a:pt x="1654" y="1733"/>
                </a:cubicBezTo>
                <a:cubicBezTo>
                  <a:pt x="1744" y="1632"/>
                  <a:pt x="1839" y="1535"/>
                  <a:pt x="1945" y="1446"/>
                </a:cubicBezTo>
                <a:cubicBezTo>
                  <a:pt x="1949" y="1443"/>
                  <a:pt x="1952" y="1440"/>
                  <a:pt x="1955" y="1437"/>
                </a:cubicBezTo>
                <a:lnTo>
                  <a:pt x="1955" y="1437"/>
                </a:lnTo>
                <a:cubicBezTo>
                  <a:pt x="1958" y="1435"/>
                  <a:pt x="1960" y="1434"/>
                  <a:pt x="1963" y="1431"/>
                </a:cubicBezTo>
                <a:cubicBezTo>
                  <a:pt x="1993" y="1410"/>
                  <a:pt x="2022" y="1389"/>
                  <a:pt x="2054" y="1370"/>
                </a:cubicBezTo>
                <a:cubicBezTo>
                  <a:pt x="2115" y="1328"/>
                  <a:pt x="2180" y="1292"/>
                  <a:pt x="2246" y="1257"/>
                </a:cubicBezTo>
                <a:cubicBezTo>
                  <a:pt x="2372" y="1191"/>
                  <a:pt x="2412" y="1174"/>
                  <a:pt x="2604" y="1120"/>
                </a:cubicBezTo>
                <a:cubicBezTo>
                  <a:pt x="2802" y="1065"/>
                  <a:pt x="2859" y="1059"/>
                  <a:pt x="3023" y="1044"/>
                </a:cubicBezTo>
                <a:cubicBezTo>
                  <a:pt x="3046" y="1042"/>
                  <a:pt x="3069" y="1039"/>
                  <a:pt x="3092" y="1035"/>
                </a:cubicBezTo>
                <a:lnTo>
                  <a:pt x="3092" y="1035"/>
                </a:lnTo>
                <a:cubicBezTo>
                  <a:pt x="3113" y="1033"/>
                  <a:pt x="3134" y="1031"/>
                  <a:pt x="3156" y="1027"/>
                </a:cubicBezTo>
                <a:cubicBezTo>
                  <a:pt x="3317" y="1000"/>
                  <a:pt x="3479" y="986"/>
                  <a:pt x="3639" y="986"/>
                </a:cubicBezTo>
                <a:close/>
                <a:moveTo>
                  <a:pt x="3656" y="0"/>
                </a:moveTo>
                <a:cubicBezTo>
                  <a:pt x="3424" y="0"/>
                  <a:pt x="3191" y="20"/>
                  <a:pt x="2962" y="55"/>
                </a:cubicBezTo>
                <a:lnTo>
                  <a:pt x="2962" y="55"/>
                </a:lnTo>
                <a:cubicBezTo>
                  <a:pt x="1592" y="189"/>
                  <a:pt x="506" y="1128"/>
                  <a:pt x="238" y="2500"/>
                </a:cubicBezTo>
                <a:cubicBezTo>
                  <a:pt x="0" y="3730"/>
                  <a:pt x="360" y="5131"/>
                  <a:pt x="1367" y="5933"/>
                </a:cubicBezTo>
                <a:cubicBezTo>
                  <a:pt x="1934" y="6385"/>
                  <a:pt x="2656" y="6602"/>
                  <a:pt x="3382" y="6602"/>
                </a:cubicBezTo>
                <a:cubicBezTo>
                  <a:pt x="4138" y="6602"/>
                  <a:pt x="4898" y="6367"/>
                  <a:pt x="5494" y="5917"/>
                </a:cubicBezTo>
                <a:cubicBezTo>
                  <a:pt x="6607" y="5078"/>
                  <a:pt x="7041" y="3580"/>
                  <a:pt x="6659" y="2253"/>
                </a:cubicBezTo>
                <a:cubicBezTo>
                  <a:pt x="6453" y="1537"/>
                  <a:pt x="6015" y="905"/>
                  <a:pt x="5393" y="488"/>
                </a:cubicBezTo>
                <a:cubicBezTo>
                  <a:pt x="4872" y="137"/>
                  <a:pt x="4267" y="0"/>
                  <a:pt x="36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lt1"/>
        </a:solidFill>
        <a:effectLst/>
      </p:bgPr>
    </p:bg>
    <p:spTree>
      <p:nvGrpSpPr>
        <p:cNvPr id="1" name="Shape 3134"/>
        <p:cNvGrpSpPr/>
        <p:nvPr/>
      </p:nvGrpSpPr>
      <p:grpSpPr>
        <a:xfrm>
          <a:off x="0" y="0"/>
          <a:ext cx="0" cy="0"/>
          <a:chOff x="0" y="0"/>
          <a:chExt cx="0" cy="0"/>
        </a:xfrm>
      </p:grpSpPr>
      <p:grpSp>
        <p:nvGrpSpPr>
          <p:cNvPr id="3135" name="Google Shape;3135;p10"/>
          <p:cNvGrpSpPr/>
          <p:nvPr/>
        </p:nvGrpSpPr>
        <p:grpSpPr>
          <a:xfrm>
            <a:off x="0" y="0"/>
            <a:ext cx="9144125" cy="5143391"/>
            <a:chOff x="0" y="0"/>
            <a:chExt cx="9144125" cy="5143391"/>
          </a:xfrm>
        </p:grpSpPr>
        <p:sp>
          <p:nvSpPr>
            <p:cNvPr id="3136" name="Google Shape;3136;p10"/>
            <p:cNvSpPr/>
            <p:nvPr/>
          </p:nvSpPr>
          <p:spPr>
            <a:xfrm>
              <a:off x="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7" name="Google Shape;3137;p10"/>
            <p:cNvSpPr/>
            <p:nvPr/>
          </p:nvSpPr>
          <p:spPr>
            <a:xfrm>
              <a:off x="38100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8" name="Google Shape;3138;p10"/>
            <p:cNvSpPr/>
            <p:nvPr/>
          </p:nvSpPr>
          <p:spPr>
            <a:xfrm>
              <a:off x="76201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9" name="Google Shape;3139;p10"/>
            <p:cNvSpPr/>
            <p:nvPr/>
          </p:nvSpPr>
          <p:spPr>
            <a:xfrm>
              <a:off x="114301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0" name="Google Shape;3140;p10"/>
            <p:cNvSpPr/>
            <p:nvPr/>
          </p:nvSpPr>
          <p:spPr>
            <a:xfrm>
              <a:off x="152402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1" name="Google Shape;3141;p10"/>
            <p:cNvSpPr/>
            <p:nvPr/>
          </p:nvSpPr>
          <p:spPr>
            <a:xfrm>
              <a:off x="190502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2" name="Google Shape;3142;p10"/>
            <p:cNvSpPr/>
            <p:nvPr/>
          </p:nvSpPr>
          <p:spPr>
            <a:xfrm>
              <a:off x="228603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3" name="Google Shape;3143;p10"/>
            <p:cNvSpPr/>
            <p:nvPr/>
          </p:nvSpPr>
          <p:spPr>
            <a:xfrm>
              <a:off x="266703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4" name="Google Shape;3144;p10"/>
            <p:cNvSpPr/>
            <p:nvPr/>
          </p:nvSpPr>
          <p:spPr>
            <a:xfrm>
              <a:off x="304804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5" name="Google Shape;3145;p10"/>
            <p:cNvSpPr/>
            <p:nvPr/>
          </p:nvSpPr>
          <p:spPr>
            <a:xfrm>
              <a:off x="342904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6" name="Google Shape;3146;p10"/>
            <p:cNvSpPr/>
            <p:nvPr/>
          </p:nvSpPr>
          <p:spPr>
            <a:xfrm>
              <a:off x="381005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7" name="Google Shape;3147;p10"/>
            <p:cNvSpPr/>
            <p:nvPr/>
          </p:nvSpPr>
          <p:spPr>
            <a:xfrm>
              <a:off x="419105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8" name="Google Shape;3148;p10"/>
            <p:cNvSpPr/>
            <p:nvPr/>
          </p:nvSpPr>
          <p:spPr>
            <a:xfrm>
              <a:off x="457206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9" name="Google Shape;3149;p10"/>
            <p:cNvSpPr/>
            <p:nvPr/>
          </p:nvSpPr>
          <p:spPr>
            <a:xfrm>
              <a:off x="495306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0" name="Google Shape;3150;p10"/>
            <p:cNvSpPr/>
            <p:nvPr/>
          </p:nvSpPr>
          <p:spPr>
            <a:xfrm>
              <a:off x="533407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1" name="Google Shape;3151;p10"/>
            <p:cNvSpPr/>
            <p:nvPr/>
          </p:nvSpPr>
          <p:spPr>
            <a:xfrm>
              <a:off x="571507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2" name="Google Shape;3152;p10"/>
            <p:cNvSpPr/>
            <p:nvPr/>
          </p:nvSpPr>
          <p:spPr>
            <a:xfrm>
              <a:off x="609608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3" name="Google Shape;3153;p10"/>
            <p:cNvSpPr/>
            <p:nvPr/>
          </p:nvSpPr>
          <p:spPr>
            <a:xfrm>
              <a:off x="647708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4" name="Google Shape;3154;p10"/>
            <p:cNvSpPr/>
            <p:nvPr/>
          </p:nvSpPr>
          <p:spPr>
            <a:xfrm>
              <a:off x="685809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5" name="Google Shape;3155;p10"/>
            <p:cNvSpPr/>
            <p:nvPr/>
          </p:nvSpPr>
          <p:spPr>
            <a:xfrm>
              <a:off x="723909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6" name="Google Shape;3156;p10"/>
            <p:cNvSpPr/>
            <p:nvPr/>
          </p:nvSpPr>
          <p:spPr>
            <a:xfrm>
              <a:off x="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7" name="Google Shape;3157;p10"/>
            <p:cNvSpPr/>
            <p:nvPr/>
          </p:nvSpPr>
          <p:spPr>
            <a:xfrm>
              <a:off x="38100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8" name="Google Shape;3158;p10"/>
            <p:cNvSpPr/>
            <p:nvPr/>
          </p:nvSpPr>
          <p:spPr>
            <a:xfrm>
              <a:off x="76201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9" name="Google Shape;3159;p10"/>
            <p:cNvSpPr/>
            <p:nvPr/>
          </p:nvSpPr>
          <p:spPr>
            <a:xfrm>
              <a:off x="114301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0" name="Google Shape;3160;p10"/>
            <p:cNvSpPr/>
            <p:nvPr/>
          </p:nvSpPr>
          <p:spPr>
            <a:xfrm>
              <a:off x="152402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1" name="Google Shape;3161;p10"/>
            <p:cNvSpPr/>
            <p:nvPr/>
          </p:nvSpPr>
          <p:spPr>
            <a:xfrm>
              <a:off x="190502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2" name="Google Shape;3162;p10"/>
            <p:cNvSpPr/>
            <p:nvPr/>
          </p:nvSpPr>
          <p:spPr>
            <a:xfrm>
              <a:off x="228603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3" name="Google Shape;3163;p10"/>
            <p:cNvSpPr/>
            <p:nvPr/>
          </p:nvSpPr>
          <p:spPr>
            <a:xfrm>
              <a:off x="266703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4" name="Google Shape;3164;p10"/>
            <p:cNvSpPr/>
            <p:nvPr/>
          </p:nvSpPr>
          <p:spPr>
            <a:xfrm>
              <a:off x="304804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5" name="Google Shape;3165;p10"/>
            <p:cNvSpPr/>
            <p:nvPr/>
          </p:nvSpPr>
          <p:spPr>
            <a:xfrm>
              <a:off x="342904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6" name="Google Shape;3166;p10"/>
            <p:cNvSpPr/>
            <p:nvPr/>
          </p:nvSpPr>
          <p:spPr>
            <a:xfrm>
              <a:off x="381005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7" name="Google Shape;3167;p10"/>
            <p:cNvSpPr/>
            <p:nvPr/>
          </p:nvSpPr>
          <p:spPr>
            <a:xfrm>
              <a:off x="419105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8" name="Google Shape;3168;p10"/>
            <p:cNvSpPr/>
            <p:nvPr/>
          </p:nvSpPr>
          <p:spPr>
            <a:xfrm>
              <a:off x="457206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9" name="Google Shape;3169;p10"/>
            <p:cNvSpPr/>
            <p:nvPr/>
          </p:nvSpPr>
          <p:spPr>
            <a:xfrm>
              <a:off x="495306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0" name="Google Shape;3170;p10"/>
            <p:cNvSpPr/>
            <p:nvPr/>
          </p:nvSpPr>
          <p:spPr>
            <a:xfrm>
              <a:off x="533407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1" name="Google Shape;3171;p10"/>
            <p:cNvSpPr/>
            <p:nvPr/>
          </p:nvSpPr>
          <p:spPr>
            <a:xfrm>
              <a:off x="571507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2" name="Google Shape;3172;p10"/>
            <p:cNvSpPr/>
            <p:nvPr/>
          </p:nvSpPr>
          <p:spPr>
            <a:xfrm>
              <a:off x="609608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3" name="Google Shape;3173;p10"/>
            <p:cNvSpPr/>
            <p:nvPr/>
          </p:nvSpPr>
          <p:spPr>
            <a:xfrm>
              <a:off x="647708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4" name="Google Shape;3174;p10"/>
            <p:cNvSpPr/>
            <p:nvPr/>
          </p:nvSpPr>
          <p:spPr>
            <a:xfrm>
              <a:off x="685809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5" name="Google Shape;3175;p10"/>
            <p:cNvSpPr/>
            <p:nvPr/>
          </p:nvSpPr>
          <p:spPr>
            <a:xfrm>
              <a:off x="723909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6" name="Google Shape;3176;p10"/>
            <p:cNvSpPr/>
            <p:nvPr/>
          </p:nvSpPr>
          <p:spPr>
            <a:xfrm>
              <a:off x="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7" name="Google Shape;3177;p10"/>
            <p:cNvSpPr/>
            <p:nvPr/>
          </p:nvSpPr>
          <p:spPr>
            <a:xfrm>
              <a:off x="38100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8" name="Google Shape;3178;p10"/>
            <p:cNvSpPr/>
            <p:nvPr/>
          </p:nvSpPr>
          <p:spPr>
            <a:xfrm>
              <a:off x="76201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9" name="Google Shape;3179;p10"/>
            <p:cNvSpPr/>
            <p:nvPr/>
          </p:nvSpPr>
          <p:spPr>
            <a:xfrm>
              <a:off x="114301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0" name="Google Shape;3180;p10"/>
            <p:cNvSpPr/>
            <p:nvPr/>
          </p:nvSpPr>
          <p:spPr>
            <a:xfrm>
              <a:off x="152402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1" name="Google Shape;3181;p10"/>
            <p:cNvSpPr/>
            <p:nvPr/>
          </p:nvSpPr>
          <p:spPr>
            <a:xfrm>
              <a:off x="190502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2" name="Google Shape;3182;p10"/>
            <p:cNvSpPr/>
            <p:nvPr/>
          </p:nvSpPr>
          <p:spPr>
            <a:xfrm>
              <a:off x="228603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3" name="Google Shape;3183;p10"/>
            <p:cNvSpPr/>
            <p:nvPr/>
          </p:nvSpPr>
          <p:spPr>
            <a:xfrm>
              <a:off x="266703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4" name="Google Shape;3184;p10"/>
            <p:cNvSpPr/>
            <p:nvPr/>
          </p:nvSpPr>
          <p:spPr>
            <a:xfrm>
              <a:off x="304804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5" name="Google Shape;3185;p10"/>
            <p:cNvSpPr/>
            <p:nvPr/>
          </p:nvSpPr>
          <p:spPr>
            <a:xfrm>
              <a:off x="342904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6" name="Google Shape;3186;p10"/>
            <p:cNvSpPr/>
            <p:nvPr/>
          </p:nvSpPr>
          <p:spPr>
            <a:xfrm>
              <a:off x="381005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7" name="Google Shape;3187;p10"/>
            <p:cNvSpPr/>
            <p:nvPr/>
          </p:nvSpPr>
          <p:spPr>
            <a:xfrm>
              <a:off x="419105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8" name="Google Shape;3188;p10"/>
            <p:cNvSpPr/>
            <p:nvPr/>
          </p:nvSpPr>
          <p:spPr>
            <a:xfrm>
              <a:off x="457206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9" name="Google Shape;3189;p10"/>
            <p:cNvSpPr/>
            <p:nvPr/>
          </p:nvSpPr>
          <p:spPr>
            <a:xfrm>
              <a:off x="495306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0" name="Google Shape;3190;p10"/>
            <p:cNvSpPr/>
            <p:nvPr/>
          </p:nvSpPr>
          <p:spPr>
            <a:xfrm>
              <a:off x="533407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1" name="Google Shape;3191;p10"/>
            <p:cNvSpPr/>
            <p:nvPr/>
          </p:nvSpPr>
          <p:spPr>
            <a:xfrm>
              <a:off x="571507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2" name="Google Shape;3192;p10"/>
            <p:cNvSpPr/>
            <p:nvPr/>
          </p:nvSpPr>
          <p:spPr>
            <a:xfrm>
              <a:off x="609608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3" name="Google Shape;3193;p10"/>
            <p:cNvSpPr/>
            <p:nvPr/>
          </p:nvSpPr>
          <p:spPr>
            <a:xfrm>
              <a:off x="647708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4" name="Google Shape;3194;p10"/>
            <p:cNvSpPr/>
            <p:nvPr/>
          </p:nvSpPr>
          <p:spPr>
            <a:xfrm>
              <a:off x="685809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5" name="Google Shape;3195;p10"/>
            <p:cNvSpPr/>
            <p:nvPr/>
          </p:nvSpPr>
          <p:spPr>
            <a:xfrm>
              <a:off x="723909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6" name="Google Shape;3196;p10"/>
            <p:cNvSpPr/>
            <p:nvPr/>
          </p:nvSpPr>
          <p:spPr>
            <a:xfrm>
              <a:off x="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7" name="Google Shape;3197;p10"/>
            <p:cNvSpPr/>
            <p:nvPr/>
          </p:nvSpPr>
          <p:spPr>
            <a:xfrm>
              <a:off x="38100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8" name="Google Shape;3198;p10"/>
            <p:cNvSpPr/>
            <p:nvPr/>
          </p:nvSpPr>
          <p:spPr>
            <a:xfrm>
              <a:off x="76201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9" name="Google Shape;3199;p10"/>
            <p:cNvSpPr/>
            <p:nvPr/>
          </p:nvSpPr>
          <p:spPr>
            <a:xfrm>
              <a:off x="114301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0" name="Google Shape;3200;p10"/>
            <p:cNvSpPr/>
            <p:nvPr/>
          </p:nvSpPr>
          <p:spPr>
            <a:xfrm>
              <a:off x="152402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1" name="Google Shape;3201;p10"/>
            <p:cNvSpPr/>
            <p:nvPr/>
          </p:nvSpPr>
          <p:spPr>
            <a:xfrm>
              <a:off x="190502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2" name="Google Shape;3202;p10"/>
            <p:cNvSpPr/>
            <p:nvPr/>
          </p:nvSpPr>
          <p:spPr>
            <a:xfrm>
              <a:off x="228603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3" name="Google Shape;3203;p10"/>
            <p:cNvSpPr/>
            <p:nvPr/>
          </p:nvSpPr>
          <p:spPr>
            <a:xfrm>
              <a:off x="266703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4" name="Google Shape;3204;p10"/>
            <p:cNvSpPr/>
            <p:nvPr/>
          </p:nvSpPr>
          <p:spPr>
            <a:xfrm>
              <a:off x="304804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5" name="Google Shape;3205;p10"/>
            <p:cNvSpPr/>
            <p:nvPr/>
          </p:nvSpPr>
          <p:spPr>
            <a:xfrm>
              <a:off x="342904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6" name="Google Shape;3206;p10"/>
            <p:cNvSpPr/>
            <p:nvPr/>
          </p:nvSpPr>
          <p:spPr>
            <a:xfrm>
              <a:off x="381005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7" name="Google Shape;3207;p10"/>
            <p:cNvSpPr/>
            <p:nvPr/>
          </p:nvSpPr>
          <p:spPr>
            <a:xfrm>
              <a:off x="419105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8" name="Google Shape;3208;p10"/>
            <p:cNvSpPr/>
            <p:nvPr/>
          </p:nvSpPr>
          <p:spPr>
            <a:xfrm>
              <a:off x="457206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9" name="Google Shape;3209;p10"/>
            <p:cNvSpPr/>
            <p:nvPr/>
          </p:nvSpPr>
          <p:spPr>
            <a:xfrm>
              <a:off x="495306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0" name="Google Shape;3210;p10"/>
            <p:cNvSpPr/>
            <p:nvPr/>
          </p:nvSpPr>
          <p:spPr>
            <a:xfrm>
              <a:off x="533407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1" name="Google Shape;3211;p10"/>
            <p:cNvSpPr/>
            <p:nvPr/>
          </p:nvSpPr>
          <p:spPr>
            <a:xfrm>
              <a:off x="571507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2" name="Google Shape;3212;p10"/>
            <p:cNvSpPr/>
            <p:nvPr/>
          </p:nvSpPr>
          <p:spPr>
            <a:xfrm>
              <a:off x="609608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3" name="Google Shape;3213;p10"/>
            <p:cNvSpPr/>
            <p:nvPr/>
          </p:nvSpPr>
          <p:spPr>
            <a:xfrm>
              <a:off x="647708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4" name="Google Shape;3214;p10"/>
            <p:cNvSpPr/>
            <p:nvPr/>
          </p:nvSpPr>
          <p:spPr>
            <a:xfrm>
              <a:off x="685809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5" name="Google Shape;3215;p10"/>
            <p:cNvSpPr/>
            <p:nvPr/>
          </p:nvSpPr>
          <p:spPr>
            <a:xfrm>
              <a:off x="723909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6" name="Google Shape;3216;p10"/>
            <p:cNvSpPr/>
            <p:nvPr/>
          </p:nvSpPr>
          <p:spPr>
            <a:xfrm>
              <a:off x="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7" name="Google Shape;3217;p10"/>
            <p:cNvSpPr/>
            <p:nvPr/>
          </p:nvSpPr>
          <p:spPr>
            <a:xfrm>
              <a:off x="38100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8" name="Google Shape;3218;p10"/>
            <p:cNvSpPr/>
            <p:nvPr/>
          </p:nvSpPr>
          <p:spPr>
            <a:xfrm>
              <a:off x="76201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9" name="Google Shape;3219;p10"/>
            <p:cNvSpPr/>
            <p:nvPr/>
          </p:nvSpPr>
          <p:spPr>
            <a:xfrm>
              <a:off x="114301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0" name="Google Shape;3220;p10"/>
            <p:cNvSpPr/>
            <p:nvPr/>
          </p:nvSpPr>
          <p:spPr>
            <a:xfrm>
              <a:off x="152402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1" name="Google Shape;3221;p10"/>
            <p:cNvSpPr/>
            <p:nvPr/>
          </p:nvSpPr>
          <p:spPr>
            <a:xfrm>
              <a:off x="190502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2" name="Google Shape;3222;p10"/>
            <p:cNvSpPr/>
            <p:nvPr/>
          </p:nvSpPr>
          <p:spPr>
            <a:xfrm>
              <a:off x="228603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3" name="Google Shape;3223;p10"/>
            <p:cNvSpPr/>
            <p:nvPr/>
          </p:nvSpPr>
          <p:spPr>
            <a:xfrm>
              <a:off x="266703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4" name="Google Shape;3224;p10"/>
            <p:cNvSpPr/>
            <p:nvPr/>
          </p:nvSpPr>
          <p:spPr>
            <a:xfrm>
              <a:off x="304804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5" name="Google Shape;3225;p10"/>
            <p:cNvSpPr/>
            <p:nvPr/>
          </p:nvSpPr>
          <p:spPr>
            <a:xfrm>
              <a:off x="342904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6" name="Google Shape;3226;p10"/>
            <p:cNvSpPr/>
            <p:nvPr/>
          </p:nvSpPr>
          <p:spPr>
            <a:xfrm>
              <a:off x="381005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7" name="Google Shape;3227;p10"/>
            <p:cNvSpPr/>
            <p:nvPr/>
          </p:nvSpPr>
          <p:spPr>
            <a:xfrm>
              <a:off x="419105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8" name="Google Shape;3228;p10"/>
            <p:cNvSpPr/>
            <p:nvPr/>
          </p:nvSpPr>
          <p:spPr>
            <a:xfrm>
              <a:off x="457206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9" name="Google Shape;3229;p10"/>
            <p:cNvSpPr/>
            <p:nvPr/>
          </p:nvSpPr>
          <p:spPr>
            <a:xfrm>
              <a:off x="495306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0" name="Google Shape;3230;p10"/>
            <p:cNvSpPr/>
            <p:nvPr/>
          </p:nvSpPr>
          <p:spPr>
            <a:xfrm>
              <a:off x="533407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1" name="Google Shape;3231;p10"/>
            <p:cNvSpPr/>
            <p:nvPr/>
          </p:nvSpPr>
          <p:spPr>
            <a:xfrm>
              <a:off x="571507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2" name="Google Shape;3232;p10"/>
            <p:cNvSpPr/>
            <p:nvPr/>
          </p:nvSpPr>
          <p:spPr>
            <a:xfrm>
              <a:off x="609608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3" name="Google Shape;3233;p10"/>
            <p:cNvSpPr/>
            <p:nvPr/>
          </p:nvSpPr>
          <p:spPr>
            <a:xfrm>
              <a:off x="647708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4" name="Google Shape;3234;p10"/>
            <p:cNvSpPr/>
            <p:nvPr/>
          </p:nvSpPr>
          <p:spPr>
            <a:xfrm>
              <a:off x="685809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5" name="Google Shape;3235;p10"/>
            <p:cNvSpPr/>
            <p:nvPr/>
          </p:nvSpPr>
          <p:spPr>
            <a:xfrm>
              <a:off x="723909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6" name="Google Shape;3236;p10"/>
            <p:cNvSpPr/>
            <p:nvPr/>
          </p:nvSpPr>
          <p:spPr>
            <a:xfrm>
              <a:off x="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7" name="Google Shape;3237;p10"/>
            <p:cNvSpPr/>
            <p:nvPr/>
          </p:nvSpPr>
          <p:spPr>
            <a:xfrm>
              <a:off x="38100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8" name="Google Shape;3238;p10"/>
            <p:cNvSpPr/>
            <p:nvPr/>
          </p:nvSpPr>
          <p:spPr>
            <a:xfrm>
              <a:off x="76201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9" name="Google Shape;3239;p10"/>
            <p:cNvSpPr/>
            <p:nvPr/>
          </p:nvSpPr>
          <p:spPr>
            <a:xfrm>
              <a:off x="114301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0" name="Google Shape;3240;p10"/>
            <p:cNvSpPr/>
            <p:nvPr/>
          </p:nvSpPr>
          <p:spPr>
            <a:xfrm>
              <a:off x="152402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1" name="Google Shape;3241;p10"/>
            <p:cNvSpPr/>
            <p:nvPr/>
          </p:nvSpPr>
          <p:spPr>
            <a:xfrm>
              <a:off x="190502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2" name="Google Shape;3242;p10"/>
            <p:cNvSpPr/>
            <p:nvPr/>
          </p:nvSpPr>
          <p:spPr>
            <a:xfrm>
              <a:off x="228603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3" name="Google Shape;3243;p10"/>
            <p:cNvSpPr/>
            <p:nvPr/>
          </p:nvSpPr>
          <p:spPr>
            <a:xfrm>
              <a:off x="266703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4" name="Google Shape;3244;p10"/>
            <p:cNvSpPr/>
            <p:nvPr/>
          </p:nvSpPr>
          <p:spPr>
            <a:xfrm>
              <a:off x="304804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5" name="Google Shape;3245;p10"/>
            <p:cNvSpPr/>
            <p:nvPr/>
          </p:nvSpPr>
          <p:spPr>
            <a:xfrm>
              <a:off x="342904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6" name="Google Shape;3246;p10"/>
            <p:cNvSpPr/>
            <p:nvPr/>
          </p:nvSpPr>
          <p:spPr>
            <a:xfrm>
              <a:off x="381005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7" name="Google Shape;3247;p10"/>
            <p:cNvSpPr/>
            <p:nvPr/>
          </p:nvSpPr>
          <p:spPr>
            <a:xfrm>
              <a:off x="419105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8" name="Google Shape;3248;p10"/>
            <p:cNvSpPr/>
            <p:nvPr/>
          </p:nvSpPr>
          <p:spPr>
            <a:xfrm>
              <a:off x="457206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9" name="Google Shape;3249;p10"/>
            <p:cNvSpPr/>
            <p:nvPr/>
          </p:nvSpPr>
          <p:spPr>
            <a:xfrm>
              <a:off x="495306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0" name="Google Shape;3250;p10"/>
            <p:cNvSpPr/>
            <p:nvPr/>
          </p:nvSpPr>
          <p:spPr>
            <a:xfrm>
              <a:off x="533407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1" name="Google Shape;3251;p10"/>
            <p:cNvSpPr/>
            <p:nvPr/>
          </p:nvSpPr>
          <p:spPr>
            <a:xfrm>
              <a:off x="571507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2" name="Google Shape;3252;p10"/>
            <p:cNvSpPr/>
            <p:nvPr/>
          </p:nvSpPr>
          <p:spPr>
            <a:xfrm>
              <a:off x="609608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3" name="Google Shape;3253;p10"/>
            <p:cNvSpPr/>
            <p:nvPr/>
          </p:nvSpPr>
          <p:spPr>
            <a:xfrm>
              <a:off x="647708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4" name="Google Shape;3254;p10"/>
            <p:cNvSpPr/>
            <p:nvPr/>
          </p:nvSpPr>
          <p:spPr>
            <a:xfrm>
              <a:off x="685809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5" name="Google Shape;3255;p10"/>
            <p:cNvSpPr/>
            <p:nvPr/>
          </p:nvSpPr>
          <p:spPr>
            <a:xfrm>
              <a:off x="723909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6" name="Google Shape;3256;p10"/>
            <p:cNvSpPr/>
            <p:nvPr/>
          </p:nvSpPr>
          <p:spPr>
            <a:xfrm>
              <a:off x="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7" name="Google Shape;3257;p10"/>
            <p:cNvSpPr/>
            <p:nvPr/>
          </p:nvSpPr>
          <p:spPr>
            <a:xfrm>
              <a:off x="38100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8" name="Google Shape;3258;p10"/>
            <p:cNvSpPr/>
            <p:nvPr/>
          </p:nvSpPr>
          <p:spPr>
            <a:xfrm>
              <a:off x="76201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9" name="Google Shape;3259;p10"/>
            <p:cNvSpPr/>
            <p:nvPr/>
          </p:nvSpPr>
          <p:spPr>
            <a:xfrm>
              <a:off x="114301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0" name="Google Shape;3260;p10"/>
            <p:cNvSpPr/>
            <p:nvPr/>
          </p:nvSpPr>
          <p:spPr>
            <a:xfrm>
              <a:off x="152402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1" name="Google Shape;3261;p10"/>
            <p:cNvSpPr/>
            <p:nvPr/>
          </p:nvSpPr>
          <p:spPr>
            <a:xfrm>
              <a:off x="190502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2" name="Google Shape;3262;p10"/>
            <p:cNvSpPr/>
            <p:nvPr/>
          </p:nvSpPr>
          <p:spPr>
            <a:xfrm>
              <a:off x="228603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3" name="Google Shape;3263;p10"/>
            <p:cNvSpPr/>
            <p:nvPr/>
          </p:nvSpPr>
          <p:spPr>
            <a:xfrm>
              <a:off x="266703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4" name="Google Shape;3264;p10"/>
            <p:cNvSpPr/>
            <p:nvPr/>
          </p:nvSpPr>
          <p:spPr>
            <a:xfrm>
              <a:off x="304804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5" name="Google Shape;3265;p10"/>
            <p:cNvSpPr/>
            <p:nvPr/>
          </p:nvSpPr>
          <p:spPr>
            <a:xfrm>
              <a:off x="342904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6" name="Google Shape;3266;p10"/>
            <p:cNvSpPr/>
            <p:nvPr/>
          </p:nvSpPr>
          <p:spPr>
            <a:xfrm>
              <a:off x="381005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7" name="Google Shape;3267;p10"/>
            <p:cNvSpPr/>
            <p:nvPr/>
          </p:nvSpPr>
          <p:spPr>
            <a:xfrm>
              <a:off x="419105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8" name="Google Shape;3268;p10"/>
            <p:cNvSpPr/>
            <p:nvPr/>
          </p:nvSpPr>
          <p:spPr>
            <a:xfrm>
              <a:off x="457206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9" name="Google Shape;3269;p10"/>
            <p:cNvSpPr/>
            <p:nvPr/>
          </p:nvSpPr>
          <p:spPr>
            <a:xfrm>
              <a:off x="495306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0" name="Google Shape;3270;p10"/>
            <p:cNvSpPr/>
            <p:nvPr/>
          </p:nvSpPr>
          <p:spPr>
            <a:xfrm>
              <a:off x="533407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1" name="Google Shape;3271;p10"/>
            <p:cNvSpPr/>
            <p:nvPr/>
          </p:nvSpPr>
          <p:spPr>
            <a:xfrm>
              <a:off x="571507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2" name="Google Shape;3272;p10"/>
            <p:cNvSpPr/>
            <p:nvPr/>
          </p:nvSpPr>
          <p:spPr>
            <a:xfrm>
              <a:off x="609608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3" name="Google Shape;3273;p10"/>
            <p:cNvSpPr/>
            <p:nvPr/>
          </p:nvSpPr>
          <p:spPr>
            <a:xfrm>
              <a:off x="647708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4" name="Google Shape;3274;p10"/>
            <p:cNvSpPr/>
            <p:nvPr/>
          </p:nvSpPr>
          <p:spPr>
            <a:xfrm>
              <a:off x="685809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5" name="Google Shape;3275;p10"/>
            <p:cNvSpPr/>
            <p:nvPr/>
          </p:nvSpPr>
          <p:spPr>
            <a:xfrm>
              <a:off x="723909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6" name="Google Shape;3276;p10"/>
            <p:cNvSpPr/>
            <p:nvPr/>
          </p:nvSpPr>
          <p:spPr>
            <a:xfrm>
              <a:off x="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7" name="Google Shape;3277;p10"/>
            <p:cNvSpPr/>
            <p:nvPr/>
          </p:nvSpPr>
          <p:spPr>
            <a:xfrm>
              <a:off x="38100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8" name="Google Shape;3278;p10"/>
            <p:cNvSpPr/>
            <p:nvPr/>
          </p:nvSpPr>
          <p:spPr>
            <a:xfrm>
              <a:off x="76201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9" name="Google Shape;3279;p10"/>
            <p:cNvSpPr/>
            <p:nvPr/>
          </p:nvSpPr>
          <p:spPr>
            <a:xfrm>
              <a:off x="114301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0" name="Google Shape;3280;p10"/>
            <p:cNvSpPr/>
            <p:nvPr/>
          </p:nvSpPr>
          <p:spPr>
            <a:xfrm>
              <a:off x="152402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1" name="Google Shape;3281;p10"/>
            <p:cNvSpPr/>
            <p:nvPr/>
          </p:nvSpPr>
          <p:spPr>
            <a:xfrm>
              <a:off x="190502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2" name="Google Shape;3282;p10"/>
            <p:cNvSpPr/>
            <p:nvPr/>
          </p:nvSpPr>
          <p:spPr>
            <a:xfrm>
              <a:off x="228603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3" name="Google Shape;3283;p10"/>
            <p:cNvSpPr/>
            <p:nvPr/>
          </p:nvSpPr>
          <p:spPr>
            <a:xfrm>
              <a:off x="266703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4" name="Google Shape;3284;p10"/>
            <p:cNvSpPr/>
            <p:nvPr/>
          </p:nvSpPr>
          <p:spPr>
            <a:xfrm>
              <a:off x="304804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5" name="Google Shape;3285;p10"/>
            <p:cNvSpPr/>
            <p:nvPr/>
          </p:nvSpPr>
          <p:spPr>
            <a:xfrm>
              <a:off x="342904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6" name="Google Shape;3286;p10"/>
            <p:cNvSpPr/>
            <p:nvPr/>
          </p:nvSpPr>
          <p:spPr>
            <a:xfrm>
              <a:off x="381005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7" name="Google Shape;3287;p10"/>
            <p:cNvSpPr/>
            <p:nvPr/>
          </p:nvSpPr>
          <p:spPr>
            <a:xfrm>
              <a:off x="419105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8" name="Google Shape;3288;p10"/>
            <p:cNvSpPr/>
            <p:nvPr/>
          </p:nvSpPr>
          <p:spPr>
            <a:xfrm>
              <a:off x="457206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9" name="Google Shape;3289;p10"/>
            <p:cNvSpPr/>
            <p:nvPr/>
          </p:nvSpPr>
          <p:spPr>
            <a:xfrm>
              <a:off x="495306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0" name="Google Shape;3290;p10"/>
            <p:cNvSpPr/>
            <p:nvPr/>
          </p:nvSpPr>
          <p:spPr>
            <a:xfrm>
              <a:off x="533407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1" name="Google Shape;3291;p10"/>
            <p:cNvSpPr/>
            <p:nvPr/>
          </p:nvSpPr>
          <p:spPr>
            <a:xfrm>
              <a:off x="571507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2" name="Google Shape;3292;p10"/>
            <p:cNvSpPr/>
            <p:nvPr/>
          </p:nvSpPr>
          <p:spPr>
            <a:xfrm>
              <a:off x="609608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3" name="Google Shape;3293;p10"/>
            <p:cNvSpPr/>
            <p:nvPr/>
          </p:nvSpPr>
          <p:spPr>
            <a:xfrm>
              <a:off x="647708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4" name="Google Shape;3294;p10"/>
            <p:cNvSpPr/>
            <p:nvPr/>
          </p:nvSpPr>
          <p:spPr>
            <a:xfrm>
              <a:off x="685809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5" name="Google Shape;3295;p10"/>
            <p:cNvSpPr/>
            <p:nvPr/>
          </p:nvSpPr>
          <p:spPr>
            <a:xfrm>
              <a:off x="723909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6" name="Google Shape;3296;p10"/>
            <p:cNvSpPr/>
            <p:nvPr/>
          </p:nvSpPr>
          <p:spPr>
            <a:xfrm>
              <a:off x="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7" name="Google Shape;3297;p10"/>
            <p:cNvSpPr/>
            <p:nvPr/>
          </p:nvSpPr>
          <p:spPr>
            <a:xfrm>
              <a:off x="38100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8" name="Google Shape;3298;p10"/>
            <p:cNvSpPr/>
            <p:nvPr/>
          </p:nvSpPr>
          <p:spPr>
            <a:xfrm>
              <a:off x="76201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9" name="Google Shape;3299;p10"/>
            <p:cNvSpPr/>
            <p:nvPr/>
          </p:nvSpPr>
          <p:spPr>
            <a:xfrm>
              <a:off x="114301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0" name="Google Shape;3300;p10"/>
            <p:cNvSpPr/>
            <p:nvPr/>
          </p:nvSpPr>
          <p:spPr>
            <a:xfrm>
              <a:off x="152402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1" name="Google Shape;3301;p10"/>
            <p:cNvSpPr/>
            <p:nvPr/>
          </p:nvSpPr>
          <p:spPr>
            <a:xfrm>
              <a:off x="190502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2" name="Google Shape;3302;p10"/>
            <p:cNvSpPr/>
            <p:nvPr/>
          </p:nvSpPr>
          <p:spPr>
            <a:xfrm>
              <a:off x="228603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3" name="Google Shape;3303;p10"/>
            <p:cNvSpPr/>
            <p:nvPr/>
          </p:nvSpPr>
          <p:spPr>
            <a:xfrm>
              <a:off x="266703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4" name="Google Shape;3304;p10"/>
            <p:cNvSpPr/>
            <p:nvPr/>
          </p:nvSpPr>
          <p:spPr>
            <a:xfrm>
              <a:off x="304804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5" name="Google Shape;3305;p10"/>
            <p:cNvSpPr/>
            <p:nvPr/>
          </p:nvSpPr>
          <p:spPr>
            <a:xfrm>
              <a:off x="342904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6" name="Google Shape;3306;p10"/>
            <p:cNvSpPr/>
            <p:nvPr/>
          </p:nvSpPr>
          <p:spPr>
            <a:xfrm>
              <a:off x="381005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7" name="Google Shape;3307;p10"/>
            <p:cNvSpPr/>
            <p:nvPr/>
          </p:nvSpPr>
          <p:spPr>
            <a:xfrm>
              <a:off x="419105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8" name="Google Shape;3308;p10"/>
            <p:cNvSpPr/>
            <p:nvPr/>
          </p:nvSpPr>
          <p:spPr>
            <a:xfrm>
              <a:off x="457206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9" name="Google Shape;3309;p10"/>
            <p:cNvSpPr/>
            <p:nvPr/>
          </p:nvSpPr>
          <p:spPr>
            <a:xfrm>
              <a:off x="495306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0" name="Google Shape;3310;p10"/>
            <p:cNvSpPr/>
            <p:nvPr/>
          </p:nvSpPr>
          <p:spPr>
            <a:xfrm>
              <a:off x="533407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1" name="Google Shape;3311;p10"/>
            <p:cNvSpPr/>
            <p:nvPr/>
          </p:nvSpPr>
          <p:spPr>
            <a:xfrm>
              <a:off x="571507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2" name="Google Shape;3312;p10"/>
            <p:cNvSpPr/>
            <p:nvPr/>
          </p:nvSpPr>
          <p:spPr>
            <a:xfrm>
              <a:off x="609608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3" name="Google Shape;3313;p10"/>
            <p:cNvSpPr/>
            <p:nvPr/>
          </p:nvSpPr>
          <p:spPr>
            <a:xfrm>
              <a:off x="647708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4" name="Google Shape;3314;p10"/>
            <p:cNvSpPr/>
            <p:nvPr/>
          </p:nvSpPr>
          <p:spPr>
            <a:xfrm>
              <a:off x="685809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5" name="Google Shape;3315;p10"/>
            <p:cNvSpPr/>
            <p:nvPr/>
          </p:nvSpPr>
          <p:spPr>
            <a:xfrm>
              <a:off x="723909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6" name="Google Shape;3316;p10"/>
            <p:cNvSpPr/>
            <p:nvPr/>
          </p:nvSpPr>
          <p:spPr>
            <a:xfrm>
              <a:off x="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7" name="Google Shape;3317;p10"/>
            <p:cNvSpPr/>
            <p:nvPr/>
          </p:nvSpPr>
          <p:spPr>
            <a:xfrm>
              <a:off x="38100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8" name="Google Shape;3318;p10"/>
            <p:cNvSpPr/>
            <p:nvPr/>
          </p:nvSpPr>
          <p:spPr>
            <a:xfrm>
              <a:off x="76201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9" name="Google Shape;3319;p10"/>
            <p:cNvSpPr/>
            <p:nvPr/>
          </p:nvSpPr>
          <p:spPr>
            <a:xfrm>
              <a:off x="114301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0" name="Google Shape;3320;p10"/>
            <p:cNvSpPr/>
            <p:nvPr/>
          </p:nvSpPr>
          <p:spPr>
            <a:xfrm>
              <a:off x="152402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1" name="Google Shape;3321;p10"/>
            <p:cNvSpPr/>
            <p:nvPr/>
          </p:nvSpPr>
          <p:spPr>
            <a:xfrm>
              <a:off x="190502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2" name="Google Shape;3322;p10"/>
            <p:cNvSpPr/>
            <p:nvPr/>
          </p:nvSpPr>
          <p:spPr>
            <a:xfrm>
              <a:off x="228603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3" name="Google Shape;3323;p10"/>
            <p:cNvSpPr/>
            <p:nvPr/>
          </p:nvSpPr>
          <p:spPr>
            <a:xfrm>
              <a:off x="266703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4" name="Google Shape;3324;p10"/>
            <p:cNvSpPr/>
            <p:nvPr/>
          </p:nvSpPr>
          <p:spPr>
            <a:xfrm>
              <a:off x="304804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5" name="Google Shape;3325;p10"/>
            <p:cNvSpPr/>
            <p:nvPr/>
          </p:nvSpPr>
          <p:spPr>
            <a:xfrm>
              <a:off x="342904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6" name="Google Shape;3326;p10"/>
            <p:cNvSpPr/>
            <p:nvPr/>
          </p:nvSpPr>
          <p:spPr>
            <a:xfrm>
              <a:off x="381005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7" name="Google Shape;3327;p10"/>
            <p:cNvSpPr/>
            <p:nvPr/>
          </p:nvSpPr>
          <p:spPr>
            <a:xfrm>
              <a:off x="419105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8" name="Google Shape;3328;p10"/>
            <p:cNvSpPr/>
            <p:nvPr/>
          </p:nvSpPr>
          <p:spPr>
            <a:xfrm>
              <a:off x="457206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9" name="Google Shape;3329;p10"/>
            <p:cNvSpPr/>
            <p:nvPr/>
          </p:nvSpPr>
          <p:spPr>
            <a:xfrm>
              <a:off x="495306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0" name="Google Shape;3330;p10"/>
            <p:cNvSpPr/>
            <p:nvPr/>
          </p:nvSpPr>
          <p:spPr>
            <a:xfrm>
              <a:off x="533407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1" name="Google Shape;3331;p10"/>
            <p:cNvSpPr/>
            <p:nvPr/>
          </p:nvSpPr>
          <p:spPr>
            <a:xfrm>
              <a:off x="571507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2" name="Google Shape;3332;p10"/>
            <p:cNvSpPr/>
            <p:nvPr/>
          </p:nvSpPr>
          <p:spPr>
            <a:xfrm>
              <a:off x="609608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3" name="Google Shape;3333;p10"/>
            <p:cNvSpPr/>
            <p:nvPr/>
          </p:nvSpPr>
          <p:spPr>
            <a:xfrm>
              <a:off x="647708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4" name="Google Shape;3334;p10"/>
            <p:cNvSpPr/>
            <p:nvPr/>
          </p:nvSpPr>
          <p:spPr>
            <a:xfrm>
              <a:off x="685809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5" name="Google Shape;3335;p10"/>
            <p:cNvSpPr/>
            <p:nvPr/>
          </p:nvSpPr>
          <p:spPr>
            <a:xfrm>
              <a:off x="723909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6" name="Google Shape;3336;p10"/>
            <p:cNvSpPr/>
            <p:nvPr/>
          </p:nvSpPr>
          <p:spPr>
            <a:xfrm>
              <a:off x="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7" name="Google Shape;3337;p10"/>
            <p:cNvSpPr/>
            <p:nvPr/>
          </p:nvSpPr>
          <p:spPr>
            <a:xfrm>
              <a:off x="38100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8" name="Google Shape;3338;p10"/>
            <p:cNvSpPr/>
            <p:nvPr/>
          </p:nvSpPr>
          <p:spPr>
            <a:xfrm>
              <a:off x="76201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9" name="Google Shape;3339;p10"/>
            <p:cNvSpPr/>
            <p:nvPr/>
          </p:nvSpPr>
          <p:spPr>
            <a:xfrm>
              <a:off x="114301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0" name="Google Shape;3340;p10"/>
            <p:cNvSpPr/>
            <p:nvPr/>
          </p:nvSpPr>
          <p:spPr>
            <a:xfrm>
              <a:off x="152402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1" name="Google Shape;3341;p10"/>
            <p:cNvSpPr/>
            <p:nvPr/>
          </p:nvSpPr>
          <p:spPr>
            <a:xfrm>
              <a:off x="190502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2" name="Google Shape;3342;p10"/>
            <p:cNvSpPr/>
            <p:nvPr/>
          </p:nvSpPr>
          <p:spPr>
            <a:xfrm>
              <a:off x="228603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3" name="Google Shape;3343;p10"/>
            <p:cNvSpPr/>
            <p:nvPr/>
          </p:nvSpPr>
          <p:spPr>
            <a:xfrm>
              <a:off x="266703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4" name="Google Shape;3344;p10"/>
            <p:cNvSpPr/>
            <p:nvPr/>
          </p:nvSpPr>
          <p:spPr>
            <a:xfrm>
              <a:off x="304804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5" name="Google Shape;3345;p10"/>
            <p:cNvSpPr/>
            <p:nvPr/>
          </p:nvSpPr>
          <p:spPr>
            <a:xfrm>
              <a:off x="342904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6" name="Google Shape;3346;p10"/>
            <p:cNvSpPr/>
            <p:nvPr/>
          </p:nvSpPr>
          <p:spPr>
            <a:xfrm>
              <a:off x="381005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7" name="Google Shape;3347;p10"/>
            <p:cNvSpPr/>
            <p:nvPr/>
          </p:nvSpPr>
          <p:spPr>
            <a:xfrm>
              <a:off x="419105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8" name="Google Shape;3348;p10"/>
            <p:cNvSpPr/>
            <p:nvPr/>
          </p:nvSpPr>
          <p:spPr>
            <a:xfrm>
              <a:off x="457206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9" name="Google Shape;3349;p10"/>
            <p:cNvSpPr/>
            <p:nvPr/>
          </p:nvSpPr>
          <p:spPr>
            <a:xfrm>
              <a:off x="495306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0" name="Google Shape;3350;p10"/>
            <p:cNvSpPr/>
            <p:nvPr/>
          </p:nvSpPr>
          <p:spPr>
            <a:xfrm>
              <a:off x="533407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1" name="Google Shape;3351;p10"/>
            <p:cNvSpPr/>
            <p:nvPr/>
          </p:nvSpPr>
          <p:spPr>
            <a:xfrm>
              <a:off x="571507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2" name="Google Shape;3352;p10"/>
            <p:cNvSpPr/>
            <p:nvPr/>
          </p:nvSpPr>
          <p:spPr>
            <a:xfrm>
              <a:off x="609608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3" name="Google Shape;3353;p10"/>
            <p:cNvSpPr/>
            <p:nvPr/>
          </p:nvSpPr>
          <p:spPr>
            <a:xfrm>
              <a:off x="647708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4" name="Google Shape;3354;p10"/>
            <p:cNvSpPr/>
            <p:nvPr/>
          </p:nvSpPr>
          <p:spPr>
            <a:xfrm>
              <a:off x="685809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5" name="Google Shape;3355;p10"/>
            <p:cNvSpPr/>
            <p:nvPr/>
          </p:nvSpPr>
          <p:spPr>
            <a:xfrm>
              <a:off x="723909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6" name="Google Shape;3356;p10"/>
            <p:cNvSpPr/>
            <p:nvPr/>
          </p:nvSpPr>
          <p:spPr>
            <a:xfrm>
              <a:off x="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7" name="Google Shape;3357;p10"/>
            <p:cNvSpPr/>
            <p:nvPr/>
          </p:nvSpPr>
          <p:spPr>
            <a:xfrm>
              <a:off x="38100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8" name="Google Shape;3358;p10"/>
            <p:cNvSpPr/>
            <p:nvPr/>
          </p:nvSpPr>
          <p:spPr>
            <a:xfrm>
              <a:off x="76201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9" name="Google Shape;3359;p10"/>
            <p:cNvSpPr/>
            <p:nvPr/>
          </p:nvSpPr>
          <p:spPr>
            <a:xfrm>
              <a:off x="114301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0" name="Google Shape;3360;p10"/>
            <p:cNvSpPr/>
            <p:nvPr/>
          </p:nvSpPr>
          <p:spPr>
            <a:xfrm>
              <a:off x="152402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1" name="Google Shape;3361;p10"/>
            <p:cNvSpPr/>
            <p:nvPr/>
          </p:nvSpPr>
          <p:spPr>
            <a:xfrm>
              <a:off x="190502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2" name="Google Shape;3362;p10"/>
            <p:cNvSpPr/>
            <p:nvPr/>
          </p:nvSpPr>
          <p:spPr>
            <a:xfrm>
              <a:off x="228603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3" name="Google Shape;3363;p10"/>
            <p:cNvSpPr/>
            <p:nvPr/>
          </p:nvSpPr>
          <p:spPr>
            <a:xfrm>
              <a:off x="266703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4" name="Google Shape;3364;p10"/>
            <p:cNvSpPr/>
            <p:nvPr/>
          </p:nvSpPr>
          <p:spPr>
            <a:xfrm>
              <a:off x="304804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5" name="Google Shape;3365;p10"/>
            <p:cNvSpPr/>
            <p:nvPr/>
          </p:nvSpPr>
          <p:spPr>
            <a:xfrm>
              <a:off x="342904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6" name="Google Shape;3366;p10"/>
            <p:cNvSpPr/>
            <p:nvPr/>
          </p:nvSpPr>
          <p:spPr>
            <a:xfrm>
              <a:off x="381005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7" name="Google Shape;3367;p10"/>
            <p:cNvSpPr/>
            <p:nvPr/>
          </p:nvSpPr>
          <p:spPr>
            <a:xfrm>
              <a:off x="419105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8" name="Google Shape;3368;p10"/>
            <p:cNvSpPr/>
            <p:nvPr/>
          </p:nvSpPr>
          <p:spPr>
            <a:xfrm>
              <a:off x="457206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9" name="Google Shape;3369;p10"/>
            <p:cNvSpPr/>
            <p:nvPr/>
          </p:nvSpPr>
          <p:spPr>
            <a:xfrm>
              <a:off x="495306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0" name="Google Shape;3370;p10"/>
            <p:cNvSpPr/>
            <p:nvPr/>
          </p:nvSpPr>
          <p:spPr>
            <a:xfrm>
              <a:off x="533407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1" name="Google Shape;3371;p10"/>
            <p:cNvSpPr/>
            <p:nvPr/>
          </p:nvSpPr>
          <p:spPr>
            <a:xfrm>
              <a:off x="571507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2" name="Google Shape;3372;p10"/>
            <p:cNvSpPr/>
            <p:nvPr/>
          </p:nvSpPr>
          <p:spPr>
            <a:xfrm>
              <a:off x="609608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3" name="Google Shape;3373;p10"/>
            <p:cNvSpPr/>
            <p:nvPr/>
          </p:nvSpPr>
          <p:spPr>
            <a:xfrm>
              <a:off x="647708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4" name="Google Shape;3374;p10"/>
            <p:cNvSpPr/>
            <p:nvPr/>
          </p:nvSpPr>
          <p:spPr>
            <a:xfrm>
              <a:off x="685809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5" name="Google Shape;3375;p10"/>
            <p:cNvSpPr/>
            <p:nvPr/>
          </p:nvSpPr>
          <p:spPr>
            <a:xfrm>
              <a:off x="723909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6" name="Google Shape;3376;p10"/>
            <p:cNvSpPr/>
            <p:nvPr/>
          </p:nvSpPr>
          <p:spPr>
            <a:xfrm>
              <a:off x="762011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7" name="Google Shape;3377;p10"/>
            <p:cNvSpPr/>
            <p:nvPr/>
          </p:nvSpPr>
          <p:spPr>
            <a:xfrm>
              <a:off x="800111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8" name="Google Shape;3378;p10"/>
            <p:cNvSpPr/>
            <p:nvPr/>
          </p:nvSpPr>
          <p:spPr>
            <a:xfrm>
              <a:off x="838212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9" name="Google Shape;3379;p10"/>
            <p:cNvSpPr/>
            <p:nvPr/>
          </p:nvSpPr>
          <p:spPr>
            <a:xfrm>
              <a:off x="876312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0" name="Google Shape;3380;p10"/>
            <p:cNvSpPr/>
            <p:nvPr/>
          </p:nvSpPr>
          <p:spPr>
            <a:xfrm>
              <a:off x="762011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1" name="Google Shape;3381;p10"/>
            <p:cNvSpPr/>
            <p:nvPr/>
          </p:nvSpPr>
          <p:spPr>
            <a:xfrm>
              <a:off x="800111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2" name="Google Shape;3382;p10"/>
            <p:cNvSpPr/>
            <p:nvPr/>
          </p:nvSpPr>
          <p:spPr>
            <a:xfrm>
              <a:off x="838212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3" name="Google Shape;3383;p10"/>
            <p:cNvSpPr/>
            <p:nvPr/>
          </p:nvSpPr>
          <p:spPr>
            <a:xfrm>
              <a:off x="876312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4" name="Google Shape;3384;p10"/>
            <p:cNvSpPr/>
            <p:nvPr/>
          </p:nvSpPr>
          <p:spPr>
            <a:xfrm>
              <a:off x="762011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5" name="Google Shape;3385;p10"/>
            <p:cNvSpPr/>
            <p:nvPr/>
          </p:nvSpPr>
          <p:spPr>
            <a:xfrm>
              <a:off x="800111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6" name="Google Shape;3386;p10"/>
            <p:cNvSpPr/>
            <p:nvPr/>
          </p:nvSpPr>
          <p:spPr>
            <a:xfrm>
              <a:off x="838212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7" name="Google Shape;3387;p10"/>
            <p:cNvSpPr/>
            <p:nvPr/>
          </p:nvSpPr>
          <p:spPr>
            <a:xfrm>
              <a:off x="876312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8" name="Google Shape;3388;p10"/>
            <p:cNvSpPr/>
            <p:nvPr/>
          </p:nvSpPr>
          <p:spPr>
            <a:xfrm>
              <a:off x="762011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9" name="Google Shape;3389;p10"/>
            <p:cNvSpPr/>
            <p:nvPr/>
          </p:nvSpPr>
          <p:spPr>
            <a:xfrm>
              <a:off x="800111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0" name="Google Shape;3390;p10"/>
            <p:cNvSpPr/>
            <p:nvPr/>
          </p:nvSpPr>
          <p:spPr>
            <a:xfrm>
              <a:off x="838212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1" name="Google Shape;3391;p10"/>
            <p:cNvSpPr/>
            <p:nvPr/>
          </p:nvSpPr>
          <p:spPr>
            <a:xfrm>
              <a:off x="876312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2" name="Google Shape;3392;p10"/>
            <p:cNvSpPr/>
            <p:nvPr/>
          </p:nvSpPr>
          <p:spPr>
            <a:xfrm>
              <a:off x="762011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3" name="Google Shape;3393;p10"/>
            <p:cNvSpPr/>
            <p:nvPr/>
          </p:nvSpPr>
          <p:spPr>
            <a:xfrm>
              <a:off x="800111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4" name="Google Shape;3394;p10"/>
            <p:cNvSpPr/>
            <p:nvPr/>
          </p:nvSpPr>
          <p:spPr>
            <a:xfrm>
              <a:off x="838212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5" name="Google Shape;3395;p10"/>
            <p:cNvSpPr/>
            <p:nvPr/>
          </p:nvSpPr>
          <p:spPr>
            <a:xfrm>
              <a:off x="876312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6" name="Google Shape;3396;p10"/>
            <p:cNvSpPr/>
            <p:nvPr/>
          </p:nvSpPr>
          <p:spPr>
            <a:xfrm>
              <a:off x="762011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7" name="Google Shape;3397;p10"/>
            <p:cNvSpPr/>
            <p:nvPr/>
          </p:nvSpPr>
          <p:spPr>
            <a:xfrm>
              <a:off x="800111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8" name="Google Shape;3398;p10"/>
            <p:cNvSpPr/>
            <p:nvPr/>
          </p:nvSpPr>
          <p:spPr>
            <a:xfrm>
              <a:off x="838212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9" name="Google Shape;3399;p10"/>
            <p:cNvSpPr/>
            <p:nvPr/>
          </p:nvSpPr>
          <p:spPr>
            <a:xfrm>
              <a:off x="876312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0" name="Google Shape;3400;p10"/>
            <p:cNvSpPr/>
            <p:nvPr/>
          </p:nvSpPr>
          <p:spPr>
            <a:xfrm>
              <a:off x="762011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1" name="Google Shape;3401;p10"/>
            <p:cNvSpPr/>
            <p:nvPr/>
          </p:nvSpPr>
          <p:spPr>
            <a:xfrm>
              <a:off x="800111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2" name="Google Shape;3402;p10"/>
            <p:cNvSpPr/>
            <p:nvPr/>
          </p:nvSpPr>
          <p:spPr>
            <a:xfrm>
              <a:off x="838212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3" name="Google Shape;3403;p10"/>
            <p:cNvSpPr/>
            <p:nvPr/>
          </p:nvSpPr>
          <p:spPr>
            <a:xfrm>
              <a:off x="876312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4" name="Google Shape;3404;p10"/>
            <p:cNvSpPr/>
            <p:nvPr/>
          </p:nvSpPr>
          <p:spPr>
            <a:xfrm>
              <a:off x="762011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5" name="Google Shape;3405;p10"/>
            <p:cNvSpPr/>
            <p:nvPr/>
          </p:nvSpPr>
          <p:spPr>
            <a:xfrm>
              <a:off x="800111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6" name="Google Shape;3406;p10"/>
            <p:cNvSpPr/>
            <p:nvPr/>
          </p:nvSpPr>
          <p:spPr>
            <a:xfrm>
              <a:off x="838212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7" name="Google Shape;3407;p10"/>
            <p:cNvSpPr/>
            <p:nvPr/>
          </p:nvSpPr>
          <p:spPr>
            <a:xfrm>
              <a:off x="876312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8" name="Google Shape;3408;p10"/>
            <p:cNvSpPr/>
            <p:nvPr/>
          </p:nvSpPr>
          <p:spPr>
            <a:xfrm>
              <a:off x="762011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9" name="Google Shape;3409;p10"/>
            <p:cNvSpPr/>
            <p:nvPr/>
          </p:nvSpPr>
          <p:spPr>
            <a:xfrm>
              <a:off x="800111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0" name="Google Shape;3410;p10"/>
            <p:cNvSpPr/>
            <p:nvPr/>
          </p:nvSpPr>
          <p:spPr>
            <a:xfrm>
              <a:off x="838212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1" name="Google Shape;3411;p10"/>
            <p:cNvSpPr/>
            <p:nvPr/>
          </p:nvSpPr>
          <p:spPr>
            <a:xfrm>
              <a:off x="876312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2" name="Google Shape;3412;p10"/>
            <p:cNvSpPr/>
            <p:nvPr/>
          </p:nvSpPr>
          <p:spPr>
            <a:xfrm>
              <a:off x="762011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3" name="Google Shape;3413;p10"/>
            <p:cNvSpPr/>
            <p:nvPr/>
          </p:nvSpPr>
          <p:spPr>
            <a:xfrm>
              <a:off x="800111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4" name="Google Shape;3414;p10"/>
            <p:cNvSpPr/>
            <p:nvPr/>
          </p:nvSpPr>
          <p:spPr>
            <a:xfrm>
              <a:off x="838212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5" name="Google Shape;3415;p10"/>
            <p:cNvSpPr/>
            <p:nvPr/>
          </p:nvSpPr>
          <p:spPr>
            <a:xfrm>
              <a:off x="876312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6" name="Google Shape;3416;p10"/>
            <p:cNvSpPr/>
            <p:nvPr/>
          </p:nvSpPr>
          <p:spPr>
            <a:xfrm>
              <a:off x="762011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7" name="Google Shape;3417;p10"/>
            <p:cNvSpPr/>
            <p:nvPr/>
          </p:nvSpPr>
          <p:spPr>
            <a:xfrm>
              <a:off x="800111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8" name="Google Shape;3418;p10"/>
            <p:cNvSpPr/>
            <p:nvPr/>
          </p:nvSpPr>
          <p:spPr>
            <a:xfrm>
              <a:off x="838212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9" name="Google Shape;3419;p10"/>
            <p:cNvSpPr/>
            <p:nvPr/>
          </p:nvSpPr>
          <p:spPr>
            <a:xfrm>
              <a:off x="876312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0" name="Google Shape;3420;p10"/>
            <p:cNvSpPr/>
            <p:nvPr/>
          </p:nvSpPr>
          <p:spPr>
            <a:xfrm>
              <a:off x="762011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1" name="Google Shape;3421;p10"/>
            <p:cNvSpPr/>
            <p:nvPr/>
          </p:nvSpPr>
          <p:spPr>
            <a:xfrm>
              <a:off x="800111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2" name="Google Shape;3422;p10"/>
            <p:cNvSpPr/>
            <p:nvPr/>
          </p:nvSpPr>
          <p:spPr>
            <a:xfrm>
              <a:off x="838212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3" name="Google Shape;3423;p10"/>
            <p:cNvSpPr/>
            <p:nvPr/>
          </p:nvSpPr>
          <p:spPr>
            <a:xfrm>
              <a:off x="876312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4" name="Google Shape;3424;p10"/>
            <p:cNvSpPr/>
            <p:nvPr/>
          </p:nvSpPr>
          <p:spPr>
            <a:xfrm>
              <a:off x="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5" name="Google Shape;3425;p10"/>
            <p:cNvSpPr/>
            <p:nvPr/>
          </p:nvSpPr>
          <p:spPr>
            <a:xfrm>
              <a:off x="38100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6" name="Google Shape;3426;p10"/>
            <p:cNvSpPr/>
            <p:nvPr/>
          </p:nvSpPr>
          <p:spPr>
            <a:xfrm>
              <a:off x="76201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7" name="Google Shape;3427;p10"/>
            <p:cNvSpPr/>
            <p:nvPr/>
          </p:nvSpPr>
          <p:spPr>
            <a:xfrm>
              <a:off x="114301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8" name="Google Shape;3428;p10"/>
            <p:cNvSpPr/>
            <p:nvPr/>
          </p:nvSpPr>
          <p:spPr>
            <a:xfrm>
              <a:off x="152402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9" name="Google Shape;3429;p10"/>
            <p:cNvSpPr/>
            <p:nvPr/>
          </p:nvSpPr>
          <p:spPr>
            <a:xfrm>
              <a:off x="190502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0" name="Google Shape;3430;p10"/>
            <p:cNvSpPr/>
            <p:nvPr/>
          </p:nvSpPr>
          <p:spPr>
            <a:xfrm>
              <a:off x="228603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1" name="Google Shape;3431;p10"/>
            <p:cNvSpPr/>
            <p:nvPr/>
          </p:nvSpPr>
          <p:spPr>
            <a:xfrm>
              <a:off x="266703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2" name="Google Shape;3432;p10"/>
            <p:cNvSpPr/>
            <p:nvPr/>
          </p:nvSpPr>
          <p:spPr>
            <a:xfrm>
              <a:off x="304804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3" name="Google Shape;3433;p10"/>
            <p:cNvSpPr/>
            <p:nvPr/>
          </p:nvSpPr>
          <p:spPr>
            <a:xfrm>
              <a:off x="342904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4" name="Google Shape;3434;p10"/>
            <p:cNvSpPr/>
            <p:nvPr/>
          </p:nvSpPr>
          <p:spPr>
            <a:xfrm>
              <a:off x="381005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5" name="Google Shape;3435;p10"/>
            <p:cNvSpPr/>
            <p:nvPr/>
          </p:nvSpPr>
          <p:spPr>
            <a:xfrm>
              <a:off x="419105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6" name="Google Shape;3436;p10"/>
            <p:cNvSpPr/>
            <p:nvPr/>
          </p:nvSpPr>
          <p:spPr>
            <a:xfrm>
              <a:off x="457206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7" name="Google Shape;3437;p10"/>
            <p:cNvSpPr/>
            <p:nvPr/>
          </p:nvSpPr>
          <p:spPr>
            <a:xfrm>
              <a:off x="495306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8" name="Google Shape;3438;p10"/>
            <p:cNvSpPr/>
            <p:nvPr/>
          </p:nvSpPr>
          <p:spPr>
            <a:xfrm>
              <a:off x="533407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9" name="Google Shape;3439;p10"/>
            <p:cNvSpPr/>
            <p:nvPr/>
          </p:nvSpPr>
          <p:spPr>
            <a:xfrm>
              <a:off x="571507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0" name="Google Shape;3440;p10"/>
            <p:cNvSpPr/>
            <p:nvPr/>
          </p:nvSpPr>
          <p:spPr>
            <a:xfrm>
              <a:off x="609608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1" name="Google Shape;3441;p10"/>
            <p:cNvSpPr/>
            <p:nvPr/>
          </p:nvSpPr>
          <p:spPr>
            <a:xfrm>
              <a:off x="647708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2" name="Google Shape;3442;p10"/>
            <p:cNvSpPr/>
            <p:nvPr/>
          </p:nvSpPr>
          <p:spPr>
            <a:xfrm>
              <a:off x="685809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3" name="Google Shape;3443;p10"/>
            <p:cNvSpPr/>
            <p:nvPr/>
          </p:nvSpPr>
          <p:spPr>
            <a:xfrm>
              <a:off x="723909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4" name="Google Shape;3444;p10"/>
            <p:cNvSpPr/>
            <p:nvPr/>
          </p:nvSpPr>
          <p:spPr>
            <a:xfrm>
              <a:off x="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5" name="Google Shape;3445;p10"/>
            <p:cNvSpPr/>
            <p:nvPr/>
          </p:nvSpPr>
          <p:spPr>
            <a:xfrm>
              <a:off x="38100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6" name="Google Shape;3446;p10"/>
            <p:cNvSpPr/>
            <p:nvPr/>
          </p:nvSpPr>
          <p:spPr>
            <a:xfrm>
              <a:off x="76201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7" name="Google Shape;3447;p10"/>
            <p:cNvSpPr/>
            <p:nvPr/>
          </p:nvSpPr>
          <p:spPr>
            <a:xfrm>
              <a:off x="114301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8" name="Google Shape;3448;p10"/>
            <p:cNvSpPr/>
            <p:nvPr/>
          </p:nvSpPr>
          <p:spPr>
            <a:xfrm>
              <a:off x="152402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9" name="Google Shape;3449;p10"/>
            <p:cNvSpPr/>
            <p:nvPr/>
          </p:nvSpPr>
          <p:spPr>
            <a:xfrm>
              <a:off x="190502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0" name="Google Shape;3450;p10"/>
            <p:cNvSpPr/>
            <p:nvPr/>
          </p:nvSpPr>
          <p:spPr>
            <a:xfrm>
              <a:off x="228603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1" name="Google Shape;3451;p10"/>
            <p:cNvSpPr/>
            <p:nvPr/>
          </p:nvSpPr>
          <p:spPr>
            <a:xfrm>
              <a:off x="266703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2" name="Google Shape;3452;p10"/>
            <p:cNvSpPr/>
            <p:nvPr/>
          </p:nvSpPr>
          <p:spPr>
            <a:xfrm>
              <a:off x="304804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3" name="Google Shape;3453;p10"/>
            <p:cNvSpPr/>
            <p:nvPr/>
          </p:nvSpPr>
          <p:spPr>
            <a:xfrm>
              <a:off x="342904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4" name="Google Shape;3454;p10"/>
            <p:cNvSpPr/>
            <p:nvPr/>
          </p:nvSpPr>
          <p:spPr>
            <a:xfrm>
              <a:off x="381005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5" name="Google Shape;3455;p10"/>
            <p:cNvSpPr/>
            <p:nvPr/>
          </p:nvSpPr>
          <p:spPr>
            <a:xfrm>
              <a:off x="419105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6" name="Google Shape;3456;p10"/>
            <p:cNvSpPr/>
            <p:nvPr/>
          </p:nvSpPr>
          <p:spPr>
            <a:xfrm>
              <a:off x="457206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7" name="Google Shape;3457;p10"/>
            <p:cNvSpPr/>
            <p:nvPr/>
          </p:nvSpPr>
          <p:spPr>
            <a:xfrm>
              <a:off x="495306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8" name="Google Shape;3458;p10"/>
            <p:cNvSpPr/>
            <p:nvPr/>
          </p:nvSpPr>
          <p:spPr>
            <a:xfrm>
              <a:off x="533407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9" name="Google Shape;3459;p10"/>
            <p:cNvSpPr/>
            <p:nvPr/>
          </p:nvSpPr>
          <p:spPr>
            <a:xfrm>
              <a:off x="571507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0" name="Google Shape;3460;p10"/>
            <p:cNvSpPr/>
            <p:nvPr/>
          </p:nvSpPr>
          <p:spPr>
            <a:xfrm>
              <a:off x="609608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1" name="Google Shape;3461;p10"/>
            <p:cNvSpPr/>
            <p:nvPr/>
          </p:nvSpPr>
          <p:spPr>
            <a:xfrm>
              <a:off x="647708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2" name="Google Shape;3462;p10"/>
            <p:cNvSpPr/>
            <p:nvPr/>
          </p:nvSpPr>
          <p:spPr>
            <a:xfrm>
              <a:off x="685809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3" name="Google Shape;3463;p10"/>
            <p:cNvSpPr/>
            <p:nvPr/>
          </p:nvSpPr>
          <p:spPr>
            <a:xfrm>
              <a:off x="723909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4" name="Google Shape;3464;p10"/>
            <p:cNvSpPr/>
            <p:nvPr/>
          </p:nvSpPr>
          <p:spPr>
            <a:xfrm>
              <a:off x="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5" name="Google Shape;3465;p10"/>
            <p:cNvSpPr/>
            <p:nvPr/>
          </p:nvSpPr>
          <p:spPr>
            <a:xfrm>
              <a:off x="38100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6" name="Google Shape;3466;p10"/>
            <p:cNvSpPr/>
            <p:nvPr/>
          </p:nvSpPr>
          <p:spPr>
            <a:xfrm>
              <a:off x="76201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7" name="Google Shape;3467;p10"/>
            <p:cNvSpPr/>
            <p:nvPr/>
          </p:nvSpPr>
          <p:spPr>
            <a:xfrm>
              <a:off x="114301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8" name="Google Shape;3468;p10"/>
            <p:cNvSpPr/>
            <p:nvPr/>
          </p:nvSpPr>
          <p:spPr>
            <a:xfrm>
              <a:off x="152402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9" name="Google Shape;3469;p10"/>
            <p:cNvSpPr/>
            <p:nvPr/>
          </p:nvSpPr>
          <p:spPr>
            <a:xfrm>
              <a:off x="190502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0" name="Google Shape;3470;p10"/>
            <p:cNvSpPr/>
            <p:nvPr/>
          </p:nvSpPr>
          <p:spPr>
            <a:xfrm>
              <a:off x="228603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1" name="Google Shape;3471;p10"/>
            <p:cNvSpPr/>
            <p:nvPr/>
          </p:nvSpPr>
          <p:spPr>
            <a:xfrm>
              <a:off x="266703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2" name="Google Shape;3472;p10"/>
            <p:cNvSpPr/>
            <p:nvPr/>
          </p:nvSpPr>
          <p:spPr>
            <a:xfrm>
              <a:off x="304804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3" name="Google Shape;3473;p10"/>
            <p:cNvSpPr/>
            <p:nvPr/>
          </p:nvSpPr>
          <p:spPr>
            <a:xfrm>
              <a:off x="342904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4" name="Google Shape;3474;p10"/>
            <p:cNvSpPr/>
            <p:nvPr/>
          </p:nvSpPr>
          <p:spPr>
            <a:xfrm>
              <a:off x="381005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5" name="Google Shape;3475;p10"/>
            <p:cNvSpPr/>
            <p:nvPr/>
          </p:nvSpPr>
          <p:spPr>
            <a:xfrm>
              <a:off x="419105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6" name="Google Shape;3476;p10"/>
            <p:cNvSpPr/>
            <p:nvPr/>
          </p:nvSpPr>
          <p:spPr>
            <a:xfrm>
              <a:off x="457206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7" name="Google Shape;3477;p10"/>
            <p:cNvSpPr/>
            <p:nvPr/>
          </p:nvSpPr>
          <p:spPr>
            <a:xfrm>
              <a:off x="495306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8" name="Google Shape;3478;p10"/>
            <p:cNvSpPr/>
            <p:nvPr/>
          </p:nvSpPr>
          <p:spPr>
            <a:xfrm>
              <a:off x="533407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9" name="Google Shape;3479;p10"/>
            <p:cNvSpPr/>
            <p:nvPr/>
          </p:nvSpPr>
          <p:spPr>
            <a:xfrm>
              <a:off x="571507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0" name="Google Shape;3480;p10"/>
            <p:cNvSpPr/>
            <p:nvPr/>
          </p:nvSpPr>
          <p:spPr>
            <a:xfrm>
              <a:off x="609608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1" name="Google Shape;3481;p10"/>
            <p:cNvSpPr/>
            <p:nvPr/>
          </p:nvSpPr>
          <p:spPr>
            <a:xfrm>
              <a:off x="647708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2" name="Google Shape;3482;p10"/>
            <p:cNvSpPr/>
            <p:nvPr/>
          </p:nvSpPr>
          <p:spPr>
            <a:xfrm>
              <a:off x="685809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3" name="Google Shape;3483;p10"/>
            <p:cNvSpPr/>
            <p:nvPr/>
          </p:nvSpPr>
          <p:spPr>
            <a:xfrm>
              <a:off x="723909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4" name="Google Shape;3484;p10"/>
            <p:cNvSpPr/>
            <p:nvPr/>
          </p:nvSpPr>
          <p:spPr>
            <a:xfrm>
              <a:off x="762011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5" name="Google Shape;3485;p10"/>
            <p:cNvSpPr/>
            <p:nvPr/>
          </p:nvSpPr>
          <p:spPr>
            <a:xfrm>
              <a:off x="800111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6" name="Google Shape;3486;p10"/>
            <p:cNvSpPr/>
            <p:nvPr/>
          </p:nvSpPr>
          <p:spPr>
            <a:xfrm>
              <a:off x="838212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7" name="Google Shape;3487;p10"/>
            <p:cNvSpPr/>
            <p:nvPr/>
          </p:nvSpPr>
          <p:spPr>
            <a:xfrm>
              <a:off x="876312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8" name="Google Shape;3488;p10"/>
            <p:cNvSpPr/>
            <p:nvPr/>
          </p:nvSpPr>
          <p:spPr>
            <a:xfrm>
              <a:off x="762011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9" name="Google Shape;3489;p10"/>
            <p:cNvSpPr/>
            <p:nvPr/>
          </p:nvSpPr>
          <p:spPr>
            <a:xfrm>
              <a:off x="800111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0" name="Google Shape;3490;p10"/>
            <p:cNvSpPr/>
            <p:nvPr/>
          </p:nvSpPr>
          <p:spPr>
            <a:xfrm>
              <a:off x="838212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1" name="Google Shape;3491;p10"/>
            <p:cNvSpPr/>
            <p:nvPr/>
          </p:nvSpPr>
          <p:spPr>
            <a:xfrm>
              <a:off x="876312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2" name="Google Shape;3492;p10"/>
            <p:cNvSpPr/>
            <p:nvPr/>
          </p:nvSpPr>
          <p:spPr>
            <a:xfrm>
              <a:off x="762011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3" name="Google Shape;3493;p10"/>
            <p:cNvSpPr/>
            <p:nvPr/>
          </p:nvSpPr>
          <p:spPr>
            <a:xfrm>
              <a:off x="800111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4" name="Google Shape;3494;p10"/>
            <p:cNvSpPr/>
            <p:nvPr/>
          </p:nvSpPr>
          <p:spPr>
            <a:xfrm>
              <a:off x="838212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5" name="Google Shape;3495;p10"/>
            <p:cNvSpPr/>
            <p:nvPr/>
          </p:nvSpPr>
          <p:spPr>
            <a:xfrm>
              <a:off x="876312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96" name="Google Shape;3496;p10"/>
          <p:cNvSpPr/>
          <p:nvPr/>
        </p:nvSpPr>
        <p:spPr>
          <a:xfrm flipH="1">
            <a:off x="0" y="0"/>
            <a:ext cx="9144000" cy="5143500"/>
          </a:xfrm>
          <a:prstGeom prst="rtTriangle">
            <a:avLst/>
          </a:prstGeom>
          <a:solidFill>
            <a:srgbClr val="005051">
              <a:alpha val="10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97" name="Google Shape;3497;p10"/>
          <p:cNvGrpSpPr/>
          <p:nvPr/>
        </p:nvGrpSpPr>
        <p:grpSpPr>
          <a:xfrm>
            <a:off x="553048" y="535000"/>
            <a:ext cx="8105852" cy="4302000"/>
            <a:chOff x="553048" y="535000"/>
            <a:chExt cx="8105852" cy="4302000"/>
          </a:xfrm>
        </p:grpSpPr>
        <p:sp>
          <p:nvSpPr>
            <p:cNvPr id="3498" name="Google Shape;3498;p10"/>
            <p:cNvSpPr/>
            <p:nvPr/>
          </p:nvSpPr>
          <p:spPr>
            <a:xfrm>
              <a:off x="942300" y="763600"/>
              <a:ext cx="7716600" cy="4073400"/>
            </a:xfrm>
            <a:prstGeom prst="roundRect">
              <a:avLst>
                <a:gd name="adj" fmla="val 2480"/>
              </a:avLst>
            </a:prstGeom>
            <a:solidFill>
              <a:srgbClr val="222828">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9" name="Google Shape;3499;p10"/>
            <p:cNvSpPr/>
            <p:nvPr/>
          </p:nvSpPr>
          <p:spPr>
            <a:xfrm>
              <a:off x="712275" y="535000"/>
              <a:ext cx="7716600" cy="4073400"/>
            </a:xfrm>
            <a:prstGeom prst="roundRect">
              <a:avLst>
                <a:gd name="adj" fmla="val 248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0" name="Google Shape;3500;p10"/>
            <p:cNvSpPr/>
            <p:nvPr/>
          </p:nvSpPr>
          <p:spPr>
            <a:xfrm>
              <a:off x="848698" y="898261"/>
              <a:ext cx="317374" cy="317436"/>
            </a:xfrm>
            <a:custGeom>
              <a:avLst/>
              <a:gdLst/>
              <a:ahLst/>
              <a:cxnLst/>
              <a:rect l="l" t="t" r="r" b="b"/>
              <a:pathLst>
                <a:path w="15209" h="15212" extrusionOk="0">
                  <a:moveTo>
                    <a:pt x="7604" y="0"/>
                  </a:moveTo>
                  <a:cubicBezTo>
                    <a:pt x="3404" y="0"/>
                    <a:pt x="0" y="3405"/>
                    <a:pt x="0" y="7605"/>
                  </a:cubicBezTo>
                  <a:cubicBezTo>
                    <a:pt x="0" y="11805"/>
                    <a:pt x="3404" y="15212"/>
                    <a:pt x="7604" y="15212"/>
                  </a:cubicBezTo>
                  <a:cubicBezTo>
                    <a:pt x="11804" y="15212"/>
                    <a:pt x="15209" y="11805"/>
                    <a:pt x="15209" y="7605"/>
                  </a:cubicBezTo>
                  <a:cubicBezTo>
                    <a:pt x="15209" y="3405"/>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1" name="Google Shape;3501;p10"/>
            <p:cNvSpPr/>
            <p:nvPr/>
          </p:nvSpPr>
          <p:spPr>
            <a:xfrm>
              <a:off x="553048" y="931482"/>
              <a:ext cx="549400" cy="250994"/>
            </a:xfrm>
            <a:custGeom>
              <a:avLst/>
              <a:gdLst/>
              <a:ahLst/>
              <a:cxnLst/>
              <a:rect l="l" t="t" r="r" b="b"/>
              <a:pathLst>
                <a:path w="26328" h="12028" extrusionOk="0">
                  <a:moveTo>
                    <a:pt x="1493" y="0"/>
                  </a:moveTo>
                  <a:cubicBezTo>
                    <a:pt x="671" y="0"/>
                    <a:pt x="0" y="668"/>
                    <a:pt x="0" y="1494"/>
                  </a:cubicBezTo>
                  <a:cubicBezTo>
                    <a:pt x="0" y="2319"/>
                    <a:pt x="671" y="2990"/>
                    <a:pt x="1493" y="2990"/>
                  </a:cubicBezTo>
                  <a:lnTo>
                    <a:pt x="19596" y="2990"/>
                  </a:lnTo>
                  <a:cubicBezTo>
                    <a:pt x="21591" y="2990"/>
                    <a:pt x="23340" y="4081"/>
                    <a:pt x="23340" y="5330"/>
                  </a:cubicBezTo>
                  <a:lnTo>
                    <a:pt x="23340" y="6698"/>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2" name="Google Shape;3502;p10"/>
            <p:cNvSpPr/>
            <p:nvPr/>
          </p:nvSpPr>
          <p:spPr>
            <a:xfrm>
              <a:off x="848698" y="1332681"/>
              <a:ext cx="317374" cy="317457"/>
            </a:xfrm>
            <a:custGeom>
              <a:avLst/>
              <a:gdLst/>
              <a:ahLst/>
              <a:cxnLst/>
              <a:rect l="l" t="t" r="r" b="b"/>
              <a:pathLst>
                <a:path w="15209" h="15213" extrusionOk="0">
                  <a:moveTo>
                    <a:pt x="7604" y="1"/>
                  </a:moveTo>
                  <a:cubicBezTo>
                    <a:pt x="3404" y="1"/>
                    <a:pt x="0" y="3408"/>
                    <a:pt x="0" y="7608"/>
                  </a:cubicBezTo>
                  <a:cubicBezTo>
                    <a:pt x="0" y="11808"/>
                    <a:pt x="3404" y="15212"/>
                    <a:pt x="7604" y="15212"/>
                  </a:cubicBezTo>
                  <a:cubicBezTo>
                    <a:pt x="11804" y="15212"/>
                    <a:pt x="15209" y="11808"/>
                    <a:pt x="15209" y="7608"/>
                  </a:cubicBezTo>
                  <a:cubicBezTo>
                    <a:pt x="15209" y="3408"/>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3" name="Google Shape;3503;p10"/>
            <p:cNvSpPr/>
            <p:nvPr/>
          </p:nvSpPr>
          <p:spPr>
            <a:xfrm>
              <a:off x="553048" y="1365902"/>
              <a:ext cx="549400" cy="251015"/>
            </a:xfrm>
            <a:custGeom>
              <a:avLst/>
              <a:gdLst/>
              <a:ahLst/>
              <a:cxnLst/>
              <a:rect l="l" t="t" r="r" b="b"/>
              <a:pathLst>
                <a:path w="26328" h="12029" extrusionOk="0">
                  <a:moveTo>
                    <a:pt x="1493" y="1"/>
                  </a:moveTo>
                  <a:cubicBezTo>
                    <a:pt x="671" y="1"/>
                    <a:pt x="0" y="671"/>
                    <a:pt x="0" y="1497"/>
                  </a:cubicBezTo>
                  <a:cubicBezTo>
                    <a:pt x="0" y="2320"/>
                    <a:pt x="671" y="2990"/>
                    <a:pt x="1493" y="2990"/>
                  </a:cubicBezTo>
                  <a:lnTo>
                    <a:pt x="19596" y="2990"/>
                  </a:lnTo>
                  <a:cubicBezTo>
                    <a:pt x="21591" y="2990"/>
                    <a:pt x="23340" y="4084"/>
                    <a:pt x="23340" y="5330"/>
                  </a:cubicBezTo>
                  <a:lnTo>
                    <a:pt x="23340" y="6699"/>
                  </a:lnTo>
                  <a:cubicBezTo>
                    <a:pt x="23340" y="7948"/>
                    <a:pt x="21591" y="9042"/>
                    <a:pt x="19596" y="9042"/>
                  </a:cubicBezTo>
                  <a:lnTo>
                    <a:pt x="1493" y="9042"/>
                  </a:lnTo>
                  <a:cubicBezTo>
                    <a:pt x="671" y="9042"/>
                    <a:pt x="0" y="9709"/>
                    <a:pt x="0" y="10535"/>
                  </a:cubicBezTo>
                  <a:cubicBezTo>
                    <a:pt x="0" y="11361"/>
                    <a:pt x="671" y="12028"/>
                    <a:pt x="1493" y="12028"/>
                  </a:cubicBezTo>
                  <a:lnTo>
                    <a:pt x="19596" y="12028"/>
                  </a:lnTo>
                  <a:cubicBezTo>
                    <a:pt x="23370" y="12028"/>
                    <a:pt x="26327" y="9688"/>
                    <a:pt x="26327" y="6699"/>
                  </a:cubicBezTo>
                  <a:lnTo>
                    <a:pt x="26327" y="5330"/>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4" name="Google Shape;3504;p10"/>
            <p:cNvSpPr/>
            <p:nvPr/>
          </p:nvSpPr>
          <p:spPr>
            <a:xfrm>
              <a:off x="848698" y="1767184"/>
              <a:ext cx="317374" cy="317436"/>
            </a:xfrm>
            <a:custGeom>
              <a:avLst/>
              <a:gdLst/>
              <a:ahLst/>
              <a:cxnLst/>
              <a:rect l="l" t="t" r="r" b="b"/>
              <a:pathLst>
                <a:path w="15209" h="15212" extrusionOk="0">
                  <a:moveTo>
                    <a:pt x="7604" y="0"/>
                  </a:moveTo>
                  <a:cubicBezTo>
                    <a:pt x="3404" y="0"/>
                    <a:pt x="0" y="3404"/>
                    <a:pt x="0" y="7605"/>
                  </a:cubicBezTo>
                  <a:cubicBezTo>
                    <a:pt x="0" y="11805"/>
                    <a:pt x="3404" y="15212"/>
                    <a:pt x="7604" y="15212"/>
                  </a:cubicBezTo>
                  <a:cubicBezTo>
                    <a:pt x="11804" y="15212"/>
                    <a:pt x="15209" y="11805"/>
                    <a:pt x="15209" y="7605"/>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5" name="Google Shape;3505;p10"/>
            <p:cNvSpPr/>
            <p:nvPr/>
          </p:nvSpPr>
          <p:spPr>
            <a:xfrm>
              <a:off x="553048" y="1800405"/>
              <a:ext cx="549400" cy="250994"/>
            </a:xfrm>
            <a:custGeom>
              <a:avLst/>
              <a:gdLst/>
              <a:ahLst/>
              <a:cxnLst/>
              <a:rect l="l" t="t" r="r" b="b"/>
              <a:pathLst>
                <a:path w="26328" h="12028" extrusionOk="0">
                  <a:moveTo>
                    <a:pt x="1493" y="0"/>
                  </a:moveTo>
                  <a:cubicBezTo>
                    <a:pt x="671" y="0"/>
                    <a:pt x="0" y="668"/>
                    <a:pt x="0" y="1493"/>
                  </a:cubicBezTo>
                  <a:cubicBezTo>
                    <a:pt x="0" y="2319"/>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6" name="Google Shape;3506;p10"/>
            <p:cNvSpPr/>
            <p:nvPr/>
          </p:nvSpPr>
          <p:spPr>
            <a:xfrm>
              <a:off x="848698" y="2201603"/>
              <a:ext cx="317374" cy="317457"/>
            </a:xfrm>
            <a:custGeom>
              <a:avLst/>
              <a:gdLst/>
              <a:ahLst/>
              <a:cxnLst/>
              <a:rect l="l" t="t" r="r" b="b"/>
              <a:pathLst>
                <a:path w="15209" h="15213" extrusionOk="0">
                  <a:moveTo>
                    <a:pt x="7604" y="1"/>
                  </a:moveTo>
                  <a:cubicBezTo>
                    <a:pt x="3404" y="1"/>
                    <a:pt x="0" y="3405"/>
                    <a:pt x="0" y="7608"/>
                  </a:cubicBezTo>
                  <a:cubicBezTo>
                    <a:pt x="0" y="11808"/>
                    <a:pt x="3404" y="15212"/>
                    <a:pt x="7604" y="15212"/>
                  </a:cubicBezTo>
                  <a:cubicBezTo>
                    <a:pt x="11804" y="15212"/>
                    <a:pt x="15209" y="11808"/>
                    <a:pt x="15209" y="7608"/>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7" name="Google Shape;3507;p10"/>
            <p:cNvSpPr/>
            <p:nvPr/>
          </p:nvSpPr>
          <p:spPr>
            <a:xfrm>
              <a:off x="553048" y="2234824"/>
              <a:ext cx="549400" cy="251015"/>
            </a:xfrm>
            <a:custGeom>
              <a:avLst/>
              <a:gdLst/>
              <a:ahLst/>
              <a:cxnLst/>
              <a:rect l="l" t="t" r="r" b="b"/>
              <a:pathLst>
                <a:path w="26328" h="12029" extrusionOk="0">
                  <a:moveTo>
                    <a:pt x="1493" y="1"/>
                  </a:moveTo>
                  <a:cubicBezTo>
                    <a:pt x="671" y="1"/>
                    <a:pt x="0" y="668"/>
                    <a:pt x="0" y="1494"/>
                  </a:cubicBezTo>
                  <a:cubicBezTo>
                    <a:pt x="0" y="2320"/>
                    <a:pt x="671" y="2990"/>
                    <a:pt x="1493" y="2990"/>
                  </a:cubicBezTo>
                  <a:lnTo>
                    <a:pt x="19596" y="2990"/>
                  </a:lnTo>
                  <a:cubicBezTo>
                    <a:pt x="21591" y="2990"/>
                    <a:pt x="23340" y="4084"/>
                    <a:pt x="23340" y="5330"/>
                  </a:cubicBezTo>
                  <a:lnTo>
                    <a:pt x="23340" y="6699"/>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9"/>
                  </a:cubicBezTo>
                  <a:lnTo>
                    <a:pt x="26327" y="5330"/>
                  </a:lnTo>
                  <a:cubicBezTo>
                    <a:pt x="26327" y="2341"/>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8" name="Google Shape;3508;p10"/>
            <p:cNvSpPr/>
            <p:nvPr/>
          </p:nvSpPr>
          <p:spPr>
            <a:xfrm>
              <a:off x="848698" y="2636106"/>
              <a:ext cx="317374" cy="317374"/>
            </a:xfrm>
            <a:custGeom>
              <a:avLst/>
              <a:gdLst/>
              <a:ahLst/>
              <a:cxnLst/>
              <a:rect l="l" t="t" r="r" b="b"/>
              <a:pathLst>
                <a:path w="15209" h="15209" extrusionOk="0">
                  <a:moveTo>
                    <a:pt x="7604" y="0"/>
                  </a:moveTo>
                  <a:cubicBezTo>
                    <a:pt x="3404" y="0"/>
                    <a:pt x="0" y="3404"/>
                    <a:pt x="0" y="7604"/>
                  </a:cubicBezTo>
                  <a:cubicBezTo>
                    <a:pt x="0" y="11805"/>
                    <a:pt x="3404" y="15209"/>
                    <a:pt x="7604" y="15209"/>
                  </a:cubicBezTo>
                  <a:cubicBezTo>
                    <a:pt x="11804" y="15209"/>
                    <a:pt x="15209" y="11805"/>
                    <a:pt x="15209" y="7604"/>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9" name="Google Shape;3509;p10"/>
            <p:cNvSpPr/>
            <p:nvPr/>
          </p:nvSpPr>
          <p:spPr>
            <a:xfrm>
              <a:off x="553048" y="2669265"/>
              <a:ext cx="549400" cy="250994"/>
            </a:xfrm>
            <a:custGeom>
              <a:avLst/>
              <a:gdLst/>
              <a:ahLst/>
              <a:cxnLst/>
              <a:rect l="l" t="t" r="r" b="b"/>
              <a:pathLst>
                <a:path w="26328" h="12028" extrusionOk="0">
                  <a:moveTo>
                    <a:pt x="1493" y="0"/>
                  </a:moveTo>
                  <a:cubicBezTo>
                    <a:pt x="671" y="0"/>
                    <a:pt x="0" y="671"/>
                    <a:pt x="0" y="1496"/>
                  </a:cubicBezTo>
                  <a:cubicBezTo>
                    <a:pt x="0" y="2322"/>
                    <a:pt x="671" y="2990"/>
                    <a:pt x="1493" y="2990"/>
                  </a:cubicBezTo>
                  <a:lnTo>
                    <a:pt x="19596" y="2990"/>
                  </a:lnTo>
                  <a:cubicBezTo>
                    <a:pt x="21591" y="2990"/>
                    <a:pt x="23340" y="4084"/>
                    <a:pt x="23340" y="5330"/>
                  </a:cubicBezTo>
                  <a:lnTo>
                    <a:pt x="23340" y="6698"/>
                  </a:lnTo>
                  <a:cubicBezTo>
                    <a:pt x="23340" y="7947"/>
                    <a:pt x="21591" y="9041"/>
                    <a:pt x="19596" y="9041"/>
                  </a:cubicBezTo>
                  <a:lnTo>
                    <a:pt x="1493" y="9041"/>
                  </a:lnTo>
                  <a:cubicBezTo>
                    <a:pt x="671" y="9041"/>
                    <a:pt x="0" y="9709"/>
                    <a:pt x="0" y="10534"/>
                  </a:cubicBezTo>
                  <a:cubicBezTo>
                    <a:pt x="0" y="11360"/>
                    <a:pt x="671" y="12028"/>
                    <a:pt x="1493" y="12028"/>
                  </a:cubicBezTo>
                  <a:lnTo>
                    <a:pt x="19596" y="12028"/>
                  </a:lnTo>
                  <a:cubicBezTo>
                    <a:pt x="23370" y="12028"/>
                    <a:pt x="26327" y="9688"/>
                    <a:pt x="26327" y="6698"/>
                  </a:cubicBezTo>
                  <a:lnTo>
                    <a:pt x="26327" y="5330"/>
                  </a:lnTo>
                  <a:cubicBezTo>
                    <a:pt x="26327" y="2343"/>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0" name="Google Shape;3510;p10"/>
            <p:cNvSpPr/>
            <p:nvPr/>
          </p:nvSpPr>
          <p:spPr>
            <a:xfrm>
              <a:off x="848698" y="3070526"/>
              <a:ext cx="317374" cy="317457"/>
            </a:xfrm>
            <a:custGeom>
              <a:avLst/>
              <a:gdLst/>
              <a:ahLst/>
              <a:cxnLst/>
              <a:rect l="l" t="t" r="r" b="b"/>
              <a:pathLst>
                <a:path w="15209" h="15213" extrusionOk="0">
                  <a:moveTo>
                    <a:pt x="7604" y="1"/>
                  </a:moveTo>
                  <a:cubicBezTo>
                    <a:pt x="3404" y="1"/>
                    <a:pt x="0" y="3405"/>
                    <a:pt x="0" y="7605"/>
                  </a:cubicBezTo>
                  <a:cubicBezTo>
                    <a:pt x="0" y="11805"/>
                    <a:pt x="3404" y="15212"/>
                    <a:pt x="7604" y="15212"/>
                  </a:cubicBezTo>
                  <a:cubicBezTo>
                    <a:pt x="11804" y="15212"/>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1" name="Google Shape;3511;p10"/>
            <p:cNvSpPr/>
            <p:nvPr/>
          </p:nvSpPr>
          <p:spPr>
            <a:xfrm>
              <a:off x="553048" y="3103747"/>
              <a:ext cx="549400" cy="251015"/>
            </a:xfrm>
            <a:custGeom>
              <a:avLst/>
              <a:gdLst/>
              <a:ahLst/>
              <a:cxnLst/>
              <a:rect l="l" t="t" r="r" b="b"/>
              <a:pathLst>
                <a:path w="26328" h="12029" extrusionOk="0">
                  <a:moveTo>
                    <a:pt x="1493" y="0"/>
                  </a:moveTo>
                  <a:cubicBezTo>
                    <a:pt x="671" y="0"/>
                    <a:pt x="0" y="668"/>
                    <a:pt x="0" y="1494"/>
                  </a:cubicBezTo>
                  <a:cubicBezTo>
                    <a:pt x="0" y="2320"/>
                    <a:pt x="671" y="2987"/>
                    <a:pt x="1493" y="2987"/>
                  </a:cubicBezTo>
                  <a:lnTo>
                    <a:pt x="19596" y="2987"/>
                  </a:lnTo>
                  <a:cubicBezTo>
                    <a:pt x="21591" y="2987"/>
                    <a:pt x="23340" y="4081"/>
                    <a:pt x="23340" y="5330"/>
                  </a:cubicBezTo>
                  <a:lnTo>
                    <a:pt x="23340" y="6696"/>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6"/>
                  </a:cubicBezTo>
                  <a:lnTo>
                    <a:pt x="26327" y="5330"/>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2" name="Google Shape;3512;p10"/>
            <p:cNvSpPr/>
            <p:nvPr/>
          </p:nvSpPr>
          <p:spPr>
            <a:xfrm>
              <a:off x="848698" y="3504966"/>
              <a:ext cx="317374" cy="317436"/>
            </a:xfrm>
            <a:custGeom>
              <a:avLst/>
              <a:gdLst/>
              <a:ahLst/>
              <a:cxnLst/>
              <a:rect l="l" t="t" r="r" b="b"/>
              <a:pathLst>
                <a:path w="15209" h="15212" extrusionOk="0">
                  <a:moveTo>
                    <a:pt x="7604" y="0"/>
                  </a:moveTo>
                  <a:cubicBezTo>
                    <a:pt x="3404" y="0"/>
                    <a:pt x="0" y="3407"/>
                    <a:pt x="0" y="7607"/>
                  </a:cubicBezTo>
                  <a:cubicBezTo>
                    <a:pt x="0" y="11807"/>
                    <a:pt x="3404" y="15212"/>
                    <a:pt x="7604" y="15212"/>
                  </a:cubicBezTo>
                  <a:cubicBezTo>
                    <a:pt x="11804" y="15212"/>
                    <a:pt x="15209" y="11807"/>
                    <a:pt x="15209" y="7607"/>
                  </a:cubicBezTo>
                  <a:cubicBezTo>
                    <a:pt x="15209" y="3407"/>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3" name="Google Shape;3513;p10"/>
            <p:cNvSpPr/>
            <p:nvPr/>
          </p:nvSpPr>
          <p:spPr>
            <a:xfrm>
              <a:off x="553048" y="3538167"/>
              <a:ext cx="549400" cy="251015"/>
            </a:xfrm>
            <a:custGeom>
              <a:avLst/>
              <a:gdLst/>
              <a:ahLst/>
              <a:cxnLst/>
              <a:rect l="l" t="t" r="r" b="b"/>
              <a:pathLst>
                <a:path w="26328" h="12029" extrusionOk="0">
                  <a:moveTo>
                    <a:pt x="1493" y="1"/>
                  </a:moveTo>
                  <a:cubicBezTo>
                    <a:pt x="671" y="1"/>
                    <a:pt x="0" y="672"/>
                    <a:pt x="0" y="1497"/>
                  </a:cubicBezTo>
                  <a:cubicBezTo>
                    <a:pt x="0" y="2320"/>
                    <a:pt x="671" y="2991"/>
                    <a:pt x="1493" y="2991"/>
                  </a:cubicBezTo>
                  <a:lnTo>
                    <a:pt x="19596" y="2991"/>
                  </a:lnTo>
                  <a:cubicBezTo>
                    <a:pt x="21591" y="2991"/>
                    <a:pt x="23340" y="4085"/>
                    <a:pt x="23340" y="5331"/>
                  </a:cubicBezTo>
                  <a:lnTo>
                    <a:pt x="23340" y="6699"/>
                  </a:lnTo>
                  <a:cubicBezTo>
                    <a:pt x="23340" y="7948"/>
                    <a:pt x="21591" y="9042"/>
                    <a:pt x="19596" y="9042"/>
                  </a:cubicBezTo>
                  <a:lnTo>
                    <a:pt x="1493" y="9042"/>
                  </a:lnTo>
                  <a:cubicBezTo>
                    <a:pt x="671" y="9042"/>
                    <a:pt x="0" y="9710"/>
                    <a:pt x="0" y="10535"/>
                  </a:cubicBezTo>
                  <a:cubicBezTo>
                    <a:pt x="0" y="11361"/>
                    <a:pt x="671" y="12029"/>
                    <a:pt x="1493" y="12029"/>
                  </a:cubicBezTo>
                  <a:lnTo>
                    <a:pt x="19596" y="12029"/>
                  </a:lnTo>
                  <a:cubicBezTo>
                    <a:pt x="23370" y="12029"/>
                    <a:pt x="26327" y="9689"/>
                    <a:pt x="26327" y="6699"/>
                  </a:cubicBezTo>
                  <a:lnTo>
                    <a:pt x="26327" y="5331"/>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4" name="Google Shape;3514;p10"/>
            <p:cNvSpPr/>
            <p:nvPr/>
          </p:nvSpPr>
          <p:spPr>
            <a:xfrm>
              <a:off x="848698" y="3939449"/>
              <a:ext cx="317374" cy="317395"/>
            </a:xfrm>
            <a:custGeom>
              <a:avLst/>
              <a:gdLst/>
              <a:ahLst/>
              <a:cxnLst/>
              <a:rect l="l" t="t" r="r" b="b"/>
              <a:pathLst>
                <a:path w="15209" h="15210" extrusionOk="0">
                  <a:moveTo>
                    <a:pt x="7604" y="1"/>
                  </a:moveTo>
                  <a:cubicBezTo>
                    <a:pt x="3404" y="1"/>
                    <a:pt x="0" y="3405"/>
                    <a:pt x="0" y="7605"/>
                  </a:cubicBezTo>
                  <a:cubicBezTo>
                    <a:pt x="0" y="11805"/>
                    <a:pt x="3404" y="15209"/>
                    <a:pt x="7604" y="15209"/>
                  </a:cubicBezTo>
                  <a:cubicBezTo>
                    <a:pt x="11804" y="15209"/>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5" name="Google Shape;3515;p10"/>
            <p:cNvSpPr/>
            <p:nvPr/>
          </p:nvSpPr>
          <p:spPr>
            <a:xfrm>
              <a:off x="553048" y="3972670"/>
              <a:ext cx="549400" cy="251015"/>
            </a:xfrm>
            <a:custGeom>
              <a:avLst/>
              <a:gdLst/>
              <a:ahLst/>
              <a:cxnLst/>
              <a:rect l="l" t="t" r="r" b="b"/>
              <a:pathLst>
                <a:path w="26328" h="12029" extrusionOk="0">
                  <a:moveTo>
                    <a:pt x="1493" y="0"/>
                  </a:moveTo>
                  <a:cubicBezTo>
                    <a:pt x="671" y="0"/>
                    <a:pt x="0" y="668"/>
                    <a:pt x="0" y="1494"/>
                  </a:cubicBezTo>
                  <a:cubicBezTo>
                    <a:pt x="0" y="2320"/>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8"/>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16" name="Google Shape;3516;p10"/>
          <p:cNvSpPr txBox="1">
            <a:spLocks noGrp="1"/>
          </p:cNvSpPr>
          <p:nvPr>
            <p:ph type="title"/>
          </p:nvPr>
        </p:nvSpPr>
        <p:spPr>
          <a:xfrm>
            <a:off x="1270650" y="2317450"/>
            <a:ext cx="70200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1pPr>
            <a:lvl2pPr lvl="1"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2pPr>
            <a:lvl3pPr lvl="2"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3pPr>
            <a:lvl4pPr lvl="3"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4pPr>
            <a:lvl5pPr lvl="4"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5pPr>
            <a:lvl6pPr lvl="5"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6pPr>
            <a:lvl7pPr lvl="6"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7pPr>
            <a:lvl8pPr lvl="7"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8pPr>
            <a:lvl9pPr lvl="8"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lt1"/>
        </a:solidFill>
        <a:effectLst/>
      </p:bgPr>
    </p:bg>
    <p:spTree>
      <p:nvGrpSpPr>
        <p:cNvPr id="1" name="Shape 3517"/>
        <p:cNvGrpSpPr/>
        <p:nvPr/>
      </p:nvGrpSpPr>
      <p:grpSpPr>
        <a:xfrm>
          <a:off x="0" y="0"/>
          <a:ext cx="0" cy="0"/>
          <a:chOff x="0" y="0"/>
          <a:chExt cx="0" cy="0"/>
        </a:xfrm>
      </p:grpSpPr>
      <p:grpSp>
        <p:nvGrpSpPr>
          <p:cNvPr id="3518" name="Google Shape;3518;p11"/>
          <p:cNvGrpSpPr/>
          <p:nvPr/>
        </p:nvGrpSpPr>
        <p:grpSpPr>
          <a:xfrm>
            <a:off x="0" y="0"/>
            <a:ext cx="9144125" cy="5143391"/>
            <a:chOff x="0" y="0"/>
            <a:chExt cx="9144125" cy="5143391"/>
          </a:xfrm>
        </p:grpSpPr>
        <p:sp>
          <p:nvSpPr>
            <p:cNvPr id="3519" name="Google Shape;3519;p11"/>
            <p:cNvSpPr/>
            <p:nvPr/>
          </p:nvSpPr>
          <p:spPr>
            <a:xfrm>
              <a:off x="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0" name="Google Shape;3520;p11"/>
            <p:cNvSpPr/>
            <p:nvPr/>
          </p:nvSpPr>
          <p:spPr>
            <a:xfrm>
              <a:off x="38100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1" name="Google Shape;3521;p11"/>
            <p:cNvSpPr/>
            <p:nvPr/>
          </p:nvSpPr>
          <p:spPr>
            <a:xfrm>
              <a:off x="76201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2" name="Google Shape;3522;p11"/>
            <p:cNvSpPr/>
            <p:nvPr/>
          </p:nvSpPr>
          <p:spPr>
            <a:xfrm>
              <a:off x="114301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3" name="Google Shape;3523;p11"/>
            <p:cNvSpPr/>
            <p:nvPr/>
          </p:nvSpPr>
          <p:spPr>
            <a:xfrm>
              <a:off x="152402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4" name="Google Shape;3524;p11"/>
            <p:cNvSpPr/>
            <p:nvPr/>
          </p:nvSpPr>
          <p:spPr>
            <a:xfrm>
              <a:off x="190502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5" name="Google Shape;3525;p11"/>
            <p:cNvSpPr/>
            <p:nvPr/>
          </p:nvSpPr>
          <p:spPr>
            <a:xfrm>
              <a:off x="228603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6" name="Google Shape;3526;p11"/>
            <p:cNvSpPr/>
            <p:nvPr/>
          </p:nvSpPr>
          <p:spPr>
            <a:xfrm>
              <a:off x="266703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7" name="Google Shape;3527;p11"/>
            <p:cNvSpPr/>
            <p:nvPr/>
          </p:nvSpPr>
          <p:spPr>
            <a:xfrm>
              <a:off x="304804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8" name="Google Shape;3528;p11"/>
            <p:cNvSpPr/>
            <p:nvPr/>
          </p:nvSpPr>
          <p:spPr>
            <a:xfrm>
              <a:off x="342904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9" name="Google Shape;3529;p11"/>
            <p:cNvSpPr/>
            <p:nvPr/>
          </p:nvSpPr>
          <p:spPr>
            <a:xfrm>
              <a:off x="381005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0" name="Google Shape;3530;p11"/>
            <p:cNvSpPr/>
            <p:nvPr/>
          </p:nvSpPr>
          <p:spPr>
            <a:xfrm>
              <a:off x="419105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1" name="Google Shape;3531;p11"/>
            <p:cNvSpPr/>
            <p:nvPr/>
          </p:nvSpPr>
          <p:spPr>
            <a:xfrm>
              <a:off x="457206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2" name="Google Shape;3532;p11"/>
            <p:cNvSpPr/>
            <p:nvPr/>
          </p:nvSpPr>
          <p:spPr>
            <a:xfrm>
              <a:off x="495306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3" name="Google Shape;3533;p11"/>
            <p:cNvSpPr/>
            <p:nvPr/>
          </p:nvSpPr>
          <p:spPr>
            <a:xfrm>
              <a:off x="533407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4" name="Google Shape;3534;p11"/>
            <p:cNvSpPr/>
            <p:nvPr/>
          </p:nvSpPr>
          <p:spPr>
            <a:xfrm>
              <a:off x="571507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5" name="Google Shape;3535;p11"/>
            <p:cNvSpPr/>
            <p:nvPr/>
          </p:nvSpPr>
          <p:spPr>
            <a:xfrm>
              <a:off x="609608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6" name="Google Shape;3536;p11"/>
            <p:cNvSpPr/>
            <p:nvPr/>
          </p:nvSpPr>
          <p:spPr>
            <a:xfrm>
              <a:off x="647708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7" name="Google Shape;3537;p11"/>
            <p:cNvSpPr/>
            <p:nvPr/>
          </p:nvSpPr>
          <p:spPr>
            <a:xfrm>
              <a:off x="685809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8" name="Google Shape;3538;p11"/>
            <p:cNvSpPr/>
            <p:nvPr/>
          </p:nvSpPr>
          <p:spPr>
            <a:xfrm>
              <a:off x="723909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9" name="Google Shape;3539;p11"/>
            <p:cNvSpPr/>
            <p:nvPr/>
          </p:nvSpPr>
          <p:spPr>
            <a:xfrm>
              <a:off x="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0" name="Google Shape;3540;p11"/>
            <p:cNvSpPr/>
            <p:nvPr/>
          </p:nvSpPr>
          <p:spPr>
            <a:xfrm>
              <a:off x="38100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1" name="Google Shape;3541;p11"/>
            <p:cNvSpPr/>
            <p:nvPr/>
          </p:nvSpPr>
          <p:spPr>
            <a:xfrm>
              <a:off x="76201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2" name="Google Shape;3542;p11"/>
            <p:cNvSpPr/>
            <p:nvPr/>
          </p:nvSpPr>
          <p:spPr>
            <a:xfrm>
              <a:off x="114301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3" name="Google Shape;3543;p11"/>
            <p:cNvSpPr/>
            <p:nvPr/>
          </p:nvSpPr>
          <p:spPr>
            <a:xfrm>
              <a:off x="152402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4" name="Google Shape;3544;p11"/>
            <p:cNvSpPr/>
            <p:nvPr/>
          </p:nvSpPr>
          <p:spPr>
            <a:xfrm>
              <a:off x="190502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5" name="Google Shape;3545;p11"/>
            <p:cNvSpPr/>
            <p:nvPr/>
          </p:nvSpPr>
          <p:spPr>
            <a:xfrm>
              <a:off x="228603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6" name="Google Shape;3546;p11"/>
            <p:cNvSpPr/>
            <p:nvPr/>
          </p:nvSpPr>
          <p:spPr>
            <a:xfrm>
              <a:off x="266703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7" name="Google Shape;3547;p11"/>
            <p:cNvSpPr/>
            <p:nvPr/>
          </p:nvSpPr>
          <p:spPr>
            <a:xfrm>
              <a:off x="304804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8" name="Google Shape;3548;p11"/>
            <p:cNvSpPr/>
            <p:nvPr/>
          </p:nvSpPr>
          <p:spPr>
            <a:xfrm>
              <a:off x="342904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9" name="Google Shape;3549;p11"/>
            <p:cNvSpPr/>
            <p:nvPr/>
          </p:nvSpPr>
          <p:spPr>
            <a:xfrm>
              <a:off x="381005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0" name="Google Shape;3550;p11"/>
            <p:cNvSpPr/>
            <p:nvPr/>
          </p:nvSpPr>
          <p:spPr>
            <a:xfrm>
              <a:off x="419105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1" name="Google Shape;3551;p11"/>
            <p:cNvSpPr/>
            <p:nvPr/>
          </p:nvSpPr>
          <p:spPr>
            <a:xfrm>
              <a:off x="457206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2" name="Google Shape;3552;p11"/>
            <p:cNvSpPr/>
            <p:nvPr/>
          </p:nvSpPr>
          <p:spPr>
            <a:xfrm>
              <a:off x="495306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3" name="Google Shape;3553;p11"/>
            <p:cNvSpPr/>
            <p:nvPr/>
          </p:nvSpPr>
          <p:spPr>
            <a:xfrm>
              <a:off x="533407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4" name="Google Shape;3554;p11"/>
            <p:cNvSpPr/>
            <p:nvPr/>
          </p:nvSpPr>
          <p:spPr>
            <a:xfrm>
              <a:off x="571507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5" name="Google Shape;3555;p11"/>
            <p:cNvSpPr/>
            <p:nvPr/>
          </p:nvSpPr>
          <p:spPr>
            <a:xfrm>
              <a:off x="609608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6" name="Google Shape;3556;p11"/>
            <p:cNvSpPr/>
            <p:nvPr/>
          </p:nvSpPr>
          <p:spPr>
            <a:xfrm>
              <a:off x="647708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7" name="Google Shape;3557;p11"/>
            <p:cNvSpPr/>
            <p:nvPr/>
          </p:nvSpPr>
          <p:spPr>
            <a:xfrm>
              <a:off x="685809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8" name="Google Shape;3558;p11"/>
            <p:cNvSpPr/>
            <p:nvPr/>
          </p:nvSpPr>
          <p:spPr>
            <a:xfrm>
              <a:off x="723909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9" name="Google Shape;3559;p11"/>
            <p:cNvSpPr/>
            <p:nvPr/>
          </p:nvSpPr>
          <p:spPr>
            <a:xfrm>
              <a:off x="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0" name="Google Shape;3560;p11"/>
            <p:cNvSpPr/>
            <p:nvPr/>
          </p:nvSpPr>
          <p:spPr>
            <a:xfrm>
              <a:off x="38100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1" name="Google Shape;3561;p11"/>
            <p:cNvSpPr/>
            <p:nvPr/>
          </p:nvSpPr>
          <p:spPr>
            <a:xfrm>
              <a:off x="76201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2" name="Google Shape;3562;p11"/>
            <p:cNvSpPr/>
            <p:nvPr/>
          </p:nvSpPr>
          <p:spPr>
            <a:xfrm>
              <a:off x="114301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3" name="Google Shape;3563;p11"/>
            <p:cNvSpPr/>
            <p:nvPr/>
          </p:nvSpPr>
          <p:spPr>
            <a:xfrm>
              <a:off x="152402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4" name="Google Shape;3564;p11"/>
            <p:cNvSpPr/>
            <p:nvPr/>
          </p:nvSpPr>
          <p:spPr>
            <a:xfrm>
              <a:off x="190502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5" name="Google Shape;3565;p11"/>
            <p:cNvSpPr/>
            <p:nvPr/>
          </p:nvSpPr>
          <p:spPr>
            <a:xfrm>
              <a:off x="228603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6" name="Google Shape;3566;p11"/>
            <p:cNvSpPr/>
            <p:nvPr/>
          </p:nvSpPr>
          <p:spPr>
            <a:xfrm>
              <a:off x="266703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7" name="Google Shape;3567;p11"/>
            <p:cNvSpPr/>
            <p:nvPr/>
          </p:nvSpPr>
          <p:spPr>
            <a:xfrm>
              <a:off x="304804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8" name="Google Shape;3568;p11"/>
            <p:cNvSpPr/>
            <p:nvPr/>
          </p:nvSpPr>
          <p:spPr>
            <a:xfrm>
              <a:off x="342904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9" name="Google Shape;3569;p11"/>
            <p:cNvSpPr/>
            <p:nvPr/>
          </p:nvSpPr>
          <p:spPr>
            <a:xfrm>
              <a:off x="381005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0" name="Google Shape;3570;p11"/>
            <p:cNvSpPr/>
            <p:nvPr/>
          </p:nvSpPr>
          <p:spPr>
            <a:xfrm>
              <a:off x="419105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1" name="Google Shape;3571;p11"/>
            <p:cNvSpPr/>
            <p:nvPr/>
          </p:nvSpPr>
          <p:spPr>
            <a:xfrm>
              <a:off x="457206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2" name="Google Shape;3572;p11"/>
            <p:cNvSpPr/>
            <p:nvPr/>
          </p:nvSpPr>
          <p:spPr>
            <a:xfrm>
              <a:off x="495306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3" name="Google Shape;3573;p11"/>
            <p:cNvSpPr/>
            <p:nvPr/>
          </p:nvSpPr>
          <p:spPr>
            <a:xfrm>
              <a:off x="533407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4" name="Google Shape;3574;p11"/>
            <p:cNvSpPr/>
            <p:nvPr/>
          </p:nvSpPr>
          <p:spPr>
            <a:xfrm>
              <a:off x="571507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5" name="Google Shape;3575;p11"/>
            <p:cNvSpPr/>
            <p:nvPr/>
          </p:nvSpPr>
          <p:spPr>
            <a:xfrm>
              <a:off x="609608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6" name="Google Shape;3576;p11"/>
            <p:cNvSpPr/>
            <p:nvPr/>
          </p:nvSpPr>
          <p:spPr>
            <a:xfrm>
              <a:off x="647708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7" name="Google Shape;3577;p11"/>
            <p:cNvSpPr/>
            <p:nvPr/>
          </p:nvSpPr>
          <p:spPr>
            <a:xfrm>
              <a:off x="685809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8" name="Google Shape;3578;p11"/>
            <p:cNvSpPr/>
            <p:nvPr/>
          </p:nvSpPr>
          <p:spPr>
            <a:xfrm>
              <a:off x="723909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9" name="Google Shape;3579;p11"/>
            <p:cNvSpPr/>
            <p:nvPr/>
          </p:nvSpPr>
          <p:spPr>
            <a:xfrm>
              <a:off x="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0" name="Google Shape;3580;p11"/>
            <p:cNvSpPr/>
            <p:nvPr/>
          </p:nvSpPr>
          <p:spPr>
            <a:xfrm>
              <a:off x="38100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1" name="Google Shape;3581;p11"/>
            <p:cNvSpPr/>
            <p:nvPr/>
          </p:nvSpPr>
          <p:spPr>
            <a:xfrm>
              <a:off x="76201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2" name="Google Shape;3582;p11"/>
            <p:cNvSpPr/>
            <p:nvPr/>
          </p:nvSpPr>
          <p:spPr>
            <a:xfrm>
              <a:off x="114301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3" name="Google Shape;3583;p11"/>
            <p:cNvSpPr/>
            <p:nvPr/>
          </p:nvSpPr>
          <p:spPr>
            <a:xfrm>
              <a:off x="152402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4" name="Google Shape;3584;p11"/>
            <p:cNvSpPr/>
            <p:nvPr/>
          </p:nvSpPr>
          <p:spPr>
            <a:xfrm>
              <a:off x="190502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5" name="Google Shape;3585;p11"/>
            <p:cNvSpPr/>
            <p:nvPr/>
          </p:nvSpPr>
          <p:spPr>
            <a:xfrm>
              <a:off x="228603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6" name="Google Shape;3586;p11"/>
            <p:cNvSpPr/>
            <p:nvPr/>
          </p:nvSpPr>
          <p:spPr>
            <a:xfrm>
              <a:off x="266703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7" name="Google Shape;3587;p11"/>
            <p:cNvSpPr/>
            <p:nvPr/>
          </p:nvSpPr>
          <p:spPr>
            <a:xfrm>
              <a:off x="304804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8" name="Google Shape;3588;p11"/>
            <p:cNvSpPr/>
            <p:nvPr/>
          </p:nvSpPr>
          <p:spPr>
            <a:xfrm>
              <a:off x="342904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9" name="Google Shape;3589;p11"/>
            <p:cNvSpPr/>
            <p:nvPr/>
          </p:nvSpPr>
          <p:spPr>
            <a:xfrm>
              <a:off x="381005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0" name="Google Shape;3590;p11"/>
            <p:cNvSpPr/>
            <p:nvPr/>
          </p:nvSpPr>
          <p:spPr>
            <a:xfrm>
              <a:off x="419105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1" name="Google Shape;3591;p11"/>
            <p:cNvSpPr/>
            <p:nvPr/>
          </p:nvSpPr>
          <p:spPr>
            <a:xfrm>
              <a:off x="457206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2" name="Google Shape;3592;p11"/>
            <p:cNvSpPr/>
            <p:nvPr/>
          </p:nvSpPr>
          <p:spPr>
            <a:xfrm>
              <a:off x="495306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3" name="Google Shape;3593;p11"/>
            <p:cNvSpPr/>
            <p:nvPr/>
          </p:nvSpPr>
          <p:spPr>
            <a:xfrm>
              <a:off x="533407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4" name="Google Shape;3594;p11"/>
            <p:cNvSpPr/>
            <p:nvPr/>
          </p:nvSpPr>
          <p:spPr>
            <a:xfrm>
              <a:off x="571507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5" name="Google Shape;3595;p11"/>
            <p:cNvSpPr/>
            <p:nvPr/>
          </p:nvSpPr>
          <p:spPr>
            <a:xfrm>
              <a:off x="609608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6" name="Google Shape;3596;p11"/>
            <p:cNvSpPr/>
            <p:nvPr/>
          </p:nvSpPr>
          <p:spPr>
            <a:xfrm>
              <a:off x="647708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7" name="Google Shape;3597;p11"/>
            <p:cNvSpPr/>
            <p:nvPr/>
          </p:nvSpPr>
          <p:spPr>
            <a:xfrm>
              <a:off x="685809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8" name="Google Shape;3598;p11"/>
            <p:cNvSpPr/>
            <p:nvPr/>
          </p:nvSpPr>
          <p:spPr>
            <a:xfrm>
              <a:off x="723909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9" name="Google Shape;3599;p11"/>
            <p:cNvSpPr/>
            <p:nvPr/>
          </p:nvSpPr>
          <p:spPr>
            <a:xfrm>
              <a:off x="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0" name="Google Shape;3600;p11"/>
            <p:cNvSpPr/>
            <p:nvPr/>
          </p:nvSpPr>
          <p:spPr>
            <a:xfrm>
              <a:off x="38100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1" name="Google Shape;3601;p11"/>
            <p:cNvSpPr/>
            <p:nvPr/>
          </p:nvSpPr>
          <p:spPr>
            <a:xfrm>
              <a:off x="76201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2" name="Google Shape;3602;p11"/>
            <p:cNvSpPr/>
            <p:nvPr/>
          </p:nvSpPr>
          <p:spPr>
            <a:xfrm>
              <a:off x="114301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3" name="Google Shape;3603;p11"/>
            <p:cNvSpPr/>
            <p:nvPr/>
          </p:nvSpPr>
          <p:spPr>
            <a:xfrm>
              <a:off x="152402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4" name="Google Shape;3604;p11"/>
            <p:cNvSpPr/>
            <p:nvPr/>
          </p:nvSpPr>
          <p:spPr>
            <a:xfrm>
              <a:off x="190502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5" name="Google Shape;3605;p11"/>
            <p:cNvSpPr/>
            <p:nvPr/>
          </p:nvSpPr>
          <p:spPr>
            <a:xfrm>
              <a:off x="228603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6" name="Google Shape;3606;p11"/>
            <p:cNvSpPr/>
            <p:nvPr/>
          </p:nvSpPr>
          <p:spPr>
            <a:xfrm>
              <a:off x="266703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7" name="Google Shape;3607;p11"/>
            <p:cNvSpPr/>
            <p:nvPr/>
          </p:nvSpPr>
          <p:spPr>
            <a:xfrm>
              <a:off x="304804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8" name="Google Shape;3608;p11"/>
            <p:cNvSpPr/>
            <p:nvPr/>
          </p:nvSpPr>
          <p:spPr>
            <a:xfrm>
              <a:off x="342904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9" name="Google Shape;3609;p11"/>
            <p:cNvSpPr/>
            <p:nvPr/>
          </p:nvSpPr>
          <p:spPr>
            <a:xfrm>
              <a:off x="381005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0" name="Google Shape;3610;p11"/>
            <p:cNvSpPr/>
            <p:nvPr/>
          </p:nvSpPr>
          <p:spPr>
            <a:xfrm>
              <a:off x="419105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1" name="Google Shape;3611;p11"/>
            <p:cNvSpPr/>
            <p:nvPr/>
          </p:nvSpPr>
          <p:spPr>
            <a:xfrm>
              <a:off x="457206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2" name="Google Shape;3612;p11"/>
            <p:cNvSpPr/>
            <p:nvPr/>
          </p:nvSpPr>
          <p:spPr>
            <a:xfrm>
              <a:off x="495306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3" name="Google Shape;3613;p11"/>
            <p:cNvSpPr/>
            <p:nvPr/>
          </p:nvSpPr>
          <p:spPr>
            <a:xfrm>
              <a:off x="533407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4" name="Google Shape;3614;p11"/>
            <p:cNvSpPr/>
            <p:nvPr/>
          </p:nvSpPr>
          <p:spPr>
            <a:xfrm>
              <a:off x="571507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5" name="Google Shape;3615;p11"/>
            <p:cNvSpPr/>
            <p:nvPr/>
          </p:nvSpPr>
          <p:spPr>
            <a:xfrm>
              <a:off x="609608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6" name="Google Shape;3616;p11"/>
            <p:cNvSpPr/>
            <p:nvPr/>
          </p:nvSpPr>
          <p:spPr>
            <a:xfrm>
              <a:off x="647708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7" name="Google Shape;3617;p11"/>
            <p:cNvSpPr/>
            <p:nvPr/>
          </p:nvSpPr>
          <p:spPr>
            <a:xfrm>
              <a:off x="685809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8" name="Google Shape;3618;p11"/>
            <p:cNvSpPr/>
            <p:nvPr/>
          </p:nvSpPr>
          <p:spPr>
            <a:xfrm>
              <a:off x="723909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9" name="Google Shape;3619;p11"/>
            <p:cNvSpPr/>
            <p:nvPr/>
          </p:nvSpPr>
          <p:spPr>
            <a:xfrm>
              <a:off x="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0" name="Google Shape;3620;p11"/>
            <p:cNvSpPr/>
            <p:nvPr/>
          </p:nvSpPr>
          <p:spPr>
            <a:xfrm>
              <a:off x="38100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1" name="Google Shape;3621;p11"/>
            <p:cNvSpPr/>
            <p:nvPr/>
          </p:nvSpPr>
          <p:spPr>
            <a:xfrm>
              <a:off x="76201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2" name="Google Shape;3622;p11"/>
            <p:cNvSpPr/>
            <p:nvPr/>
          </p:nvSpPr>
          <p:spPr>
            <a:xfrm>
              <a:off x="114301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3" name="Google Shape;3623;p11"/>
            <p:cNvSpPr/>
            <p:nvPr/>
          </p:nvSpPr>
          <p:spPr>
            <a:xfrm>
              <a:off x="152402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4" name="Google Shape;3624;p11"/>
            <p:cNvSpPr/>
            <p:nvPr/>
          </p:nvSpPr>
          <p:spPr>
            <a:xfrm>
              <a:off x="190502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5" name="Google Shape;3625;p11"/>
            <p:cNvSpPr/>
            <p:nvPr/>
          </p:nvSpPr>
          <p:spPr>
            <a:xfrm>
              <a:off x="228603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6" name="Google Shape;3626;p11"/>
            <p:cNvSpPr/>
            <p:nvPr/>
          </p:nvSpPr>
          <p:spPr>
            <a:xfrm>
              <a:off x="266703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7" name="Google Shape;3627;p11"/>
            <p:cNvSpPr/>
            <p:nvPr/>
          </p:nvSpPr>
          <p:spPr>
            <a:xfrm>
              <a:off x="304804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8" name="Google Shape;3628;p11"/>
            <p:cNvSpPr/>
            <p:nvPr/>
          </p:nvSpPr>
          <p:spPr>
            <a:xfrm>
              <a:off x="342904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9" name="Google Shape;3629;p11"/>
            <p:cNvSpPr/>
            <p:nvPr/>
          </p:nvSpPr>
          <p:spPr>
            <a:xfrm>
              <a:off x="381005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0" name="Google Shape;3630;p11"/>
            <p:cNvSpPr/>
            <p:nvPr/>
          </p:nvSpPr>
          <p:spPr>
            <a:xfrm>
              <a:off x="419105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1" name="Google Shape;3631;p11"/>
            <p:cNvSpPr/>
            <p:nvPr/>
          </p:nvSpPr>
          <p:spPr>
            <a:xfrm>
              <a:off x="457206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2" name="Google Shape;3632;p11"/>
            <p:cNvSpPr/>
            <p:nvPr/>
          </p:nvSpPr>
          <p:spPr>
            <a:xfrm>
              <a:off x="495306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3" name="Google Shape;3633;p11"/>
            <p:cNvSpPr/>
            <p:nvPr/>
          </p:nvSpPr>
          <p:spPr>
            <a:xfrm>
              <a:off x="533407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4" name="Google Shape;3634;p11"/>
            <p:cNvSpPr/>
            <p:nvPr/>
          </p:nvSpPr>
          <p:spPr>
            <a:xfrm>
              <a:off x="571507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5" name="Google Shape;3635;p11"/>
            <p:cNvSpPr/>
            <p:nvPr/>
          </p:nvSpPr>
          <p:spPr>
            <a:xfrm>
              <a:off x="609608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6" name="Google Shape;3636;p11"/>
            <p:cNvSpPr/>
            <p:nvPr/>
          </p:nvSpPr>
          <p:spPr>
            <a:xfrm>
              <a:off x="647708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7" name="Google Shape;3637;p11"/>
            <p:cNvSpPr/>
            <p:nvPr/>
          </p:nvSpPr>
          <p:spPr>
            <a:xfrm>
              <a:off x="685809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8" name="Google Shape;3638;p11"/>
            <p:cNvSpPr/>
            <p:nvPr/>
          </p:nvSpPr>
          <p:spPr>
            <a:xfrm>
              <a:off x="723909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9" name="Google Shape;3639;p11"/>
            <p:cNvSpPr/>
            <p:nvPr/>
          </p:nvSpPr>
          <p:spPr>
            <a:xfrm>
              <a:off x="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0" name="Google Shape;3640;p11"/>
            <p:cNvSpPr/>
            <p:nvPr/>
          </p:nvSpPr>
          <p:spPr>
            <a:xfrm>
              <a:off x="38100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1" name="Google Shape;3641;p11"/>
            <p:cNvSpPr/>
            <p:nvPr/>
          </p:nvSpPr>
          <p:spPr>
            <a:xfrm>
              <a:off x="76201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2" name="Google Shape;3642;p11"/>
            <p:cNvSpPr/>
            <p:nvPr/>
          </p:nvSpPr>
          <p:spPr>
            <a:xfrm>
              <a:off x="114301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3" name="Google Shape;3643;p11"/>
            <p:cNvSpPr/>
            <p:nvPr/>
          </p:nvSpPr>
          <p:spPr>
            <a:xfrm>
              <a:off x="152402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4" name="Google Shape;3644;p11"/>
            <p:cNvSpPr/>
            <p:nvPr/>
          </p:nvSpPr>
          <p:spPr>
            <a:xfrm>
              <a:off x="190502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5" name="Google Shape;3645;p11"/>
            <p:cNvSpPr/>
            <p:nvPr/>
          </p:nvSpPr>
          <p:spPr>
            <a:xfrm>
              <a:off x="228603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6" name="Google Shape;3646;p11"/>
            <p:cNvSpPr/>
            <p:nvPr/>
          </p:nvSpPr>
          <p:spPr>
            <a:xfrm>
              <a:off x="266703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7" name="Google Shape;3647;p11"/>
            <p:cNvSpPr/>
            <p:nvPr/>
          </p:nvSpPr>
          <p:spPr>
            <a:xfrm>
              <a:off x="304804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8" name="Google Shape;3648;p11"/>
            <p:cNvSpPr/>
            <p:nvPr/>
          </p:nvSpPr>
          <p:spPr>
            <a:xfrm>
              <a:off x="342904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9" name="Google Shape;3649;p11"/>
            <p:cNvSpPr/>
            <p:nvPr/>
          </p:nvSpPr>
          <p:spPr>
            <a:xfrm>
              <a:off x="381005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0" name="Google Shape;3650;p11"/>
            <p:cNvSpPr/>
            <p:nvPr/>
          </p:nvSpPr>
          <p:spPr>
            <a:xfrm>
              <a:off x="419105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1" name="Google Shape;3651;p11"/>
            <p:cNvSpPr/>
            <p:nvPr/>
          </p:nvSpPr>
          <p:spPr>
            <a:xfrm>
              <a:off x="457206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2" name="Google Shape;3652;p11"/>
            <p:cNvSpPr/>
            <p:nvPr/>
          </p:nvSpPr>
          <p:spPr>
            <a:xfrm>
              <a:off x="495306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3" name="Google Shape;3653;p11"/>
            <p:cNvSpPr/>
            <p:nvPr/>
          </p:nvSpPr>
          <p:spPr>
            <a:xfrm>
              <a:off x="533407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4" name="Google Shape;3654;p11"/>
            <p:cNvSpPr/>
            <p:nvPr/>
          </p:nvSpPr>
          <p:spPr>
            <a:xfrm>
              <a:off x="571507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5" name="Google Shape;3655;p11"/>
            <p:cNvSpPr/>
            <p:nvPr/>
          </p:nvSpPr>
          <p:spPr>
            <a:xfrm>
              <a:off x="609608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6" name="Google Shape;3656;p11"/>
            <p:cNvSpPr/>
            <p:nvPr/>
          </p:nvSpPr>
          <p:spPr>
            <a:xfrm>
              <a:off x="647708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7" name="Google Shape;3657;p11"/>
            <p:cNvSpPr/>
            <p:nvPr/>
          </p:nvSpPr>
          <p:spPr>
            <a:xfrm>
              <a:off x="685809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8" name="Google Shape;3658;p11"/>
            <p:cNvSpPr/>
            <p:nvPr/>
          </p:nvSpPr>
          <p:spPr>
            <a:xfrm>
              <a:off x="723909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9" name="Google Shape;3659;p11"/>
            <p:cNvSpPr/>
            <p:nvPr/>
          </p:nvSpPr>
          <p:spPr>
            <a:xfrm>
              <a:off x="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0" name="Google Shape;3660;p11"/>
            <p:cNvSpPr/>
            <p:nvPr/>
          </p:nvSpPr>
          <p:spPr>
            <a:xfrm>
              <a:off x="38100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1" name="Google Shape;3661;p11"/>
            <p:cNvSpPr/>
            <p:nvPr/>
          </p:nvSpPr>
          <p:spPr>
            <a:xfrm>
              <a:off x="76201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2" name="Google Shape;3662;p11"/>
            <p:cNvSpPr/>
            <p:nvPr/>
          </p:nvSpPr>
          <p:spPr>
            <a:xfrm>
              <a:off x="114301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3" name="Google Shape;3663;p11"/>
            <p:cNvSpPr/>
            <p:nvPr/>
          </p:nvSpPr>
          <p:spPr>
            <a:xfrm>
              <a:off x="152402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4" name="Google Shape;3664;p11"/>
            <p:cNvSpPr/>
            <p:nvPr/>
          </p:nvSpPr>
          <p:spPr>
            <a:xfrm>
              <a:off x="190502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5" name="Google Shape;3665;p11"/>
            <p:cNvSpPr/>
            <p:nvPr/>
          </p:nvSpPr>
          <p:spPr>
            <a:xfrm>
              <a:off x="228603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6" name="Google Shape;3666;p11"/>
            <p:cNvSpPr/>
            <p:nvPr/>
          </p:nvSpPr>
          <p:spPr>
            <a:xfrm>
              <a:off x="266703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7" name="Google Shape;3667;p11"/>
            <p:cNvSpPr/>
            <p:nvPr/>
          </p:nvSpPr>
          <p:spPr>
            <a:xfrm>
              <a:off x="304804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8" name="Google Shape;3668;p11"/>
            <p:cNvSpPr/>
            <p:nvPr/>
          </p:nvSpPr>
          <p:spPr>
            <a:xfrm>
              <a:off x="342904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9" name="Google Shape;3669;p11"/>
            <p:cNvSpPr/>
            <p:nvPr/>
          </p:nvSpPr>
          <p:spPr>
            <a:xfrm>
              <a:off x="381005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0" name="Google Shape;3670;p11"/>
            <p:cNvSpPr/>
            <p:nvPr/>
          </p:nvSpPr>
          <p:spPr>
            <a:xfrm>
              <a:off x="419105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1" name="Google Shape;3671;p11"/>
            <p:cNvSpPr/>
            <p:nvPr/>
          </p:nvSpPr>
          <p:spPr>
            <a:xfrm>
              <a:off x="457206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2" name="Google Shape;3672;p11"/>
            <p:cNvSpPr/>
            <p:nvPr/>
          </p:nvSpPr>
          <p:spPr>
            <a:xfrm>
              <a:off x="495306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3" name="Google Shape;3673;p11"/>
            <p:cNvSpPr/>
            <p:nvPr/>
          </p:nvSpPr>
          <p:spPr>
            <a:xfrm>
              <a:off x="533407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4" name="Google Shape;3674;p11"/>
            <p:cNvSpPr/>
            <p:nvPr/>
          </p:nvSpPr>
          <p:spPr>
            <a:xfrm>
              <a:off x="571507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5" name="Google Shape;3675;p11"/>
            <p:cNvSpPr/>
            <p:nvPr/>
          </p:nvSpPr>
          <p:spPr>
            <a:xfrm>
              <a:off x="609608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6" name="Google Shape;3676;p11"/>
            <p:cNvSpPr/>
            <p:nvPr/>
          </p:nvSpPr>
          <p:spPr>
            <a:xfrm>
              <a:off x="647708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7" name="Google Shape;3677;p11"/>
            <p:cNvSpPr/>
            <p:nvPr/>
          </p:nvSpPr>
          <p:spPr>
            <a:xfrm>
              <a:off x="685809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8" name="Google Shape;3678;p11"/>
            <p:cNvSpPr/>
            <p:nvPr/>
          </p:nvSpPr>
          <p:spPr>
            <a:xfrm>
              <a:off x="723909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9" name="Google Shape;3679;p11"/>
            <p:cNvSpPr/>
            <p:nvPr/>
          </p:nvSpPr>
          <p:spPr>
            <a:xfrm>
              <a:off x="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0" name="Google Shape;3680;p11"/>
            <p:cNvSpPr/>
            <p:nvPr/>
          </p:nvSpPr>
          <p:spPr>
            <a:xfrm>
              <a:off x="38100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1" name="Google Shape;3681;p11"/>
            <p:cNvSpPr/>
            <p:nvPr/>
          </p:nvSpPr>
          <p:spPr>
            <a:xfrm>
              <a:off x="76201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2" name="Google Shape;3682;p11"/>
            <p:cNvSpPr/>
            <p:nvPr/>
          </p:nvSpPr>
          <p:spPr>
            <a:xfrm>
              <a:off x="114301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3" name="Google Shape;3683;p11"/>
            <p:cNvSpPr/>
            <p:nvPr/>
          </p:nvSpPr>
          <p:spPr>
            <a:xfrm>
              <a:off x="152402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4" name="Google Shape;3684;p11"/>
            <p:cNvSpPr/>
            <p:nvPr/>
          </p:nvSpPr>
          <p:spPr>
            <a:xfrm>
              <a:off x="190502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5" name="Google Shape;3685;p11"/>
            <p:cNvSpPr/>
            <p:nvPr/>
          </p:nvSpPr>
          <p:spPr>
            <a:xfrm>
              <a:off x="228603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6" name="Google Shape;3686;p11"/>
            <p:cNvSpPr/>
            <p:nvPr/>
          </p:nvSpPr>
          <p:spPr>
            <a:xfrm>
              <a:off x="266703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7" name="Google Shape;3687;p11"/>
            <p:cNvSpPr/>
            <p:nvPr/>
          </p:nvSpPr>
          <p:spPr>
            <a:xfrm>
              <a:off x="304804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8" name="Google Shape;3688;p11"/>
            <p:cNvSpPr/>
            <p:nvPr/>
          </p:nvSpPr>
          <p:spPr>
            <a:xfrm>
              <a:off x="342904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9" name="Google Shape;3689;p11"/>
            <p:cNvSpPr/>
            <p:nvPr/>
          </p:nvSpPr>
          <p:spPr>
            <a:xfrm>
              <a:off x="381005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0" name="Google Shape;3690;p11"/>
            <p:cNvSpPr/>
            <p:nvPr/>
          </p:nvSpPr>
          <p:spPr>
            <a:xfrm>
              <a:off x="419105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1" name="Google Shape;3691;p11"/>
            <p:cNvSpPr/>
            <p:nvPr/>
          </p:nvSpPr>
          <p:spPr>
            <a:xfrm>
              <a:off x="457206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2" name="Google Shape;3692;p11"/>
            <p:cNvSpPr/>
            <p:nvPr/>
          </p:nvSpPr>
          <p:spPr>
            <a:xfrm>
              <a:off x="495306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3" name="Google Shape;3693;p11"/>
            <p:cNvSpPr/>
            <p:nvPr/>
          </p:nvSpPr>
          <p:spPr>
            <a:xfrm>
              <a:off x="533407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4" name="Google Shape;3694;p11"/>
            <p:cNvSpPr/>
            <p:nvPr/>
          </p:nvSpPr>
          <p:spPr>
            <a:xfrm>
              <a:off x="571507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5" name="Google Shape;3695;p11"/>
            <p:cNvSpPr/>
            <p:nvPr/>
          </p:nvSpPr>
          <p:spPr>
            <a:xfrm>
              <a:off x="609608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6" name="Google Shape;3696;p11"/>
            <p:cNvSpPr/>
            <p:nvPr/>
          </p:nvSpPr>
          <p:spPr>
            <a:xfrm>
              <a:off x="647708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7" name="Google Shape;3697;p11"/>
            <p:cNvSpPr/>
            <p:nvPr/>
          </p:nvSpPr>
          <p:spPr>
            <a:xfrm>
              <a:off x="685809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8" name="Google Shape;3698;p11"/>
            <p:cNvSpPr/>
            <p:nvPr/>
          </p:nvSpPr>
          <p:spPr>
            <a:xfrm>
              <a:off x="723909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9" name="Google Shape;3699;p11"/>
            <p:cNvSpPr/>
            <p:nvPr/>
          </p:nvSpPr>
          <p:spPr>
            <a:xfrm>
              <a:off x="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0" name="Google Shape;3700;p11"/>
            <p:cNvSpPr/>
            <p:nvPr/>
          </p:nvSpPr>
          <p:spPr>
            <a:xfrm>
              <a:off x="38100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1" name="Google Shape;3701;p11"/>
            <p:cNvSpPr/>
            <p:nvPr/>
          </p:nvSpPr>
          <p:spPr>
            <a:xfrm>
              <a:off x="76201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2" name="Google Shape;3702;p11"/>
            <p:cNvSpPr/>
            <p:nvPr/>
          </p:nvSpPr>
          <p:spPr>
            <a:xfrm>
              <a:off x="114301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3" name="Google Shape;3703;p11"/>
            <p:cNvSpPr/>
            <p:nvPr/>
          </p:nvSpPr>
          <p:spPr>
            <a:xfrm>
              <a:off x="152402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4" name="Google Shape;3704;p11"/>
            <p:cNvSpPr/>
            <p:nvPr/>
          </p:nvSpPr>
          <p:spPr>
            <a:xfrm>
              <a:off x="190502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5" name="Google Shape;3705;p11"/>
            <p:cNvSpPr/>
            <p:nvPr/>
          </p:nvSpPr>
          <p:spPr>
            <a:xfrm>
              <a:off x="228603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6" name="Google Shape;3706;p11"/>
            <p:cNvSpPr/>
            <p:nvPr/>
          </p:nvSpPr>
          <p:spPr>
            <a:xfrm>
              <a:off x="266703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7" name="Google Shape;3707;p11"/>
            <p:cNvSpPr/>
            <p:nvPr/>
          </p:nvSpPr>
          <p:spPr>
            <a:xfrm>
              <a:off x="304804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8" name="Google Shape;3708;p11"/>
            <p:cNvSpPr/>
            <p:nvPr/>
          </p:nvSpPr>
          <p:spPr>
            <a:xfrm>
              <a:off x="342904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9" name="Google Shape;3709;p11"/>
            <p:cNvSpPr/>
            <p:nvPr/>
          </p:nvSpPr>
          <p:spPr>
            <a:xfrm>
              <a:off x="381005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0" name="Google Shape;3710;p11"/>
            <p:cNvSpPr/>
            <p:nvPr/>
          </p:nvSpPr>
          <p:spPr>
            <a:xfrm>
              <a:off x="419105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1" name="Google Shape;3711;p11"/>
            <p:cNvSpPr/>
            <p:nvPr/>
          </p:nvSpPr>
          <p:spPr>
            <a:xfrm>
              <a:off x="457206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2" name="Google Shape;3712;p11"/>
            <p:cNvSpPr/>
            <p:nvPr/>
          </p:nvSpPr>
          <p:spPr>
            <a:xfrm>
              <a:off x="495306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3" name="Google Shape;3713;p11"/>
            <p:cNvSpPr/>
            <p:nvPr/>
          </p:nvSpPr>
          <p:spPr>
            <a:xfrm>
              <a:off x="533407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4" name="Google Shape;3714;p11"/>
            <p:cNvSpPr/>
            <p:nvPr/>
          </p:nvSpPr>
          <p:spPr>
            <a:xfrm>
              <a:off x="571507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5" name="Google Shape;3715;p11"/>
            <p:cNvSpPr/>
            <p:nvPr/>
          </p:nvSpPr>
          <p:spPr>
            <a:xfrm>
              <a:off x="609608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6" name="Google Shape;3716;p11"/>
            <p:cNvSpPr/>
            <p:nvPr/>
          </p:nvSpPr>
          <p:spPr>
            <a:xfrm>
              <a:off x="647708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7" name="Google Shape;3717;p11"/>
            <p:cNvSpPr/>
            <p:nvPr/>
          </p:nvSpPr>
          <p:spPr>
            <a:xfrm>
              <a:off x="685809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8" name="Google Shape;3718;p11"/>
            <p:cNvSpPr/>
            <p:nvPr/>
          </p:nvSpPr>
          <p:spPr>
            <a:xfrm>
              <a:off x="723909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9" name="Google Shape;3719;p11"/>
            <p:cNvSpPr/>
            <p:nvPr/>
          </p:nvSpPr>
          <p:spPr>
            <a:xfrm>
              <a:off x="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0" name="Google Shape;3720;p11"/>
            <p:cNvSpPr/>
            <p:nvPr/>
          </p:nvSpPr>
          <p:spPr>
            <a:xfrm>
              <a:off x="38100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1" name="Google Shape;3721;p11"/>
            <p:cNvSpPr/>
            <p:nvPr/>
          </p:nvSpPr>
          <p:spPr>
            <a:xfrm>
              <a:off x="76201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2" name="Google Shape;3722;p11"/>
            <p:cNvSpPr/>
            <p:nvPr/>
          </p:nvSpPr>
          <p:spPr>
            <a:xfrm>
              <a:off x="114301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 name="Google Shape;3723;p11"/>
            <p:cNvSpPr/>
            <p:nvPr/>
          </p:nvSpPr>
          <p:spPr>
            <a:xfrm>
              <a:off x="152402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4" name="Google Shape;3724;p11"/>
            <p:cNvSpPr/>
            <p:nvPr/>
          </p:nvSpPr>
          <p:spPr>
            <a:xfrm>
              <a:off x="190502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 name="Google Shape;3725;p11"/>
            <p:cNvSpPr/>
            <p:nvPr/>
          </p:nvSpPr>
          <p:spPr>
            <a:xfrm>
              <a:off x="228603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 name="Google Shape;3726;p11"/>
            <p:cNvSpPr/>
            <p:nvPr/>
          </p:nvSpPr>
          <p:spPr>
            <a:xfrm>
              <a:off x="266703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 name="Google Shape;3727;p11"/>
            <p:cNvSpPr/>
            <p:nvPr/>
          </p:nvSpPr>
          <p:spPr>
            <a:xfrm>
              <a:off x="304804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8" name="Google Shape;3728;p11"/>
            <p:cNvSpPr/>
            <p:nvPr/>
          </p:nvSpPr>
          <p:spPr>
            <a:xfrm>
              <a:off x="342904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9" name="Google Shape;3729;p11"/>
            <p:cNvSpPr/>
            <p:nvPr/>
          </p:nvSpPr>
          <p:spPr>
            <a:xfrm>
              <a:off x="381005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0" name="Google Shape;3730;p11"/>
            <p:cNvSpPr/>
            <p:nvPr/>
          </p:nvSpPr>
          <p:spPr>
            <a:xfrm>
              <a:off x="419105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1" name="Google Shape;3731;p11"/>
            <p:cNvSpPr/>
            <p:nvPr/>
          </p:nvSpPr>
          <p:spPr>
            <a:xfrm>
              <a:off x="457206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2" name="Google Shape;3732;p11"/>
            <p:cNvSpPr/>
            <p:nvPr/>
          </p:nvSpPr>
          <p:spPr>
            <a:xfrm>
              <a:off x="495306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3" name="Google Shape;3733;p11"/>
            <p:cNvSpPr/>
            <p:nvPr/>
          </p:nvSpPr>
          <p:spPr>
            <a:xfrm>
              <a:off x="533407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4" name="Google Shape;3734;p11"/>
            <p:cNvSpPr/>
            <p:nvPr/>
          </p:nvSpPr>
          <p:spPr>
            <a:xfrm>
              <a:off x="571507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5" name="Google Shape;3735;p11"/>
            <p:cNvSpPr/>
            <p:nvPr/>
          </p:nvSpPr>
          <p:spPr>
            <a:xfrm>
              <a:off x="609608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6" name="Google Shape;3736;p11"/>
            <p:cNvSpPr/>
            <p:nvPr/>
          </p:nvSpPr>
          <p:spPr>
            <a:xfrm>
              <a:off x="647708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7" name="Google Shape;3737;p11"/>
            <p:cNvSpPr/>
            <p:nvPr/>
          </p:nvSpPr>
          <p:spPr>
            <a:xfrm>
              <a:off x="685809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8" name="Google Shape;3738;p11"/>
            <p:cNvSpPr/>
            <p:nvPr/>
          </p:nvSpPr>
          <p:spPr>
            <a:xfrm>
              <a:off x="723909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9" name="Google Shape;3739;p11"/>
            <p:cNvSpPr/>
            <p:nvPr/>
          </p:nvSpPr>
          <p:spPr>
            <a:xfrm>
              <a:off x="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0" name="Google Shape;3740;p11"/>
            <p:cNvSpPr/>
            <p:nvPr/>
          </p:nvSpPr>
          <p:spPr>
            <a:xfrm>
              <a:off x="38100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1" name="Google Shape;3741;p11"/>
            <p:cNvSpPr/>
            <p:nvPr/>
          </p:nvSpPr>
          <p:spPr>
            <a:xfrm>
              <a:off x="76201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2" name="Google Shape;3742;p11"/>
            <p:cNvSpPr/>
            <p:nvPr/>
          </p:nvSpPr>
          <p:spPr>
            <a:xfrm>
              <a:off x="114301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3" name="Google Shape;3743;p11"/>
            <p:cNvSpPr/>
            <p:nvPr/>
          </p:nvSpPr>
          <p:spPr>
            <a:xfrm>
              <a:off x="152402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4" name="Google Shape;3744;p11"/>
            <p:cNvSpPr/>
            <p:nvPr/>
          </p:nvSpPr>
          <p:spPr>
            <a:xfrm>
              <a:off x="190502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5" name="Google Shape;3745;p11"/>
            <p:cNvSpPr/>
            <p:nvPr/>
          </p:nvSpPr>
          <p:spPr>
            <a:xfrm>
              <a:off x="228603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6" name="Google Shape;3746;p11"/>
            <p:cNvSpPr/>
            <p:nvPr/>
          </p:nvSpPr>
          <p:spPr>
            <a:xfrm>
              <a:off x="266703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7" name="Google Shape;3747;p11"/>
            <p:cNvSpPr/>
            <p:nvPr/>
          </p:nvSpPr>
          <p:spPr>
            <a:xfrm>
              <a:off x="304804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8" name="Google Shape;3748;p11"/>
            <p:cNvSpPr/>
            <p:nvPr/>
          </p:nvSpPr>
          <p:spPr>
            <a:xfrm>
              <a:off x="342904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9" name="Google Shape;3749;p11"/>
            <p:cNvSpPr/>
            <p:nvPr/>
          </p:nvSpPr>
          <p:spPr>
            <a:xfrm>
              <a:off x="381005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0" name="Google Shape;3750;p11"/>
            <p:cNvSpPr/>
            <p:nvPr/>
          </p:nvSpPr>
          <p:spPr>
            <a:xfrm>
              <a:off x="419105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1" name="Google Shape;3751;p11"/>
            <p:cNvSpPr/>
            <p:nvPr/>
          </p:nvSpPr>
          <p:spPr>
            <a:xfrm>
              <a:off x="457206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2" name="Google Shape;3752;p11"/>
            <p:cNvSpPr/>
            <p:nvPr/>
          </p:nvSpPr>
          <p:spPr>
            <a:xfrm>
              <a:off x="495306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3" name="Google Shape;3753;p11"/>
            <p:cNvSpPr/>
            <p:nvPr/>
          </p:nvSpPr>
          <p:spPr>
            <a:xfrm>
              <a:off x="533407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4" name="Google Shape;3754;p11"/>
            <p:cNvSpPr/>
            <p:nvPr/>
          </p:nvSpPr>
          <p:spPr>
            <a:xfrm>
              <a:off x="571507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5" name="Google Shape;3755;p11"/>
            <p:cNvSpPr/>
            <p:nvPr/>
          </p:nvSpPr>
          <p:spPr>
            <a:xfrm>
              <a:off x="609608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6" name="Google Shape;3756;p11"/>
            <p:cNvSpPr/>
            <p:nvPr/>
          </p:nvSpPr>
          <p:spPr>
            <a:xfrm>
              <a:off x="647708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7" name="Google Shape;3757;p11"/>
            <p:cNvSpPr/>
            <p:nvPr/>
          </p:nvSpPr>
          <p:spPr>
            <a:xfrm>
              <a:off x="685809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8" name="Google Shape;3758;p11"/>
            <p:cNvSpPr/>
            <p:nvPr/>
          </p:nvSpPr>
          <p:spPr>
            <a:xfrm>
              <a:off x="723909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9" name="Google Shape;3759;p11"/>
            <p:cNvSpPr/>
            <p:nvPr/>
          </p:nvSpPr>
          <p:spPr>
            <a:xfrm>
              <a:off x="762011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0" name="Google Shape;3760;p11"/>
            <p:cNvSpPr/>
            <p:nvPr/>
          </p:nvSpPr>
          <p:spPr>
            <a:xfrm>
              <a:off x="800111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1" name="Google Shape;3761;p11"/>
            <p:cNvSpPr/>
            <p:nvPr/>
          </p:nvSpPr>
          <p:spPr>
            <a:xfrm>
              <a:off x="838212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2" name="Google Shape;3762;p11"/>
            <p:cNvSpPr/>
            <p:nvPr/>
          </p:nvSpPr>
          <p:spPr>
            <a:xfrm>
              <a:off x="876312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3" name="Google Shape;3763;p11"/>
            <p:cNvSpPr/>
            <p:nvPr/>
          </p:nvSpPr>
          <p:spPr>
            <a:xfrm>
              <a:off x="762011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4" name="Google Shape;3764;p11"/>
            <p:cNvSpPr/>
            <p:nvPr/>
          </p:nvSpPr>
          <p:spPr>
            <a:xfrm>
              <a:off x="800111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5" name="Google Shape;3765;p11"/>
            <p:cNvSpPr/>
            <p:nvPr/>
          </p:nvSpPr>
          <p:spPr>
            <a:xfrm>
              <a:off x="838212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6" name="Google Shape;3766;p11"/>
            <p:cNvSpPr/>
            <p:nvPr/>
          </p:nvSpPr>
          <p:spPr>
            <a:xfrm>
              <a:off x="876312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7" name="Google Shape;3767;p11"/>
            <p:cNvSpPr/>
            <p:nvPr/>
          </p:nvSpPr>
          <p:spPr>
            <a:xfrm>
              <a:off x="762011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8" name="Google Shape;3768;p11"/>
            <p:cNvSpPr/>
            <p:nvPr/>
          </p:nvSpPr>
          <p:spPr>
            <a:xfrm>
              <a:off x="800111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9" name="Google Shape;3769;p11"/>
            <p:cNvSpPr/>
            <p:nvPr/>
          </p:nvSpPr>
          <p:spPr>
            <a:xfrm>
              <a:off x="838212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0" name="Google Shape;3770;p11"/>
            <p:cNvSpPr/>
            <p:nvPr/>
          </p:nvSpPr>
          <p:spPr>
            <a:xfrm>
              <a:off x="876312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1" name="Google Shape;3771;p11"/>
            <p:cNvSpPr/>
            <p:nvPr/>
          </p:nvSpPr>
          <p:spPr>
            <a:xfrm>
              <a:off x="762011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2" name="Google Shape;3772;p11"/>
            <p:cNvSpPr/>
            <p:nvPr/>
          </p:nvSpPr>
          <p:spPr>
            <a:xfrm>
              <a:off x="800111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3" name="Google Shape;3773;p11"/>
            <p:cNvSpPr/>
            <p:nvPr/>
          </p:nvSpPr>
          <p:spPr>
            <a:xfrm>
              <a:off x="838212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4" name="Google Shape;3774;p11"/>
            <p:cNvSpPr/>
            <p:nvPr/>
          </p:nvSpPr>
          <p:spPr>
            <a:xfrm>
              <a:off x="876312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5" name="Google Shape;3775;p11"/>
            <p:cNvSpPr/>
            <p:nvPr/>
          </p:nvSpPr>
          <p:spPr>
            <a:xfrm>
              <a:off x="762011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6" name="Google Shape;3776;p11"/>
            <p:cNvSpPr/>
            <p:nvPr/>
          </p:nvSpPr>
          <p:spPr>
            <a:xfrm>
              <a:off x="800111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7" name="Google Shape;3777;p11"/>
            <p:cNvSpPr/>
            <p:nvPr/>
          </p:nvSpPr>
          <p:spPr>
            <a:xfrm>
              <a:off x="838212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8" name="Google Shape;3778;p11"/>
            <p:cNvSpPr/>
            <p:nvPr/>
          </p:nvSpPr>
          <p:spPr>
            <a:xfrm>
              <a:off x="876312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9" name="Google Shape;3779;p11"/>
            <p:cNvSpPr/>
            <p:nvPr/>
          </p:nvSpPr>
          <p:spPr>
            <a:xfrm>
              <a:off x="762011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0" name="Google Shape;3780;p11"/>
            <p:cNvSpPr/>
            <p:nvPr/>
          </p:nvSpPr>
          <p:spPr>
            <a:xfrm>
              <a:off x="800111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1" name="Google Shape;3781;p11"/>
            <p:cNvSpPr/>
            <p:nvPr/>
          </p:nvSpPr>
          <p:spPr>
            <a:xfrm>
              <a:off x="838212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2" name="Google Shape;3782;p11"/>
            <p:cNvSpPr/>
            <p:nvPr/>
          </p:nvSpPr>
          <p:spPr>
            <a:xfrm>
              <a:off x="876312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3" name="Google Shape;3783;p11"/>
            <p:cNvSpPr/>
            <p:nvPr/>
          </p:nvSpPr>
          <p:spPr>
            <a:xfrm>
              <a:off x="762011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4" name="Google Shape;3784;p11"/>
            <p:cNvSpPr/>
            <p:nvPr/>
          </p:nvSpPr>
          <p:spPr>
            <a:xfrm>
              <a:off x="800111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5" name="Google Shape;3785;p11"/>
            <p:cNvSpPr/>
            <p:nvPr/>
          </p:nvSpPr>
          <p:spPr>
            <a:xfrm>
              <a:off x="838212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6" name="Google Shape;3786;p11"/>
            <p:cNvSpPr/>
            <p:nvPr/>
          </p:nvSpPr>
          <p:spPr>
            <a:xfrm>
              <a:off x="876312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7" name="Google Shape;3787;p11"/>
            <p:cNvSpPr/>
            <p:nvPr/>
          </p:nvSpPr>
          <p:spPr>
            <a:xfrm>
              <a:off x="762011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8" name="Google Shape;3788;p11"/>
            <p:cNvSpPr/>
            <p:nvPr/>
          </p:nvSpPr>
          <p:spPr>
            <a:xfrm>
              <a:off x="800111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9" name="Google Shape;3789;p11"/>
            <p:cNvSpPr/>
            <p:nvPr/>
          </p:nvSpPr>
          <p:spPr>
            <a:xfrm>
              <a:off x="838212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0" name="Google Shape;3790;p11"/>
            <p:cNvSpPr/>
            <p:nvPr/>
          </p:nvSpPr>
          <p:spPr>
            <a:xfrm>
              <a:off x="876312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1" name="Google Shape;3791;p11"/>
            <p:cNvSpPr/>
            <p:nvPr/>
          </p:nvSpPr>
          <p:spPr>
            <a:xfrm>
              <a:off x="762011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2" name="Google Shape;3792;p11"/>
            <p:cNvSpPr/>
            <p:nvPr/>
          </p:nvSpPr>
          <p:spPr>
            <a:xfrm>
              <a:off x="800111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3" name="Google Shape;3793;p11"/>
            <p:cNvSpPr/>
            <p:nvPr/>
          </p:nvSpPr>
          <p:spPr>
            <a:xfrm>
              <a:off x="838212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4" name="Google Shape;3794;p11"/>
            <p:cNvSpPr/>
            <p:nvPr/>
          </p:nvSpPr>
          <p:spPr>
            <a:xfrm>
              <a:off x="876312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5" name="Google Shape;3795;p11"/>
            <p:cNvSpPr/>
            <p:nvPr/>
          </p:nvSpPr>
          <p:spPr>
            <a:xfrm>
              <a:off x="762011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6" name="Google Shape;3796;p11"/>
            <p:cNvSpPr/>
            <p:nvPr/>
          </p:nvSpPr>
          <p:spPr>
            <a:xfrm>
              <a:off x="800111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7" name="Google Shape;3797;p11"/>
            <p:cNvSpPr/>
            <p:nvPr/>
          </p:nvSpPr>
          <p:spPr>
            <a:xfrm>
              <a:off x="838212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8" name="Google Shape;3798;p11"/>
            <p:cNvSpPr/>
            <p:nvPr/>
          </p:nvSpPr>
          <p:spPr>
            <a:xfrm>
              <a:off x="876312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9" name="Google Shape;3799;p11"/>
            <p:cNvSpPr/>
            <p:nvPr/>
          </p:nvSpPr>
          <p:spPr>
            <a:xfrm>
              <a:off x="762011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0" name="Google Shape;3800;p11"/>
            <p:cNvSpPr/>
            <p:nvPr/>
          </p:nvSpPr>
          <p:spPr>
            <a:xfrm>
              <a:off x="800111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1" name="Google Shape;3801;p11"/>
            <p:cNvSpPr/>
            <p:nvPr/>
          </p:nvSpPr>
          <p:spPr>
            <a:xfrm>
              <a:off x="838212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2" name="Google Shape;3802;p11"/>
            <p:cNvSpPr/>
            <p:nvPr/>
          </p:nvSpPr>
          <p:spPr>
            <a:xfrm>
              <a:off x="876312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3" name="Google Shape;3803;p11"/>
            <p:cNvSpPr/>
            <p:nvPr/>
          </p:nvSpPr>
          <p:spPr>
            <a:xfrm>
              <a:off x="762011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4" name="Google Shape;3804;p11"/>
            <p:cNvSpPr/>
            <p:nvPr/>
          </p:nvSpPr>
          <p:spPr>
            <a:xfrm>
              <a:off x="800111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5" name="Google Shape;3805;p11"/>
            <p:cNvSpPr/>
            <p:nvPr/>
          </p:nvSpPr>
          <p:spPr>
            <a:xfrm>
              <a:off x="838212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6" name="Google Shape;3806;p11"/>
            <p:cNvSpPr/>
            <p:nvPr/>
          </p:nvSpPr>
          <p:spPr>
            <a:xfrm>
              <a:off x="876312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7" name="Google Shape;3807;p11"/>
            <p:cNvSpPr/>
            <p:nvPr/>
          </p:nvSpPr>
          <p:spPr>
            <a:xfrm>
              <a:off x="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8" name="Google Shape;3808;p11"/>
            <p:cNvSpPr/>
            <p:nvPr/>
          </p:nvSpPr>
          <p:spPr>
            <a:xfrm>
              <a:off x="38100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9" name="Google Shape;3809;p11"/>
            <p:cNvSpPr/>
            <p:nvPr/>
          </p:nvSpPr>
          <p:spPr>
            <a:xfrm>
              <a:off x="76201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0" name="Google Shape;3810;p11"/>
            <p:cNvSpPr/>
            <p:nvPr/>
          </p:nvSpPr>
          <p:spPr>
            <a:xfrm>
              <a:off x="114301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1" name="Google Shape;3811;p11"/>
            <p:cNvSpPr/>
            <p:nvPr/>
          </p:nvSpPr>
          <p:spPr>
            <a:xfrm>
              <a:off x="152402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2" name="Google Shape;3812;p11"/>
            <p:cNvSpPr/>
            <p:nvPr/>
          </p:nvSpPr>
          <p:spPr>
            <a:xfrm>
              <a:off x="190502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3" name="Google Shape;3813;p11"/>
            <p:cNvSpPr/>
            <p:nvPr/>
          </p:nvSpPr>
          <p:spPr>
            <a:xfrm>
              <a:off x="228603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4" name="Google Shape;3814;p11"/>
            <p:cNvSpPr/>
            <p:nvPr/>
          </p:nvSpPr>
          <p:spPr>
            <a:xfrm>
              <a:off x="266703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5" name="Google Shape;3815;p11"/>
            <p:cNvSpPr/>
            <p:nvPr/>
          </p:nvSpPr>
          <p:spPr>
            <a:xfrm>
              <a:off x="304804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6" name="Google Shape;3816;p11"/>
            <p:cNvSpPr/>
            <p:nvPr/>
          </p:nvSpPr>
          <p:spPr>
            <a:xfrm>
              <a:off x="342904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7" name="Google Shape;3817;p11"/>
            <p:cNvSpPr/>
            <p:nvPr/>
          </p:nvSpPr>
          <p:spPr>
            <a:xfrm>
              <a:off x="381005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8" name="Google Shape;3818;p11"/>
            <p:cNvSpPr/>
            <p:nvPr/>
          </p:nvSpPr>
          <p:spPr>
            <a:xfrm>
              <a:off x="419105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9" name="Google Shape;3819;p11"/>
            <p:cNvSpPr/>
            <p:nvPr/>
          </p:nvSpPr>
          <p:spPr>
            <a:xfrm>
              <a:off x="457206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0" name="Google Shape;3820;p11"/>
            <p:cNvSpPr/>
            <p:nvPr/>
          </p:nvSpPr>
          <p:spPr>
            <a:xfrm>
              <a:off x="495306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1" name="Google Shape;3821;p11"/>
            <p:cNvSpPr/>
            <p:nvPr/>
          </p:nvSpPr>
          <p:spPr>
            <a:xfrm>
              <a:off x="533407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2" name="Google Shape;3822;p11"/>
            <p:cNvSpPr/>
            <p:nvPr/>
          </p:nvSpPr>
          <p:spPr>
            <a:xfrm>
              <a:off x="571507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3" name="Google Shape;3823;p11"/>
            <p:cNvSpPr/>
            <p:nvPr/>
          </p:nvSpPr>
          <p:spPr>
            <a:xfrm>
              <a:off x="609608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4" name="Google Shape;3824;p11"/>
            <p:cNvSpPr/>
            <p:nvPr/>
          </p:nvSpPr>
          <p:spPr>
            <a:xfrm>
              <a:off x="647708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5" name="Google Shape;3825;p11"/>
            <p:cNvSpPr/>
            <p:nvPr/>
          </p:nvSpPr>
          <p:spPr>
            <a:xfrm>
              <a:off x="685809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6" name="Google Shape;3826;p11"/>
            <p:cNvSpPr/>
            <p:nvPr/>
          </p:nvSpPr>
          <p:spPr>
            <a:xfrm>
              <a:off x="723909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7" name="Google Shape;3827;p11"/>
            <p:cNvSpPr/>
            <p:nvPr/>
          </p:nvSpPr>
          <p:spPr>
            <a:xfrm>
              <a:off x="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8" name="Google Shape;3828;p11"/>
            <p:cNvSpPr/>
            <p:nvPr/>
          </p:nvSpPr>
          <p:spPr>
            <a:xfrm>
              <a:off x="38100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9" name="Google Shape;3829;p11"/>
            <p:cNvSpPr/>
            <p:nvPr/>
          </p:nvSpPr>
          <p:spPr>
            <a:xfrm>
              <a:off x="76201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0" name="Google Shape;3830;p11"/>
            <p:cNvSpPr/>
            <p:nvPr/>
          </p:nvSpPr>
          <p:spPr>
            <a:xfrm>
              <a:off x="114301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1" name="Google Shape;3831;p11"/>
            <p:cNvSpPr/>
            <p:nvPr/>
          </p:nvSpPr>
          <p:spPr>
            <a:xfrm>
              <a:off x="152402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2" name="Google Shape;3832;p11"/>
            <p:cNvSpPr/>
            <p:nvPr/>
          </p:nvSpPr>
          <p:spPr>
            <a:xfrm>
              <a:off x="190502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3" name="Google Shape;3833;p11"/>
            <p:cNvSpPr/>
            <p:nvPr/>
          </p:nvSpPr>
          <p:spPr>
            <a:xfrm>
              <a:off x="228603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4" name="Google Shape;3834;p11"/>
            <p:cNvSpPr/>
            <p:nvPr/>
          </p:nvSpPr>
          <p:spPr>
            <a:xfrm>
              <a:off x="266703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5" name="Google Shape;3835;p11"/>
            <p:cNvSpPr/>
            <p:nvPr/>
          </p:nvSpPr>
          <p:spPr>
            <a:xfrm>
              <a:off x="304804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6" name="Google Shape;3836;p11"/>
            <p:cNvSpPr/>
            <p:nvPr/>
          </p:nvSpPr>
          <p:spPr>
            <a:xfrm>
              <a:off x="342904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7" name="Google Shape;3837;p11"/>
            <p:cNvSpPr/>
            <p:nvPr/>
          </p:nvSpPr>
          <p:spPr>
            <a:xfrm>
              <a:off x="381005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8" name="Google Shape;3838;p11"/>
            <p:cNvSpPr/>
            <p:nvPr/>
          </p:nvSpPr>
          <p:spPr>
            <a:xfrm>
              <a:off x="419105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9" name="Google Shape;3839;p11"/>
            <p:cNvSpPr/>
            <p:nvPr/>
          </p:nvSpPr>
          <p:spPr>
            <a:xfrm>
              <a:off x="457206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0" name="Google Shape;3840;p11"/>
            <p:cNvSpPr/>
            <p:nvPr/>
          </p:nvSpPr>
          <p:spPr>
            <a:xfrm>
              <a:off x="495306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1" name="Google Shape;3841;p11"/>
            <p:cNvSpPr/>
            <p:nvPr/>
          </p:nvSpPr>
          <p:spPr>
            <a:xfrm>
              <a:off x="533407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2" name="Google Shape;3842;p11"/>
            <p:cNvSpPr/>
            <p:nvPr/>
          </p:nvSpPr>
          <p:spPr>
            <a:xfrm>
              <a:off x="571507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3" name="Google Shape;3843;p11"/>
            <p:cNvSpPr/>
            <p:nvPr/>
          </p:nvSpPr>
          <p:spPr>
            <a:xfrm>
              <a:off x="609608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4" name="Google Shape;3844;p11"/>
            <p:cNvSpPr/>
            <p:nvPr/>
          </p:nvSpPr>
          <p:spPr>
            <a:xfrm>
              <a:off x="647708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5" name="Google Shape;3845;p11"/>
            <p:cNvSpPr/>
            <p:nvPr/>
          </p:nvSpPr>
          <p:spPr>
            <a:xfrm>
              <a:off x="685809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6" name="Google Shape;3846;p11"/>
            <p:cNvSpPr/>
            <p:nvPr/>
          </p:nvSpPr>
          <p:spPr>
            <a:xfrm>
              <a:off x="723909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7" name="Google Shape;3847;p11"/>
            <p:cNvSpPr/>
            <p:nvPr/>
          </p:nvSpPr>
          <p:spPr>
            <a:xfrm>
              <a:off x="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8" name="Google Shape;3848;p11"/>
            <p:cNvSpPr/>
            <p:nvPr/>
          </p:nvSpPr>
          <p:spPr>
            <a:xfrm>
              <a:off x="38100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9" name="Google Shape;3849;p11"/>
            <p:cNvSpPr/>
            <p:nvPr/>
          </p:nvSpPr>
          <p:spPr>
            <a:xfrm>
              <a:off x="76201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0" name="Google Shape;3850;p11"/>
            <p:cNvSpPr/>
            <p:nvPr/>
          </p:nvSpPr>
          <p:spPr>
            <a:xfrm>
              <a:off x="114301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1" name="Google Shape;3851;p11"/>
            <p:cNvSpPr/>
            <p:nvPr/>
          </p:nvSpPr>
          <p:spPr>
            <a:xfrm>
              <a:off x="152402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2" name="Google Shape;3852;p11"/>
            <p:cNvSpPr/>
            <p:nvPr/>
          </p:nvSpPr>
          <p:spPr>
            <a:xfrm>
              <a:off x="190502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3" name="Google Shape;3853;p11"/>
            <p:cNvSpPr/>
            <p:nvPr/>
          </p:nvSpPr>
          <p:spPr>
            <a:xfrm>
              <a:off x="228603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4" name="Google Shape;3854;p11"/>
            <p:cNvSpPr/>
            <p:nvPr/>
          </p:nvSpPr>
          <p:spPr>
            <a:xfrm>
              <a:off x="266703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5" name="Google Shape;3855;p11"/>
            <p:cNvSpPr/>
            <p:nvPr/>
          </p:nvSpPr>
          <p:spPr>
            <a:xfrm>
              <a:off x="304804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6" name="Google Shape;3856;p11"/>
            <p:cNvSpPr/>
            <p:nvPr/>
          </p:nvSpPr>
          <p:spPr>
            <a:xfrm>
              <a:off x="342904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7" name="Google Shape;3857;p11"/>
            <p:cNvSpPr/>
            <p:nvPr/>
          </p:nvSpPr>
          <p:spPr>
            <a:xfrm>
              <a:off x="381005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8" name="Google Shape;3858;p11"/>
            <p:cNvSpPr/>
            <p:nvPr/>
          </p:nvSpPr>
          <p:spPr>
            <a:xfrm>
              <a:off x="419105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9" name="Google Shape;3859;p11"/>
            <p:cNvSpPr/>
            <p:nvPr/>
          </p:nvSpPr>
          <p:spPr>
            <a:xfrm>
              <a:off x="457206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0" name="Google Shape;3860;p11"/>
            <p:cNvSpPr/>
            <p:nvPr/>
          </p:nvSpPr>
          <p:spPr>
            <a:xfrm>
              <a:off x="495306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1" name="Google Shape;3861;p11"/>
            <p:cNvSpPr/>
            <p:nvPr/>
          </p:nvSpPr>
          <p:spPr>
            <a:xfrm>
              <a:off x="533407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2" name="Google Shape;3862;p11"/>
            <p:cNvSpPr/>
            <p:nvPr/>
          </p:nvSpPr>
          <p:spPr>
            <a:xfrm>
              <a:off x="571507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3" name="Google Shape;3863;p11"/>
            <p:cNvSpPr/>
            <p:nvPr/>
          </p:nvSpPr>
          <p:spPr>
            <a:xfrm>
              <a:off x="609608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4" name="Google Shape;3864;p11"/>
            <p:cNvSpPr/>
            <p:nvPr/>
          </p:nvSpPr>
          <p:spPr>
            <a:xfrm>
              <a:off x="647708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5" name="Google Shape;3865;p11"/>
            <p:cNvSpPr/>
            <p:nvPr/>
          </p:nvSpPr>
          <p:spPr>
            <a:xfrm>
              <a:off x="685809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6" name="Google Shape;3866;p11"/>
            <p:cNvSpPr/>
            <p:nvPr/>
          </p:nvSpPr>
          <p:spPr>
            <a:xfrm>
              <a:off x="723909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7" name="Google Shape;3867;p11"/>
            <p:cNvSpPr/>
            <p:nvPr/>
          </p:nvSpPr>
          <p:spPr>
            <a:xfrm>
              <a:off x="762011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8" name="Google Shape;3868;p11"/>
            <p:cNvSpPr/>
            <p:nvPr/>
          </p:nvSpPr>
          <p:spPr>
            <a:xfrm>
              <a:off x="800111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9" name="Google Shape;3869;p11"/>
            <p:cNvSpPr/>
            <p:nvPr/>
          </p:nvSpPr>
          <p:spPr>
            <a:xfrm>
              <a:off x="838212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0" name="Google Shape;3870;p11"/>
            <p:cNvSpPr/>
            <p:nvPr/>
          </p:nvSpPr>
          <p:spPr>
            <a:xfrm>
              <a:off x="876312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1" name="Google Shape;3871;p11"/>
            <p:cNvSpPr/>
            <p:nvPr/>
          </p:nvSpPr>
          <p:spPr>
            <a:xfrm>
              <a:off x="762011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2" name="Google Shape;3872;p11"/>
            <p:cNvSpPr/>
            <p:nvPr/>
          </p:nvSpPr>
          <p:spPr>
            <a:xfrm>
              <a:off x="800111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3" name="Google Shape;3873;p11"/>
            <p:cNvSpPr/>
            <p:nvPr/>
          </p:nvSpPr>
          <p:spPr>
            <a:xfrm>
              <a:off x="838212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4" name="Google Shape;3874;p11"/>
            <p:cNvSpPr/>
            <p:nvPr/>
          </p:nvSpPr>
          <p:spPr>
            <a:xfrm>
              <a:off x="876312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5" name="Google Shape;3875;p11"/>
            <p:cNvSpPr/>
            <p:nvPr/>
          </p:nvSpPr>
          <p:spPr>
            <a:xfrm>
              <a:off x="762011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6" name="Google Shape;3876;p11"/>
            <p:cNvSpPr/>
            <p:nvPr/>
          </p:nvSpPr>
          <p:spPr>
            <a:xfrm>
              <a:off x="800111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7" name="Google Shape;3877;p11"/>
            <p:cNvSpPr/>
            <p:nvPr/>
          </p:nvSpPr>
          <p:spPr>
            <a:xfrm>
              <a:off x="838212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8" name="Google Shape;3878;p11"/>
            <p:cNvSpPr/>
            <p:nvPr/>
          </p:nvSpPr>
          <p:spPr>
            <a:xfrm>
              <a:off x="876312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79" name="Google Shape;3879;p11"/>
          <p:cNvSpPr/>
          <p:nvPr/>
        </p:nvSpPr>
        <p:spPr>
          <a:xfrm flipH="1">
            <a:off x="0" y="0"/>
            <a:ext cx="9144000" cy="5143500"/>
          </a:xfrm>
          <a:prstGeom prst="rtTriangle">
            <a:avLst/>
          </a:prstGeom>
          <a:solidFill>
            <a:srgbClr val="005051">
              <a:alpha val="10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80" name="Google Shape;3880;p11"/>
          <p:cNvGrpSpPr/>
          <p:nvPr/>
        </p:nvGrpSpPr>
        <p:grpSpPr>
          <a:xfrm>
            <a:off x="553048" y="535000"/>
            <a:ext cx="8105852" cy="4302000"/>
            <a:chOff x="553048" y="535000"/>
            <a:chExt cx="8105852" cy="4302000"/>
          </a:xfrm>
        </p:grpSpPr>
        <p:sp>
          <p:nvSpPr>
            <p:cNvPr id="3881" name="Google Shape;3881;p11"/>
            <p:cNvSpPr/>
            <p:nvPr/>
          </p:nvSpPr>
          <p:spPr>
            <a:xfrm>
              <a:off x="942300" y="763600"/>
              <a:ext cx="7716600" cy="4073400"/>
            </a:xfrm>
            <a:prstGeom prst="roundRect">
              <a:avLst>
                <a:gd name="adj" fmla="val 2480"/>
              </a:avLst>
            </a:prstGeom>
            <a:solidFill>
              <a:srgbClr val="222828">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2" name="Google Shape;3882;p11"/>
            <p:cNvSpPr/>
            <p:nvPr/>
          </p:nvSpPr>
          <p:spPr>
            <a:xfrm>
              <a:off x="712275" y="535000"/>
              <a:ext cx="7716600" cy="4073400"/>
            </a:xfrm>
            <a:prstGeom prst="roundRect">
              <a:avLst>
                <a:gd name="adj" fmla="val 248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3" name="Google Shape;3883;p11"/>
            <p:cNvSpPr/>
            <p:nvPr/>
          </p:nvSpPr>
          <p:spPr>
            <a:xfrm>
              <a:off x="848698" y="898261"/>
              <a:ext cx="317374" cy="317436"/>
            </a:xfrm>
            <a:custGeom>
              <a:avLst/>
              <a:gdLst/>
              <a:ahLst/>
              <a:cxnLst/>
              <a:rect l="l" t="t" r="r" b="b"/>
              <a:pathLst>
                <a:path w="15209" h="15212" extrusionOk="0">
                  <a:moveTo>
                    <a:pt x="7604" y="0"/>
                  </a:moveTo>
                  <a:cubicBezTo>
                    <a:pt x="3404" y="0"/>
                    <a:pt x="0" y="3405"/>
                    <a:pt x="0" y="7605"/>
                  </a:cubicBezTo>
                  <a:cubicBezTo>
                    <a:pt x="0" y="11805"/>
                    <a:pt x="3404" y="15212"/>
                    <a:pt x="7604" y="15212"/>
                  </a:cubicBezTo>
                  <a:cubicBezTo>
                    <a:pt x="11804" y="15212"/>
                    <a:pt x="15209" y="11805"/>
                    <a:pt x="15209" y="7605"/>
                  </a:cubicBezTo>
                  <a:cubicBezTo>
                    <a:pt x="15209" y="3405"/>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4" name="Google Shape;3884;p11"/>
            <p:cNvSpPr/>
            <p:nvPr/>
          </p:nvSpPr>
          <p:spPr>
            <a:xfrm>
              <a:off x="553048" y="931482"/>
              <a:ext cx="549400" cy="250994"/>
            </a:xfrm>
            <a:custGeom>
              <a:avLst/>
              <a:gdLst/>
              <a:ahLst/>
              <a:cxnLst/>
              <a:rect l="l" t="t" r="r" b="b"/>
              <a:pathLst>
                <a:path w="26328" h="12028" extrusionOk="0">
                  <a:moveTo>
                    <a:pt x="1493" y="0"/>
                  </a:moveTo>
                  <a:cubicBezTo>
                    <a:pt x="671" y="0"/>
                    <a:pt x="0" y="668"/>
                    <a:pt x="0" y="1494"/>
                  </a:cubicBezTo>
                  <a:cubicBezTo>
                    <a:pt x="0" y="2319"/>
                    <a:pt x="671" y="2990"/>
                    <a:pt x="1493" y="2990"/>
                  </a:cubicBezTo>
                  <a:lnTo>
                    <a:pt x="19596" y="2990"/>
                  </a:lnTo>
                  <a:cubicBezTo>
                    <a:pt x="21591" y="2990"/>
                    <a:pt x="23340" y="4081"/>
                    <a:pt x="23340" y="5330"/>
                  </a:cubicBezTo>
                  <a:lnTo>
                    <a:pt x="23340" y="6698"/>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5" name="Google Shape;3885;p11"/>
            <p:cNvSpPr/>
            <p:nvPr/>
          </p:nvSpPr>
          <p:spPr>
            <a:xfrm>
              <a:off x="848698" y="1332681"/>
              <a:ext cx="317374" cy="317457"/>
            </a:xfrm>
            <a:custGeom>
              <a:avLst/>
              <a:gdLst/>
              <a:ahLst/>
              <a:cxnLst/>
              <a:rect l="l" t="t" r="r" b="b"/>
              <a:pathLst>
                <a:path w="15209" h="15213" extrusionOk="0">
                  <a:moveTo>
                    <a:pt x="7604" y="1"/>
                  </a:moveTo>
                  <a:cubicBezTo>
                    <a:pt x="3404" y="1"/>
                    <a:pt x="0" y="3408"/>
                    <a:pt x="0" y="7608"/>
                  </a:cubicBezTo>
                  <a:cubicBezTo>
                    <a:pt x="0" y="11808"/>
                    <a:pt x="3404" y="15212"/>
                    <a:pt x="7604" y="15212"/>
                  </a:cubicBezTo>
                  <a:cubicBezTo>
                    <a:pt x="11804" y="15212"/>
                    <a:pt x="15209" y="11808"/>
                    <a:pt x="15209" y="7608"/>
                  </a:cubicBezTo>
                  <a:cubicBezTo>
                    <a:pt x="15209" y="3408"/>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6" name="Google Shape;3886;p11"/>
            <p:cNvSpPr/>
            <p:nvPr/>
          </p:nvSpPr>
          <p:spPr>
            <a:xfrm>
              <a:off x="553048" y="1365902"/>
              <a:ext cx="549400" cy="251015"/>
            </a:xfrm>
            <a:custGeom>
              <a:avLst/>
              <a:gdLst/>
              <a:ahLst/>
              <a:cxnLst/>
              <a:rect l="l" t="t" r="r" b="b"/>
              <a:pathLst>
                <a:path w="26328" h="12029" extrusionOk="0">
                  <a:moveTo>
                    <a:pt x="1493" y="1"/>
                  </a:moveTo>
                  <a:cubicBezTo>
                    <a:pt x="671" y="1"/>
                    <a:pt x="0" y="671"/>
                    <a:pt x="0" y="1497"/>
                  </a:cubicBezTo>
                  <a:cubicBezTo>
                    <a:pt x="0" y="2320"/>
                    <a:pt x="671" y="2990"/>
                    <a:pt x="1493" y="2990"/>
                  </a:cubicBezTo>
                  <a:lnTo>
                    <a:pt x="19596" y="2990"/>
                  </a:lnTo>
                  <a:cubicBezTo>
                    <a:pt x="21591" y="2990"/>
                    <a:pt x="23340" y="4084"/>
                    <a:pt x="23340" y="5330"/>
                  </a:cubicBezTo>
                  <a:lnTo>
                    <a:pt x="23340" y="6699"/>
                  </a:lnTo>
                  <a:cubicBezTo>
                    <a:pt x="23340" y="7948"/>
                    <a:pt x="21591" y="9042"/>
                    <a:pt x="19596" y="9042"/>
                  </a:cubicBezTo>
                  <a:lnTo>
                    <a:pt x="1493" y="9042"/>
                  </a:lnTo>
                  <a:cubicBezTo>
                    <a:pt x="671" y="9042"/>
                    <a:pt x="0" y="9709"/>
                    <a:pt x="0" y="10535"/>
                  </a:cubicBezTo>
                  <a:cubicBezTo>
                    <a:pt x="0" y="11361"/>
                    <a:pt x="671" y="12028"/>
                    <a:pt x="1493" y="12028"/>
                  </a:cubicBezTo>
                  <a:lnTo>
                    <a:pt x="19596" y="12028"/>
                  </a:lnTo>
                  <a:cubicBezTo>
                    <a:pt x="23370" y="12028"/>
                    <a:pt x="26327" y="9688"/>
                    <a:pt x="26327" y="6699"/>
                  </a:cubicBezTo>
                  <a:lnTo>
                    <a:pt x="26327" y="5330"/>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7" name="Google Shape;3887;p11"/>
            <p:cNvSpPr/>
            <p:nvPr/>
          </p:nvSpPr>
          <p:spPr>
            <a:xfrm>
              <a:off x="848698" y="1767184"/>
              <a:ext cx="317374" cy="317436"/>
            </a:xfrm>
            <a:custGeom>
              <a:avLst/>
              <a:gdLst/>
              <a:ahLst/>
              <a:cxnLst/>
              <a:rect l="l" t="t" r="r" b="b"/>
              <a:pathLst>
                <a:path w="15209" h="15212" extrusionOk="0">
                  <a:moveTo>
                    <a:pt x="7604" y="0"/>
                  </a:moveTo>
                  <a:cubicBezTo>
                    <a:pt x="3404" y="0"/>
                    <a:pt x="0" y="3404"/>
                    <a:pt x="0" y="7605"/>
                  </a:cubicBezTo>
                  <a:cubicBezTo>
                    <a:pt x="0" y="11805"/>
                    <a:pt x="3404" y="15212"/>
                    <a:pt x="7604" y="15212"/>
                  </a:cubicBezTo>
                  <a:cubicBezTo>
                    <a:pt x="11804" y="15212"/>
                    <a:pt x="15209" y="11805"/>
                    <a:pt x="15209" y="7605"/>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8" name="Google Shape;3888;p11"/>
            <p:cNvSpPr/>
            <p:nvPr/>
          </p:nvSpPr>
          <p:spPr>
            <a:xfrm>
              <a:off x="553048" y="1800405"/>
              <a:ext cx="549400" cy="250994"/>
            </a:xfrm>
            <a:custGeom>
              <a:avLst/>
              <a:gdLst/>
              <a:ahLst/>
              <a:cxnLst/>
              <a:rect l="l" t="t" r="r" b="b"/>
              <a:pathLst>
                <a:path w="26328" h="12028" extrusionOk="0">
                  <a:moveTo>
                    <a:pt x="1493" y="0"/>
                  </a:moveTo>
                  <a:cubicBezTo>
                    <a:pt x="671" y="0"/>
                    <a:pt x="0" y="668"/>
                    <a:pt x="0" y="1493"/>
                  </a:cubicBezTo>
                  <a:cubicBezTo>
                    <a:pt x="0" y="2319"/>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9" name="Google Shape;3889;p11"/>
            <p:cNvSpPr/>
            <p:nvPr/>
          </p:nvSpPr>
          <p:spPr>
            <a:xfrm>
              <a:off x="848698" y="2201603"/>
              <a:ext cx="317374" cy="317457"/>
            </a:xfrm>
            <a:custGeom>
              <a:avLst/>
              <a:gdLst/>
              <a:ahLst/>
              <a:cxnLst/>
              <a:rect l="l" t="t" r="r" b="b"/>
              <a:pathLst>
                <a:path w="15209" h="15213" extrusionOk="0">
                  <a:moveTo>
                    <a:pt x="7604" y="1"/>
                  </a:moveTo>
                  <a:cubicBezTo>
                    <a:pt x="3404" y="1"/>
                    <a:pt x="0" y="3405"/>
                    <a:pt x="0" y="7608"/>
                  </a:cubicBezTo>
                  <a:cubicBezTo>
                    <a:pt x="0" y="11808"/>
                    <a:pt x="3404" y="15212"/>
                    <a:pt x="7604" y="15212"/>
                  </a:cubicBezTo>
                  <a:cubicBezTo>
                    <a:pt x="11804" y="15212"/>
                    <a:pt x="15209" y="11808"/>
                    <a:pt x="15209" y="7608"/>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0" name="Google Shape;3890;p11"/>
            <p:cNvSpPr/>
            <p:nvPr/>
          </p:nvSpPr>
          <p:spPr>
            <a:xfrm>
              <a:off x="553048" y="2234824"/>
              <a:ext cx="549400" cy="251015"/>
            </a:xfrm>
            <a:custGeom>
              <a:avLst/>
              <a:gdLst/>
              <a:ahLst/>
              <a:cxnLst/>
              <a:rect l="l" t="t" r="r" b="b"/>
              <a:pathLst>
                <a:path w="26328" h="12029" extrusionOk="0">
                  <a:moveTo>
                    <a:pt x="1493" y="1"/>
                  </a:moveTo>
                  <a:cubicBezTo>
                    <a:pt x="671" y="1"/>
                    <a:pt x="0" y="668"/>
                    <a:pt x="0" y="1494"/>
                  </a:cubicBezTo>
                  <a:cubicBezTo>
                    <a:pt x="0" y="2320"/>
                    <a:pt x="671" y="2990"/>
                    <a:pt x="1493" y="2990"/>
                  </a:cubicBezTo>
                  <a:lnTo>
                    <a:pt x="19596" y="2990"/>
                  </a:lnTo>
                  <a:cubicBezTo>
                    <a:pt x="21591" y="2990"/>
                    <a:pt x="23340" y="4084"/>
                    <a:pt x="23340" y="5330"/>
                  </a:cubicBezTo>
                  <a:lnTo>
                    <a:pt x="23340" y="6699"/>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9"/>
                  </a:cubicBezTo>
                  <a:lnTo>
                    <a:pt x="26327" y="5330"/>
                  </a:lnTo>
                  <a:cubicBezTo>
                    <a:pt x="26327" y="2341"/>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1" name="Google Shape;3891;p11"/>
            <p:cNvSpPr/>
            <p:nvPr/>
          </p:nvSpPr>
          <p:spPr>
            <a:xfrm>
              <a:off x="848698" y="2636106"/>
              <a:ext cx="317374" cy="317374"/>
            </a:xfrm>
            <a:custGeom>
              <a:avLst/>
              <a:gdLst/>
              <a:ahLst/>
              <a:cxnLst/>
              <a:rect l="l" t="t" r="r" b="b"/>
              <a:pathLst>
                <a:path w="15209" h="15209" extrusionOk="0">
                  <a:moveTo>
                    <a:pt x="7604" y="0"/>
                  </a:moveTo>
                  <a:cubicBezTo>
                    <a:pt x="3404" y="0"/>
                    <a:pt x="0" y="3404"/>
                    <a:pt x="0" y="7604"/>
                  </a:cubicBezTo>
                  <a:cubicBezTo>
                    <a:pt x="0" y="11805"/>
                    <a:pt x="3404" y="15209"/>
                    <a:pt x="7604" y="15209"/>
                  </a:cubicBezTo>
                  <a:cubicBezTo>
                    <a:pt x="11804" y="15209"/>
                    <a:pt x="15209" y="11805"/>
                    <a:pt x="15209" y="7604"/>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2" name="Google Shape;3892;p11"/>
            <p:cNvSpPr/>
            <p:nvPr/>
          </p:nvSpPr>
          <p:spPr>
            <a:xfrm>
              <a:off x="553048" y="2669265"/>
              <a:ext cx="549400" cy="250994"/>
            </a:xfrm>
            <a:custGeom>
              <a:avLst/>
              <a:gdLst/>
              <a:ahLst/>
              <a:cxnLst/>
              <a:rect l="l" t="t" r="r" b="b"/>
              <a:pathLst>
                <a:path w="26328" h="12028" extrusionOk="0">
                  <a:moveTo>
                    <a:pt x="1493" y="0"/>
                  </a:moveTo>
                  <a:cubicBezTo>
                    <a:pt x="671" y="0"/>
                    <a:pt x="0" y="671"/>
                    <a:pt x="0" y="1496"/>
                  </a:cubicBezTo>
                  <a:cubicBezTo>
                    <a:pt x="0" y="2322"/>
                    <a:pt x="671" y="2990"/>
                    <a:pt x="1493" y="2990"/>
                  </a:cubicBezTo>
                  <a:lnTo>
                    <a:pt x="19596" y="2990"/>
                  </a:lnTo>
                  <a:cubicBezTo>
                    <a:pt x="21591" y="2990"/>
                    <a:pt x="23340" y="4084"/>
                    <a:pt x="23340" y="5330"/>
                  </a:cubicBezTo>
                  <a:lnTo>
                    <a:pt x="23340" y="6698"/>
                  </a:lnTo>
                  <a:cubicBezTo>
                    <a:pt x="23340" y="7947"/>
                    <a:pt x="21591" y="9041"/>
                    <a:pt x="19596" y="9041"/>
                  </a:cubicBezTo>
                  <a:lnTo>
                    <a:pt x="1493" y="9041"/>
                  </a:lnTo>
                  <a:cubicBezTo>
                    <a:pt x="671" y="9041"/>
                    <a:pt x="0" y="9709"/>
                    <a:pt x="0" y="10534"/>
                  </a:cubicBezTo>
                  <a:cubicBezTo>
                    <a:pt x="0" y="11360"/>
                    <a:pt x="671" y="12028"/>
                    <a:pt x="1493" y="12028"/>
                  </a:cubicBezTo>
                  <a:lnTo>
                    <a:pt x="19596" y="12028"/>
                  </a:lnTo>
                  <a:cubicBezTo>
                    <a:pt x="23370" y="12028"/>
                    <a:pt x="26327" y="9688"/>
                    <a:pt x="26327" y="6698"/>
                  </a:cubicBezTo>
                  <a:lnTo>
                    <a:pt x="26327" y="5330"/>
                  </a:lnTo>
                  <a:cubicBezTo>
                    <a:pt x="26327" y="2343"/>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3" name="Google Shape;3893;p11"/>
            <p:cNvSpPr/>
            <p:nvPr/>
          </p:nvSpPr>
          <p:spPr>
            <a:xfrm>
              <a:off x="848698" y="3070526"/>
              <a:ext cx="317374" cy="317457"/>
            </a:xfrm>
            <a:custGeom>
              <a:avLst/>
              <a:gdLst/>
              <a:ahLst/>
              <a:cxnLst/>
              <a:rect l="l" t="t" r="r" b="b"/>
              <a:pathLst>
                <a:path w="15209" h="15213" extrusionOk="0">
                  <a:moveTo>
                    <a:pt x="7604" y="1"/>
                  </a:moveTo>
                  <a:cubicBezTo>
                    <a:pt x="3404" y="1"/>
                    <a:pt x="0" y="3405"/>
                    <a:pt x="0" y="7605"/>
                  </a:cubicBezTo>
                  <a:cubicBezTo>
                    <a:pt x="0" y="11805"/>
                    <a:pt x="3404" y="15212"/>
                    <a:pt x="7604" y="15212"/>
                  </a:cubicBezTo>
                  <a:cubicBezTo>
                    <a:pt x="11804" y="15212"/>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4" name="Google Shape;3894;p11"/>
            <p:cNvSpPr/>
            <p:nvPr/>
          </p:nvSpPr>
          <p:spPr>
            <a:xfrm>
              <a:off x="553048" y="3103747"/>
              <a:ext cx="549400" cy="251015"/>
            </a:xfrm>
            <a:custGeom>
              <a:avLst/>
              <a:gdLst/>
              <a:ahLst/>
              <a:cxnLst/>
              <a:rect l="l" t="t" r="r" b="b"/>
              <a:pathLst>
                <a:path w="26328" h="12029" extrusionOk="0">
                  <a:moveTo>
                    <a:pt x="1493" y="0"/>
                  </a:moveTo>
                  <a:cubicBezTo>
                    <a:pt x="671" y="0"/>
                    <a:pt x="0" y="668"/>
                    <a:pt x="0" y="1494"/>
                  </a:cubicBezTo>
                  <a:cubicBezTo>
                    <a:pt x="0" y="2320"/>
                    <a:pt x="671" y="2987"/>
                    <a:pt x="1493" y="2987"/>
                  </a:cubicBezTo>
                  <a:lnTo>
                    <a:pt x="19596" y="2987"/>
                  </a:lnTo>
                  <a:cubicBezTo>
                    <a:pt x="21591" y="2987"/>
                    <a:pt x="23340" y="4081"/>
                    <a:pt x="23340" y="5330"/>
                  </a:cubicBezTo>
                  <a:lnTo>
                    <a:pt x="23340" y="6696"/>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6"/>
                  </a:cubicBezTo>
                  <a:lnTo>
                    <a:pt x="26327" y="5330"/>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5" name="Google Shape;3895;p11"/>
            <p:cNvSpPr/>
            <p:nvPr/>
          </p:nvSpPr>
          <p:spPr>
            <a:xfrm>
              <a:off x="848698" y="3504966"/>
              <a:ext cx="317374" cy="317436"/>
            </a:xfrm>
            <a:custGeom>
              <a:avLst/>
              <a:gdLst/>
              <a:ahLst/>
              <a:cxnLst/>
              <a:rect l="l" t="t" r="r" b="b"/>
              <a:pathLst>
                <a:path w="15209" h="15212" extrusionOk="0">
                  <a:moveTo>
                    <a:pt x="7604" y="0"/>
                  </a:moveTo>
                  <a:cubicBezTo>
                    <a:pt x="3404" y="0"/>
                    <a:pt x="0" y="3407"/>
                    <a:pt x="0" y="7607"/>
                  </a:cubicBezTo>
                  <a:cubicBezTo>
                    <a:pt x="0" y="11807"/>
                    <a:pt x="3404" y="15212"/>
                    <a:pt x="7604" y="15212"/>
                  </a:cubicBezTo>
                  <a:cubicBezTo>
                    <a:pt x="11804" y="15212"/>
                    <a:pt x="15209" y="11807"/>
                    <a:pt x="15209" y="7607"/>
                  </a:cubicBezTo>
                  <a:cubicBezTo>
                    <a:pt x="15209" y="3407"/>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6" name="Google Shape;3896;p11"/>
            <p:cNvSpPr/>
            <p:nvPr/>
          </p:nvSpPr>
          <p:spPr>
            <a:xfrm>
              <a:off x="553048" y="3538167"/>
              <a:ext cx="549400" cy="251015"/>
            </a:xfrm>
            <a:custGeom>
              <a:avLst/>
              <a:gdLst/>
              <a:ahLst/>
              <a:cxnLst/>
              <a:rect l="l" t="t" r="r" b="b"/>
              <a:pathLst>
                <a:path w="26328" h="12029" extrusionOk="0">
                  <a:moveTo>
                    <a:pt x="1493" y="1"/>
                  </a:moveTo>
                  <a:cubicBezTo>
                    <a:pt x="671" y="1"/>
                    <a:pt x="0" y="672"/>
                    <a:pt x="0" y="1497"/>
                  </a:cubicBezTo>
                  <a:cubicBezTo>
                    <a:pt x="0" y="2320"/>
                    <a:pt x="671" y="2991"/>
                    <a:pt x="1493" y="2991"/>
                  </a:cubicBezTo>
                  <a:lnTo>
                    <a:pt x="19596" y="2991"/>
                  </a:lnTo>
                  <a:cubicBezTo>
                    <a:pt x="21591" y="2991"/>
                    <a:pt x="23340" y="4085"/>
                    <a:pt x="23340" y="5331"/>
                  </a:cubicBezTo>
                  <a:lnTo>
                    <a:pt x="23340" y="6699"/>
                  </a:lnTo>
                  <a:cubicBezTo>
                    <a:pt x="23340" y="7948"/>
                    <a:pt x="21591" y="9042"/>
                    <a:pt x="19596" y="9042"/>
                  </a:cubicBezTo>
                  <a:lnTo>
                    <a:pt x="1493" y="9042"/>
                  </a:lnTo>
                  <a:cubicBezTo>
                    <a:pt x="671" y="9042"/>
                    <a:pt x="0" y="9710"/>
                    <a:pt x="0" y="10535"/>
                  </a:cubicBezTo>
                  <a:cubicBezTo>
                    <a:pt x="0" y="11361"/>
                    <a:pt x="671" y="12029"/>
                    <a:pt x="1493" y="12029"/>
                  </a:cubicBezTo>
                  <a:lnTo>
                    <a:pt x="19596" y="12029"/>
                  </a:lnTo>
                  <a:cubicBezTo>
                    <a:pt x="23370" y="12029"/>
                    <a:pt x="26327" y="9689"/>
                    <a:pt x="26327" y="6699"/>
                  </a:cubicBezTo>
                  <a:lnTo>
                    <a:pt x="26327" y="5331"/>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7" name="Google Shape;3897;p11"/>
            <p:cNvSpPr/>
            <p:nvPr/>
          </p:nvSpPr>
          <p:spPr>
            <a:xfrm>
              <a:off x="848698" y="3939449"/>
              <a:ext cx="317374" cy="317395"/>
            </a:xfrm>
            <a:custGeom>
              <a:avLst/>
              <a:gdLst/>
              <a:ahLst/>
              <a:cxnLst/>
              <a:rect l="l" t="t" r="r" b="b"/>
              <a:pathLst>
                <a:path w="15209" h="15210" extrusionOk="0">
                  <a:moveTo>
                    <a:pt x="7604" y="1"/>
                  </a:moveTo>
                  <a:cubicBezTo>
                    <a:pt x="3404" y="1"/>
                    <a:pt x="0" y="3405"/>
                    <a:pt x="0" y="7605"/>
                  </a:cubicBezTo>
                  <a:cubicBezTo>
                    <a:pt x="0" y="11805"/>
                    <a:pt x="3404" y="15209"/>
                    <a:pt x="7604" y="15209"/>
                  </a:cubicBezTo>
                  <a:cubicBezTo>
                    <a:pt x="11804" y="15209"/>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8" name="Google Shape;3898;p11"/>
            <p:cNvSpPr/>
            <p:nvPr/>
          </p:nvSpPr>
          <p:spPr>
            <a:xfrm>
              <a:off x="553048" y="3972670"/>
              <a:ext cx="549400" cy="251015"/>
            </a:xfrm>
            <a:custGeom>
              <a:avLst/>
              <a:gdLst/>
              <a:ahLst/>
              <a:cxnLst/>
              <a:rect l="l" t="t" r="r" b="b"/>
              <a:pathLst>
                <a:path w="26328" h="12029" extrusionOk="0">
                  <a:moveTo>
                    <a:pt x="1493" y="0"/>
                  </a:moveTo>
                  <a:cubicBezTo>
                    <a:pt x="671" y="0"/>
                    <a:pt x="0" y="668"/>
                    <a:pt x="0" y="1494"/>
                  </a:cubicBezTo>
                  <a:cubicBezTo>
                    <a:pt x="0" y="2320"/>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8"/>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99" name="Google Shape;3899;p11"/>
          <p:cNvSpPr txBox="1">
            <a:spLocks noGrp="1"/>
          </p:cNvSpPr>
          <p:nvPr>
            <p:ph type="title" hasCustomPrompt="1"/>
          </p:nvPr>
        </p:nvSpPr>
        <p:spPr>
          <a:xfrm>
            <a:off x="1284000" y="1558475"/>
            <a:ext cx="6576000" cy="15111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96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3900" name="Google Shape;3900;p11"/>
          <p:cNvSpPr txBox="1">
            <a:spLocks noGrp="1"/>
          </p:cNvSpPr>
          <p:nvPr>
            <p:ph type="subTitle" idx="1"/>
          </p:nvPr>
        </p:nvSpPr>
        <p:spPr>
          <a:xfrm>
            <a:off x="1284000" y="3069625"/>
            <a:ext cx="65760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5"/>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270650" y="629375"/>
            <a:ext cx="7020000" cy="5727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1pPr>
            <a:lvl2pPr lvl="1"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2pPr>
            <a:lvl3pPr lvl="2"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3pPr>
            <a:lvl4pPr lvl="3"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4pPr>
            <a:lvl5pPr lvl="4"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5pPr>
            <a:lvl6pPr lvl="5"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6pPr>
            <a:lvl7pPr lvl="6"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7pPr>
            <a:lvl8pPr lvl="7"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8pPr>
            <a:lvl9pPr lvl="8"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9pPr>
          </a:lstStyle>
          <a:p>
            <a:endParaRPr/>
          </a:p>
        </p:txBody>
      </p:sp>
      <p:sp>
        <p:nvSpPr>
          <p:cNvPr id="7" name="Google Shape;7;p1"/>
          <p:cNvSpPr txBox="1">
            <a:spLocks noGrp="1"/>
          </p:cNvSpPr>
          <p:nvPr>
            <p:ph type="body" idx="1"/>
          </p:nvPr>
        </p:nvSpPr>
        <p:spPr>
          <a:xfrm>
            <a:off x="1270650" y="1202075"/>
            <a:ext cx="7020000" cy="3406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1pPr>
            <a:lvl2pPr marL="914400" lvl="1" indent="-31750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2pPr>
            <a:lvl3pPr marL="1371600" lvl="2" indent="-31750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3pPr>
            <a:lvl4pPr marL="1828800" lvl="3" indent="-31750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4pPr>
            <a:lvl5pPr marL="2286000" lvl="4" indent="-31750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5pPr>
            <a:lvl6pPr marL="2743200" lvl="5" indent="-31750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6pPr>
            <a:lvl7pPr marL="3200400" lvl="6" indent="-31750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7pPr>
            <a:lvl8pPr marL="3657600" lvl="7" indent="-31750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8pPr>
            <a:lvl9pPr marL="4114800" lvl="8" indent="-31750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72" r:id="rId13"/>
    <p:sldLayoutId id="2147483673" r:id="rId14"/>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800">
          <p15:clr>
            <a:srgbClr val="EA4335"/>
          </p15:clr>
        </p15:guide>
        <p15:guide id="2" pos="5222">
          <p15:clr>
            <a:srgbClr val="EA4335"/>
          </p15:clr>
        </p15:guide>
        <p15:guide id="3" orient="horz" pos="2903">
          <p15:clr>
            <a:srgbClr val="EA4335"/>
          </p15:clr>
        </p15:guide>
        <p15:guide id="4" orient="horz" pos="396">
          <p15:clr>
            <a:srgbClr val="EA4335"/>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1.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1.xml"/><Relationship Id="rId5" Type="http://schemas.openxmlformats.org/officeDocument/2006/relationships/image" Target="../media/image11.png"/><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11.xml"/><Relationship Id="rId6" Type="http://schemas.openxmlformats.org/officeDocument/2006/relationships/image" Target="../media/image13.png"/><Relationship Id="rId5" Type="http://schemas.openxmlformats.org/officeDocument/2006/relationships/image" Target="../media/image4.pn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11.xml"/><Relationship Id="rId5" Type="http://schemas.openxmlformats.org/officeDocument/2006/relationships/image" Target="../media/image4.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11.xml"/><Relationship Id="rId5" Type="http://schemas.openxmlformats.org/officeDocument/2006/relationships/image" Target="../media/image4.png"/><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1.xml"/><Relationship Id="rId5" Type="http://schemas.openxmlformats.org/officeDocument/2006/relationships/image" Target="../media/image14.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1.xml"/><Relationship Id="rId5" Type="http://schemas.openxmlformats.org/officeDocument/2006/relationships/image" Target="../media/image6.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1.xml"/><Relationship Id="rId5" Type="http://schemas.openxmlformats.org/officeDocument/2006/relationships/image" Target="../media/image7.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79CDBE"/>
        </a:solidFill>
        <a:effectLst/>
      </p:bgPr>
    </p:bg>
    <p:spTree>
      <p:nvGrpSpPr>
        <p:cNvPr id="1" name="Shape 9814"/>
        <p:cNvGrpSpPr/>
        <p:nvPr/>
      </p:nvGrpSpPr>
      <p:grpSpPr>
        <a:xfrm>
          <a:off x="0" y="0"/>
          <a:ext cx="0" cy="0"/>
          <a:chOff x="0" y="0"/>
          <a:chExt cx="0" cy="0"/>
        </a:xfrm>
      </p:grpSpPr>
      <p:sp>
        <p:nvSpPr>
          <p:cNvPr id="9815" name="Google Shape;9815;p31"/>
          <p:cNvSpPr txBox="1">
            <a:spLocks noGrp="1"/>
          </p:cNvSpPr>
          <p:nvPr>
            <p:ph type="ctrTitle"/>
          </p:nvPr>
        </p:nvSpPr>
        <p:spPr>
          <a:xfrm>
            <a:off x="1453176" y="1521682"/>
            <a:ext cx="6018600" cy="1416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 sz="4800" b="1" dirty="0" smtClean="0">
                <a:latin typeface="Times New Roman" panose="02020603050405020304" pitchFamily="18" charset="0"/>
                <a:cs typeface="Times New Roman" panose="02020603050405020304" pitchFamily="18" charset="0"/>
              </a:rPr>
              <a:t>Tiết 81, 82, 83:</a:t>
            </a:r>
            <a:br>
              <a:rPr lang="es" sz="4800" b="1" dirty="0" smtClean="0">
                <a:latin typeface="Times New Roman" panose="02020603050405020304" pitchFamily="18" charset="0"/>
                <a:cs typeface="Times New Roman" panose="02020603050405020304" pitchFamily="18" charset="0"/>
              </a:rPr>
            </a:br>
            <a:r>
              <a:rPr lang="es" sz="4800" b="1" dirty="0" smtClean="0">
                <a:latin typeface="Times New Roman" panose="02020603050405020304" pitchFamily="18" charset="0"/>
                <a:cs typeface="Times New Roman" panose="02020603050405020304" pitchFamily="18" charset="0"/>
              </a:rPr>
              <a:t>Viết </a:t>
            </a:r>
            <a:r>
              <a:rPr lang="es" sz="4800" b="1" dirty="0">
                <a:latin typeface="Times New Roman" panose="02020603050405020304" pitchFamily="18" charset="0"/>
                <a:cs typeface="Times New Roman" panose="02020603050405020304" pitchFamily="18" charset="0"/>
              </a:rPr>
              <a:t>bài văn nghị luận về một vấn đề trong đời sống</a:t>
            </a:r>
            <a:endParaRPr sz="4800" b="1" dirty="0">
              <a:latin typeface="Times New Roman" panose="02020603050405020304" pitchFamily="18" charset="0"/>
              <a:cs typeface="Times New Roman" panose="02020603050405020304" pitchFamily="18" charset="0"/>
            </a:endParaRPr>
          </a:p>
        </p:txBody>
      </p:sp>
      <p:sp>
        <p:nvSpPr>
          <p:cNvPr id="9822" name="Google Shape;9822;p31"/>
          <p:cNvSpPr/>
          <p:nvPr/>
        </p:nvSpPr>
        <p:spPr>
          <a:xfrm rot="-4499992">
            <a:off x="6964849" y="1031111"/>
            <a:ext cx="585793" cy="623413"/>
          </a:xfrm>
          <a:custGeom>
            <a:avLst/>
            <a:gdLst/>
            <a:ahLst/>
            <a:cxnLst/>
            <a:rect l="l" t="t" r="r" b="b"/>
            <a:pathLst>
              <a:path w="27269" h="29017" extrusionOk="0">
                <a:moveTo>
                  <a:pt x="22507" y="0"/>
                </a:moveTo>
                <a:cubicBezTo>
                  <a:pt x="21719" y="0"/>
                  <a:pt x="20932" y="201"/>
                  <a:pt x="20248" y="603"/>
                </a:cubicBezTo>
                <a:cubicBezTo>
                  <a:pt x="20101" y="684"/>
                  <a:pt x="19960" y="774"/>
                  <a:pt x="19827" y="877"/>
                </a:cubicBezTo>
                <a:cubicBezTo>
                  <a:pt x="19689" y="973"/>
                  <a:pt x="19562" y="1080"/>
                  <a:pt x="19439" y="1195"/>
                </a:cubicBezTo>
                <a:cubicBezTo>
                  <a:pt x="19306" y="1313"/>
                  <a:pt x="19214" y="1408"/>
                  <a:pt x="19117" y="1505"/>
                </a:cubicBezTo>
                <a:lnTo>
                  <a:pt x="18821" y="1800"/>
                </a:lnTo>
                <a:lnTo>
                  <a:pt x="17642" y="2975"/>
                </a:lnTo>
                <a:lnTo>
                  <a:pt x="8210" y="12373"/>
                </a:lnTo>
                <a:lnTo>
                  <a:pt x="3494" y="17071"/>
                </a:lnTo>
                <a:lnTo>
                  <a:pt x="2315" y="18246"/>
                </a:lnTo>
                <a:lnTo>
                  <a:pt x="1721" y="18842"/>
                </a:lnTo>
                <a:cubicBezTo>
                  <a:pt x="1504" y="19073"/>
                  <a:pt x="1291" y="19311"/>
                  <a:pt x="1110" y="19576"/>
                </a:cubicBezTo>
                <a:cubicBezTo>
                  <a:pt x="744" y="20099"/>
                  <a:pt x="454" y="20675"/>
                  <a:pt x="267" y="21287"/>
                </a:cubicBezTo>
                <a:cubicBezTo>
                  <a:pt x="86" y="21900"/>
                  <a:pt x="1" y="22538"/>
                  <a:pt x="13" y="23174"/>
                </a:cubicBezTo>
                <a:cubicBezTo>
                  <a:pt x="35" y="24451"/>
                  <a:pt x="496" y="25713"/>
                  <a:pt x="1281" y="26719"/>
                </a:cubicBezTo>
                <a:cubicBezTo>
                  <a:pt x="1679" y="27216"/>
                  <a:pt x="2146" y="27657"/>
                  <a:pt x="2675" y="28015"/>
                </a:cubicBezTo>
                <a:cubicBezTo>
                  <a:pt x="3210" y="28365"/>
                  <a:pt x="3798" y="28634"/>
                  <a:pt x="4413" y="28805"/>
                </a:cubicBezTo>
                <a:cubicBezTo>
                  <a:pt x="4924" y="28947"/>
                  <a:pt x="5453" y="29016"/>
                  <a:pt x="5983" y="29016"/>
                </a:cubicBezTo>
                <a:cubicBezTo>
                  <a:pt x="6728" y="29016"/>
                  <a:pt x="7474" y="28878"/>
                  <a:pt x="8170" y="28610"/>
                </a:cubicBezTo>
                <a:cubicBezTo>
                  <a:pt x="8765" y="28375"/>
                  <a:pt x="9319" y="28045"/>
                  <a:pt x="9814" y="27642"/>
                </a:cubicBezTo>
                <a:lnTo>
                  <a:pt x="10170" y="27323"/>
                </a:lnTo>
                <a:cubicBezTo>
                  <a:pt x="10285" y="27216"/>
                  <a:pt x="10371" y="27125"/>
                  <a:pt x="10472" y="27025"/>
                </a:cubicBezTo>
                <a:lnTo>
                  <a:pt x="11063" y="26437"/>
                </a:lnTo>
                <a:lnTo>
                  <a:pt x="20495" y="17039"/>
                </a:lnTo>
                <a:cubicBezTo>
                  <a:pt x="21385" y="16152"/>
                  <a:pt x="21860" y="15184"/>
                  <a:pt x="21554" y="14878"/>
                </a:cubicBezTo>
                <a:cubicBezTo>
                  <a:pt x="21491" y="14814"/>
                  <a:pt x="21400" y="14784"/>
                  <a:pt x="21287" y="14784"/>
                </a:cubicBezTo>
                <a:cubicBezTo>
                  <a:pt x="20852" y="14784"/>
                  <a:pt x="20096" y="15227"/>
                  <a:pt x="19389" y="15931"/>
                </a:cubicBezTo>
                <a:lnTo>
                  <a:pt x="9957" y="25329"/>
                </a:lnTo>
                <a:lnTo>
                  <a:pt x="9369" y="25916"/>
                </a:lnTo>
                <a:cubicBezTo>
                  <a:pt x="9272" y="26009"/>
                  <a:pt x="9166" y="26121"/>
                  <a:pt x="9079" y="26200"/>
                </a:cubicBezTo>
                <a:lnTo>
                  <a:pt x="8814" y="26439"/>
                </a:lnTo>
                <a:cubicBezTo>
                  <a:pt x="8448" y="26735"/>
                  <a:pt x="8041" y="26978"/>
                  <a:pt x="7603" y="27152"/>
                </a:cubicBezTo>
                <a:cubicBezTo>
                  <a:pt x="7090" y="27349"/>
                  <a:pt x="6538" y="27451"/>
                  <a:pt x="5987" y="27451"/>
                </a:cubicBezTo>
                <a:cubicBezTo>
                  <a:pt x="5595" y="27451"/>
                  <a:pt x="5204" y="27399"/>
                  <a:pt x="4826" y="27294"/>
                </a:cubicBezTo>
                <a:cubicBezTo>
                  <a:pt x="4373" y="27166"/>
                  <a:pt x="3939" y="26970"/>
                  <a:pt x="3544" y="26715"/>
                </a:cubicBezTo>
                <a:cubicBezTo>
                  <a:pt x="3154" y="26449"/>
                  <a:pt x="2808" y="26121"/>
                  <a:pt x="2512" y="25753"/>
                </a:cubicBezTo>
                <a:cubicBezTo>
                  <a:pt x="1935" y="25011"/>
                  <a:pt x="1591" y="24083"/>
                  <a:pt x="1577" y="23138"/>
                </a:cubicBezTo>
                <a:cubicBezTo>
                  <a:pt x="1570" y="22667"/>
                  <a:pt x="1633" y="22194"/>
                  <a:pt x="1764" y="21743"/>
                </a:cubicBezTo>
                <a:cubicBezTo>
                  <a:pt x="1902" y="21291"/>
                  <a:pt x="2118" y="20866"/>
                  <a:pt x="2387" y="20480"/>
                </a:cubicBezTo>
                <a:cubicBezTo>
                  <a:pt x="2520" y="20285"/>
                  <a:pt x="2677" y="20110"/>
                  <a:pt x="2838" y="19937"/>
                </a:cubicBezTo>
                <a:lnTo>
                  <a:pt x="3418" y="19355"/>
                </a:lnTo>
                <a:lnTo>
                  <a:pt x="4597" y="18180"/>
                </a:lnTo>
                <a:lnTo>
                  <a:pt x="9313" y="13480"/>
                </a:lnTo>
                <a:lnTo>
                  <a:pt x="18747" y="4082"/>
                </a:lnTo>
                <a:lnTo>
                  <a:pt x="19926" y="2907"/>
                </a:lnTo>
                <a:lnTo>
                  <a:pt x="20220" y="2615"/>
                </a:lnTo>
                <a:cubicBezTo>
                  <a:pt x="20318" y="2515"/>
                  <a:pt x="20421" y="2412"/>
                  <a:pt x="20497" y="2348"/>
                </a:cubicBezTo>
                <a:cubicBezTo>
                  <a:pt x="20576" y="2273"/>
                  <a:pt x="20660" y="2201"/>
                  <a:pt x="20751" y="2140"/>
                </a:cubicBezTo>
                <a:cubicBezTo>
                  <a:pt x="20836" y="2070"/>
                  <a:pt x="20930" y="2014"/>
                  <a:pt x="21027" y="1961"/>
                </a:cubicBezTo>
                <a:cubicBezTo>
                  <a:pt x="21473" y="1696"/>
                  <a:pt x="21990" y="1565"/>
                  <a:pt x="22507" y="1565"/>
                </a:cubicBezTo>
                <a:cubicBezTo>
                  <a:pt x="22870" y="1565"/>
                  <a:pt x="23232" y="1629"/>
                  <a:pt x="23570" y="1758"/>
                </a:cubicBezTo>
                <a:cubicBezTo>
                  <a:pt x="24397" y="2056"/>
                  <a:pt x="25065" y="2764"/>
                  <a:pt x="25342" y="3593"/>
                </a:cubicBezTo>
                <a:cubicBezTo>
                  <a:pt x="25634" y="4424"/>
                  <a:pt x="25517" y="5384"/>
                  <a:pt x="25051" y="6128"/>
                </a:cubicBezTo>
                <a:cubicBezTo>
                  <a:pt x="24938" y="6315"/>
                  <a:pt x="24797" y="6486"/>
                  <a:pt x="24646" y="6647"/>
                </a:cubicBezTo>
                <a:lnTo>
                  <a:pt x="24063" y="7229"/>
                </a:lnTo>
                <a:lnTo>
                  <a:pt x="22884" y="8404"/>
                </a:lnTo>
                <a:lnTo>
                  <a:pt x="20526" y="10752"/>
                </a:lnTo>
                <a:lnTo>
                  <a:pt x="15811" y="15452"/>
                </a:lnTo>
                <a:lnTo>
                  <a:pt x="11095" y="20150"/>
                </a:lnTo>
                <a:lnTo>
                  <a:pt x="10506" y="20739"/>
                </a:lnTo>
                <a:cubicBezTo>
                  <a:pt x="10283" y="20961"/>
                  <a:pt x="10170" y="21073"/>
                  <a:pt x="10011" y="21174"/>
                </a:cubicBezTo>
                <a:cubicBezTo>
                  <a:pt x="9754" y="21340"/>
                  <a:pt x="9447" y="21423"/>
                  <a:pt x="9141" y="21423"/>
                </a:cubicBezTo>
                <a:cubicBezTo>
                  <a:pt x="9072" y="21423"/>
                  <a:pt x="9004" y="21419"/>
                  <a:pt x="8936" y="21411"/>
                </a:cubicBezTo>
                <a:cubicBezTo>
                  <a:pt x="8184" y="21331"/>
                  <a:pt x="7552" y="20653"/>
                  <a:pt x="7524" y="19898"/>
                </a:cubicBezTo>
                <a:cubicBezTo>
                  <a:pt x="7500" y="19524"/>
                  <a:pt x="7607" y="19142"/>
                  <a:pt x="7834" y="18846"/>
                </a:cubicBezTo>
                <a:cubicBezTo>
                  <a:pt x="7858" y="18806"/>
                  <a:pt x="7890" y="18770"/>
                  <a:pt x="7922" y="18737"/>
                </a:cubicBezTo>
                <a:cubicBezTo>
                  <a:pt x="7951" y="18701"/>
                  <a:pt x="7979" y="18667"/>
                  <a:pt x="8035" y="18611"/>
                </a:cubicBezTo>
                <a:lnTo>
                  <a:pt x="8325" y="18313"/>
                </a:lnTo>
                <a:lnTo>
                  <a:pt x="8906" y="17717"/>
                </a:lnTo>
                <a:lnTo>
                  <a:pt x="11224" y="15333"/>
                </a:lnTo>
                <a:lnTo>
                  <a:pt x="15864" y="10561"/>
                </a:lnTo>
                <a:cubicBezTo>
                  <a:pt x="16739" y="9661"/>
                  <a:pt x="17200" y="8685"/>
                  <a:pt x="16894" y="8380"/>
                </a:cubicBezTo>
                <a:cubicBezTo>
                  <a:pt x="16832" y="8319"/>
                  <a:pt x="16743" y="8290"/>
                  <a:pt x="16633" y="8290"/>
                </a:cubicBezTo>
                <a:cubicBezTo>
                  <a:pt x="16201" y="8290"/>
                  <a:pt x="15448" y="8744"/>
                  <a:pt x="14749" y="9464"/>
                </a:cubicBezTo>
                <a:lnTo>
                  <a:pt x="10105" y="14239"/>
                </a:lnTo>
                <a:lnTo>
                  <a:pt x="7784" y="16627"/>
                </a:lnTo>
                <a:lnTo>
                  <a:pt x="7204" y="17224"/>
                </a:lnTo>
                <a:lnTo>
                  <a:pt x="6914" y="17522"/>
                </a:lnTo>
                <a:cubicBezTo>
                  <a:pt x="6870" y="17566"/>
                  <a:pt x="6806" y="17635"/>
                  <a:pt x="6745" y="17705"/>
                </a:cubicBezTo>
                <a:cubicBezTo>
                  <a:pt x="6685" y="17774"/>
                  <a:pt x="6625" y="17844"/>
                  <a:pt x="6574" y="17920"/>
                </a:cubicBezTo>
                <a:cubicBezTo>
                  <a:pt x="6130" y="18510"/>
                  <a:pt x="5916" y="19262"/>
                  <a:pt x="5963" y="19993"/>
                </a:cubicBezTo>
                <a:cubicBezTo>
                  <a:pt x="6005" y="20725"/>
                  <a:pt x="6307" y="21448"/>
                  <a:pt x="6816" y="21979"/>
                </a:cubicBezTo>
                <a:cubicBezTo>
                  <a:pt x="7313" y="22514"/>
                  <a:pt x="8009" y="22878"/>
                  <a:pt x="8739" y="22963"/>
                </a:cubicBezTo>
                <a:cubicBezTo>
                  <a:pt x="8873" y="22981"/>
                  <a:pt x="9009" y="22989"/>
                  <a:pt x="9144" y="22989"/>
                </a:cubicBezTo>
                <a:cubicBezTo>
                  <a:pt x="9743" y="22989"/>
                  <a:pt x="10342" y="22822"/>
                  <a:pt x="10848" y="22496"/>
                </a:cubicBezTo>
                <a:cubicBezTo>
                  <a:pt x="11003" y="22395"/>
                  <a:pt x="11152" y="22287"/>
                  <a:pt x="11286" y="22162"/>
                </a:cubicBezTo>
                <a:cubicBezTo>
                  <a:pt x="11439" y="22025"/>
                  <a:pt x="11502" y="21951"/>
                  <a:pt x="11612" y="21848"/>
                </a:cubicBezTo>
                <a:lnTo>
                  <a:pt x="12200" y="21260"/>
                </a:lnTo>
                <a:lnTo>
                  <a:pt x="16916" y="16562"/>
                </a:lnTo>
                <a:lnTo>
                  <a:pt x="21632" y="11862"/>
                </a:lnTo>
                <a:lnTo>
                  <a:pt x="23990" y="9514"/>
                </a:lnTo>
                <a:lnTo>
                  <a:pt x="25169" y="8339"/>
                </a:lnTo>
                <a:lnTo>
                  <a:pt x="25763" y="7742"/>
                </a:lnTo>
                <a:cubicBezTo>
                  <a:pt x="25994" y="7502"/>
                  <a:pt x="26206" y="7241"/>
                  <a:pt x="26381" y="6955"/>
                </a:cubicBezTo>
                <a:cubicBezTo>
                  <a:pt x="27093" y="5816"/>
                  <a:pt x="27268" y="4360"/>
                  <a:pt x="26825" y="3092"/>
                </a:cubicBezTo>
                <a:cubicBezTo>
                  <a:pt x="26397" y="1820"/>
                  <a:pt x="25389" y="758"/>
                  <a:pt x="24125" y="295"/>
                </a:cubicBezTo>
                <a:cubicBezTo>
                  <a:pt x="23609" y="98"/>
                  <a:pt x="23058" y="0"/>
                  <a:pt x="2250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823" name="Google Shape;9823;p31"/>
          <p:cNvGrpSpPr/>
          <p:nvPr/>
        </p:nvGrpSpPr>
        <p:grpSpPr>
          <a:xfrm flipH="1">
            <a:off x="1508413" y="177741"/>
            <a:ext cx="1356637" cy="1528669"/>
            <a:chOff x="6638425" y="262025"/>
            <a:chExt cx="1356637" cy="1528669"/>
          </a:xfrm>
        </p:grpSpPr>
        <p:sp>
          <p:nvSpPr>
            <p:cNvPr id="9824" name="Google Shape;9824;p31"/>
            <p:cNvSpPr/>
            <p:nvPr/>
          </p:nvSpPr>
          <p:spPr>
            <a:xfrm>
              <a:off x="6766473" y="490494"/>
              <a:ext cx="1228589" cy="1300201"/>
            </a:xfrm>
            <a:custGeom>
              <a:avLst/>
              <a:gdLst/>
              <a:ahLst/>
              <a:cxnLst/>
              <a:rect l="l" t="t" r="r" b="b"/>
              <a:pathLst>
                <a:path w="34244" h="36240" extrusionOk="0">
                  <a:moveTo>
                    <a:pt x="10629" y="0"/>
                  </a:moveTo>
                  <a:cubicBezTo>
                    <a:pt x="9833" y="0"/>
                    <a:pt x="0" y="8812"/>
                    <a:pt x="284" y="9136"/>
                  </a:cubicBezTo>
                  <a:cubicBezTo>
                    <a:pt x="8459" y="18463"/>
                    <a:pt x="17432" y="27584"/>
                    <a:pt x="26416" y="36131"/>
                  </a:cubicBezTo>
                  <a:cubicBezTo>
                    <a:pt x="26496" y="36207"/>
                    <a:pt x="26692" y="36240"/>
                    <a:pt x="26890" y="36240"/>
                  </a:cubicBezTo>
                  <a:cubicBezTo>
                    <a:pt x="27102" y="36240"/>
                    <a:pt x="27316" y="36202"/>
                    <a:pt x="27390" y="36139"/>
                  </a:cubicBezTo>
                  <a:cubicBezTo>
                    <a:pt x="28573" y="35143"/>
                    <a:pt x="33730" y="30702"/>
                    <a:pt x="34136" y="30195"/>
                  </a:cubicBezTo>
                  <a:cubicBezTo>
                    <a:pt x="34243" y="30058"/>
                    <a:pt x="34206" y="29531"/>
                    <a:pt x="34110" y="29380"/>
                  </a:cubicBezTo>
                  <a:cubicBezTo>
                    <a:pt x="31722" y="25670"/>
                    <a:pt x="15163" y="5150"/>
                    <a:pt x="10670" y="15"/>
                  </a:cubicBezTo>
                  <a:cubicBezTo>
                    <a:pt x="10662" y="5"/>
                    <a:pt x="10648" y="0"/>
                    <a:pt x="106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5" name="Google Shape;9825;p31"/>
            <p:cNvSpPr/>
            <p:nvPr/>
          </p:nvSpPr>
          <p:spPr>
            <a:xfrm>
              <a:off x="6638425" y="262025"/>
              <a:ext cx="134038" cy="172571"/>
            </a:xfrm>
            <a:custGeom>
              <a:avLst/>
              <a:gdLst/>
              <a:ahLst/>
              <a:cxnLst/>
              <a:rect l="l" t="t" r="r" b="b"/>
              <a:pathLst>
                <a:path w="3736" h="4810" extrusionOk="0">
                  <a:moveTo>
                    <a:pt x="912" y="0"/>
                  </a:moveTo>
                  <a:cubicBezTo>
                    <a:pt x="834" y="0"/>
                    <a:pt x="757" y="35"/>
                    <a:pt x="716" y="108"/>
                  </a:cubicBezTo>
                  <a:cubicBezTo>
                    <a:pt x="338" y="770"/>
                    <a:pt x="249" y="1520"/>
                    <a:pt x="34" y="2240"/>
                  </a:cubicBezTo>
                  <a:cubicBezTo>
                    <a:pt x="0" y="2357"/>
                    <a:pt x="50" y="2450"/>
                    <a:pt x="125" y="2506"/>
                  </a:cubicBezTo>
                  <a:cubicBezTo>
                    <a:pt x="135" y="2526"/>
                    <a:pt x="143" y="2548"/>
                    <a:pt x="161" y="2568"/>
                  </a:cubicBezTo>
                  <a:cubicBezTo>
                    <a:pt x="698" y="3192"/>
                    <a:pt x="1384" y="3997"/>
                    <a:pt x="2006" y="4554"/>
                  </a:cubicBezTo>
                  <a:cubicBezTo>
                    <a:pt x="2209" y="4735"/>
                    <a:pt x="2367" y="4809"/>
                    <a:pt x="2504" y="4809"/>
                  </a:cubicBezTo>
                  <a:cubicBezTo>
                    <a:pt x="2785" y="4809"/>
                    <a:pt x="2972" y="4495"/>
                    <a:pt x="3259" y="4156"/>
                  </a:cubicBezTo>
                  <a:cubicBezTo>
                    <a:pt x="3736" y="3592"/>
                    <a:pt x="3718" y="3198"/>
                    <a:pt x="3271" y="2645"/>
                  </a:cubicBezTo>
                  <a:cubicBezTo>
                    <a:pt x="2569" y="1776"/>
                    <a:pt x="1833" y="927"/>
                    <a:pt x="1102" y="82"/>
                  </a:cubicBezTo>
                  <a:cubicBezTo>
                    <a:pt x="1054" y="29"/>
                    <a:pt x="983" y="0"/>
                    <a:pt x="9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6" name="Google Shape;9826;p31"/>
            <p:cNvSpPr/>
            <p:nvPr/>
          </p:nvSpPr>
          <p:spPr>
            <a:xfrm>
              <a:off x="6664042" y="326999"/>
              <a:ext cx="482409" cy="485494"/>
            </a:xfrm>
            <a:custGeom>
              <a:avLst/>
              <a:gdLst/>
              <a:ahLst/>
              <a:cxnLst/>
              <a:rect l="l" t="t" r="r" b="b"/>
              <a:pathLst>
                <a:path w="13446" h="13532" extrusionOk="0">
                  <a:moveTo>
                    <a:pt x="2810" y="0"/>
                  </a:moveTo>
                  <a:cubicBezTo>
                    <a:pt x="2498" y="0"/>
                    <a:pt x="0" y="2309"/>
                    <a:pt x="67" y="2417"/>
                  </a:cubicBezTo>
                  <a:cubicBezTo>
                    <a:pt x="435" y="3003"/>
                    <a:pt x="1087" y="3588"/>
                    <a:pt x="1527" y="4117"/>
                  </a:cubicBezTo>
                  <a:cubicBezTo>
                    <a:pt x="2258" y="4997"/>
                    <a:pt x="2746" y="6087"/>
                    <a:pt x="3089" y="7170"/>
                  </a:cubicBezTo>
                  <a:cubicBezTo>
                    <a:pt x="3662" y="8980"/>
                    <a:pt x="3797" y="11288"/>
                    <a:pt x="3201" y="13105"/>
                  </a:cubicBezTo>
                  <a:cubicBezTo>
                    <a:pt x="3169" y="13200"/>
                    <a:pt x="3199" y="13278"/>
                    <a:pt x="3252" y="13334"/>
                  </a:cubicBezTo>
                  <a:cubicBezTo>
                    <a:pt x="3280" y="13441"/>
                    <a:pt x="3384" y="13532"/>
                    <a:pt x="3499" y="13532"/>
                  </a:cubicBezTo>
                  <a:cubicBezTo>
                    <a:pt x="3548" y="13532"/>
                    <a:pt x="3599" y="13515"/>
                    <a:pt x="3648" y="13477"/>
                  </a:cubicBezTo>
                  <a:cubicBezTo>
                    <a:pt x="5565" y="11954"/>
                    <a:pt x="13042" y="5469"/>
                    <a:pt x="13372" y="4834"/>
                  </a:cubicBezTo>
                  <a:cubicBezTo>
                    <a:pt x="13406" y="4773"/>
                    <a:pt x="13406" y="4711"/>
                    <a:pt x="13392" y="4655"/>
                  </a:cubicBezTo>
                  <a:cubicBezTo>
                    <a:pt x="13446" y="4522"/>
                    <a:pt x="13384" y="4325"/>
                    <a:pt x="13197" y="4290"/>
                  </a:cubicBezTo>
                  <a:cubicBezTo>
                    <a:pt x="13022" y="4255"/>
                    <a:pt x="12847" y="4241"/>
                    <a:pt x="12672" y="4241"/>
                  </a:cubicBezTo>
                  <a:cubicBezTo>
                    <a:pt x="12227" y="4241"/>
                    <a:pt x="11783" y="4332"/>
                    <a:pt x="11342" y="4409"/>
                  </a:cubicBezTo>
                  <a:cubicBezTo>
                    <a:pt x="10969" y="4474"/>
                    <a:pt x="10579" y="4505"/>
                    <a:pt x="10182" y="4505"/>
                  </a:cubicBezTo>
                  <a:cubicBezTo>
                    <a:pt x="9292" y="4505"/>
                    <a:pt x="8374" y="4351"/>
                    <a:pt x="7565" y="4097"/>
                  </a:cubicBezTo>
                  <a:cubicBezTo>
                    <a:pt x="5539" y="3462"/>
                    <a:pt x="4175" y="1546"/>
                    <a:pt x="2835" y="9"/>
                  </a:cubicBezTo>
                  <a:cubicBezTo>
                    <a:pt x="2830" y="3"/>
                    <a:pt x="2821" y="0"/>
                    <a:pt x="28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7" name="Google Shape;9827;p31"/>
            <p:cNvSpPr/>
            <p:nvPr/>
          </p:nvSpPr>
          <p:spPr>
            <a:xfrm>
              <a:off x="6765827" y="474528"/>
              <a:ext cx="399891" cy="351671"/>
            </a:xfrm>
            <a:custGeom>
              <a:avLst/>
              <a:gdLst/>
              <a:ahLst/>
              <a:cxnLst/>
              <a:rect l="l" t="t" r="r" b="b"/>
              <a:pathLst>
                <a:path w="11146" h="9802" extrusionOk="0">
                  <a:moveTo>
                    <a:pt x="10393" y="1"/>
                  </a:moveTo>
                  <a:cubicBezTo>
                    <a:pt x="10112" y="1"/>
                    <a:pt x="3443" y="6015"/>
                    <a:pt x="280" y="8943"/>
                  </a:cubicBezTo>
                  <a:cubicBezTo>
                    <a:pt x="235" y="8985"/>
                    <a:pt x="201" y="9029"/>
                    <a:pt x="175" y="9076"/>
                  </a:cubicBezTo>
                  <a:cubicBezTo>
                    <a:pt x="0" y="9400"/>
                    <a:pt x="285" y="9802"/>
                    <a:pt x="614" y="9802"/>
                  </a:cubicBezTo>
                  <a:cubicBezTo>
                    <a:pt x="715" y="9802"/>
                    <a:pt x="821" y="9763"/>
                    <a:pt x="918" y="9673"/>
                  </a:cubicBezTo>
                  <a:cubicBezTo>
                    <a:pt x="4167" y="6667"/>
                    <a:pt x="7358" y="3625"/>
                    <a:pt x="10809" y="857"/>
                  </a:cubicBezTo>
                  <a:cubicBezTo>
                    <a:pt x="11145" y="589"/>
                    <a:pt x="10931" y="36"/>
                    <a:pt x="10521" y="9"/>
                  </a:cubicBezTo>
                  <a:lnTo>
                    <a:pt x="10394" y="1"/>
                  </a:lnTo>
                  <a:cubicBezTo>
                    <a:pt x="10394" y="1"/>
                    <a:pt x="10393" y="1"/>
                    <a:pt x="103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828" name="Google Shape;9828;p31"/>
          <p:cNvSpPr/>
          <p:nvPr/>
        </p:nvSpPr>
        <p:spPr>
          <a:xfrm>
            <a:off x="1508413" y="3495888"/>
            <a:ext cx="117525" cy="1101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 name="Google Shape;1052;p25">
            <a:extLst>
              <a:ext uri="{FF2B5EF4-FFF2-40B4-BE49-F238E27FC236}">
                <a16:creationId xmlns:a16="http://schemas.microsoft.com/office/drawing/2014/main" xmlns="" id="{237AB7EE-1DA4-52D9-D500-07E40DA4BB32}"/>
              </a:ext>
            </a:extLst>
          </p:cNvPr>
          <p:cNvPicPr preferRelativeResize="0"/>
          <p:nvPr/>
        </p:nvPicPr>
        <p:blipFill>
          <a:blip r:embed="rId3">
            <a:alphaModFix/>
          </a:blip>
          <a:stretch>
            <a:fillRect/>
          </a:stretch>
        </p:blipFill>
        <p:spPr>
          <a:xfrm rot="712773">
            <a:off x="7857579" y="17031"/>
            <a:ext cx="1152060" cy="1633322"/>
          </a:xfrm>
          <a:prstGeom prst="rect">
            <a:avLst/>
          </a:prstGeom>
          <a:noFill/>
          <a:ln>
            <a:noFill/>
          </a:ln>
        </p:spPr>
      </p:pic>
      <p:pic>
        <p:nvPicPr>
          <p:cNvPr id="6" name="Google Shape;1053;p25">
            <a:extLst>
              <a:ext uri="{FF2B5EF4-FFF2-40B4-BE49-F238E27FC236}">
                <a16:creationId xmlns:a16="http://schemas.microsoft.com/office/drawing/2014/main" xmlns="" id="{D8324B99-CFA3-EA0B-AC88-BC86BEB7D28E}"/>
              </a:ext>
            </a:extLst>
          </p:cNvPr>
          <p:cNvPicPr preferRelativeResize="0"/>
          <p:nvPr/>
        </p:nvPicPr>
        <p:blipFill>
          <a:blip r:embed="rId4">
            <a:alphaModFix/>
          </a:blip>
          <a:stretch>
            <a:fillRect/>
          </a:stretch>
        </p:blipFill>
        <p:spPr>
          <a:xfrm>
            <a:off x="0" y="2783838"/>
            <a:ext cx="1807091" cy="2372991"/>
          </a:xfrm>
          <a:prstGeom prst="rect">
            <a:avLst/>
          </a:prstGeom>
          <a:noFill/>
          <a:ln>
            <a:noFill/>
          </a:ln>
        </p:spPr>
      </p:pic>
      <p:pic>
        <p:nvPicPr>
          <p:cNvPr id="7" name="Google Shape;1054;p25">
            <a:extLst>
              <a:ext uri="{FF2B5EF4-FFF2-40B4-BE49-F238E27FC236}">
                <a16:creationId xmlns:a16="http://schemas.microsoft.com/office/drawing/2014/main" xmlns="" id="{F4372047-4DAD-B574-3323-CA3C88981A13}"/>
              </a:ext>
            </a:extLst>
          </p:cNvPr>
          <p:cNvPicPr preferRelativeResize="0"/>
          <p:nvPr/>
        </p:nvPicPr>
        <p:blipFill>
          <a:blip r:embed="rId5">
            <a:alphaModFix/>
          </a:blip>
          <a:stretch>
            <a:fillRect/>
          </a:stretch>
        </p:blipFill>
        <p:spPr>
          <a:xfrm>
            <a:off x="6809378" y="2814723"/>
            <a:ext cx="2361562" cy="2372991"/>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815"/>
                                        </p:tgtEl>
                                        <p:attrNameLst>
                                          <p:attrName>style.visibility</p:attrName>
                                        </p:attrNameLst>
                                      </p:cBhvr>
                                      <p:to>
                                        <p:strVal val="visible"/>
                                      </p:to>
                                    </p:set>
                                    <p:anim calcmode="lin" valueType="num">
                                      <p:cBhvr additive="base">
                                        <p:cTn id="19" dur="500" fill="hold"/>
                                        <p:tgtEl>
                                          <p:spTgt spid="9815"/>
                                        </p:tgtEl>
                                        <p:attrNameLst>
                                          <p:attrName>ppt_x</p:attrName>
                                        </p:attrNameLst>
                                      </p:cBhvr>
                                      <p:tavLst>
                                        <p:tav tm="0">
                                          <p:val>
                                            <p:strVal val="#ppt_x"/>
                                          </p:val>
                                        </p:tav>
                                        <p:tav tm="100000">
                                          <p:val>
                                            <p:strVal val="#ppt_x"/>
                                          </p:val>
                                        </p:tav>
                                      </p:tavLst>
                                    </p:anim>
                                    <p:anim calcmode="lin" valueType="num">
                                      <p:cBhvr additive="base">
                                        <p:cTn id="20" dur="500" fill="hold"/>
                                        <p:tgtEl>
                                          <p:spTgt spid="981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822"/>
                                        </p:tgtEl>
                                        <p:attrNameLst>
                                          <p:attrName>style.visibility</p:attrName>
                                        </p:attrNameLst>
                                      </p:cBhvr>
                                      <p:to>
                                        <p:strVal val="visible"/>
                                      </p:to>
                                    </p:set>
                                    <p:anim calcmode="lin" valueType="num">
                                      <p:cBhvr additive="base">
                                        <p:cTn id="23" dur="500" fill="hold"/>
                                        <p:tgtEl>
                                          <p:spTgt spid="9822"/>
                                        </p:tgtEl>
                                        <p:attrNameLst>
                                          <p:attrName>ppt_x</p:attrName>
                                        </p:attrNameLst>
                                      </p:cBhvr>
                                      <p:tavLst>
                                        <p:tav tm="0">
                                          <p:val>
                                            <p:strVal val="#ppt_x"/>
                                          </p:val>
                                        </p:tav>
                                        <p:tav tm="100000">
                                          <p:val>
                                            <p:strVal val="#ppt_x"/>
                                          </p:val>
                                        </p:tav>
                                      </p:tavLst>
                                    </p:anim>
                                    <p:anim calcmode="lin" valueType="num">
                                      <p:cBhvr additive="base">
                                        <p:cTn id="24" dur="500" fill="hold"/>
                                        <p:tgtEl>
                                          <p:spTgt spid="9822"/>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9823"/>
                                        </p:tgtEl>
                                        <p:attrNameLst>
                                          <p:attrName>style.visibility</p:attrName>
                                        </p:attrNameLst>
                                      </p:cBhvr>
                                      <p:to>
                                        <p:strVal val="visible"/>
                                      </p:to>
                                    </p:set>
                                    <p:anim calcmode="lin" valueType="num">
                                      <p:cBhvr additive="base">
                                        <p:cTn id="27" dur="500" fill="hold"/>
                                        <p:tgtEl>
                                          <p:spTgt spid="9823"/>
                                        </p:tgtEl>
                                        <p:attrNameLst>
                                          <p:attrName>ppt_x</p:attrName>
                                        </p:attrNameLst>
                                      </p:cBhvr>
                                      <p:tavLst>
                                        <p:tav tm="0">
                                          <p:val>
                                            <p:strVal val="#ppt_x"/>
                                          </p:val>
                                        </p:tav>
                                        <p:tav tm="100000">
                                          <p:val>
                                            <p:strVal val="#ppt_x"/>
                                          </p:val>
                                        </p:tav>
                                      </p:tavLst>
                                    </p:anim>
                                    <p:anim calcmode="lin" valueType="num">
                                      <p:cBhvr additive="base">
                                        <p:cTn id="28" dur="500" fill="hold"/>
                                        <p:tgtEl>
                                          <p:spTgt spid="982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828"/>
                                        </p:tgtEl>
                                        <p:attrNameLst>
                                          <p:attrName>style.visibility</p:attrName>
                                        </p:attrNameLst>
                                      </p:cBhvr>
                                      <p:to>
                                        <p:strVal val="visible"/>
                                      </p:to>
                                    </p:set>
                                    <p:anim calcmode="lin" valueType="num">
                                      <p:cBhvr additive="base">
                                        <p:cTn id="31" dur="500" fill="hold"/>
                                        <p:tgtEl>
                                          <p:spTgt spid="9828"/>
                                        </p:tgtEl>
                                        <p:attrNameLst>
                                          <p:attrName>ppt_x</p:attrName>
                                        </p:attrNameLst>
                                      </p:cBhvr>
                                      <p:tavLst>
                                        <p:tav tm="0">
                                          <p:val>
                                            <p:strVal val="#ppt_x"/>
                                          </p:val>
                                        </p:tav>
                                        <p:tav tm="100000">
                                          <p:val>
                                            <p:strVal val="#ppt_x"/>
                                          </p:val>
                                        </p:tav>
                                      </p:tavLst>
                                    </p:anim>
                                    <p:anim calcmode="lin" valueType="num">
                                      <p:cBhvr additive="base">
                                        <p:cTn id="32" dur="500" fill="hold"/>
                                        <p:tgtEl>
                                          <p:spTgt spid="98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15" grpId="0"/>
      <p:bldP spid="9822" grpId="0" animBg="1"/>
      <p:bldP spid="982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833"/>
        <p:cNvGrpSpPr/>
        <p:nvPr/>
      </p:nvGrpSpPr>
      <p:grpSpPr>
        <a:xfrm>
          <a:off x="0" y="0"/>
          <a:ext cx="0" cy="0"/>
          <a:chOff x="0" y="0"/>
          <a:chExt cx="0" cy="0"/>
        </a:xfrm>
      </p:grpSpPr>
      <p:grpSp>
        <p:nvGrpSpPr>
          <p:cNvPr id="9835" name="Google Shape;9835;p32"/>
          <p:cNvGrpSpPr/>
          <p:nvPr/>
        </p:nvGrpSpPr>
        <p:grpSpPr>
          <a:xfrm rot="-8100000">
            <a:off x="6034079" y="1303343"/>
            <a:ext cx="2270043" cy="183536"/>
            <a:chOff x="5419725" y="2413000"/>
            <a:chExt cx="2169725" cy="175425"/>
          </a:xfrm>
        </p:grpSpPr>
        <p:sp>
          <p:nvSpPr>
            <p:cNvPr id="9836" name="Google Shape;9836;p32"/>
            <p:cNvSpPr/>
            <p:nvPr/>
          </p:nvSpPr>
          <p:spPr>
            <a:xfrm>
              <a:off x="5419725" y="2413000"/>
              <a:ext cx="2027325" cy="175425"/>
            </a:xfrm>
            <a:custGeom>
              <a:avLst/>
              <a:gdLst/>
              <a:ahLst/>
              <a:cxnLst/>
              <a:rect l="l" t="t" r="r" b="b"/>
              <a:pathLst>
                <a:path w="81093" h="7017" extrusionOk="0">
                  <a:moveTo>
                    <a:pt x="3509" y="0"/>
                  </a:moveTo>
                  <a:cubicBezTo>
                    <a:pt x="1571" y="0"/>
                    <a:pt x="0" y="1571"/>
                    <a:pt x="0" y="3508"/>
                  </a:cubicBezTo>
                  <a:cubicBezTo>
                    <a:pt x="0" y="5446"/>
                    <a:pt x="1571" y="7017"/>
                    <a:pt x="3509" y="7017"/>
                  </a:cubicBezTo>
                  <a:lnTo>
                    <a:pt x="81093" y="7017"/>
                  </a:lnTo>
                  <a:lnTo>
                    <a:pt x="8109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7" name="Google Shape;9837;p32"/>
            <p:cNvSpPr/>
            <p:nvPr/>
          </p:nvSpPr>
          <p:spPr>
            <a:xfrm>
              <a:off x="7447025" y="2413000"/>
              <a:ext cx="142425" cy="175425"/>
            </a:xfrm>
            <a:custGeom>
              <a:avLst/>
              <a:gdLst/>
              <a:ahLst/>
              <a:cxnLst/>
              <a:rect l="l" t="t" r="r" b="b"/>
              <a:pathLst>
                <a:path w="5697" h="7017" extrusionOk="0">
                  <a:moveTo>
                    <a:pt x="1" y="0"/>
                  </a:moveTo>
                  <a:lnTo>
                    <a:pt x="1" y="7017"/>
                  </a:lnTo>
                  <a:lnTo>
                    <a:pt x="5410" y="3880"/>
                  </a:lnTo>
                  <a:cubicBezTo>
                    <a:pt x="5696" y="3714"/>
                    <a:pt x="5696" y="3300"/>
                    <a:pt x="5410" y="3134"/>
                  </a:cubicBez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8" name="Google Shape;9838;p32"/>
            <p:cNvSpPr/>
            <p:nvPr/>
          </p:nvSpPr>
          <p:spPr>
            <a:xfrm>
              <a:off x="6846100" y="2459400"/>
              <a:ext cx="492625" cy="82550"/>
            </a:xfrm>
            <a:custGeom>
              <a:avLst/>
              <a:gdLst/>
              <a:ahLst/>
              <a:cxnLst/>
              <a:rect l="l" t="t" r="r" b="b"/>
              <a:pathLst>
                <a:path w="19705" h="3302" extrusionOk="0">
                  <a:moveTo>
                    <a:pt x="1650" y="1"/>
                  </a:moveTo>
                  <a:cubicBezTo>
                    <a:pt x="740" y="1"/>
                    <a:pt x="1" y="740"/>
                    <a:pt x="1" y="1652"/>
                  </a:cubicBezTo>
                  <a:cubicBezTo>
                    <a:pt x="1" y="2562"/>
                    <a:pt x="740" y="3301"/>
                    <a:pt x="1650" y="3301"/>
                  </a:cubicBezTo>
                  <a:lnTo>
                    <a:pt x="18054" y="3301"/>
                  </a:lnTo>
                  <a:cubicBezTo>
                    <a:pt x="18966" y="3301"/>
                    <a:pt x="19705" y="2562"/>
                    <a:pt x="19705" y="1652"/>
                  </a:cubicBezTo>
                  <a:cubicBezTo>
                    <a:pt x="19705" y="740"/>
                    <a:pt x="18966" y="1"/>
                    <a:pt x="180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839" name="Google Shape;9839;p32"/>
          <p:cNvSpPr/>
          <p:nvPr/>
        </p:nvSpPr>
        <p:spPr>
          <a:xfrm>
            <a:off x="1571775" y="3702413"/>
            <a:ext cx="176025" cy="165050"/>
          </a:xfrm>
          <a:custGeom>
            <a:avLst/>
            <a:gdLst/>
            <a:ahLst/>
            <a:cxnLst/>
            <a:rect l="l" t="t" r="r" b="b"/>
            <a:pathLst>
              <a:path w="7041" h="6602" extrusionOk="0">
                <a:moveTo>
                  <a:pt x="4935" y="1378"/>
                </a:moveTo>
                <a:cubicBezTo>
                  <a:pt x="4939" y="1380"/>
                  <a:pt x="4948" y="1387"/>
                  <a:pt x="4965" y="1400"/>
                </a:cubicBezTo>
                <a:cubicBezTo>
                  <a:pt x="4955" y="1392"/>
                  <a:pt x="4945" y="1385"/>
                  <a:pt x="4935" y="1378"/>
                </a:cubicBezTo>
                <a:close/>
                <a:moveTo>
                  <a:pt x="1630" y="1762"/>
                </a:moveTo>
                <a:lnTo>
                  <a:pt x="1630" y="1762"/>
                </a:lnTo>
                <a:cubicBezTo>
                  <a:pt x="1621" y="1773"/>
                  <a:pt x="1618" y="1778"/>
                  <a:pt x="1618" y="1778"/>
                </a:cubicBezTo>
                <a:cubicBezTo>
                  <a:pt x="1618" y="1778"/>
                  <a:pt x="1623" y="1771"/>
                  <a:pt x="1630" y="1762"/>
                </a:cubicBezTo>
                <a:close/>
                <a:moveTo>
                  <a:pt x="3639" y="986"/>
                </a:moveTo>
                <a:cubicBezTo>
                  <a:pt x="4036" y="986"/>
                  <a:pt x="4418" y="1072"/>
                  <a:pt x="4734" y="1250"/>
                </a:cubicBezTo>
                <a:cubicBezTo>
                  <a:pt x="4786" y="1280"/>
                  <a:pt x="4839" y="1313"/>
                  <a:pt x="4890" y="1347"/>
                </a:cubicBezTo>
                <a:cubicBezTo>
                  <a:pt x="4906" y="1357"/>
                  <a:pt x="4921" y="1367"/>
                  <a:pt x="4935" y="1378"/>
                </a:cubicBezTo>
                <a:lnTo>
                  <a:pt x="4935" y="1378"/>
                </a:lnTo>
                <a:cubicBezTo>
                  <a:pt x="4934" y="1377"/>
                  <a:pt x="4933" y="1376"/>
                  <a:pt x="4933" y="1376"/>
                </a:cubicBezTo>
                <a:lnTo>
                  <a:pt x="4933" y="1376"/>
                </a:lnTo>
                <a:cubicBezTo>
                  <a:pt x="4934" y="1376"/>
                  <a:pt x="4964" y="1397"/>
                  <a:pt x="4972" y="1404"/>
                </a:cubicBezTo>
                <a:cubicBezTo>
                  <a:pt x="5081" y="1495"/>
                  <a:pt x="5182" y="1594"/>
                  <a:pt x="5275" y="1701"/>
                </a:cubicBezTo>
                <a:cubicBezTo>
                  <a:pt x="5296" y="1724"/>
                  <a:pt x="5315" y="1747"/>
                  <a:pt x="5332" y="1771"/>
                </a:cubicBezTo>
                <a:cubicBezTo>
                  <a:pt x="5336" y="1776"/>
                  <a:pt x="5339" y="1780"/>
                  <a:pt x="5342" y="1782"/>
                </a:cubicBezTo>
                <a:lnTo>
                  <a:pt x="5342" y="1782"/>
                </a:lnTo>
                <a:cubicBezTo>
                  <a:pt x="5378" y="1835"/>
                  <a:pt x="5414" y="1889"/>
                  <a:pt x="5446" y="1943"/>
                </a:cubicBezTo>
                <a:cubicBezTo>
                  <a:pt x="5477" y="1994"/>
                  <a:pt x="5507" y="2045"/>
                  <a:pt x="5534" y="2097"/>
                </a:cubicBezTo>
                <a:cubicBezTo>
                  <a:pt x="5548" y="2126"/>
                  <a:pt x="5603" y="2244"/>
                  <a:pt x="5604" y="2244"/>
                </a:cubicBezTo>
                <a:cubicBezTo>
                  <a:pt x="5605" y="2244"/>
                  <a:pt x="5604" y="2244"/>
                  <a:pt x="5604" y="2242"/>
                </a:cubicBezTo>
                <a:lnTo>
                  <a:pt x="5604" y="2242"/>
                </a:lnTo>
                <a:cubicBezTo>
                  <a:pt x="5646" y="2347"/>
                  <a:pt x="5682" y="2454"/>
                  <a:pt x="5711" y="2561"/>
                </a:cubicBezTo>
                <a:cubicBezTo>
                  <a:pt x="5726" y="2620"/>
                  <a:pt x="5741" y="2679"/>
                  <a:pt x="5751" y="2738"/>
                </a:cubicBezTo>
                <a:cubicBezTo>
                  <a:pt x="5756" y="2758"/>
                  <a:pt x="5778" y="2901"/>
                  <a:pt x="5781" y="2901"/>
                </a:cubicBezTo>
                <a:cubicBezTo>
                  <a:pt x="5781" y="2901"/>
                  <a:pt x="5781" y="2892"/>
                  <a:pt x="5779" y="2872"/>
                </a:cubicBezTo>
                <a:lnTo>
                  <a:pt x="5779" y="2872"/>
                </a:lnTo>
                <a:cubicBezTo>
                  <a:pt x="5793" y="2999"/>
                  <a:pt x="5800" y="3127"/>
                  <a:pt x="5800" y="3256"/>
                </a:cubicBezTo>
                <a:cubicBezTo>
                  <a:pt x="5798" y="3323"/>
                  <a:pt x="5796" y="3393"/>
                  <a:pt x="5791" y="3460"/>
                </a:cubicBezTo>
                <a:cubicBezTo>
                  <a:pt x="5787" y="3518"/>
                  <a:pt x="5781" y="3572"/>
                  <a:pt x="5780" y="3582"/>
                </a:cubicBezTo>
                <a:lnTo>
                  <a:pt x="5780" y="3582"/>
                </a:lnTo>
                <a:cubicBezTo>
                  <a:pt x="5759" y="3706"/>
                  <a:pt x="5734" y="3831"/>
                  <a:pt x="5699" y="3953"/>
                </a:cubicBezTo>
                <a:cubicBezTo>
                  <a:pt x="5682" y="4012"/>
                  <a:pt x="5663" y="4069"/>
                  <a:pt x="5642" y="4126"/>
                </a:cubicBezTo>
                <a:cubicBezTo>
                  <a:pt x="5631" y="4155"/>
                  <a:pt x="5621" y="4183"/>
                  <a:pt x="5610" y="4212"/>
                </a:cubicBezTo>
                <a:cubicBezTo>
                  <a:pt x="5606" y="4223"/>
                  <a:pt x="5602" y="4232"/>
                  <a:pt x="5600" y="4238"/>
                </a:cubicBezTo>
                <a:lnTo>
                  <a:pt x="5600" y="4238"/>
                </a:lnTo>
                <a:cubicBezTo>
                  <a:pt x="5597" y="4244"/>
                  <a:pt x="5593" y="4252"/>
                  <a:pt x="5589" y="4261"/>
                </a:cubicBezTo>
                <a:cubicBezTo>
                  <a:pt x="5534" y="4370"/>
                  <a:pt x="5477" y="4478"/>
                  <a:pt x="5412" y="4581"/>
                </a:cubicBezTo>
                <a:cubicBezTo>
                  <a:pt x="5311" y="4737"/>
                  <a:pt x="5324" y="4720"/>
                  <a:pt x="5189" y="4863"/>
                </a:cubicBezTo>
                <a:cubicBezTo>
                  <a:pt x="4814" y="5261"/>
                  <a:pt x="4355" y="5476"/>
                  <a:pt x="3756" y="5573"/>
                </a:cubicBezTo>
                <a:cubicBezTo>
                  <a:pt x="3620" y="5595"/>
                  <a:pt x="3482" y="5605"/>
                  <a:pt x="3344" y="5605"/>
                </a:cubicBezTo>
                <a:cubicBezTo>
                  <a:pt x="2954" y="5605"/>
                  <a:pt x="2572" y="5519"/>
                  <a:pt x="2265" y="5346"/>
                </a:cubicBezTo>
                <a:cubicBezTo>
                  <a:pt x="2214" y="5316"/>
                  <a:pt x="2164" y="5285"/>
                  <a:pt x="2113" y="5253"/>
                </a:cubicBezTo>
                <a:cubicBezTo>
                  <a:pt x="2098" y="5243"/>
                  <a:pt x="2015" y="5180"/>
                  <a:pt x="2013" y="5180"/>
                </a:cubicBezTo>
                <a:lnTo>
                  <a:pt x="2013" y="5180"/>
                </a:lnTo>
                <a:cubicBezTo>
                  <a:pt x="2013" y="5180"/>
                  <a:pt x="2019" y="5186"/>
                  <a:pt x="2037" y="5200"/>
                </a:cubicBezTo>
                <a:cubicBezTo>
                  <a:pt x="1930" y="5114"/>
                  <a:pt x="1831" y="5019"/>
                  <a:pt x="1740" y="4916"/>
                </a:cubicBezTo>
                <a:cubicBezTo>
                  <a:pt x="1728" y="4902"/>
                  <a:pt x="1675" y="4837"/>
                  <a:pt x="1657" y="4816"/>
                </a:cubicBezTo>
                <a:lnTo>
                  <a:pt x="1657" y="4816"/>
                </a:lnTo>
                <a:cubicBezTo>
                  <a:pt x="1647" y="4801"/>
                  <a:pt x="1584" y="4711"/>
                  <a:pt x="1570" y="4688"/>
                </a:cubicBezTo>
                <a:cubicBezTo>
                  <a:pt x="1500" y="4579"/>
                  <a:pt x="1439" y="4465"/>
                  <a:pt x="1382" y="4347"/>
                </a:cubicBezTo>
                <a:cubicBezTo>
                  <a:pt x="1372" y="4327"/>
                  <a:pt x="1369" y="4322"/>
                  <a:pt x="1368" y="4322"/>
                </a:cubicBezTo>
                <a:lnTo>
                  <a:pt x="1368" y="4322"/>
                </a:lnTo>
                <a:cubicBezTo>
                  <a:pt x="1368" y="4322"/>
                  <a:pt x="1368" y="4322"/>
                  <a:pt x="1368" y="4322"/>
                </a:cubicBezTo>
                <a:lnTo>
                  <a:pt x="1368" y="4322"/>
                </a:lnTo>
                <a:cubicBezTo>
                  <a:pt x="1366" y="4315"/>
                  <a:pt x="1360" y="4299"/>
                  <a:pt x="1348" y="4265"/>
                </a:cubicBezTo>
                <a:cubicBezTo>
                  <a:pt x="1329" y="4210"/>
                  <a:pt x="1308" y="4155"/>
                  <a:pt x="1291" y="4101"/>
                </a:cubicBezTo>
                <a:cubicBezTo>
                  <a:pt x="1251" y="3974"/>
                  <a:pt x="1220" y="3848"/>
                  <a:pt x="1197" y="3717"/>
                </a:cubicBezTo>
                <a:cubicBezTo>
                  <a:pt x="1192" y="3696"/>
                  <a:pt x="1179" y="3596"/>
                  <a:pt x="1178" y="3596"/>
                </a:cubicBezTo>
                <a:lnTo>
                  <a:pt x="1178" y="3596"/>
                </a:lnTo>
                <a:cubicBezTo>
                  <a:pt x="1178" y="3596"/>
                  <a:pt x="1179" y="3606"/>
                  <a:pt x="1182" y="3633"/>
                </a:cubicBezTo>
                <a:cubicBezTo>
                  <a:pt x="1173" y="3568"/>
                  <a:pt x="1167" y="3502"/>
                  <a:pt x="1165" y="3437"/>
                </a:cubicBezTo>
                <a:cubicBezTo>
                  <a:pt x="1157" y="3304"/>
                  <a:pt x="1157" y="3174"/>
                  <a:pt x="1165" y="3041"/>
                </a:cubicBezTo>
                <a:cubicBezTo>
                  <a:pt x="1167" y="3011"/>
                  <a:pt x="1179" y="2898"/>
                  <a:pt x="1181" y="2870"/>
                </a:cubicBezTo>
                <a:lnTo>
                  <a:pt x="1181" y="2870"/>
                </a:lnTo>
                <a:cubicBezTo>
                  <a:pt x="1186" y="2847"/>
                  <a:pt x="1203" y="2750"/>
                  <a:pt x="1209" y="2721"/>
                </a:cubicBezTo>
                <a:cubicBezTo>
                  <a:pt x="1239" y="2580"/>
                  <a:pt x="1281" y="2443"/>
                  <a:pt x="1327" y="2306"/>
                </a:cubicBezTo>
                <a:cubicBezTo>
                  <a:pt x="1342" y="2262"/>
                  <a:pt x="1345" y="2248"/>
                  <a:pt x="1346" y="2244"/>
                </a:cubicBezTo>
                <a:lnTo>
                  <a:pt x="1346" y="2244"/>
                </a:lnTo>
                <a:cubicBezTo>
                  <a:pt x="1348" y="2241"/>
                  <a:pt x="1355" y="2229"/>
                  <a:pt x="1376" y="2188"/>
                </a:cubicBezTo>
                <a:cubicBezTo>
                  <a:pt x="1407" y="2125"/>
                  <a:pt x="1439" y="2059"/>
                  <a:pt x="1475" y="1998"/>
                </a:cubicBezTo>
                <a:cubicBezTo>
                  <a:pt x="1511" y="1937"/>
                  <a:pt x="1551" y="1878"/>
                  <a:pt x="1588" y="1819"/>
                </a:cubicBezTo>
                <a:cubicBezTo>
                  <a:pt x="1603" y="1799"/>
                  <a:pt x="1618" y="1779"/>
                  <a:pt x="1632" y="1759"/>
                </a:cubicBezTo>
                <a:lnTo>
                  <a:pt x="1632" y="1759"/>
                </a:lnTo>
                <a:cubicBezTo>
                  <a:pt x="1639" y="1751"/>
                  <a:pt x="1646" y="1741"/>
                  <a:pt x="1654" y="1733"/>
                </a:cubicBezTo>
                <a:cubicBezTo>
                  <a:pt x="1744" y="1632"/>
                  <a:pt x="1839" y="1535"/>
                  <a:pt x="1945" y="1446"/>
                </a:cubicBezTo>
                <a:cubicBezTo>
                  <a:pt x="1949" y="1443"/>
                  <a:pt x="1952" y="1440"/>
                  <a:pt x="1955" y="1437"/>
                </a:cubicBezTo>
                <a:lnTo>
                  <a:pt x="1955" y="1437"/>
                </a:lnTo>
                <a:cubicBezTo>
                  <a:pt x="1958" y="1435"/>
                  <a:pt x="1960" y="1434"/>
                  <a:pt x="1963" y="1431"/>
                </a:cubicBezTo>
                <a:cubicBezTo>
                  <a:pt x="1993" y="1410"/>
                  <a:pt x="2022" y="1389"/>
                  <a:pt x="2054" y="1370"/>
                </a:cubicBezTo>
                <a:cubicBezTo>
                  <a:pt x="2115" y="1328"/>
                  <a:pt x="2180" y="1292"/>
                  <a:pt x="2246" y="1257"/>
                </a:cubicBezTo>
                <a:cubicBezTo>
                  <a:pt x="2372" y="1191"/>
                  <a:pt x="2412" y="1174"/>
                  <a:pt x="2604" y="1120"/>
                </a:cubicBezTo>
                <a:cubicBezTo>
                  <a:pt x="2802" y="1065"/>
                  <a:pt x="2859" y="1059"/>
                  <a:pt x="3023" y="1044"/>
                </a:cubicBezTo>
                <a:cubicBezTo>
                  <a:pt x="3046" y="1042"/>
                  <a:pt x="3069" y="1039"/>
                  <a:pt x="3092" y="1035"/>
                </a:cubicBezTo>
                <a:lnTo>
                  <a:pt x="3092" y="1035"/>
                </a:lnTo>
                <a:cubicBezTo>
                  <a:pt x="3113" y="1033"/>
                  <a:pt x="3134" y="1031"/>
                  <a:pt x="3156" y="1027"/>
                </a:cubicBezTo>
                <a:cubicBezTo>
                  <a:pt x="3317" y="1000"/>
                  <a:pt x="3479" y="986"/>
                  <a:pt x="3639" y="986"/>
                </a:cubicBezTo>
                <a:close/>
                <a:moveTo>
                  <a:pt x="3656" y="0"/>
                </a:moveTo>
                <a:cubicBezTo>
                  <a:pt x="3424" y="0"/>
                  <a:pt x="3191" y="20"/>
                  <a:pt x="2962" y="55"/>
                </a:cubicBezTo>
                <a:lnTo>
                  <a:pt x="2962" y="55"/>
                </a:lnTo>
                <a:cubicBezTo>
                  <a:pt x="1592" y="189"/>
                  <a:pt x="506" y="1128"/>
                  <a:pt x="238" y="2500"/>
                </a:cubicBezTo>
                <a:cubicBezTo>
                  <a:pt x="0" y="3730"/>
                  <a:pt x="360" y="5131"/>
                  <a:pt x="1367" y="5933"/>
                </a:cubicBezTo>
                <a:cubicBezTo>
                  <a:pt x="1934" y="6385"/>
                  <a:pt x="2656" y="6602"/>
                  <a:pt x="3382" y="6602"/>
                </a:cubicBezTo>
                <a:cubicBezTo>
                  <a:pt x="4138" y="6602"/>
                  <a:pt x="4898" y="6367"/>
                  <a:pt x="5494" y="5917"/>
                </a:cubicBezTo>
                <a:cubicBezTo>
                  <a:pt x="6607" y="5078"/>
                  <a:pt x="7041" y="3580"/>
                  <a:pt x="6659" y="2253"/>
                </a:cubicBezTo>
                <a:cubicBezTo>
                  <a:pt x="6453" y="1537"/>
                  <a:pt x="6015" y="905"/>
                  <a:pt x="5393" y="488"/>
                </a:cubicBezTo>
                <a:cubicBezTo>
                  <a:pt x="4872" y="137"/>
                  <a:pt x="4267" y="0"/>
                  <a:pt x="36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0" name="Google Shape;9840;p32"/>
          <p:cNvSpPr/>
          <p:nvPr/>
        </p:nvSpPr>
        <p:spPr>
          <a:xfrm>
            <a:off x="1601025" y="1372425"/>
            <a:ext cx="117525" cy="1101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1" name="Google Shape;9841;p32"/>
          <p:cNvSpPr/>
          <p:nvPr/>
        </p:nvSpPr>
        <p:spPr>
          <a:xfrm>
            <a:off x="2888800" y="4088550"/>
            <a:ext cx="117525" cy="1101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896" name="Group 9895">
            <a:extLst>
              <a:ext uri="{FF2B5EF4-FFF2-40B4-BE49-F238E27FC236}">
                <a16:creationId xmlns:a16="http://schemas.microsoft.com/office/drawing/2014/main" xmlns="" id="{D6222B23-CFF1-E3A4-C935-42C3AD5F108C}"/>
              </a:ext>
            </a:extLst>
          </p:cNvPr>
          <p:cNvGrpSpPr/>
          <p:nvPr/>
        </p:nvGrpSpPr>
        <p:grpSpPr>
          <a:xfrm>
            <a:off x="1292787" y="427041"/>
            <a:ext cx="6558425" cy="3920849"/>
            <a:chOff x="170564" y="-740392"/>
            <a:chExt cx="8663794" cy="5677537"/>
          </a:xfrm>
        </p:grpSpPr>
        <p:grpSp>
          <p:nvGrpSpPr>
            <p:cNvPr id="6" name="Google Shape;427;p44">
              <a:extLst>
                <a:ext uri="{FF2B5EF4-FFF2-40B4-BE49-F238E27FC236}">
                  <a16:creationId xmlns:a16="http://schemas.microsoft.com/office/drawing/2014/main" xmlns="" id="{28219865-D0E5-34F2-A8A1-8D9626D6617F}"/>
                </a:ext>
              </a:extLst>
            </p:cNvPr>
            <p:cNvGrpSpPr/>
            <p:nvPr/>
          </p:nvGrpSpPr>
          <p:grpSpPr>
            <a:xfrm rot="-59963">
              <a:off x="1254636" y="402424"/>
              <a:ext cx="7210217" cy="4032359"/>
              <a:chOff x="1619054" y="2838640"/>
              <a:chExt cx="4763526" cy="2644984"/>
            </a:xfrm>
          </p:grpSpPr>
          <p:sp>
            <p:nvSpPr>
              <p:cNvPr id="7" name="Google Shape;428;p44">
                <a:extLst>
                  <a:ext uri="{FF2B5EF4-FFF2-40B4-BE49-F238E27FC236}">
                    <a16:creationId xmlns:a16="http://schemas.microsoft.com/office/drawing/2014/main" xmlns="" id="{54886C41-1AB0-251A-1191-D97087398AF6}"/>
                  </a:ext>
                </a:extLst>
              </p:cNvPr>
              <p:cNvSpPr/>
              <p:nvPr/>
            </p:nvSpPr>
            <p:spPr>
              <a:xfrm>
                <a:off x="1619054" y="2838640"/>
                <a:ext cx="4763526" cy="2644984"/>
              </a:xfrm>
              <a:custGeom>
                <a:avLst/>
                <a:gdLst/>
                <a:ahLst/>
                <a:cxnLst/>
                <a:rect l="l" t="t" r="r" b="b"/>
                <a:pathLst>
                  <a:path w="168704" h="97420" extrusionOk="0">
                    <a:moveTo>
                      <a:pt x="0" y="1"/>
                    </a:moveTo>
                    <a:lnTo>
                      <a:pt x="0" y="6544"/>
                    </a:lnTo>
                    <a:lnTo>
                      <a:pt x="2456" y="6544"/>
                    </a:lnTo>
                    <a:cubicBezTo>
                      <a:pt x="2731" y="6033"/>
                      <a:pt x="3261" y="5728"/>
                      <a:pt x="3821" y="5728"/>
                    </a:cubicBezTo>
                    <a:cubicBezTo>
                      <a:pt x="3947" y="5728"/>
                      <a:pt x="4074" y="5743"/>
                      <a:pt x="4200" y="5775"/>
                    </a:cubicBezTo>
                    <a:cubicBezTo>
                      <a:pt x="4889" y="5948"/>
                      <a:pt x="5371" y="6568"/>
                      <a:pt x="5371" y="7279"/>
                    </a:cubicBezTo>
                    <a:cubicBezTo>
                      <a:pt x="5371" y="7990"/>
                      <a:pt x="4889" y="8609"/>
                      <a:pt x="4200" y="8782"/>
                    </a:cubicBezTo>
                    <a:cubicBezTo>
                      <a:pt x="4074" y="8814"/>
                      <a:pt x="3946" y="8830"/>
                      <a:pt x="3820" y="8830"/>
                    </a:cubicBezTo>
                    <a:cubicBezTo>
                      <a:pt x="3260" y="8830"/>
                      <a:pt x="2730" y="8524"/>
                      <a:pt x="2456" y="8013"/>
                    </a:cubicBezTo>
                    <a:lnTo>
                      <a:pt x="0" y="8013"/>
                    </a:lnTo>
                    <a:lnTo>
                      <a:pt x="0" y="12036"/>
                    </a:lnTo>
                    <a:lnTo>
                      <a:pt x="2456" y="12036"/>
                    </a:lnTo>
                    <a:cubicBezTo>
                      <a:pt x="2731" y="11524"/>
                      <a:pt x="3261" y="11219"/>
                      <a:pt x="3821" y="11219"/>
                    </a:cubicBezTo>
                    <a:cubicBezTo>
                      <a:pt x="3947" y="11219"/>
                      <a:pt x="4074" y="11235"/>
                      <a:pt x="4200" y="11266"/>
                    </a:cubicBezTo>
                    <a:cubicBezTo>
                      <a:pt x="4889" y="11440"/>
                      <a:pt x="5372" y="12060"/>
                      <a:pt x="5372" y="12771"/>
                    </a:cubicBezTo>
                    <a:cubicBezTo>
                      <a:pt x="5372" y="13481"/>
                      <a:pt x="4889" y="14101"/>
                      <a:pt x="4200" y="14274"/>
                    </a:cubicBezTo>
                    <a:cubicBezTo>
                      <a:pt x="4074" y="14306"/>
                      <a:pt x="3946" y="14321"/>
                      <a:pt x="3820" y="14321"/>
                    </a:cubicBezTo>
                    <a:cubicBezTo>
                      <a:pt x="3260" y="14321"/>
                      <a:pt x="2730" y="14016"/>
                      <a:pt x="2456" y="13505"/>
                    </a:cubicBezTo>
                    <a:lnTo>
                      <a:pt x="0" y="13505"/>
                    </a:lnTo>
                    <a:lnTo>
                      <a:pt x="0" y="17527"/>
                    </a:lnTo>
                    <a:lnTo>
                      <a:pt x="2456" y="17527"/>
                    </a:lnTo>
                    <a:cubicBezTo>
                      <a:pt x="2730" y="17016"/>
                      <a:pt x="3260" y="16711"/>
                      <a:pt x="3820" y="16711"/>
                    </a:cubicBezTo>
                    <a:cubicBezTo>
                      <a:pt x="3946" y="16711"/>
                      <a:pt x="4074" y="16726"/>
                      <a:pt x="4200" y="16758"/>
                    </a:cubicBezTo>
                    <a:cubicBezTo>
                      <a:pt x="4889" y="16931"/>
                      <a:pt x="5372" y="17552"/>
                      <a:pt x="5372" y="18262"/>
                    </a:cubicBezTo>
                    <a:cubicBezTo>
                      <a:pt x="5372" y="18973"/>
                      <a:pt x="4889" y="19592"/>
                      <a:pt x="4200" y="19766"/>
                    </a:cubicBezTo>
                    <a:cubicBezTo>
                      <a:pt x="4074" y="19798"/>
                      <a:pt x="3946" y="19813"/>
                      <a:pt x="3820" y="19813"/>
                    </a:cubicBezTo>
                    <a:cubicBezTo>
                      <a:pt x="3260" y="19813"/>
                      <a:pt x="2730" y="19507"/>
                      <a:pt x="2456" y="18996"/>
                    </a:cubicBezTo>
                    <a:lnTo>
                      <a:pt x="0" y="18996"/>
                    </a:lnTo>
                    <a:lnTo>
                      <a:pt x="0" y="23019"/>
                    </a:lnTo>
                    <a:lnTo>
                      <a:pt x="2456" y="23019"/>
                    </a:lnTo>
                    <a:cubicBezTo>
                      <a:pt x="2730" y="22508"/>
                      <a:pt x="3260" y="22202"/>
                      <a:pt x="3820" y="22202"/>
                    </a:cubicBezTo>
                    <a:cubicBezTo>
                      <a:pt x="3946" y="22202"/>
                      <a:pt x="4074" y="22218"/>
                      <a:pt x="4200" y="22250"/>
                    </a:cubicBezTo>
                    <a:cubicBezTo>
                      <a:pt x="4889" y="22423"/>
                      <a:pt x="5372" y="23042"/>
                      <a:pt x="5372" y="23753"/>
                    </a:cubicBezTo>
                    <a:cubicBezTo>
                      <a:pt x="5372" y="24465"/>
                      <a:pt x="4889" y="25084"/>
                      <a:pt x="4200" y="25257"/>
                    </a:cubicBezTo>
                    <a:cubicBezTo>
                      <a:pt x="4074" y="25289"/>
                      <a:pt x="3946" y="25305"/>
                      <a:pt x="3820" y="25305"/>
                    </a:cubicBezTo>
                    <a:cubicBezTo>
                      <a:pt x="3260" y="25305"/>
                      <a:pt x="2730" y="24999"/>
                      <a:pt x="2456" y="24488"/>
                    </a:cubicBezTo>
                    <a:lnTo>
                      <a:pt x="0" y="24488"/>
                    </a:lnTo>
                    <a:lnTo>
                      <a:pt x="0" y="28511"/>
                    </a:lnTo>
                    <a:lnTo>
                      <a:pt x="2456" y="28511"/>
                    </a:lnTo>
                    <a:cubicBezTo>
                      <a:pt x="2730" y="28000"/>
                      <a:pt x="3260" y="27694"/>
                      <a:pt x="3820" y="27694"/>
                    </a:cubicBezTo>
                    <a:cubicBezTo>
                      <a:pt x="3946" y="27694"/>
                      <a:pt x="4074" y="27710"/>
                      <a:pt x="4200" y="27742"/>
                    </a:cubicBezTo>
                    <a:cubicBezTo>
                      <a:pt x="4889" y="27915"/>
                      <a:pt x="5372" y="28534"/>
                      <a:pt x="5372" y="29245"/>
                    </a:cubicBezTo>
                    <a:cubicBezTo>
                      <a:pt x="5372" y="29955"/>
                      <a:pt x="4889" y="30576"/>
                      <a:pt x="4200" y="30749"/>
                    </a:cubicBezTo>
                    <a:cubicBezTo>
                      <a:pt x="4074" y="30781"/>
                      <a:pt x="3946" y="30796"/>
                      <a:pt x="3820" y="30796"/>
                    </a:cubicBezTo>
                    <a:cubicBezTo>
                      <a:pt x="3260" y="30796"/>
                      <a:pt x="2730" y="30491"/>
                      <a:pt x="2456" y="29980"/>
                    </a:cubicBezTo>
                    <a:lnTo>
                      <a:pt x="0" y="29980"/>
                    </a:lnTo>
                    <a:lnTo>
                      <a:pt x="0" y="34003"/>
                    </a:lnTo>
                    <a:lnTo>
                      <a:pt x="2456" y="34003"/>
                    </a:lnTo>
                    <a:cubicBezTo>
                      <a:pt x="2730" y="33492"/>
                      <a:pt x="3260" y="33186"/>
                      <a:pt x="3820" y="33186"/>
                    </a:cubicBezTo>
                    <a:cubicBezTo>
                      <a:pt x="3946" y="33186"/>
                      <a:pt x="4074" y="33201"/>
                      <a:pt x="4200" y="33233"/>
                    </a:cubicBezTo>
                    <a:cubicBezTo>
                      <a:pt x="4889" y="33407"/>
                      <a:pt x="5372" y="34026"/>
                      <a:pt x="5372" y="34736"/>
                    </a:cubicBezTo>
                    <a:cubicBezTo>
                      <a:pt x="5372" y="35447"/>
                      <a:pt x="4889" y="36067"/>
                      <a:pt x="4200" y="36241"/>
                    </a:cubicBezTo>
                    <a:cubicBezTo>
                      <a:pt x="4074" y="36272"/>
                      <a:pt x="3947" y="36288"/>
                      <a:pt x="3821" y="36288"/>
                    </a:cubicBezTo>
                    <a:cubicBezTo>
                      <a:pt x="3261" y="36288"/>
                      <a:pt x="2731" y="35983"/>
                      <a:pt x="2456" y="35471"/>
                    </a:cubicBezTo>
                    <a:lnTo>
                      <a:pt x="0" y="35471"/>
                    </a:lnTo>
                    <a:lnTo>
                      <a:pt x="0" y="39494"/>
                    </a:lnTo>
                    <a:lnTo>
                      <a:pt x="2456" y="39494"/>
                    </a:lnTo>
                    <a:cubicBezTo>
                      <a:pt x="2730" y="38983"/>
                      <a:pt x="3260" y="38678"/>
                      <a:pt x="3820" y="38678"/>
                    </a:cubicBezTo>
                    <a:cubicBezTo>
                      <a:pt x="3946" y="38678"/>
                      <a:pt x="4074" y="38693"/>
                      <a:pt x="4200" y="38725"/>
                    </a:cubicBezTo>
                    <a:cubicBezTo>
                      <a:pt x="4889" y="38898"/>
                      <a:pt x="5372" y="39517"/>
                      <a:pt x="5372" y="40228"/>
                    </a:cubicBezTo>
                    <a:cubicBezTo>
                      <a:pt x="5372" y="40939"/>
                      <a:pt x="4889" y="41559"/>
                      <a:pt x="4200" y="41732"/>
                    </a:cubicBezTo>
                    <a:cubicBezTo>
                      <a:pt x="4074" y="41764"/>
                      <a:pt x="3947" y="41779"/>
                      <a:pt x="3821" y="41779"/>
                    </a:cubicBezTo>
                    <a:cubicBezTo>
                      <a:pt x="3261" y="41779"/>
                      <a:pt x="2731" y="41474"/>
                      <a:pt x="2456" y="40963"/>
                    </a:cubicBezTo>
                    <a:lnTo>
                      <a:pt x="0" y="40963"/>
                    </a:lnTo>
                    <a:lnTo>
                      <a:pt x="0" y="44986"/>
                    </a:lnTo>
                    <a:lnTo>
                      <a:pt x="2456" y="44986"/>
                    </a:lnTo>
                    <a:cubicBezTo>
                      <a:pt x="2731" y="44474"/>
                      <a:pt x="3261" y="44169"/>
                      <a:pt x="3822" y="44169"/>
                    </a:cubicBezTo>
                    <a:cubicBezTo>
                      <a:pt x="3948" y="44169"/>
                      <a:pt x="4074" y="44184"/>
                      <a:pt x="4200" y="44216"/>
                    </a:cubicBezTo>
                    <a:cubicBezTo>
                      <a:pt x="4889" y="44390"/>
                      <a:pt x="5372" y="45009"/>
                      <a:pt x="5372" y="45720"/>
                    </a:cubicBezTo>
                    <a:cubicBezTo>
                      <a:pt x="5372" y="46431"/>
                      <a:pt x="4889" y="47051"/>
                      <a:pt x="4200" y="47224"/>
                    </a:cubicBezTo>
                    <a:cubicBezTo>
                      <a:pt x="4074" y="47256"/>
                      <a:pt x="3947" y="47271"/>
                      <a:pt x="3821" y="47271"/>
                    </a:cubicBezTo>
                    <a:cubicBezTo>
                      <a:pt x="3261" y="47271"/>
                      <a:pt x="2731" y="46966"/>
                      <a:pt x="2456" y="46455"/>
                    </a:cubicBezTo>
                    <a:lnTo>
                      <a:pt x="0" y="46455"/>
                    </a:lnTo>
                    <a:lnTo>
                      <a:pt x="0" y="50478"/>
                    </a:lnTo>
                    <a:lnTo>
                      <a:pt x="2456" y="50478"/>
                    </a:lnTo>
                    <a:cubicBezTo>
                      <a:pt x="2730" y="49967"/>
                      <a:pt x="3260" y="49661"/>
                      <a:pt x="3820" y="49661"/>
                    </a:cubicBezTo>
                    <a:cubicBezTo>
                      <a:pt x="3946" y="49661"/>
                      <a:pt x="4074" y="49676"/>
                      <a:pt x="4200" y="49708"/>
                    </a:cubicBezTo>
                    <a:cubicBezTo>
                      <a:pt x="4889" y="49882"/>
                      <a:pt x="5372" y="50501"/>
                      <a:pt x="5372" y="51212"/>
                    </a:cubicBezTo>
                    <a:cubicBezTo>
                      <a:pt x="5372" y="51922"/>
                      <a:pt x="4889" y="52543"/>
                      <a:pt x="4200" y="52716"/>
                    </a:cubicBezTo>
                    <a:cubicBezTo>
                      <a:pt x="4074" y="52747"/>
                      <a:pt x="3947" y="52763"/>
                      <a:pt x="3821" y="52763"/>
                    </a:cubicBezTo>
                    <a:cubicBezTo>
                      <a:pt x="3261" y="52763"/>
                      <a:pt x="2731" y="52458"/>
                      <a:pt x="2456" y="51947"/>
                    </a:cubicBezTo>
                    <a:lnTo>
                      <a:pt x="0" y="51947"/>
                    </a:lnTo>
                    <a:lnTo>
                      <a:pt x="0" y="55969"/>
                    </a:lnTo>
                    <a:lnTo>
                      <a:pt x="2456" y="55969"/>
                    </a:lnTo>
                    <a:cubicBezTo>
                      <a:pt x="2731" y="55457"/>
                      <a:pt x="3261" y="55152"/>
                      <a:pt x="3821" y="55152"/>
                    </a:cubicBezTo>
                    <a:cubicBezTo>
                      <a:pt x="3947" y="55152"/>
                      <a:pt x="4074" y="55167"/>
                      <a:pt x="4200" y="55199"/>
                    </a:cubicBezTo>
                    <a:cubicBezTo>
                      <a:pt x="4889" y="55372"/>
                      <a:pt x="5372" y="55992"/>
                      <a:pt x="5372" y="56703"/>
                    </a:cubicBezTo>
                    <a:cubicBezTo>
                      <a:pt x="5372" y="57414"/>
                      <a:pt x="4889" y="58034"/>
                      <a:pt x="4200" y="58207"/>
                    </a:cubicBezTo>
                    <a:cubicBezTo>
                      <a:pt x="4074" y="58239"/>
                      <a:pt x="3947" y="58254"/>
                      <a:pt x="3821" y="58254"/>
                    </a:cubicBezTo>
                    <a:cubicBezTo>
                      <a:pt x="3261" y="58254"/>
                      <a:pt x="2731" y="57949"/>
                      <a:pt x="2456" y="57437"/>
                    </a:cubicBezTo>
                    <a:lnTo>
                      <a:pt x="0" y="57437"/>
                    </a:lnTo>
                    <a:lnTo>
                      <a:pt x="0" y="61461"/>
                    </a:lnTo>
                    <a:lnTo>
                      <a:pt x="2456" y="61461"/>
                    </a:lnTo>
                    <a:cubicBezTo>
                      <a:pt x="2731" y="60949"/>
                      <a:pt x="3261" y="60644"/>
                      <a:pt x="3821" y="60644"/>
                    </a:cubicBezTo>
                    <a:cubicBezTo>
                      <a:pt x="3947" y="60644"/>
                      <a:pt x="4074" y="60659"/>
                      <a:pt x="4200" y="60691"/>
                    </a:cubicBezTo>
                    <a:cubicBezTo>
                      <a:pt x="4889" y="60864"/>
                      <a:pt x="5372" y="61484"/>
                      <a:pt x="5372" y="62195"/>
                    </a:cubicBezTo>
                    <a:cubicBezTo>
                      <a:pt x="5372" y="62906"/>
                      <a:pt x="4889" y="63526"/>
                      <a:pt x="4200" y="63699"/>
                    </a:cubicBezTo>
                    <a:cubicBezTo>
                      <a:pt x="4074" y="63731"/>
                      <a:pt x="3947" y="63746"/>
                      <a:pt x="3821" y="63746"/>
                    </a:cubicBezTo>
                    <a:cubicBezTo>
                      <a:pt x="3261" y="63746"/>
                      <a:pt x="2731" y="63441"/>
                      <a:pt x="2456" y="62929"/>
                    </a:cubicBezTo>
                    <a:lnTo>
                      <a:pt x="0" y="62929"/>
                    </a:lnTo>
                    <a:lnTo>
                      <a:pt x="0" y="66953"/>
                    </a:lnTo>
                    <a:lnTo>
                      <a:pt x="2456" y="66953"/>
                    </a:lnTo>
                    <a:cubicBezTo>
                      <a:pt x="2731" y="66441"/>
                      <a:pt x="3261" y="66135"/>
                      <a:pt x="3821" y="66135"/>
                    </a:cubicBezTo>
                    <a:cubicBezTo>
                      <a:pt x="3947" y="66135"/>
                      <a:pt x="4074" y="66151"/>
                      <a:pt x="4200" y="66182"/>
                    </a:cubicBezTo>
                    <a:cubicBezTo>
                      <a:pt x="4889" y="66356"/>
                      <a:pt x="5372" y="66976"/>
                      <a:pt x="5372" y="67687"/>
                    </a:cubicBezTo>
                    <a:cubicBezTo>
                      <a:pt x="5372" y="68397"/>
                      <a:pt x="4889" y="69018"/>
                      <a:pt x="4200" y="69191"/>
                    </a:cubicBezTo>
                    <a:cubicBezTo>
                      <a:pt x="4074" y="69223"/>
                      <a:pt x="3947" y="69238"/>
                      <a:pt x="3821" y="69238"/>
                    </a:cubicBezTo>
                    <a:cubicBezTo>
                      <a:pt x="3261" y="69238"/>
                      <a:pt x="2731" y="68933"/>
                      <a:pt x="2456" y="68421"/>
                    </a:cubicBezTo>
                    <a:lnTo>
                      <a:pt x="0" y="68421"/>
                    </a:lnTo>
                    <a:lnTo>
                      <a:pt x="0" y="72443"/>
                    </a:lnTo>
                    <a:lnTo>
                      <a:pt x="2456" y="72443"/>
                    </a:lnTo>
                    <a:cubicBezTo>
                      <a:pt x="2731" y="71932"/>
                      <a:pt x="3261" y="71627"/>
                      <a:pt x="3821" y="71627"/>
                    </a:cubicBezTo>
                    <a:cubicBezTo>
                      <a:pt x="3947" y="71627"/>
                      <a:pt x="4074" y="71642"/>
                      <a:pt x="4200" y="71674"/>
                    </a:cubicBezTo>
                    <a:cubicBezTo>
                      <a:pt x="4889" y="71847"/>
                      <a:pt x="5372" y="72468"/>
                      <a:pt x="5372" y="73178"/>
                    </a:cubicBezTo>
                    <a:cubicBezTo>
                      <a:pt x="5372" y="73889"/>
                      <a:pt x="4889" y="74509"/>
                      <a:pt x="4200" y="74683"/>
                    </a:cubicBezTo>
                    <a:cubicBezTo>
                      <a:pt x="4074" y="74714"/>
                      <a:pt x="3947" y="74730"/>
                      <a:pt x="3821" y="74730"/>
                    </a:cubicBezTo>
                    <a:cubicBezTo>
                      <a:pt x="3261" y="74730"/>
                      <a:pt x="2731" y="74424"/>
                      <a:pt x="2456" y="73912"/>
                    </a:cubicBezTo>
                    <a:lnTo>
                      <a:pt x="0" y="73912"/>
                    </a:lnTo>
                    <a:lnTo>
                      <a:pt x="0" y="77936"/>
                    </a:lnTo>
                    <a:lnTo>
                      <a:pt x="2456" y="77936"/>
                    </a:lnTo>
                    <a:cubicBezTo>
                      <a:pt x="2731" y="77425"/>
                      <a:pt x="3261" y="77119"/>
                      <a:pt x="3822" y="77119"/>
                    </a:cubicBezTo>
                    <a:cubicBezTo>
                      <a:pt x="3948" y="77119"/>
                      <a:pt x="4074" y="77134"/>
                      <a:pt x="4200" y="77166"/>
                    </a:cubicBezTo>
                    <a:cubicBezTo>
                      <a:pt x="4889" y="77340"/>
                      <a:pt x="5372" y="77959"/>
                      <a:pt x="5372" y="78670"/>
                    </a:cubicBezTo>
                    <a:cubicBezTo>
                      <a:pt x="5372" y="79381"/>
                      <a:pt x="4889" y="80001"/>
                      <a:pt x="4200" y="80174"/>
                    </a:cubicBezTo>
                    <a:cubicBezTo>
                      <a:pt x="4074" y="80206"/>
                      <a:pt x="3947" y="80221"/>
                      <a:pt x="3821" y="80221"/>
                    </a:cubicBezTo>
                    <a:cubicBezTo>
                      <a:pt x="3261" y="80221"/>
                      <a:pt x="2731" y="79916"/>
                      <a:pt x="2456" y="79404"/>
                    </a:cubicBezTo>
                    <a:lnTo>
                      <a:pt x="0" y="79404"/>
                    </a:lnTo>
                    <a:lnTo>
                      <a:pt x="0" y="83427"/>
                    </a:lnTo>
                    <a:lnTo>
                      <a:pt x="2456" y="83427"/>
                    </a:lnTo>
                    <a:cubicBezTo>
                      <a:pt x="2731" y="82915"/>
                      <a:pt x="3261" y="82609"/>
                      <a:pt x="3821" y="82609"/>
                    </a:cubicBezTo>
                    <a:cubicBezTo>
                      <a:pt x="3947" y="82609"/>
                      <a:pt x="4074" y="82625"/>
                      <a:pt x="4200" y="82656"/>
                    </a:cubicBezTo>
                    <a:cubicBezTo>
                      <a:pt x="4890" y="82830"/>
                      <a:pt x="5372" y="83450"/>
                      <a:pt x="5372" y="84161"/>
                    </a:cubicBezTo>
                    <a:cubicBezTo>
                      <a:pt x="5372" y="84871"/>
                      <a:pt x="4890" y="85492"/>
                      <a:pt x="4200" y="85665"/>
                    </a:cubicBezTo>
                    <a:cubicBezTo>
                      <a:pt x="4074" y="85697"/>
                      <a:pt x="3947" y="85712"/>
                      <a:pt x="3821" y="85712"/>
                    </a:cubicBezTo>
                    <a:cubicBezTo>
                      <a:pt x="3261" y="85712"/>
                      <a:pt x="2731" y="85407"/>
                      <a:pt x="2456" y="84896"/>
                    </a:cubicBezTo>
                    <a:lnTo>
                      <a:pt x="0" y="84896"/>
                    </a:lnTo>
                    <a:lnTo>
                      <a:pt x="0" y="88918"/>
                    </a:lnTo>
                    <a:lnTo>
                      <a:pt x="2456" y="88918"/>
                    </a:lnTo>
                    <a:cubicBezTo>
                      <a:pt x="2731" y="88407"/>
                      <a:pt x="3261" y="88102"/>
                      <a:pt x="3821" y="88102"/>
                    </a:cubicBezTo>
                    <a:cubicBezTo>
                      <a:pt x="3946" y="88102"/>
                      <a:pt x="4073" y="88117"/>
                      <a:pt x="4199" y="88149"/>
                    </a:cubicBezTo>
                    <a:cubicBezTo>
                      <a:pt x="4889" y="88322"/>
                      <a:pt x="5371" y="88942"/>
                      <a:pt x="5371" y="89652"/>
                    </a:cubicBezTo>
                    <a:cubicBezTo>
                      <a:pt x="5371" y="90363"/>
                      <a:pt x="4889" y="90983"/>
                      <a:pt x="4199" y="91157"/>
                    </a:cubicBezTo>
                    <a:cubicBezTo>
                      <a:pt x="4073" y="91188"/>
                      <a:pt x="3946" y="91204"/>
                      <a:pt x="3821" y="91204"/>
                    </a:cubicBezTo>
                    <a:cubicBezTo>
                      <a:pt x="3261" y="91204"/>
                      <a:pt x="2731" y="90899"/>
                      <a:pt x="2456" y="90387"/>
                    </a:cubicBezTo>
                    <a:lnTo>
                      <a:pt x="0" y="90387"/>
                    </a:lnTo>
                    <a:lnTo>
                      <a:pt x="0" y="97420"/>
                    </a:lnTo>
                    <a:lnTo>
                      <a:pt x="168704" y="97420"/>
                    </a:lnTo>
                    <a:lnTo>
                      <a:pt x="168704" y="1"/>
                    </a:lnTo>
                    <a:close/>
                  </a:path>
                </a:pathLst>
              </a:custGeom>
              <a:solidFill>
                <a:srgbClr val="FFE487"/>
              </a:solidFill>
              <a:ln>
                <a:noFill/>
              </a:ln>
              <a:effectLst>
                <a:outerShdw blurRad="57150" dist="19050" dir="5400000" algn="bl" rotWithShape="0">
                  <a:srgbClr val="434343">
                    <a:alpha val="3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 name="Google Shape;429;p44">
                <a:extLst>
                  <a:ext uri="{FF2B5EF4-FFF2-40B4-BE49-F238E27FC236}">
                    <a16:creationId xmlns:a16="http://schemas.microsoft.com/office/drawing/2014/main" xmlns="" id="{C54751DF-2A78-F97D-ADBB-80FA19A1572B}"/>
                  </a:ext>
                </a:extLst>
              </p:cNvPr>
              <p:cNvSpPr/>
              <p:nvPr/>
            </p:nvSpPr>
            <p:spPr>
              <a:xfrm>
                <a:off x="1832850" y="5295600"/>
                <a:ext cx="4085625" cy="100"/>
              </a:xfrm>
              <a:custGeom>
                <a:avLst/>
                <a:gdLst/>
                <a:ahLst/>
                <a:cxnLst/>
                <a:rect l="l" t="t" r="r" b="b"/>
                <a:pathLst>
                  <a:path w="163425" h="4" extrusionOk="0">
                    <a:moveTo>
                      <a:pt x="1" y="0"/>
                    </a:moveTo>
                    <a:lnTo>
                      <a:pt x="1" y="3"/>
                    </a:lnTo>
                    <a:lnTo>
                      <a:pt x="163425" y="3"/>
                    </a:lnTo>
                    <a:lnTo>
                      <a:pt x="163425" y="0"/>
                    </a:lnTo>
                    <a:close/>
                  </a:path>
                </a:pathLst>
              </a:custGeom>
              <a:solidFill>
                <a:srgbClr val="FFE487"/>
              </a:solidFill>
              <a:ln>
                <a:noFill/>
              </a:ln>
              <a:effectLst>
                <a:outerShdw blurRad="57150" dist="19050" dir="5400000" algn="bl" rotWithShape="0">
                  <a:srgbClr val="434343">
                    <a:alpha val="3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 name="Google Shape;430;p44">
                <a:extLst>
                  <a:ext uri="{FF2B5EF4-FFF2-40B4-BE49-F238E27FC236}">
                    <a16:creationId xmlns:a16="http://schemas.microsoft.com/office/drawing/2014/main" xmlns="" id="{094C6AD8-77CD-AAC2-62D3-AE77E8661E9E}"/>
                  </a:ext>
                </a:extLst>
              </p:cNvPr>
              <p:cNvSpPr/>
              <p:nvPr/>
            </p:nvSpPr>
            <p:spPr>
              <a:xfrm>
                <a:off x="1832850" y="5157775"/>
                <a:ext cx="4085625" cy="125"/>
              </a:xfrm>
              <a:custGeom>
                <a:avLst/>
                <a:gdLst/>
                <a:ahLst/>
                <a:cxnLst/>
                <a:rect l="l" t="t" r="r" b="b"/>
                <a:pathLst>
                  <a:path w="163425" h="5" extrusionOk="0">
                    <a:moveTo>
                      <a:pt x="1" y="0"/>
                    </a:moveTo>
                    <a:lnTo>
                      <a:pt x="1" y="5"/>
                    </a:lnTo>
                    <a:lnTo>
                      <a:pt x="163425" y="5"/>
                    </a:lnTo>
                    <a:lnTo>
                      <a:pt x="163425" y="0"/>
                    </a:lnTo>
                    <a:close/>
                  </a:path>
                </a:pathLst>
              </a:custGeom>
              <a:solidFill>
                <a:srgbClr val="FFE487"/>
              </a:solidFill>
              <a:ln>
                <a:noFill/>
              </a:ln>
              <a:effectLst>
                <a:outerShdw blurRad="57150" dist="19050" dir="5400000" algn="bl" rotWithShape="0">
                  <a:srgbClr val="434343">
                    <a:alpha val="3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 name="Google Shape;431;p44">
                <a:extLst>
                  <a:ext uri="{FF2B5EF4-FFF2-40B4-BE49-F238E27FC236}">
                    <a16:creationId xmlns:a16="http://schemas.microsoft.com/office/drawing/2014/main" xmlns="" id="{E9FC412E-F078-1FC8-01A0-2D3BC2447274}"/>
                  </a:ext>
                </a:extLst>
              </p:cNvPr>
              <p:cNvSpPr/>
              <p:nvPr/>
            </p:nvSpPr>
            <p:spPr>
              <a:xfrm>
                <a:off x="1832850" y="5019975"/>
                <a:ext cx="4085625" cy="150"/>
              </a:xfrm>
              <a:custGeom>
                <a:avLst/>
                <a:gdLst/>
                <a:ahLst/>
                <a:cxnLst/>
                <a:rect l="l" t="t" r="r" b="b"/>
                <a:pathLst>
                  <a:path w="163425" h="6" extrusionOk="0">
                    <a:moveTo>
                      <a:pt x="1" y="1"/>
                    </a:moveTo>
                    <a:lnTo>
                      <a:pt x="1" y="5"/>
                    </a:lnTo>
                    <a:lnTo>
                      <a:pt x="163425" y="5"/>
                    </a:lnTo>
                    <a:lnTo>
                      <a:pt x="163425" y="1"/>
                    </a:lnTo>
                    <a:close/>
                  </a:path>
                </a:pathLst>
              </a:custGeom>
              <a:solidFill>
                <a:srgbClr val="FFE487"/>
              </a:solidFill>
              <a:ln>
                <a:noFill/>
              </a:ln>
              <a:effectLst>
                <a:outerShdw blurRad="57150" dist="19050" dir="5400000" algn="bl" rotWithShape="0">
                  <a:srgbClr val="434343">
                    <a:alpha val="3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 name="Google Shape;432;p44">
                <a:extLst>
                  <a:ext uri="{FF2B5EF4-FFF2-40B4-BE49-F238E27FC236}">
                    <a16:creationId xmlns:a16="http://schemas.microsoft.com/office/drawing/2014/main" xmlns="" id="{266AD292-6253-CD5E-2379-24EE26BC0FC5}"/>
                  </a:ext>
                </a:extLst>
              </p:cNvPr>
              <p:cNvSpPr/>
              <p:nvPr/>
            </p:nvSpPr>
            <p:spPr>
              <a:xfrm>
                <a:off x="1832850" y="4882200"/>
                <a:ext cx="4085625" cy="125"/>
              </a:xfrm>
              <a:custGeom>
                <a:avLst/>
                <a:gdLst/>
                <a:ahLst/>
                <a:cxnLst/>
                <a:rect l="l" t="t" r="r" b="b"/>
                <a:pathLst>
                  <a:path w="163425" h="5" extrusionOk="0">
                    <a:moveTo>
                      <a:pt x="1" y="0"/>
                    </a:moveTo>
                    <a:lnTo>
                      <a:pt x="1" y="5"/>
                    </a:lnTo>
                    <a:lnTo>
                      <a:pt x="163425" y="5"/>
                    </a:lnTo>
                    <a:lnTo>
                      <a:pt x="163425" y="0"/>
                    </a:lnTo>
                    <a:close/>
                  </a:path>
                </a:pathLst>
              </a:custGeom>
              <a:solidFill>
                <a:srgbClr val="FFE487"/>
              </a:solidFill>
              <a:ln>
                <a:noFill/>
              </a:ln>
              <a:effectLst>
                <a:outerShdw blurRad="57150" dist="19050" dir="5400000" algn="bl" rotWithShape="0">
                  <a:srgbClr val="434343">
                    <a:alpha val="3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 name="Google Shape;433;p44">
                <a:extLst>
                  <a:ext uri="{FF2B5EF4-FFF2-40B4-BE49-F238E27FC236}">
                    <a16:creationId xmlns:a16="http://schemas.microsoft.com/office/drawing/2014/main" xmlns="" id="{514DB2BE-34BC-E0B0-7B21-D2F40B371AA3}"/>
                  </a:ext>
                </a:extLst>
              </p:cNvPr>
              <p:cNvSpPr/>
              <p:nvPr/>
            </p:nvSpPr>
            <p:spPr>
              <a:xfrm>
                <a:off x="1832850" y="4744400"/>
                <a:ext cx="4085625" cy="125"/>
              </a:xfrm>
              <a:custGeom>
                <a:avLst/>
                <a:gdLst/>
                <a:ahLst/>
                <a:cxnLst/>
                <a:rect l="l" t="t" r="r" b="b"/>
                <a:pathLst>
                  <a:path w="163425" h="5" extrusionOk="0">
                    <a:moveTo>
                      <a:pt x="1" y="1"/>
                    </a:moveTo>
                    <a:lnTo>
                      <a:pt x="1" y="4"/>
                    </a:lnTo>
                    <a:lnTo>
                      <a:pt x="163425" y="4"/>
                    </a:lnTo>
                    <a:lnTo>
                      <a:pt x="163425" y="1"/>
                    </a:lnTo>
                    <a:close/>
                  </a:path>
                </a:pathLst>
              </a:custGeom>
              <a:solidFill>
                <a:srgbClr val="FFE487"/>
              </a:solidFill>
              <a:ln>
                <a:noFill/>
              </a:ln>
              <a:effectLst>
                <a:outerShdw blurRad="57150" dist="19050" dir="5400000" algn="bl" rotWithShape="0">
                  <a:srgbClr val="434343">
                    <a:alpha val="3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 name="Google Shape;434;p44">
                <a:extLst>
                  <a:ext uri="{FF2B5EF4-FFF2-40B4-BE49-F238E27FC236}">
                    <a16:creationId xmlns:a16="http://schemas.microsoft.com/office/drawing/2014/main" xmlns="" id="{BCD6C06E-E058-4B91-DEE8-318153EBFBCC}"/>
                  </a:ext>
                </a:extLst>
              </p:cNvPr>
              <p:cNvSpPr/>
              <p:nvPr/>
            </p:nvSpPr>
            <p:spPr>
              <a:xfrm>
                <a:off x="1832850" y="4606625"/>
                <a:ext cx="4085625" cy="100"/>
              </a:xfrm>
              <a:custGeom>
                <a:avLst/>
                <a:gdLst/>
                <a:ahLst/>
                <a:cxnLst/>
                <a:rect l="l" t="t" r="r" b="b"/>
                <a:pathLst>
                  <a:path w="163425" h="4" extrusionOk="0">
                    <a:moveTo>
                      <a:pt x="1" y="0"/>
                    </a:moveTo>
                    <a:lnTo>
                      <a:pt x="1" y="3"/>
                    </a:lnTo>
                    <a:lnTo>
                      <a:pt x="163425" y="3"/>
                    </a:lnTo>
                    <a:lnTo>
                      <a:pt x="163425" y="0"/>
                    </a:lnTo>
                    <a:close/>
                  </a:path>
                </a:pathLst>
              </a:custGeom>
              <a:solidFill>
                <a:srgbClr val="FFE487"/>
              </a:solidFill>
              <a:ln>
                <a:noFill/>
              </a:ln>
              <a:effectLst>
                <a:outerShdw blurRad="57150" dist="19050" dir="5400000" algn="bl" rotWithShape="0">
                  <a:srgbClr val="434343">
                    <a:alpha val="3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 name="Google Shape;435;p44">
                <a:extLst>
                  <a:ext uri="{FF2B5EF4-FFF2-40B4-BE49-F238E27FC236}">
                    <a16:creationId xmlns:a16="http://schemas.microsoft.com/office/drawing/2014/main" xmlns="" id="{09866ACE-C884-4C5D-B086-05C8B07F70EA}"/>
                  </a:ext>
                </a:extLst>
              </p:cNvPr>
              <p:cNvSpPr/>
              <p:nvPr/>
            </p:nvSpPr>
            <p:spPr>
              <a:xfrm>
                <a:off x="1832850" y="4468800"/>
                <a:ext cx="4085625" cy="125"/>
              </a:xfrm>
              <a:custGeom>
                <a:avLst/>
                <a:gdLst/>
                <a:ahLst/>
                <a:cxnLst/>
                <a:rect l="l" t="t" r="r" b="b"/>
                <a:pathLst>
                  <a:path w="163425" h="5" extrusionOk="0">
                    <a:moveTo>
                      <a:pt x="1" y="0"/>
                    </a:moveTo>
                    <a:lnTo>
                      <a:pt x="1" y="5"/>
                    </a:lnTo>
                    <a:lnTo>
                      <a:pt x="163425" y="5"/>
                    </a:lnTo>
                    <a:lnTo>
                      <a:pt x="163425" y="0"/>
                    </a:lnTo>
                    <a:close/>
                  </a:path>
                </a:pathLst>
              </a:custGeom>
              <a:solidFill>
                <a:srgbClr val="FFE487"/>
              </a:solidFill>
              <a:ln>
                <a:noFill/>
              </a:ln>
              <a:effectLst>
                <a:outerShdw blurRad="57150" dist="19050" dir="5400000" algn="bl" rotWithShape="0">
                  <a:srgbClr val="434343">
                    <a:alpha val="3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 name="Google Shape;436;p44">
                <a:extLst>
                  <a:ext uri="{FF2B5EF4-FFF2-40B4-BE49-F238E27FC236}">
                    <a16:creationId xmlns:a16="http://schemas.microsoft.com/office/drawing/2014/main" xmlns="" id="{66AC69A7-66C6-68E8-3DEB-FA1794234224}"/>
                  </a:ext>
                </a:extLst>
              </p:cNvPr>
              <p:cNvSpPr/>
              <p:nvPr/>
            </p:nvSpPr>
            <p:spPr>
              <a:xfrm>
                <a:off x="1832850" y="4331000"/>
                <a:ext cx="4085625" cy="150"/>
              </a:xfrm>
              <a:custGeom>
                <a:avLst/>
                <a:gdLst/>
                <a:ahLst/>
                <a:cxnLst/>
                <a:rect l="l" t="t" r="r" b="b"/>
                <a:pathLst>
                  <a:path w="163425" h="6" extrusionOk="0">
                    <a:moveTo>
                      <a:pt x="1" y="1"/>
                    </a:moveTo>
                    <a:lnTo>
                      <a:pt x="1" y="5"/>
                    </a:lnTo>
                    <a:lnTo>
                      <a:pt x="163425" y="5"/>
                    </a:lnTo>
                    <a:lnTo>
                      <a:pt x="163425" y="1"/>
                    </a:lnTo>
                    <a:close/>
                  </a:path>
                </a:pathLst>
              </a:custGeom>
              <a:solidFill>
                <a:srgbClr val="FFE487"/>
              </a:solidFill>
              <a:ln>
                <a:noFill/>
              </a:ln>
              <a:effectLst>
                <a:outerShdw blurRad="57150" dist="19050" dir="5400000" algn="bl" rotWithShape="0">
                  <a:srgbClr val="434343">
                    <a:alpha val="3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 name="Google Shape;437;p44">
                <a:extLst>
                  <a:ext uri="{FF2B5EF4-FFF2-40B4-BE49-F238E27FC236}">
                    <a16:creationId xmlns:a16="http://schemas.microsoft.com/office/drawing/2014/main" xmlns="" id="{20646463-BD98-EDC8-8531-4924F468FB73}"/>
                  </a:ext>
                </a:extLst>
              </p:cNvPr>
              <p:cNvSpPr/>
              <p:nvPr/>
            </p:nvSpPr>
            <p:spPr>
              <a:xfrm>
                <a:off x="1832850" y="4193225"/>
                <a:ext cx="4085625" cy="100"/>
              </a:xfrm>
              <a:custGeom>
                <a:avLst/>
                <a:gdLst/>
                <a:ahLst/>
                <a:cxnLst/>
                <a:rect l="l" t="t" r="r" b="b"/>
                <a:pathLst>
                  <a:path w="163425" h="4" extrusionOk="0">
                    <a:moveTo>
                      <a:pt x="1" y="0"/>
                    </a:moveTo>
                    <a:lnTo>
                      <a:pt x="1" y="4"/>
                    </a:lnTo>
                    <a:lnTo>
                      <a:pt x="163425" y="4"/>
                    </a:lnTo>
                    <a:lnTo>
                      <a:pt x="163425" y="0"/>
                    </a:lnTo>
                    <a:close/>
                  </a:path>
                </a:pathLst>
              </a:custGeom>
              <a:solidFill>
                <a:srgbClr val="FFE487"/>
              </a:solidFill>
              <a:ln>
                <a:noFill/>
              </a:ln>
              <a:effectLst>
                <a:outerShdw blurRad="57150" dist="19050" dir="5400000" algn="bl" rotWithShape="0">
                  <a:srgbClr val="434343">
                    <a:alpha val="3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 name="Google Shape;438;p44">
                <a:extLst>
                  <a:ext uri="{FF2B5EF4-FFF2-40B4-BE49-F238E27FC236}">
                    <a16:creationId xmlns:a16="http://schemas.microsoft.com/office/drawing/2014/main" xmlns="" id="{E2B840C6-34DA-A0B3-134A-5E88159F73CB}"/>
                  </a:ext>
                </a:extLst>
              </p:cNvPr>
              <p:cNvSpPr/>
              <p:nvPr/>
            </p:nvSpPr>
            <p:spPr>
              <a:xfrm>
                <a:off x="1832850" y="4055425"/>
                <a:ext cx="4085625" cy="125"/>
              </a:xfrm>
              <a:custGeom>
                <a:avLst/>
                <a:gdLst/>
                <a:ahLst/>
                <a:cxnLst/>
                <a:rect l="l" t="t" r="r" b="b"/>
                <a:pathLst>
                  <a:path w="163425" h="5" extrusionOk="0">
                    <a:moveTo>
                      <a:pt x="1" y="1"/>
                    </a:moveTo>
                    <a:lnTo>
                      <a:pt x="1" y="4"/>
                    </a:lnTo>
                    <a:lnTo>
                      <a:pt x="163425" y="4"/>
                    </a:lnTo>
                    <a:lnTo>
                      <a:pt x="163425" y="1"/>
                    </a:lnTo>
                    <a:close/>
                  </a:path>
                </a:pathLst>
              </a:custGeom>
              <a:solidFill>
                <a:srgbClr val="FFE487"/>
              </a:solidFill>
              <a:ln>
                <a:noFill/>
              </a:ln>
              <a:effectLst>
                <a:outerShdw blurRad="57150" dist="19050" dir="5400000" algn="bl" rotWithShape="0">
                  <a:srgbClr val="434343">
                    <a:alpha val="3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 name="Google Shape;439;p44">
                <a:extLst>
                  <a:ext uri="{FF2B5EF4-FFF2-40B4-BE49-F238E27FC236}">
                    <a16:creationId xmlns:a16="http://schemas.microsoft.com/office/drawing/2014/main" xmlns="" id="{EB3A8566-7F7C-EC3D-543F-CFFFCE5E73DC}"/>
                  </a:ext>
                </a:extLst>
              </p:cNvPr>
              <p:cNvSpPr/>
              <p:nvPr/>
            </p:nvSpPr>
            <p:spPr>
              <a:xfrm>
                <a:off x="1832850" y="3917625"/>
                <a:ext cx="4085625" cy="125"/>
              </a:xfrm>
              <a:custGeom>
                <a:avLst/>
                <a:gdLst/>
                <a:ahLst/>
                <a:cxnLst/>
                <a:rect l="l" t="t" r="r" b="b"/>
                <a:pathLst>
                  <a:path w="163425" h="5" extrusionOk="0">
                    <a:moveTo>
                      <a:pt x="1" y="0"/>
                    </a:moveTo>
                    <a:lnTo>
                      <a:pt x="1" y="5"/>
                    </a:lnTo>
                    <a:lnTo>
                      <a:pt x="163425" y="5"/>
                    </a:lnTo>
                    <a:lnTo>
                      <a:pt x="163425" y="0"/>
                    </a:lnTo>
                    <a:close/>
                  </a:path>
                </a:pathLst>
              </a:custGeom>
              <a:solidFill>
                <a:srgbClr val="FFE487"/>
              </a:solidFill>
              <a:ln>
                <a:noFill/>
              </a:ln>
              <a:effectLst>
                <a:outerShdw blurRad="57150" dist="19050" dir="5400000" algn="bl" rotWithShape="0">
                  <a:srgbClr val="434343">
                    <a:alpha val="3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 name="Google Shape;440;p44">
                <a:extLst>
                  <a:ext uri="{FF2B5EF4-FFF2-40B4-BE49-F238E27FC236}">
                    <a16:creationId xmlns:a16="http://schemas.microsoft.com/office/drawing/2014/main" xmlns="" id="{58620D0E-4FAD-4F88-9434-96060C873BF4}"/>
                  </a:ext>
                </a:extLst>
              </p:cNvPr>
              <p:cNvSpPr/>
              <p:nvPr/>
            </p:nvSpPr>
            <p:spPr>
              <a:xfrm>
                <a:off x="1832850" y="3779825"/>
                <a:ext cx="4085625" cy="125"/>
              </a:xfrm>
              <a:custGeom>
                <a:avLst/>
                <a:gdLst/>
                <a:ahLst/>
                <a:cxnLst/>
                <a:rect l="l" t="t" r="r" b="b"/>
                <a:pathLst>
                  <a:path w="163425" h="5" extrusionOk="0">
                    <a:moveTo>
                      <a:pt x="1" y="1"/>
                    </a:moveTo>
                    <a:lnTo>
                      <a:pt x="1" y="5"/>
                    </a:lnTo>
                    <a:lnTo>
                      <a:pt x="163425" y="5"/>
                    </a:lnTo>
                    <a:lnTo>
                      <a:pt x="163425" y="1"/>
                    </a:lnTo>
                    <a:close/>
                  </a:path>
                </a:pathLst>
              </a:custGeom>
              <a:solidFill>
                <a:srgbClr val="FFE487"/>
              </a:solidFill>
              <a:ln>
                <a:noFill/>
              </a:ln>
              <a:effectLst>
                <a:outerShdw blurRad="57150" dist="19050" dir="5400000" algn="bl" rotWithShape="0">
                  <a:srgbClr val="434343">
                    <a:alpha val="3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 name="Google Shape;441;p44">
                <a:extLst>
                  <a:ext uri="{FF2B5EF4-FFF2-40B4-BE49-F238E27FC236}">
                    <a16:creationId xmlns:a16="http://schemas.microsoft.com/office/drawing/2014/main" xmlns="" id="{76E933F0-FD13-DA0F-A194-50F50349B9B9}"/>
                  </a:ext>
                </a:extLst>
              </p:cNvPr>
              <p:cNvSpPr/>
              <p:nvPr/>
            </p:nvSpPr>
            <p:spPr>
              <a:xfrm>
                <a:off x="1832850" y="3642025"/>
                <a:ext cx="4085625" cy="125"/>
              </a:xfrm>
              <a:custGeom>
                <a:avLst/>
                <a:gdLst/>
                <a:ahLst/>
                <a:cxnLst/>
                <a:rect l="l" t="t" r="r" b="b"/>
                <a:pathLst>
                  <a:path w="163425" h="5" extrusionOk="0">
                    <a:moveTo>
                      <a:pt x="1" y="1"/>
                    </a:moveTo>
                    <a:lnTo>
                      <a:pt x="1" y="4"/>
                    </a:lnTo>
                    <a:lnTo>
                      <a:pt x="163425" y="4"/>
                    </a:lnTo>
                    <a:lnTo>
                      <a:pt x="163425" y="1"/>
                    </a:lnTo>
                    <a:close/>
                  </a:path>
                </a:pathLst>
              </a:custGeom>
              <a:solidFill>
                <a:srgbClr val="FFE487"/>
              </a:solidFill>
              <a:ln>
                <a:noFill/>
              </a:ln>
              <a:effectLst>
                <a:outerShdw blurRad="57150" dist="19050" dir="5400000" algn="bl" rotWithShape="0">
                  <a:srgbClr val="434343">
                    <a:alpha val="3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 name="Google Shape;442;p44">
                <a:extLst>
                  <a:ext uri="{FF2B5EF4-FFF2-40B4-BE49-F238E27FC236}">
                    <a16:creationId xmlns:a16="http://schemas.microsoft.com/office/drawing/2014/main" xmlns="" id="{8A2F580A-EF30-939C-4E9F-328080716935}"/>
                  </a:ext>
                </a:extLst>
              </p:cNvPr>
              <p:cNvSpPr/>
              <p:nvPr/>
            </p:nvSpPr>
            <p:spPr>
              <a:xfrm>
                <a:off x="1832850" y="3504250"/>
                <a:ext cx="4085625" cy="100"/>
              </a:xfrm>
              <a:custGeom>
                <a:avLst/>
                <a:gdLst/>
                <a:ahLst/>
                <a:cxnLst/>
                <a:rect l="l" t="t" r="r" b="b"/>
                <a:pathLst>
                  <a:path w="163425" h="4" extrusionOk="0">
                    <a:moveTo>
                      <a:pt x="1" y="0"/>
                    </a:moveTo>
                    <a:lnTo>
                      <a:pt x="1" y="4"/>
                    </a:lnTo>
                    <a:lnTo>
                      <a:pt x="163425" y="4"/>
                    </a:lnTo>
                    <a:lnTo>
                      <a:pt x="163425" y="0"/>
                    </a:lnTo>
                    <a:close/>
                  </a:path>
                </a:pathLst>
              </a:custGeom>
              <a:solidFill>
                <a:srgbClr val="FFE487"/>
              </a:solidFill>
              <a:ln>
                <a:noFill/>
              </a:ln>
              <a:effectLst>
                <a:outerShdw blurRad="57150" dist="19050" dir="5400000" algn="bl" rotWithShape="0">
                  <a:srgbClr val="434343">
                    <a:alpha val="3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 name="Google Shape;443;p44">
                <a:extLst>
                  <a:ext uri="{FF2B5EF4-FFF2-40B4-BE49-F238E27FC236}">
                    <a16:creationId xmlns:a16="http://schemas.microsoft.com/office/drawing/2014/main" xmlns="" id="{591DC2E5-91DF-D51C-BAC0-7C1E798B8C8F}"/>
                  </a:ext>
                </a:extLst>
              </p:cNvPr>
              <p:cNvSpPr/>
              <p:nvPr/>
            </p:nvSpPr>
            <p:spPr>
              <a:xfrm>
                <a:off x="1832850" y="3366425"/>
                <a:ext cx="4085625" cy="150"/>
              </a:xfrm>
              <a:custGeom>
                <a:avLst/>
                <a:gdLst/>
                <a:ahLst/>
                <a:cxnLst/>
                <a:rect l="l" t="t" r="r" b="b"/>
                <a:pathLst>
                  <a:path w="163425" h="6" extrusionOk="0">
                    <a:moveTo>
                      <a:pt x="1" y="1"/>
                    </a:moveTo>
                    <a:lnTo>
                      <a:pt x="1" y="5"/>
                    </a:lnTo>
                    <a:lnTo>
                      <a:pt x="163425" y="5"/>
                    </a:lnTo>
                    <a:lnTo>
                      <a:pt x="163425" y="1"/>
                    </a:lnTo>
                    <a:close/>
                  </a:path>
                </a:pathLst>
              </a:custGeom>
              <a:solidFill>
                <a:srgbClr val="FFE487"/>
              </a:solidFill>
              <a:ln>
                <a:noFill/>
              </a:ln>
              <a:effectLst>
                <a:outerShdw blurRad="57150" dist="19050" dir="5400000" algn="bl" rotWithShape="0">
                  <a:srgbClr val="434343">
                    <a:alpha val="3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24" name="Google Shape;445;p44">
              <a:extLst>
                <a:ext uri="{FF2B5EF4-FFF2-40B4-BE49-F238E27FC236}">
                  <a16:creationId xmlns:a16="http://schemas.microsoft.com/office/drawing/2014/main" xmlns="" id="{38BA120F-9CE4-FB39-9133-5C6C57143F99}"/>
                </a:ext>
              </a:extLst>
            </p:cNvPr>
            <p:cNvSpPr/>
            <p:nvPr/>
          </p:nvSpPr>
          <p:spPr>
            <a:xfrm rot="20147649">
              <a:off x="3072114" y="-740392"/>
              <a:ext cx="3434479" cy="2138905"/>
            </a:xfrm>
            <a:custGeom>
              <a:avLst/>
              <a:gdLst/>
              <a:ahLst/>
              <a:cxnLst/>
              <a:rect l="l" t="t" r="r" b="b"/>
              <a:pathLst>
                <a:path w="44447" h="27682" extrusionOk="0">
                  <a:moveTo>
                    <a:pt x="4883" y="0"/>
                  </a:moveTo>
                  <a:lnTo>
                    <a:pt x="5711" y="3885"/>
                  </a:lnTo>
                  <a:lnTo>
                    <a:pt x="2460" y="6099"/>
                  </a:lnTo>
                  <a:lnTo>
                    <a:pt x="3230" y="10131"/>
                  </a:lnTo>
                  <a:lnTo>
                    <a:pt x="0" y="12286"/>
                  </a:lnTo>
                  <a:lnTo>
                    <a:pt x="38737" y="27681"/>
                  </a:lnTo>
                  <a:lnTo>
                    <a:pt x="41964" y="25525"/>
                  </a:lnTo>
                  <a:lnTo>
                    <a:pt x="41187" y="21516"/>
                  </a:lnTo>
                  <a:lnTo>
                    <a:pt x="44446" y="19280"/>
                  </a:lnTo>
                  <a:lnTo>
                    <a:pt x="43619" y="15395"/>
                  </a:lnTo>
                  <a:lnTo>
                    <a:pt x="4883" y="0"/>
                  </a:lnTo>
                  <a:close/>
                </a:path>
              </a:pathLst>
            </a:custGeom>
            <a:solidFill>
              <a:srgbClr val="79BEE0"/>
            </a:solidFill>
            <a:ln>
              <a:noFill/>
            </a:ln>
            <a:effectLst>
              <a:outerShdw blurRad="57150" dist="28575" dir="6840000" algn="bl" rotWithShape="0">
                <a:srgbClr val="838383">
                  <a:alpha val="45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79BEE0"/>
                </a:solidFill>
                <a:effectLst/>
                <a:uLnTx/>
                <a:uFillTx/>
              </a:endParaRPr>
            </a:p>
          </p:txBody>
        </p:sp>
        <p:sp>
          <p:nvSpPr>
            <p:cNvPr id="25" name="Google Shape;446;p44">
              <a:extLst>
                <a:ext uri="{FF2B5EF4-FFF2-40B4-BE49-F238E27FC236}">
                  <a16:creationId xmlns:a16="http://schemas.microsoft.com/office/drawing/2014/main" xmlns="" id="{6BCF1E95-A38C-81ED-EE48-563C35E92C98}"/>
                </a:ext>
              </a:extLst>
            </p:cNvPr>
            <p:cNvSpPr txBox="1">
              <a:spLocks/>
            </p:cNvSpPr>
            <p:nvPr/>
          </p:nvSpPr>
          <p:spPr>
            <a:xfrm>
              <a:off x="2001293" y="1600092"/>
              <a:ext cx="6108907" cy="18840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accent2"/>
                </a:buClr>
                <a:buSzPts val="5200"/>
                <a:buFont typeface="Ranchers"/>
                <a:buNone/>
                <a:defRPr sz="7000" b="0" i="0" u="none" strike="noStrike" cap="none">
                  <a:solidFill>
                    <a:schemeClr val="accent2"/>
                  </a:solidFill>
                  <a:latin typeface="Ranchers"/>
                  <a:ea typeface="Ranchers"/>
                  <a:cs typeface="Ranchers"/>
                  <a:sym typeface="Ranchers"/>
                </a:defRPr>
              </a:lvl1pPr>
              <a:lvl2pPr marR="0" lvl="1" algn="ctr" rtl="0">
                <a:lnSpc>
                  <a:spcPct val="100000"/>
                </a:lnSpc>
                <a:spcBef>
                  <a:spcPts val="0"/>
                </a:spcBef>
                <a:spcAft>
                  <a:spcPts val="0"/>
                </a:spcAft>
                <a:buClr>
                  <a:schemeClr val="dk1"/>
                </a:buClr>
                <a:buSzPts val="5200"/>
                <a:buFont typeface="Ranchers"/>
                <a:buNone/>
                <a:defRPr sz="5200" b="0" i="0" u="none" strike="noStrike" cap="none">
                  <a:solidFill>
                    <a:schemeClr val="dk1"/>
                  </a:solidFill>
                  <a:latin typeface="Ranchers"/>
                  <a:ea typeface="Ranchers"/>
                  <a:cs typeface="Ranchers"/>
                  <a:sym typeface="Ranchers"/>
                </a:defRPr>
              </a:lvl2pPr>
              <a:lvl3pPr marR="0" lvl="2" algn="ctr" rtl="0">
                <a:lnSpc>
                  <a:spcPct val="100000"/>
                </a:lnSpc>
                <a:spcBef>
                  <a:spcPts val="0"/>
                </a:spcBef>
                <a:spcAft>
                  <a:spcPts val="0"/>
                </a:spcAft>
                <a:buClr>
                  <a:schemeClr val="dk1"/>
                </a:buClr>
                <a:buSzPts val="5200"/>
                <a:buFont typeface="Ranchers"/>
                <a:buNone/>
                <a:defRPr sz="5200" b="0" i="0" u="none" strike="noStrike" cap="none">
                  <a:solidFill>
                    <a:schemeClr val="dk1"/>
                  </a:solidFill>
                  <a:latin typeface="Ranchers"/>
                  <a:ea typeface="Ranchers"/>
                  <a:cs typeface="Ranchers"/>
                  <a:sym typeface="Ranchers"/>
                </a:defRPr>
              </a:lvl3pPr>
              <a:lvl4pPr marR="0" lvl="3" algn="ctr" rtl="0">
                <a:lnSpc>
                  <a:spcPct val="100000"/>
                </a:lnSpc>
                <a:spcBef>
                  <a:spcPts val="0"/>
                </a:spcBef>
                <a:spcAft>
                  <a:spcPts val="0"/>
                </a:spcAft>
                <a:buClr>
                  <a:schemeClr val="dk1"/>
                </a:buClr>
                <a:buSzPts val="5200"/>
                <a:buFont typeface="Ranchers"/>
                <a:buNone/>
                <a:defRPr sz="5200" b="0" i="0" u="none" strike="noStrike" cap="none">
                  <a:solidFill>
                    <a:schemeClr val="dk1"/>
                  </a:solidFill>
                  <a:latin typeface="Ranchers"/>
                  <a:ea typeface="Ranchers"/>
                  <a:cs typeface="Ranchers"/>
                  <a:sym typeface="Ranchers"/>
                </a:defRPr>
              </a:lvl4pPr>
              <a:lvl5pPr marR="0" lvl="4" algn="ctr" rtl="0">
                <a:lnSpc>
                  <a:spcPct val="100000"/>
                </a:lnSpc>
                <a:spcBef>
                  <a:spcPts val="0"/>
                </a:spcBef>
                <a:spcAft>
                  <a:spcPts val="0"/>
                </a:spcAft>
                <a:buClr>
                  <a:schemeClr val="dk1"/>
                </a:buClr>
                <a:buSzPts val="5200"/>
                <a:buFont typeface="Ranchers"/>
                <a:buNone/>
                <a:defRPr sz="5200" b="0" i="0" u="none" strike="noStrike" cap="none">
                  <a:solidFill>
                    <a:schemeClr val="dk1"/>
                  </a:solidFill>
                  <a:latin typeface="Ranchers"/>
                  <a:ea typeface="Ranchers"/>
                  <a:cs typeface="Ranchers"/>
                  <a:sym typeface="Ranchers"/>
                </a:defRPr>
              </a:lvl5pPr>
              <a:lvl6pPr marR="0" lvl="5" algn="ctr" rtl="0">
                <a:lnSpc>
                  <a:spcPct val="100000"/>
                </a:lnSpc>
                <a:spcBef>
                  <a:spcPts val="0"/>
                </a:spcBef>
                <a:spcAft>
                  <a:spcPts val="0"/>
                </a:spcAft>
                <a:buClr>
                  <a:schemeClr val="dk1"/>
                </a:buClr>
                <a:buSzPts val="5200"/>
                <a:buFont typeface="Ranchers"/>
                <a:buNone/>
                <a:defRPr sz="5200" b="0" i="0" u="none" strike="noStrike" cap="none">
                  <a:solidFill>
                    <a:schemeClr val="dk1"/>
                  </a:solidFill>
                  <a:latin typeface="Ranchers"/>
                  <a:ea typeface="Ranchers"/>
                  <a:cs typeface="Ranchers"/>
                  <a:sym typeface="Ranchers"/>
                </a:defRPr>
              </a:lvl6pPr>
              <a:lvl7pPr marR="0" lvl="6" algn="ctr" rtl="0">
                <a:lnSpc>
                  <a:spcPct val="100000"/>
                </a:lnSpc>
                <a:spcBef>
                  <a:spcPts val="0"/>
                </a:spcBef>
                <a:spcAft>
                  <a:spcPts val="0"/>
                </a:spcAft>
                <a:buClr>
                  <a:schemeClr val="dk1"/>
                </a:buClr>
                <a:buSzPts val="5200"/>
                <a:buFont typeface="Ranchers"/>
                <a:buNone/>
                <a:defRPr sz="5200" b="0" i="0" u="none" strike="noStrike" cap="none">
                  <a:solidFill>
                    <a:schemeClr val="dk1"/>
                  </a:solidFill>
                  <a:latin typeface="Ranchers"/>
                  <a:ea typeface="Ranchers"/>
                  <a:cs typeface="Ranchers"/>
                  <a:sym typeface="Ranchers"/>
                </a:defRPr>
              </a:lvl7pPr>
              <a:lvl8pPr marR="0" lvl="7" algn="ctr" rtl="0">
                <a:lnSpc>
                  <a:spcPct val="100000"/>
                </a:lnSpc>
                <a:spcBef>
                  <a:spcPts val="0"/>
                </a:spcBef>
                <a:spcAft>
                  <a:spcPts val="0"/>
                </a:spcAft>
                <a:buClr>
                  <a:schemeClr val="dk1"/>
                </a:buClr>
                <a:buSzPts val="5200"/>
                <a:buFont typeface="Ranchers"/>
                <a:buNone/>
                <a:defRPr sz="5200" b="0" i="0" u="none" strike="noStrike" cap="none">
                  <a:solidFill>
                    <a:schemeClr val="dk1"/>
                  </a:solidFill>
                  <a:latin typeface="Ranchers"/>
                  <a:ea typeface="Ranchers"/>
                  <a:cs typeface="Ranchers"/>
                  <a:sym typeface="Ranchers"/>
                </a:defRPr>
              </a:lvl8pPr>
              <a:lvl9pPr marR="0" lvl="8" algn="ctr" rtl="0">
                <a:lnSpc>
                  <a:spcPct val="100000"/>
                </a:lnSpc>
                <a:spcBef>
                  <a:spcPts val="0"/>
                </a:spcBef>
                <a:spcAft>
                  <a:spcPts val="0"/>
                </a:spcAft>
                <a:buClr>
                  <a:schemeClr val="dk1"/>
                </a:buClr>
                <a:buSzPts val="5200"/>
                <a:buFont typeface="Ranchers"/>
                <a:buNone/>
                <a:defRPr sz="5200" b="0" i="0" u="none" strike="noStrike" cap="none">
                  <a:solidFill>
                    <a:schemeClr val="dk1"/>
                  </a:solidFill>
                  <a:latin typeface="Ranchers"/>
                  <a:ea typeface="Ranchers"/>
                  <a:cs typeface="Ranchers"/>
                  <a:sym typeface="Ranchers"/>
                </a:defRPr>
              </a:lvl9pPr>
            </a:lstStyle>
            <a:p>
              <a:pPr marL="0" marR="0" lvl="0" indent="0" algn="ctr" defTabSz="914400" rtl="0" eaLnBrk="1" fontAlgn="auto" latinLnBrk="0" hangingPunct="1">
                <a:lnSpc>
                  <a:spcPct val="90000"/>
                </a:lnSpc>
                <a:spcBef>
                  <a:spcPts val="0"/>
                </a:spcBef>
                <a:spcAft>
                  <a:spcPts val="0"/>
                </a:spcAft>
                <a:buClr>
                  <a:srgbClr val="E32747"/>
                </a:buClr>
                <a:buSzPts val="5200"/>
                <a:buFont typeface="Ranchers"/>
                <a:buNone/>
                <a:tabLst/>
                <a:defRPr/>
              </a:pPr>
              <a:r>
                <a:rPr lang="en-US" sz="5400" b="1">
                  <a:solidFill>
                    <a:schemeClr val="tx1"/>
                  </a:solidFill>
                  <a:effectLst/>
                  <a:latin typeface="Times New Roman" panose="02020603050405020304" pitchFamily="18" charset="0"/>
                </a:rPr>
                <a:t>Thực hành viết theo các bước</a:t>
              </a:r>
              <a:endParaRPr kumimoji="0" lang="en-US" sz="23900" b="0" i="0" u="none" strike="noStrike" kern="0" cap="none" spc="0" normalizeH="0" baseline="0" noProof="0">
                <a:ln>
                  <a:noFill/>
                </a:ln>
                <a:solidFill>
                  <a:schemeClr val="tx1"/>
                </a:solidFill>
                <a:effectLst/>
                <a:uLnTx/>
                <a:uFillTx/>
                <a:latin typeface="Ranchers"/>
                <a:sym typeface="Ranchers"/>
              </a:endParaRPr>
            </a:p>
          </p:txBody>
        </p:sp>
        <p:grpSp>
          <p:nvGrpSpPr>
            <p:cNvPr id="27" name="Google Shape;448;p44">
              <a:extLst>
                <a:ext uri="{FF2B5EF4-FFF2-40B4-BE49-F238E27FC236}">
                  <a16:creationId xmlns:a16="http://schemas.microsoft.com/office/drawing/2014/main" xmlns="" id="{34EBF3FA-ACA1-0D7E-3C3E-8C3DE6DFE7F3}"/>
                </a:ext>
              </a:extLst>
            </p:cNvPr>
            <p:cNvGrpSpPr/>
            <p:nvPr/>
          </p:nvGrpSpPr>
          <p:grpSpPr>
            <a:xfrm rot="246536">
              <a:off x="170564" y="14295"/>
              <a:ext cx="2159948" cy="2046729"/>
              <a:chOff x="6582499" y="1634600"/>
              <a:chExt cx="2570879" cy="2437566"/>
            </a:xfrm>
          </p:grpSpPr>
          <p:sp>
            <p:nvSpPr>
              <p:cNvPr id="28" name="Google Shape;449;p44">
                <a:extLst>
                  <a:ext uri="{FF2B5EF4-FFF2-40B4-BE49-F238E27FC236}">
                    <a16:creationId xmlns:a16="http://schemas.microsoft.com/office/drawing/2014/main" xmlns="" id="{6499A89F-7FBA-6781-824D-B9980D196FF5}"/>
                  </a:ext>
                </a:extLst>
              </p:cNvPr>
              <p:cNvSpPr/>
              <p:nvPr/>
            </p:nvSpPr>
            <p:spPr>
              <a:xfrm rot="480708">
                <a:off x="6742793" y="1774446"/>
                <a:ext cx="2157832" cy="2157876"/>
              </a:xfrm>
              <a:custGeom>
                <a:avLst/>
                <a:gdLst/>
                <a:ahLst/>
                <a:cxnLst/>
                <a:rect l="l" t="t" r="r" b="b"/>
                <a:pathLst>
                  <a:path w="98446" h="98448" extrusionOk="0">
                    <a:moveTo>
                      <a:pt x="83536" y="13658"/>
                    </a:moveTo>
                    <a:cubicBezTo>
                      <a:pt x="83536" y="13658"/>
                      <a:pt x="70792" y="8641"/>
                      <a:pt x="69447" y="8258"/>
                    </a:cubicBezTo>
                    <a:cubicBezTo>
                      <a:pt x="68102" y="7877"/>
                      <a:pt x="63424" y="12022"/>
                      <a:pt x="63424" y="12022"/>
                    </a:cubicBezTo>
                    <a:cubicBezTo>
                      <a:pt x="63424" y="12022"/>
                      <a:pt x="57376" y="0"/>
                      <a:pt x="49188" y="465"/>
                    </a:cubicBezTo>
                    <a:cubicBezTo>
                      <a:pt x="41000" y="928"/>
                      <a:pt x="32506" y="8258"/>
                      <a:pt x="32506" y="8258"/>
                    </a:cubicBezTo>
                    <a:lnTo>
                      <a:pt x="24560" y="7517"/>
                    </a:lnTo>
                    <a:lnTo>
                      <a:pt x="11289" y="12953"/>
                    </a:lnTo>
                    <a:lnTo>
                      <a:pt x="0" y="31544"/>
                    </a:lnTo>
                    <a:lnTo>
                      <a:pt x="2755" y="62686"/>
                    </a:lnTo>
                    <a:lnTo>
                      <a:pt x="5157" y="74391"/>
                    </a:lnTo>
                    <a:lnTo>
                      <a:pt x="8471" y="95092"/>
                    </a:lnTo>
                    <a:lnTo>
                      <a:pt x="36965" y="98448"/>
                    </a:lnTo>
                    <a:lnTo>
                      <a:pt x="86362" y="94618"/>
                    </a:lnTo>
                    <a:lnTo>
                      <a:pt x="89412" y="86156"/>
                    </a:lnTo>
                    <a:lnTo>
                      <a:pt x="97519" y="70089"/>
                    </a:lnTo>
                    <a:lnTo>
                      <a:pt x="98446" y="39356"/>
                    </a:lnTo>
                    <a:lnTo>
                      <a:pt x="92651" y="23637"/>
                    </a:lnTo>
                    <a:close/>
                  </a:path>
                </a:pathLst>
              </a:custGeom>
              <a:solidFill>
                <a:srgbClr val="FFFFFF"/>
              </a:solidFill>
              <a:ln>
                <a:noFill/>
              </a:ln>
              <a:effectLst>
                <a:outerShdw blurRad="57150" dist="19050" dir="5400000" algn="bl" rotWithShape="0">
                  <a:srgbClr val="434343">
                    <a:alpha val="3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 name="Google Shape;450;p44">
                <a:extLst>
                  <a:ext uri="{FF2B5EF4-FFF2-40B4-BE49-F238E27FC236}">
                    <a16:creationId xmlns:a16="http://schemas.microsoft.com/office/drawing/2014/main" xmlns="" id="{CD38F885-7BF9-E89E-0D3A-574F62F0FDBE}"/>
                  </a:ext>
                </a:extLst>
              </p:cNvPr>
              <p:cNvSpPr/>
              <p:nvPr/>
            </p:nvSpPr>
            <p:spPr>
              <a:xfrm rot="480708">
                <a:off x="8274649" y="2127919"/>
                <a:ext cx="738603" cy="1273118"/>
              </a:xfrm>
              <a:custGeom>
                <a:avLst/>
                <a:gdLst/>
                <a:ahLst/>
                <a:cxnLst/>
                <a:rect l="l" t="t" r="r" b="b"/>
                <a:pathLst>
                  <a:path w="33697" h="58083" extrusionOk="0">
                    <a:moveTo>
                      <a:pt x="1" y="0"/>
                    </a:moveTo>
                    <a:cubicBezTo>
                      <a:pt x="1" y="0"/>
                      <a:pt x="20517" y="19231"/>
                      <a:pt x="18304" y="58083"/>
                    </a:cubicBezTo>
                    <a:lnTo>
                      <a:pt x="23121" y="58083"/>
                    </a:lnTo>
                    <a:cubicBezTo>
                      <a:pt x="23121" y="58083"/>
                      <a:pt x="33696" y="24799"/>
                      <a:pt x="11007" y="2992"/>
                    </a:cubicBezTo>
                    <a:close/>
                  </a:path>
                </a:pathLst>
              </a:custGeom>
              <a:solidFill>
                <a:srgbClr val="D791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 name="Google Shape;451;p44">
                <a:extLst>
                  <a:ext uri="{FF2B5EF4-FFF2-40B4-BE49-F238E27FC236}">
                    <a16:creationId xmlns:a16="http://schemas.microsoft.com/office/drawing/2014/main" xmlns="" id="{23ECAE23-5AE6-9DA0-07B0-F5567A8096A7}"/>
                  </a:ext>
                </a:extLst>
              </p:cNvPr>
              <p:cNvSpPr/>
              <p:nvPr/>
            </p:nvSpPr>
            <p:spPr>
              <a:xfrm rot="714430">
                <a:off x="8301104" y="2227063"/>
                <a:ext cx="738609" cy="1178607"/>
              </a:xfrm>
              <a:custGeom>
                <a:avLst/>
                <a:gdLst/>
                <a:ahLst/>
                <a:cxnLst/>
                <a:rect l="l" t="t" r="r" b="b"/>
                <a:pathLst>
                  <a:path w="33697" h="58083" extrusionOk="0">
                    <a:moveTo>
                      <a:pt x="1" y="0"/>
                    </a:moveTo>
                    <a:cubicBezTo>
                      <a:pt x="1" y="0"/>
                      <a:pt x="20517" y="19231"/>
                      <a:pt x="18304" y="58083"/>
                    </a:cubicBezTo>
                    <a:lnTo>
                      <a:pt x="23121" y="58083"/>
                    </a:lnTo>
                    <a:cubicBezTo>
                      <a:pt x="23121" y="58083"/>
                      <a:pt x="33696" y="24799"/>
                      <a:pt x="11007" y="2992"/>
                    </a:cubicBezTo>
                    <a:close/>
                  </a:path>
                </a:pathLst>
              </a:custGeom>
              <a:solidFill>
                <a:srgbClr val="000000">
                  <a:alpha val="145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 name="Google Shape;452;p44">
                <a:extLst>
                  <a:ext uri="{FF2B5EF4-FFF2-40B4-BE49-F238E27FC236}">
                    <a16:creationId xmlns:a16="http://schemas.microsoft.com/office/drawing/2014/main" xmlns="" id="{6632CD5F-A92B-9D69-86E2-FCA538AF6C9E}"/>
                  </a:ext>
                </a:extLst>
              </p:cNvPr>
              <p:cNvSpPr/>
              <p:nvPr/>
            </p:nvSpPr>
            <p:spPr>
              <a:xfrm rot="480708">
                <a:off x="8235574" y="2071954"/>
                <a:ext cx="427178" cy="300881"/>
              </a:xfrm>
              <a:custGeom>
                <a:avLst/>
                <a:gdLst/>
                <a:ahLst/>
                <a:cxnLst/>
                <a:rect l="l" t="t" r="r" b="b"/>
                <a:pathLst>
                  <a:path w="19489" h="13727" extrusionOk="0">
                    <a:moveTo>
                      <a:pt x="0" y="7525"/>
                    </a:moveTo>
                    <a:cubicBezTo>
                      <a:pt x="0" y="7525"/>
                      <a:pt x="1235" y="4474"/>
                      <a:pt x="5407" y="840"/>
                    </a:cubicBezTo>
                    <a:cubicBezTo>
                      <a:pt x="5407" y="840"/>
                      <a:pt x="10864" y="1"/>
                      <a:pt x="19489" y="5302"/>
                    </a:cubicBezTo>
                    <a:cubicBezTo>
                      <a:pt x="19489" y="5302"/>
                      <a:pt x="11748" y="5706"/>
                      <a:pt x="6225" y="13726"/>
                    </a:cubicBezTo>
                    <a:close/>
                  </a:path>
                </a:pathLst>
              </a:custGeom>
              <a:solidFill>
                <a:srgbClr val="E3274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 name="Google Shape;453;p44">
                <a:extLst>
                  <a:ext uri="{FF2B5EF4-FFF2-40B4-BE49-F238E27FC236}">
                    <a16:creationId xmlns:a16="http://schemas.microsoft.com/office/drawing/2014/main" xmlns="" id="{F86B2ED5-8891-BA3A-57D7-FBBF08422B89}"/>
                  </a:ext>
                </a:extLst>
              </p:cNvPr>
              <p:cNvSpPr/>
              <p:nvPr/>
            </p:nvSpPr>
            <p:spPr>
              <a:xfrm rot="480708">
                <a:off x="8382515" y="3393338"/>
                <a:ext cx="321814" cy="467728"/>
              </a:xfrm>
              <a:custGeom>
                <a:avLst/>
                <a:gdLst/>
                <a:ahLst/>
                <a:cxnLst/>
                <a:rect l="l" t="t" r="r" b="b"/>
                <a:pathLst>
                  <a:path w="14682" h="21339" extrusionOk="0">
                    <a:moveTo>
                      <a:pt x="0" y="20962"/>
                    </a:moveTo>
                    <a:lnTo>
                      <a:pt x="721" y="21339"/>
                    </a:lnTo>
                    <a:cubicBezTo>
                      <a:pt x="721" y="21339"/>
                      <a:pt x="11433" y="17677"/>
                      <a:pt x="14682" y="1"/>
                    </a:cubicBezTo>
                    <a:lnTo>
                      <a:pt x="13629" y="1"/>
                    </a:lnTo>
                    <a:cubicBezTo>
                      <a:pt x="13629" y="1"/>
                      <a:pt x="10977" y="12549"/>
                      <a:pt x="0" y="20962"/>
                    </a:cubicBezTo>
                    <a:close/>
                  </a:path>
                </a:pathLst>
              </a:custGeom>
              <a:solidFill>
                <a:srgbClr val="D791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 name="Google Shape;454;p44">
                <a:extLst>
                  <a:ext uri="{FF2B5EF4-FFF2-40B4-BE49-F238E27FC236}">
                    <a16:creationId xmlns:a16="http://schemas.microsoft.com/office/drawing/2014/main" xmlns="" id="{1E43F4A1-DF01-0483-38AE-81618743A04A}"/>
                  </a:ext>
                </a:extLst>
              </p:cNvPr>
              <p:cNvSpPr/>
              <p:nvPr/>
            </p:nvSpPr>
            <p:spPr>
              <a:xfrm rot="480708">
                <a:off x="8292306" y="2214361"/>
                <a:ext cx="699653" cy="1186845"/>
              </a:xfrm>
              <a:custGeom>
                <a:avLst/>
                <a:gdLst/>
                <a:ahLst/>
                <a:cxnLst/>
                <a:rect l="l" t="t" r="r" b="b"/>
                <a:pathLst>
                  <a:path w="31920" h="54147" extrusionOk="0">
                    <a:moveTo>
                      <a:pt x="1204" y="10346"/>
                    </a:moveTo>
                    <a:cubicBezTo>
                      <a:pt x="1204" y="10346"/>
                      <a:pt x="4786" y="4156"/>
                      <a:pt x="12185" y="2986"/>
                    </a:cubicBezTo>
                    <a:cubicBezTo>
                      <a:pt x="12185" y="2986"/>
                      <a:pt x="27152" y="13183"/>
                      <a:pt x="22039" y="54147"/>
                    </a:cubicBezTo>
                    <a:lnTo>
                      <a:pt x="25552" y="54052"/>
                    </a:lnTo>
                    <a:cubicBezTo>
                      <a:pt x="25552" y="54052"/>
                      <a:pt x="31919" y="14783"/>
                      <a:pt x="13264" y="295"/>
                    </a:cubicBezTo>
                    <a:cubicBezTo>
                      <a:pt x="13264" y="295"/>
                      <a:pt x="4726" y="1"/>
                      <a:pt x="0" y="8719"/>
                    </a:cubicBezTo>
                    <a:close/>
                  </a:path>
                </a:pathLst>
              </a:custGeom>
              <a:solidFill>
                <a:srgbClr val="D791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4" name="Google Shape;455;p44">
                <a:extLst>
                  <a:ext uri="{FF2B5EF4-FFF2-40B4-BE49-F238E27FC236}">
                    <a16:creationId xmlns:a16="http://schemas.microsoft.com/office/drawing/2014/main" xmlns="" id="{5D07FF68-BB8F-938F-563C-4D14930135BF}"/>
                  </a:ext>
                </a:extLst>
              </p:cNvPr>
              <p:cNvSpPr/>
              <p:nvPr/>
            </p:nvSpPr>
            <p:spPr>
              <a:xfrm rot="480708">
                <a:off x="8370813" y="3390903"/>
                <a:ext cx="311205" cy="459487"/>
              </a:xfrm>
              <a:custGeom>
                <a:avLst/>
                <a:gdLst/>
                <a:ahLst/>
                <a:cxnLst/>
                <a:rect l="l" t="t" r="r" b="b"/>
                <a:pathLst>
                  <a:path w="14198" h="20963" extrusionOk="0">
                    <a:moveTo>
                      <a:pt x="9695" y="96"/>
                    </a:moveTo>
                    <a:cubicBezTo>
                      <a:pt x="9695" y="96"/>
                      <a:pt x="9776" y="13577"/>
                      <a:pt x="1" y="18313"/>
                    </a:cubicBezTo>
                    <a:lnTo>
                      <a:pt x="568" y="20962"/>
                    </a:lnTo>
                    <a:cubicBezTo>
                      <a:pt x="568" y="20962"/>
                      <a:pt x="12137" y="17814"/>
                      <a:pt x="14197" y="1"/>
                    </a:cubicBezTo>
                    <a:close/>
                  </a:path>
                </a:pathLst>
              </a:custGeom>
              <a:solidFill>
                <a:srgbClr val="D791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5" name="Google Shape;456;p44">
                <a:extLst>
                  <a:ext uri="{FF2B5EF4-FFF2-40B4-BE49-F238E27FC236}">
                    <a16:creationId xmlns:a16="http://schemas.microsoft.com/office/drawing/2014/main" xmlns="" id="{F1FA7603-4C84-7701-CCB5-3609A90F9C11}"/>
                  </a:ext>
                </a:extLst>
              </p:cNvPr>
              <p:cNvSpPr/>
              <p:nvPr/>
            </p:nvSpPr>
            <p:spPr>
              <a:xfrm rot="480708">
                <a:off x="8321359" y="2086119"/>
                <a:ext cx="349541" cy="162200"/>
              </a:xfrm>
              <a:custGeom>
                <a:avLst/>
                <a:gdLst/>
                <a:ahLst/>
                <a:cxnLst/>
                <a:rect l="l" t="t" r="r" b="b"/>
                <a:pathLst>
                  <a:path w="15947" h="7400" extrusionOk="0">
                    <a:moveTo>
                      <a:pt x="1864" y="468"/>
                    </a:moveTo>
                    <a:cubicBezTo>
                      <a:pt x="1864" y="468"/>
                      <a:pt x="1" y="3132"/>
                      <a:pt x="495" y="7399"/>
                    </a:cubicBezTo>
                    <a:cubicBezTo>
                      <a:pt x="495" y="7399"/>
                      <a:pt x="7983" y="3569"/>
                      <a:pt x="15947" y="4930"/>
                    </a:cubicBezTo>
                    <a:cubicBezTo>
                      <a:pt x="15947" y="4932"/>
                      <a:pt x="9705" y="1"/>
                      <a:pt x="1864" y="468"/>
                    </a:cubicBezTo>
                    <a:close/>
                  </a:path>
                </a:pathLst>
              </a:custGeom>
              <a:solidFill>
                <a:srgbClr val="D791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6" name="Google Shape;457;p44">
                <a:extLst>
                  <a:ext uri="{FF2B5EF4-FFF2-40B4-BE49-F238E27FC236}">
                    <a16:creationId xmlns:a16="http://schemas.microsoft.com/office/drawing/2014/main" xmlns="" id="{CBD68961-9D8B-9B7A-A7D4-0F322DDBC659}"/>
                  </a:ext>
                </a:extLst>
              </p:cNvPr>
              <p:cNvSpPr/>
              <p:nvPr/>
            </p:nvSpPr>
            <p:spPr>
              <a:xfrm rot="480708">
                <a:off x="8300428" y="2094910"/>
                <a:ext cx="369027" cy="163778"/>
              </a:xfrm>
              <a:custGeom>
                <a:avLst/>
                <a:gdLst/>
                <a:ahLst/>
                <a:cxnLst/>
                <a:rect l="l" t="t" r="r" b="b"/>
                <a:pathLst>
                  <a:path w="16836" h="7472" extrusionOk="0">
                    <a:moveTo>
                      <a:pt x="1500" y="6728"/>
                    </a:moveTo>
                    <a:cubicBezTo>
                      <a:pt x="1500" y="6728"/>
                      <a:pt x="9465" y="2778"/>
                      <a:pt x="16836" y="4464"/>
                    </a:cubicBezTo>
                    <a:cubicBezTo>
                      <a:pt x="16836" y="4464"/>
                      <a:pt x="11480" y="3295"/>
                      <a:pt x="1302" y="7472"/>
                    </a:cubicBezTo>
                    <a:cubicBezTo>
                      <a:pt x="1302" y="7472"/>
                      <a:pt x="1" y="3442"/>
                      <a:pt x="2754" y="0"/>
                    </a:cubicBezTo>
                    <a:cubicBezTo>
                      <a:pt x="2753" y="0"/>
                      <a:pt x="720" y="2599"/>
                      <a:pt x="1500" y="6728"/>
                    </a:cubicBezTo>
                    <a:close/>
                  </a:path>
                </a:pathLst>
              </a:custGeom>
              <a:solidFill>
                <a:srgbClr val="000000">
                  <a:alpha val="145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 name="Google Shape;458;p44">
                <a:extLst>
                  <a:ext uri="{FF2B5EF4-FFF2-40B4-BE49-F238E27FC236}">
                    <a16:creationId xmlns:a16="http://schemas.microsoft.com/office/drawing/2014/main" xmlns="" id="{CBFDA152-55EA-2500-83FB-C6AF050CDD22}"/>
                  </a:ext>
                </a:extLst>
              </p:cNvPr>
              <p:cNvSpPr/>
              <p:nvPr/>
            </p:nvSpPr>
            <p:spPr>
              <a:xfrm rot="480708">
                <a:off x="8362341" y="2093987"/>
                <a:ext cx="268069" cy="102866"/>
              </a:xfrm>
              <a:custGeom>
                <a:avLst/>
                <a:gdLst/>
                <a:ahLst/>
                <a:cxnLst/>
                <a:rect l="l" t="t" r="r" b="b"/>
                <a:pathLst>
                  <a:path w="12230" h="4693" extrusionOk="0">
                    <a:moveTo>
                      <a:pt x="193" y="4693"/>
                    </a:moveTo>
                    <a:lnTo>
                      <a:pt x="185" y="4570"/>
                    </a:lnTo>
                    <a:cubicBezTo>
                      <a:pt x="0" y="1987"/>
                      <a:pt x="1256" y="19"/>
                      <a:pt x="1268" y="0"/>
                    </a:cubicBezTo>
                    <a:lnTo>
                      <a:pt x="1433" y="106"/>
                    </a:lnTo>
                    <a:cubicBezTo>
                      <a:pt x="1420" y="124"/>
                      <a:pt x="238" y="1980"/>
                      <a:pt x="371" y="4434"/>
                    </a:cubicBezTo>
                    <a:cubicBezTo>
                      <a:pt x="1324" y="4157"/>
                      <a:pt x="7794" y="2348"/>
                      <a:pt x="12230" y="3153"/>
                    </a:cubicBezTo>
                    <a:lnTo>
                      <a:pt x="12194" y="3344"/>
                    </a:lnTo>
                    <a:cubicBezTo>
                      <a:pt x="7466" y="2486"/>
                      <a:pt x="381" y="4634"/>
                      <a:pt x="310" y="4656"/>
                    </a:cubicBezTo>
                    <a:close/>
                  </a:path>
                </a:pathLst>
              </a:custGeom>
              <a:solidFill>
                <a:srgbClr val="000000">
                  <a:alpha val="145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8" name="Google Shape;459;p44">
                <a:extLst>
                  <a:ext uri="{FF2B5EF4-FFF2-40B4-BE49-F238E27FC236}">
                    <a16:creationId xmlns:a16="http://schemas.microsoft.com/office/drawing/2014/main" xmlns="" id="{1CB83BA7-A78D-091A-DF43-D65B1612B0C6}"/>
                  </a:ext>
                </a:extLst>
              </p:cNvPr>
              <p:cNvSpPr/>
              <p:nvPr/>
            </p:nvSpPr>
            <p:spPr>
              <a:xfrm rot="480708">
                <a:off x="8367203" y="2093872"/>
                <a:ext cx="255860" cy="101397"/>
              </a:xfrm>
              <a:custGeom>
                <a:avLst/>
                <a:gdLst/>
                <a:ahLst/>
                <a:cxnLst/>
                <a:rect l="l" t="t" r="r" b="b"/>
                <a:pathLst>
                  <a:path w="11673" h="4626" extrusionOk="0">
                    <a:moveTo>
                      <a:pt x="1132" y="1"/>
                    </a:moveTo>
                    <a:cubicBezTo>
                      <a:pt x="1118" y="1"/>
                      <a:pt x="1103" y="7"/>
                      <a:pt x="1093" y="24"/>
                    </a:cubicBezTo>
                    <a:cubicBezTo>
                      <a:pt x="1086" y="34"/>
                      <a:pt x="925" y="282"/>
                      <a:pt x="727" y="721"/>
                    </a:cubicBezTo>
                    <a:cubicBezTo>
                      <a:pt x="715" y="747"/>
                      <a:pt x="727" y="775"/>
                      <a:pt x="751" y="786"/>
                    </a:cubicBezTo>
                    <a:cubicBezTo>
                      <a:pt x="757" y="790"/>
                      <a:pt x="765" y="791"/>
                      <a:pt x="771" y="791"/>
                    </a:cubicBezTo>
                    <a:lnTo>
                      <a:pt x="771" y="790"/>
                    </a:lnTo>
                    <a:cubicBezTo>
                      <a:pt x="772" y="790"/>
                      <a:pt x="773" y="790"/>
                      <a:pt x="774" y="790"/>
                    </a:cubicBezTo>
                    <a:cubicBezTo>
                      <a:pt x="792" y="790"/>
                      <a:pt x="808" y="779"/>
                      <a:pt x="817" y="762"/>
                    </a:cubicBezTo>
                    <a:cubicBezTo>
                      <a:pt x="1012" y="330"/>
                      <a:pt x="1172" y="79"/>
                      <a:pt x="1175" y="77"/>
                    </a:cubicBezTo>
                    <a:cubicBezTo>
                      <a:pt x="1200" y="38"/>
                      <a:pt x="1167" y="1"/>
                      <a:pt x="1132" y="1"/>
                    </a:cubicBezTo>
                    <a:close/>
                    <a:moveTo>
                      <a:pt x="483" y="1419"/>
                    </a:moveTo>
                    <a:cubicBezTo>
                      <a:pt x="464" y="1419"/>
                      <a:pt x="446" y="1429"/>
                      <a:pt x="438" y="1452"/>
                    </a:cubicBezTo>
                    <a:cubicBezTo>
                      <a:pt x="353" y="1703"/>
                      <a:pt x="280" y="1956"/>
                      <a:pt x="220" y="2206"/>
                    </a:cubicBezTo>
                    <a:cubicBezTo>
                      <a:pt x="214" y="2233"/>
                      <a:pt x="229" y="2259"/>
                      <a:pt x="255" y="2265"/>
                    </a:cubicBezTo>
                    <a:cubicBezTo>
                      <a:pt x="259" y="2265"/>
                      <a:pt x="263" y="2267"/>
                      <a:pt x="267" y="2267"/>
                    </a:cubicBezTo>
                    <a:lnTo>
                      <a:pt x="267" y="2265"/>
                    </a:lnTo>
                    <a:cubicBezTo>
                      <a:pt x="268" y="2265"/>
                      <a:pt x="269" y="2266"/>
                      <a:pt x="269" y="2266"/>
                    </a:cubicBezTo>
                    <a:cubicBezTo>
                      <a:pt x="290" y="2266"/>
                      <a:pt x="309" y="2251"/>
                      <a:pt x="314" y="2229"/>
                    </a:cubicBezTo>
                    <a:cubicBezTo>
                      <a:pt x="373" y="1982"/>
                      <a:pt x="445" y="1731"/>
                      <a:pt x="530" y="1484"/>
                    </a:cubicBezTo>
                    <a:cubicBezTo>
                      <a:pt x="544" y="1445"/>
                      <a:pt x="513" y="1419"/>
                      <a:pt x="483" y="1419"/>
                    </a:cubicBezTo>
                    <a:close/>
                    <a:moveTo>
                      <a:pt x="9463" y="2992"/>
                    </a:moveTo>
                    <a:cubicBezTo>
                      <a:pt x="9399" y="2992"/>
                      <a:pt x="9335" y="2992"/>
                      <a:pt x="9271" y="2992"/>
                    </a:cubicBezTo>
                    <a:cubicBezTo>
                      <a:pt x="9270" y="2992"/>
                      <a:pt x="9270" y="2992"/>
                      <a:pt x="9270" y="2992"/>
                    </a:cubicBezTo>
                    <a:cubicBezTo>
                      <a:pt x="9206" y="2992"/>
                      <a:pt x="9207" y="3089"/>
                      <a:pt x="9271" y="3090"/>
                    </a:cubicBezTo>
                    <a:cubicBezTo>
                      <a:pt x="9335" y="3089"/>
                      <a:pt x="9399" y="3089"/>
                      <a:pt x="9462" y="3089"/>
                    </a:cubicBezTo>
                    <a:cubicBezTo>
                      <a:pt x="9661" y="3089"/>
                      <a:pt x="9858" y="3092"/>
                      <a:pt x="10050" y="3099"/>
                    </a:cubicBezTo>
                    <a:lnTo>
                      <a:pt x="10052" y="3099"/>
                    </a:lnTo>
                    <a:cubicBezTo>
                      <a:pt x="10113" y="3096"/>
                      <a:pt x="10116" y="3005"/>
                      <a:pt x="10054" y="3001"/>
                    </a:cubicBezTo>
                    <a:cubicBezTo>
                      <a:pt x="9861" y="2995"/>
                      <a:pt x="9663" y="2992"/>
                      <a:pt x="9463" y="2992"/>
                    </a:cubicBezTo>
                    <a:close/>
                    <a:moveTo>
                      <a:pt x="8491" y="3014"/>
                    </a:moveTo>
                    <a:cubicBezTo>
                      <a:pt x="8490" y="3014"/>
                      <a:pt x="8489" y="3014"/>
                      <a:pt x="8488" y="3014"/>
                    </a:cubicBezTo>
                    <a:cubicBezTo>
                      <a:pt x="8235" y="3025"/>
                      <a:pt x="7973" y="3041"/>
                      <a:pt x="7707" y="3061"/>
                    </a:cubicBezTo>
                    <a:cubicBezTo>
                      <a:pt x="7645" y="3066"/>
                      <a:pt x="7648" y="3158"/>
                      <a:pt x="7710" y="3158"/>
                    </a:cubicBezTo>
                    <a:lnTo>
                      <a:pt x="7714" y="3160"/>
                    </a:lnTo>
                    <a:cubicBezTo>
                      <a:pt x="7979" y="3139"/>
                      <a:pt x="8241" y="3123"/>
                      <a:pt x="8492" y="3112"/>
                    </a:cubicBezTo>
                    <a:cubicBezTo>
                      <a:pt x="8556" y="3109"/>
                      <a:pt x="8553" y="3014"/>
                      <a:pt x="8491" y="3014"/>
                    </a:cubicBezTo>
                    <a:close/>
                    <a:moveTo>
                      <a:pt x="10830" y="3046"/>
                    </a:moveTo>
                    <a:cubicBezTo>
                      <a:pt x="10768" y="3046"/>
                      <a:pt x="10764" y="3138"/>
                      <a:pt x="10826" y="3143"/>
                    </a:cubicBezTo>
                    <a:cubicBezTo>
                      <a:pt x="11092" y="3166"/>
                      <a:pt x="11352" y="3195"/>
                      <a:pt x="11599" y="3231"/>
                    </a:cubicBezTo>
                    <a:lnTo>
                      <a:pt x="11606" y="3231"/>
                    </a:lnTo>
                    <a:lnTo>
                      <a:pt x="11606" y="3232"/>
                    </a:lnTo>
                    <a:cubicBezTo>
                      <a:pt x="11666" y="3232"/>
                      <a:pt x="11672" y="3143"/>
                      <a:pt x="11613" y="3134"/>
                    </a:cubicBezTo>
                    <a:cubicBezTo>
                      <a:pt x="11364" y="3098"/>
                      <a:pt x="11102" y="3068"/>
                      <a:pt x="10835" y="3046"/>
                    </a:cubicBezTo>
                    <a:close/>
                    <a:moveTo>
                      <a:pt x="6934" y="3131"/>
                    </a:moveTo>
                    <a:cubicBezTo>
                      <a:pt x="6932" y="3131"/>
                      <a:pt x="6930" y="3131"/>
                      <a:pt x="6928" y="3132"/>
                    </a:cubicBezTo>
                    <a:cubicBezTo>
                      <a:pt x="6671" y="3160"/>
                      <a:pt x="6408" y="3190"/>
                      <a:pt x="6151" y="3223"/>
                    </a:cubicBezTo>
                    <a:cubicBezTo>
                      <a:pt x="6090" y="3231"/>
                      <a:pt x="6095" y="3321"/>
                      <a:pt x="6156" y="3321"/>
                    </a:cubicBezTo>
                    <a:cubicBezTo>
                      <a:pt x="6157" y="3321"/>
                      <a:pt x="6157" y="3321"/>
                      <a:pt x="6158" y="3320"/>
                    </a:cubicBezTo>
                    <a:lnTo>
                      <a:pt x="6163" y="3320"/>
                    </a:lnTo>
                    <a:cubicBezTo>
                      <a:pt x="6421" y="3286"/>
                      <a:pt x="6682" y="3256"/>
                      <a:pt x="6938" y="3229"/>
                    </a:cubicBezTo>
                    <a:cubicBezTo>
                      <a:pt x="6964" y="3227"/>
                      <a:pt x="6985" y="3203"/>
                      <a:pt x="6981" y="3176"/>
                    </a:cubicBezTo>
                    <a:cubicBezTo>
                      <a:pt x="6980" y="3151"/>
                      <a:pt x="6958" y="3131"/>
                      <a:pt x="6934" y="3131"/>
                    </a:cubicBezTo>
                    <a:close/>
                    <a:moveTo>
                      <a:pt x="5383" y="3333"/>
                    </a:moveTo>
                    <a:cubicBezTo>
                      <a:pt x="5381" y="3333"/>
                      <a:pt x="5379" y="3333"/>
                      <a:pt x="5376" y="3333"/>
                    </a:cubicBezTo>
                    <a:cubicBezTo>
                      <a:pt x="5113" y="3374"/>
                      <a:pt x="4856" y="3415"/>
                      <a:pt x="4604" y="3459"/>
                    </a:cubicBezTo>
                    <a:cubicBezTo>
                      <a:pt x="4544" y="3469"/>
                      <a:pt x="4552" y="3556"/>
                      <a:pt x="4612" y="3556"/>
                    </a:cubicBezTo>
                    <a:cubicBezTo>
                      <a:pt x="4615" y="3556"/>
                      <a:pt x="4617" y="3555"/>
                      <a:pt x="4621" y="3555"/>
                    </a:cubicBezTo>
                    <a:cubicBezTo>
                      <a:pt x="4872" y="3512"/>
                      <a:pt x="5129" y="3469"/>
                      <a:pt x="5390" y="3429"/>
                    </a:cubicBezTo>
                    <a:cubicBezTo>
                      <a:pt x="5417" y="3426"/>
                      <a:pt x="5436" y="3400"/>
                      <a:pt x="5432" y="3374"/>
                    </a:cubicBezTo>
                    <a:cubicBezTo>
                      <a:pt x="5427" y="3350"/>
                      <a:pt x="5407" y="3333"/>
                      <a:pt x="5383" y="3333"/>
                    </a:cubicBezTo>
                    <a:close/>
                    <a:moveTo>
                      <a:pt x="121" y="2935"/>
                    </a:moveTo>
                    <a:cubicBezTo>
                      <a:pt x="97" y="2935"/>
                      <a:pt x="75" y="2952"/>
                      <a:pt x="71" y="2977"/>
                    </a:cubicBezTo>
                    <a:cubicBezTo>
                      <a:pt x="35" y="3237"/>
                      <a:pt x="11" y="3498"/>
                      <a:pt x="2" y="3760"/>
                    </a:cubicBezTo>
                    <a:cubicBezTo>
                      <a:pt x="1" y="3787"/>
                      <a:pt x="22" y="3809"/>
                      <a:pt x="49" y="3811"/>
                    </a:cubicBezTo>
                    <a:lnTo>
                      <a:pt x="52" y="3811"/>
                    </a:lnTo>
                    <a:lnTo>
                      <a:pt x="52" y="3809"/>
                    </a:lnTo>
                    <a:cubicBezTo>
                      <a:pt x="77" y="3809"/>
                      <a:pt x="98" y="3789"/>
                      <a:pt x="100" y="3763"/>
                    </a:cubicBezTo>
                    <a:cubicBezTo>
                      <a:pt x="109" y="3504"/>
                      <a:pt x="131" y="3247"/>
                      <a:pt x="168" y="2991"/>
                    </a:cubicBezTo>
                    <a:cubicBezTo>
                      <a:pt x="172" y="2965"/>
                      <a:pt x="153" y="2939"/>
                      <a:pt x="126" y="2935"/>
                    </a:cubicBezTo>
                    <a:cubicBezTo>
                      <a:pt x="125" y="2935"/>
                      <a:pt x="123" y="2935"/>
                      <a:pt x="121" y="2935"/>
                    </a:cubicBezTo>
                    <a:close/>
                    <a:moveTo>
                      <a:pt x="3846" y="3599"/>
                    </a:moveTo>
                    <a:cubicBezTo>
                      <a:pt x="3842" y="3599"/>
                      <a:pt x="3838" y="3600"/>
                      <a:pt x="3835" y="3600"/>
                    </a:cubicBezTo>
                    <a:cubicBezTo>
                      <a:pt x="3571" y="3651"/>
                      <a:pt x="3314" y="3703"/>
                      <a:pt x="3068" y="3756"/>
                    </a:cubicBezTo>
                    <a:cubicBezTo>
                      <a:pt x="3011" y="3768"/>
                      <a:pt x="3020" y="3852"/>
                      <a:pt x="3079" y="3852"/>
                    </a:cubicBezTo>
                    <a:cubicBezTo>
                      <a:pt x="3082" y="3852"/>
                      <a:pt x="3086" y="3851"/>
                      <a:pt x="3090" y="3851"/>
                    </a:cubicBezTo>
                    <a:cubicBezTo>
                      <a:pt x="3334" y="3799"/>
                      <a:pt x="3590" y="3747"/>
                      <a:pt x="3854" y="3695"/>
                    </a:cubicBezTo>
                    <a:cubicBezTo>
                      <a:pt x="3880" y="3690"/>
                      <a:pt x="3897" y="3665"/>
                      <a:pt x="3892" y="3638"/>
                    </a:cubicBezTo>
                    <a:cubicBezTo>
                      <a:pt x="3888" y="3615"/>
                      <a:pt x="3868" y="3599"/>
                      <a:pt x="3846" y="3599"/>
                    </a:cubicBezTo>
                    <a:close/>
                    <a:moveTo>
                      <a:pt x="2316" y="3923"/>
                    </a:moveTo>
                    <a:cubicBezTo>
                      <a:pt x="2312" y="3923"/>
                      <a:pt x="2309" y="3924"/>
                      <a:pt x="2305" y="3925"/>
                    </a:cubicBezTo>
                    <a:cubicBezTo>
                      <a:pt x="2031" y="3988"/>
                      <a:pt x="1777" y="4050"/>
                      <a:pt x="1545" y="4107"/>
                    </a:cubicBezTo>
                    <a:cubicBezTo>
                      <a:pt x="1490" y="4121"/>
                      <a:pt x="1499" y="4203"/>
                      <a:pt x="1555" y="4203"/>
                    </a:cubicBezTo>
                    <a:cubicBezTo>
                      <a:pt x="1555" y="4203"/>
                      <a:pt x="1556" y="4203"/>
                      <a:pt x="1556" y="4203"/>
                    </a:cubicBezTo>
                    <a:cubicBezTo>
                      <a:pt x="1560" y="4203"/>
                      <a:pt x="1564" y="4203"/>
                      <a:pt x="1568" y="4202"/>
                    </a:cubicBezTo>
                    <a:cubicBezTo>
                      <a:pt x="1799" y="4145"/>
                      <a:pt x="2054" y="4083"/>
                      <a:pt x="2326" y="4020"/>
                    </a:cubicBezTo>
                    <a:cubicBezTo>
                      <a:pt x="2353" y="4015"/>
                      <a:pt x="2369" y="3988"/>
                      <a:pt x="2363" y="3961"/>
                    </a:cubicBezTo>
                    <a:cubicBezTo>
                      <a:pt x="2359" y="3939"/>
                      <a:pt x="2339" y="3923"/>
                      <a:pt x="2316" y="3923"/>
                    </a:cubicBezTo>
                    <a:close/>
                    <a:moveTo>
                      <a:pt x="802" y="4303"/>
                    </a:moveTo>
                    <a:cubicBezTo>
                      <a:pt x="797" y="4303"/>
                      <a:pt x="792" y="4303"/>
                      <a:pt x="787" y="4305"/>
                    </a:cubicBezTo>
                    <a:cubicBezTo>
                      <a:pt x="428" y="4401"/>
                      <a:pt x="183" y="4473"/>
                      <a:pt x="91" y="4501"/>
                    </a:cubicBezTo>
                    <a:cubicBezTo>
                      <a:pt x="84" y="4495"/>
                      <a:pt x="75" y="4492"/>
                      <a:pt x="66" y="4492"/>
                    </a:cubicBezTo>
                    <a:cubicBezTo>
                      <a:pt x="64" y="4492"/>
                      <a:pt x="62" y="4492"/>
                      <a:pt x="60" y="4492"/>
                    </a:cubicBezTo>
                    <a:cubicBezTo>
                      <a:pt x="34" y="4495"/>
                      <a:pt x="14" y="4517"/>
                      <a:pt x="15" y="4544"/>
                    </a:cubicBezTo>
                    <a:lnTo>
                      <a:pt x="20" y="4625"/>
                    </a:lnTo>
                    <a:lnTo>
                      <a:pt x="79" y="4606"/>
                    </a:lnTo>
                    <a:cubicBezTo>
                      <a:pt x="82" y="4606"/>
                      <a:pt x="352" y="4524"/>
                      <a:pt x="813" y="4398"/>
                    </a:cubicBezTo>
                    <a:cubicBezTo>
                      <a:pt x="871" y="4383"/>
                      <a:pt x="854" y="4303"/>
                      <a:pt x="802" y="4303"/>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9" name="Google Shape;460;p44">
                <a:extLst>
                  <a:ext uri="{FF2B5EF4-FFF2-40B4-BE49-F238E27FC236}">
                    <a16:creationId xmlns:a16="http://schemas.microsoft.com/office/drawing/2014/main" xmlns="" id="{6CABD5B5-4C51-7DE4-3235-0B0D6242D529}"/>
                  </a:ext>
                </a:extLst>
              </p:cNvPr>
              <p:cNvSpPr/>
              <p:nvPr/>
            </p:nvSpPr>
            <p:spPr>
              <a:xfrm rot="480708">
                <a:off x="6691605" y="1900130"/>
                <a:ext cx="668506" cy="1277874"/>
              </a:xfrm>
              <a:custGeom>
                <a:avLst/>
                <a:gdLst/>
                <a:ahLst/>
                <a:cxnLst/>
                <a:rect l="l" t="t" r="r" b="b"/>
                <a:pathLst>
                  <a:path w="30499" h="58300" extrusionOk="0">
                    <a:moveTo>
                      <a:pt x="30498" y="1"/>
                    </a:moveTo>
                    <a:cubicBezTo>
                      <a:pt x="30498" y="1"/>
                      <a:pt x="12464" y="19302"/>
                      <a:pt x="19686" y="58300"/>
                    </a:cubicBezTo>
                    <a:lnTo>
                      <a:pt x="14869" y="58300"/>
                    </a:lnTo>
                    <a:cubicBezTo>
                      <a:pt x="14869" y="58300"/>
                      <a:pt x="1" y="24890"/>
                      <a:pt x="19877" y="3004"/>
                    </a:cubicBezTo>
                    <a:close/>
                  </a:path>
                </a:pathLst>
              </a:custGeom>
              <a:solidFill>
                <a:srgbClr val="D791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0" name="Google Shape;461;p44">
                <a:extLst>
                  <a:ext uri="{FF2B5EF4-FFF2-40B4-BE49-F238E27FC236}">
                    <a16:creationId xmlns:a16="http://schemas.microsoft.com/office/drawing/2014/main" xmlns="" id="{B43C22A0-DC70-1D89-6A9E-76CC7C66EA6B}"/>
                  </a:ext>
                </a:extLst>
              </p:cNvPr>
              <p:cNvSpPr/>
              <p:nvPr/>
            </p:nvSpPr>
            <p:spPr>
              <a:xfrm rot="204405">
                <a:off x="6676580" y="1995485"/>
                <a:ext cx="668499" cy="1277862"/>
              </a:xfrm>
              <a:custGeom>
                <a:avLst/>
                <a:gdLst/>
                <a:ahLst/>
                <a:cxnLst/>
                <a:rect l="l" t="t" r="r" b="b"/>
                <a:pathLst>
                  <a:path w="30499" h="58300" extrusionOk="0">
                    <a:moveTo>
                      <a:pt x="30498" y="1"/>
                    </a:moveTo>
                    <a:cubicBezTo>
                      <a:pt x="30498" y="1"/>
                      <a:pt x="12464" y="19302"/>
                      <a:pt x="19686" y="58300"/>
                    </a:cubicBezTo>
                    <a:lnTo>
                      <a:pt x="14869" y="58300"/>
                    </a:lnTo>
                    <a:cubicBezTo>
                      <a:pt x="14869" y="58300"/>
                      <a:pt x="1" y="24890"/>
                      <a:pt x="19877" y="3004"/>
                    </a:cubicBezTo>
                    <a:close/>
                  </a:path>
                </a:pathLst>
              </a:custGeom>
              <a:solidFill>
                <a:srgbClr val="000000">
                  <a:alpha val="145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1" name="Google Shape;462;p44">
                <a:extLst>
                  <a:ext uri="{FF2B5EF4-FFF2-40B4-BE49-F238E27FC236}">
                    <a16:creationId xmlns:a16="http://schemas.microsoft.com/office/drawing/2014/main" xmlns="" id="{5AAE8215-A5F0-3E4C-7D7F-D645A246BEA5}"/>
                  </a:ext>
                </a:extLst>
              </p:cNvPr>
              <p:cNvSpPr/>
              <p:nvPr/>
            </p:nvSpPr>
            <p:spPr>
              <a:xfrm rot="480708">
                <a:off x="7126455" y="1916146"/>
                <a:ext cx="433491" cy="302021"/>
              </a:xfrm>
              <a:custGeom>
                <a:avLst/>
                <a:gdLst/>
                <a:ahLst/>
                <a:cxnLst/>
                <a:rect l="l" t="t" r="r" b="b"/>
                <a:pathLst>
                  <a:path w="19777" h="13779" extrusionOk="0">
                    <a:moveTo>
                      <a:pt x="19777" y="7555"/>
                    </a:moveTo>
                    <a:cubicBezTo>
                      <a:pt x="19777" y="7555"/>
                      <a:pt x="18148" y="4491"/>
                      <a:pt x="13507" y="844"/>
                    </a:cubicBezTo>
                    <a:cubicBezTo>
                      <a:pt x="13507" y="844"/>
                      <a:pt x="7943" y="1"/>
                      <a:pt x="1" y="5324"/>
                    </a:cubicBezTo>
                    <a:cubicBezTo>
                      <a:pt x="1" y="5324"/>
                      <a:pt x="7794" y="5729"/>
                      <a:pt x="14352" y="13779"/>
                    </a:cubicBezTo>
                    <a:close/>
                  </a:path>
                </a:pathLst>
              </a:custGeom>
              <a:solidFill>
                <a:srgbClr val="E3274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2" name="Google Shape;463;p44">
                <a:extLst>
                  <a:ext uri="{FF2B5EF4-FFF2-40B4-BE49-F238E27FC236}">
                    <a16:creationId xmlns:a16="http://schemas.microsoft.com/office/drawing/2014/main" xmlns="" id="{271152CD-0643-4525-BA84-AFDB15D7B5BA}"/>
                  </a:ext>
                </a:extLst>
              </p:cNvPr>
              <p:cNvSpPr/>
              <p:nvPr/>
            </p:nvSpPr>
            <p:spPr>
              <a:xfrm rot="480708">
                <a:off x="8382515" y="3393338"/>
                <a:ext cx="321814" cy="467728"/>
              </a:xfrm>
              <a:custGeom>
                <a:avLst/>
                <a:gdLst/>
                <a:ahLst/>
                <a:cxnLst/>
                <a:rect l="l" t="t" r="r" b="b"/>
                <a:pathLst>
                  <a:path w="14682" h="21339" extrusionOk="0">
                    <a:moveTo>
                      <a:pt x="0" y="20962"/>
                    </a:moveTo>
                    <a:lnTo>
                      <a:pt x="721" y="21339"/>
                    </a:lnTo>
                    <a:cubicBezTo>
                      <a:pt x="721" y="21339"/>
                      <a:pt x="11433" y="17677"/>
                      <a:pt x="14682" y="1"/>
                    </a:cubicBezTo>
                    <a:lnTo>
                      <a:pt x="13629" y="1"/>
                    </a:lnTo>
                    <a:cubicBezTo>
                      <a:pt x="13629" y="1"/>
                      <a:pt x="10977" y="12549"/>
                      <a:pt x="0" y="20962"/>
                    </a:cubicBezTo>
                    <a:close/>
                  </a:path>
                </a:pathLst>
              </a:custGeom>
              <a:solidFill>
                <a:srgbClr val="000000">
                  <a:alpha val="145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3" name="Google Shape;464;p44">
                <a:extLst>
                  <a:ext uri="{FF2B5EF4-FFF2-40B4-BE49-F238E27FC236}">
                    <a16:creationId xmlns:a16="http://schemas.microsoft.com/office/drawing/2014/main" xmlns="" id="{546F35CD-6A12-47F7-2302-63D8494A24CD}"/>
                  </a:ext>
                </a:extLst>
              </p:cNvPr>
              <p:cNvSpPr/>
              <p:nvPr/>
            </p:nvSpPr>
            <p:spPr>
              <a:xfrm rot="480708">
                <a:off x="6850175" y="3186558"/>
                <a:ext cx="381061" cy="469504"/>
              </a:xfrm>
              <a:custGeom>
                <a:avLst/>
                <a:gdLst/>
                <a:ahLst/>
                <a:cxnLst/>
                <a:rect l="l" t="t" r="r" b="b"/>
                <a:pathLst>
                  <a:path w="17385" h="21420" extrusionOk="0">
                    <a:moveTo>
                      <a:pt x="17385" y="21041"/>
                    </a:moveTo>
                    <a:lnTo>
                      <a:pt x="16712" y="21419"/>
                    </a:lnTo>
                    <a:cubicBezTo>
                      <a:pt x="16712" y="21419"/>
                      <a:pt x="5527" y="17744"/>
                      <a:pt x="0" y="0"/>
                    </a:cubicBezTo>
                    <a:lnTo>
                      <a:pt x="1053" y="0"/>
                    </a:lnTo>
                    <a:cubicBezTo>
                      <a:pt x="1053" y="0"/>
                      <a:pt x="5322" y="12595"/>
                      <a:pt x="17385" y="21041"/>
                    </a:cubicBezTo>
                    <a:close/>
                  </a:path>
                </a:pathLst>
              </a:custGeom>
              <a:solidFill>
                <a:srgbClr val="32255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4" name="Google Shape;465;p44">
                <a:extLst>
                  <a:ext uri="{FF2B5EF4-FFF2-40B4-BE49-F238E27FC236}">
                    <a16:creationId xmlns:a16="http://schemas.microsoft.com/office/drawing/2014/main" xmlns="" id="{91CB3B0C-40F4-B17D-56B6-B1D0A39BA30F}"/>
                  </a:ext>
                </a:extLst>
              </p:cNvPr>
              <p:cNvSpPr/>
              <p:nvPr/>
            </p:nvSpPr>
            <p:spPr>
              <a:xfrm rot="480708">
                <a:off x="6662081" y="1985508"/>
                <a:ext cx="704124" cy="1191273"/>
              </a:xfrm>
              <a:custGeom>
                <a:avLst/>
                <a:gdLst/>
                <a:ahLst/>
                <a:cxnLst/>
                <a:rect l="l" t="t" r="r" b="b"/>
                <a:pathLst>
                  <a:path w="32124" h="54349" extrusionOk="0">
                    <a:moveTo>
                      <a:pt x="31129" y="10385"/>
                    </a:moveTo>
                    <a:cubicBezTo>
                      <a:pt x="31129" y="10385"/>
                      <a:pt x="26749" y="4172"/>
                      <a:pt x="19199" y="2997"/>
                    </a:cubicBezTo>
                    <a:cubicBezTo>
                      <a:pt x="19199" y="2997"/>
                      <a:pt x="3441" y="19277"/>
                      <a:pt x="15943" y="54349"/>
                    </a:cubicBezTo>
                    <a:lnTo>
                      <a:pt x="12418" y="54252"/>
                    </a:lnTo>
                    <a:cubicBezTo>
                      <a:pt x="12418" y="54252"/>
                      <a:pt x="1" y="17493"/>
                      <a:pt x="17772" y="294"/>
                    </a:cubicBezTo>
                    <a:cubicBezTo>
                      <a:pt x="17772" y="294"/>
                      <a:pt x="26273" y="0"/>
                      <a:pt x="32123" y="8750"/>
                    </a:cubicBezTo>
                    <a:close/>
                  </a:path>
                </a:pathLst>
              </a:custGeom>
              <a:solidFill>
                <a:srgbClr val="D791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5" name="Google Shape;466;p44">
                <a:extLst>
                  <a:ext uri="{FF2B5EF4-FFF2-40B4-BE49-F238E27FC236}">
                    <a16:creationId xmlns:a16="http://schemas.microsoft.com/office/drawing/2014/main" xmlns="" id="{72133414-28AC-F5C5-A272-C5680D0F9E0F}"/>
                  </a:ext>
                </a:extLst>
              </p:cNvPr>
              <p:cNvSpPr/>
              <p:nvPr/>
            </p:nvSpPr>
            <p:spPr>
              <a:xfrm rot="480708">
                <a:off x="6873677" y="3188530"/>
                <a:ext cx="362956" cy="461218"/>
              </a:xfrm>
              <a:custGeom>
                <a:avLst/>
                <a:gdLst/>
                <a:ahLst/>
                <a:cxnLst/>
                <a:rect l="l" t="t" r="r" b="b"/>
                <a:pathLst>
                  <a:path w="16559" h="21042" extrusionOk="0">
                    <a:moveTo>
                      <a:pt x="4515" y="98"/>
                    </a:moveTo>
                    <a:cubicBezTo>
                      <a:pt x="4515" y="98"/>
                      <a:pt x="6173" y="13628"/>
                      <a:pt x="16558" y="18382"/>
                    </a:cubicBezTo>
                    <a:lnTo>
                      <a:pt x="16333" y="21042"/>
                    </a:lnTo>
                    <a:cubicBezTo>
                      <a:pt x="16333" y="21042"/>
                      <a:pt x="4358" y="17880"/>
                      <a:pt x="1" y="0"/>
                    </a:cubicBezTo>
                    <a:close/>
                  </a:path>
                </a:pathLst>
              </a:custGeom>
              <a:solidFill>
                <a:srgbClr val="24204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6" name="Google Shape;467;p44">
                <a:extLst>
                  <a:ext uri="{FF2B5EF4-FFF2-40B4-BE49-F238E27FC236}">
                    <a16:creationId xmlns:a16="http://schemas.microsoft.com/office/drawing/2014/main" xmlns="" id="{E4826AF3-0335-61D3-0298-6CF662AD646F}"/>
                  </a:ext>
                </a:extLst>
              </p:cNvPr>
              <p:cNvSpPr/>
              <p:nvPr/>
            </p:nvSpPr>
            <p:spPr>
              <a:xfrm rot="480708">
                <a:off x="7135440" y="1918847"/>
                <a:ext cx="345706" cy="162792"/>
              </a:xfrm>
              <a:custGeom>
                <a:avLst/>
                <a:gdLst/>
                <a:ahLst/>
                <a:cxnLst/>
                <a:rect l="l" t="t" r="r" b="b"/>
                <a:pathLst>
                  <a:path w="15772" h="7427" extrusionOk="0">
                    <a:moveTo>
                      <a:pt x="13509" y="469"/>
                    </a:moveTo>
                    <a:cubicBezTo>
                      <a:pt x="13509" y="469"/>
                      <a:pt x="15714" y="3143"/>
                      <a:pt x="15772" y="7427"/>
                    </a:cubicBezTo>
                    <a:cubicBezTo>
                      <a:pt x="15772" y="7427"/>
                      <a:pt x="7790" y="3581"/>
                      <a:pt x="2" y="4949"/>
                    </a:cubicBezTo>
                    <a:cubicBezTo>
                      <a:pt x="1" y="4948"/>
                      <a:pt x="5608" y="1"/>
                      <a:pt x="13509" y="469"/>
                    </a:cubicBezTo>
                    <a:close/>
                  </a:path>
                </a:pathLst>
              </a:custGeom>
              <a:solidFill>
                <a:srgbClr val="D791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7" name="Google Shape;468;p44">
                <a:extLst>
                  <a:ext uri="{FF2B5EF4-FFF2-40B4-BE49-F238E27FC236}">
                    <a16:creationId xmlns:a16="http://schemas.microsoft.com/office/drawing/2014/main" xmlns="" id="{EE0523F9-3914-3F72-096E-4B2D703CFD4B}"/>
                  </a:ext>
                </a:extLst>
              </p:cNvPr>
              <p:cNvSpPr/>
              <p:nvPr/>
            </p:nvSpPr>
            <p:spPr>
              <a:xfrm rot="480708">
                <a:off x="7133796" y="1930443"/>
                <a:ext cx="366156" cy="164392"/>
              </a:xfrm>
              <a:custGeom>
                <a:avLst/>
                <a:gdLst/>
                <a:ahLst/>
                <a:cxnLst/>
                <a:rect l="l" t="t" r="r" b="b"/>
                <a:pathLst>
                  <a:path w="16705" h="7500" extrusionOk="0">
                    <a:moveTo>
                      <a:pt x="15629" y="6754"/>
                    </a:moveTo>
                    <a:cubicBezTo>
                      <a:pt x="15629" y="6754"/>
                      <a:pt x="7157" y="2788"/>
                      <a:pt x="1" y="4479"/>
                    </a:cubicBezTo>
                    <a:cubicBezTo>
                      <a:pt x="1" y="4479"/>
                      <a:pt x="5208" y="3306"/>
                      <a:pt x="15924" y="7500"/>
                    </a:cubicBezTo>
                    <a:cubicBezTo>
                      <a:pt x="15924" y="7500"/>
                      <a:pt x="16704" y="3454"/>
                      <a:pt x="13507" y="0"/>
                    </a:cubicBezTo>
                    <a:cubicBezTo>
                      <a:pt x="13509" y="0"/>
                      <a:pt x="15876" y="2609"/>
                      <a:pt x="15629" y="6754"/>
                    </a:cubicBezTo>
                    <a:close/>
                  </a:path>
                </a:pathLst>
              </a:custGeom>
              <a:solidFill>
                <a:srgbClr val="000000">
                  <a:alpha val="145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8" name="Google Shape;469;p44">
                <a:extLst>
                  <a:ext uri="{FF2B5EF4-FFF2-40B4-BE49-F238E27FC236}">
                    <a16:creationId xmlns:a16="http://schemas.microsoft.com/office/drawing/2014/main" xmlns="" id="{29975449-35A3-EE7B-0E57-86A3DDF43B51}"/>
                  </a:ext>
                </a:extLst>
              </p:cNvPr>
              <p:cNvSpPr/>
              <p:nvPr/>
            </p:nvSpPr>
            <p:spPr>
              <a:xfrm rot="480708">
                <a:off x="7178291" y="1927083"/>
                <a:ext cx="267937" cy="103479"/>
              </a:xfrm>
              <a:custGeom>
                <a:avLst/>
                <a:gdLst/>
                <a:ahLst/>
                <a:cxnLst/>
                <a:rect l="l" t="t" r="r" b="b"/>
                <a:pathLst>
                  <a:path w="12224" h="4721" extrusionOk="0">
                    <a:moveTo>
                      <a:pt x="12224" y="4721"/>
                    </a:moveTo>
                    <a:lnTo>
                      <a:pt x="12091" y="4682"/>
                    </a:lnTo>
                    <a:cubicBezTo>
                      <a:pt x="12017" y="4660"/>
                      <a:pt x="4652" y="2504"/>
                      <a:pt x="36" y="3363"/>
                    </a:cubicBezTo>
                    <a:lnTo>
                      <a:pt x="0" y="3172"/>
                    </a:lnTo>
                    <a:cubicBezTo>
                      <a:pt x="4316" y="2368"/>
                      <a:pt x="10985" y="4166"/>
                      <a:pt x="12012" y="4456"/>
                    </a:cubicBezTo>
                    <a:cubicBezTo>
                      <a:pt x="11823" y="1994"/>
                      <a:pt x="10405" y="140"/>
                      <a:pt x="10391" y="121"/>
                    </a:cubicBezTo>
                    <a:lnTo>
                      <a:pt x="10545" y="0"/>
                    </a:lnTo>
                    <a:cubicBezTo>
                      <a:pt x="10561" y="21"/>
                      <a:pt x="12068" y="1993"/>
                      <a:pt x="12216" y="4582"/>
                    </a:cubicBezTo>
                    <a:close/>
                  </a:path>
                </a:pathLst>
              </a:custGeom>
              <a:solidFill>
                <a:srgbClr val="000000">
                  <a:alpha val="145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9" name="Google Shape;470;p44">
                <a:extLst>
                  <a:ext uri="{FF2B5EF4-FFF2-40B4-BE49-F238E27FC236}">
                    <a16:creationId xmlns:a16="http://schemas.microsoft.com/office/drawing/2014/main" xmlns="" id="{73DBE9FE-FB9A-E4E0-EEB8-ED68ACA9DE91}"/>
                  </a:ext>
                </a:extLst>
              </p:cNvPr>
              <p:cNvSpPr/>
              <p:nvPr/>
            </p:nvSpPr>
            <p:spPr>
              <a:xfrm rot="480708">
                <a:off x="7193215" y="1928268"/>
                <a:ext cx="251892" cy="101792"/>
              </a:xfrm>
              <a:custGeom>
                <a:avLst/>
                <a:gdLst/>
                <a:ahLst/>
                <a:cxnLst/>
                <a:rect l="l" t="t" r="r" b="b"/>
                <a:pathLst>
                  <a:path w="11492" h="4644" extrusionOk="0">
                    <a:moveTo>
                      <a:pt x="9789" y="0"/>
                    </a:moveTo>
                    <a:cubicBezTo>
                      <a:pt x="9753" y="0"/>
                      <a:pt x="9719" y="44"/>
                      <a:pt x="9750" y="82"/>
                    </a:cubicBezTo>
                    <a:cubicBezTo>
                      <a:pt x="9751" y="83"/>
                      <a:pt x="9934" y="320"/>
                      <a:pt x="10174" y="730"/>
                    </a:cubicBezTo>
                    <a:cubicBezTo>
                      <a:pt x="10183" y="745"/>
                      <a:pt x="10199" y="754"/>
                      <a:pt x="10216" y="754"/>
                    </a:cubicBezTo>
                    <a:cubicBezTo>
                      <a:pt x="10225" y="754"/>
                      <a:pt x="10234" y="752"/>
                      <a:pt x="10242" y="748"/>
                    </a:cubicBezTo>
                    <a:cubicBezTo>
                      <a:pt x="10264" y="734"/>
                      <a:pt x="10272" y="703"/>
                      <a:pt x="10258" y="681"/>
                    </a:cubicBezTo>
                    <a:cubicBezTo>
                      <a:pt x="10015" y="265"/>
                      <a:pt x="9829" y="23"/>
                      <a:pt x="9826" y="21"/>
                    </a:cubicBezTo>
                    <a:cubicBezTo>
                      <a:pt x="9816" y="6"/>
                      <a:pt x="9802" y="0"/>
                      <a:pt x="9789" y="0"/>
                    </a:cubicBezTo>
                    <a:close/>
                    <a:moveTo>
                      <a:pt x="10585" y="1346"/>
                    </a:moveTo>
                    <a:cubicBezTo>
                      <a:pt x="10553" y="1346"/>
                      <a:pt x="10521" y="1378"/>
                      <a:pt x="10539" y="1417"/>
                    </a:cubicBezTo>
                    <a:cubicBezTo>
                      <a:pt x="10652" y="1650"/>
                      <a:pt x="10755" y="1890"/>
                      <a:pt x="10847" y="2128"/>
                    </a:cubicBezTo>
                    <a:cubicBezTo>
                      <a:pt x="10853" y="2147"/>
                      <a:pt x="10872" y="2160"/>
                      <a:pt x="10893" y="2160"/>
                    </a:cubicBezTo>
                    <a:cubicBezTo>
                      <a:pt x="10898" y="2160"/>
                      <a:pt x="10904" y="2160"/>
                      <a:pt x="10910" y="2158"/>
                    </a:cubicBezTo>
                    <a:cubicBezTo>
                      <a:pt x="10934" y="2149"/>
                      <a:pt x="10947" y="2120"/>
                      <a:pt x="10938" y="2094"/>
                    </a:cubicBezTo>
                    <a:cubicBezTo>
                      <a:pt x="10846" y="1854"/>
                      <a:pt x="10741" y="1612"/>
                      <a:pt x="10627" y="1374"/>
                    </a:cubicBezTo>
                    <a:cubicBezTo>
                      <a:pt x="10617" y="1354"/>
                      <a:pt x="10601" y="1346"/>
                      <a:pt x="10585" y="1346"/>
                    </a:cubicBezTo>
                    <a:close/>
                    <a:moveTo>
                      <a:pt x="1826" y="3004"/>
                    </a:moveTo>
                    <a:cubicBezTo>
                      <a:pt x="1759" y="3004"/>
                      <a:pt x="1692" y="3004"/>
                      <a:pt x="1625" y="3005"/>
                    </a:cubicBezTo>
                    <a:cubicBezTo>
                      <a:pt x="1561" y="3005"/>
                      <a:pt x="1561" y="3102"/>
                      <a:pt x="1625" y="3102"/>
                    </a:cubicBezTo>
                    <a:cubicBezTo>
                      <a:pt x="1703" y="3102"/>
                      <a:pt x="1781" y="3101"/>
                      <a:pt x="1859" y="3101"/>
                    </a:cubicBezTo>
                    <a:cubicBezTo>
                      <a:pt x="2040" y="3101"/>
                      <a:pt x="2221" y="3103"/>
                      <a:pt x="2404" y="3109"/>
                    </a:cubicBezTo>
                    <a:lnTo>
                      <a:pt x="2407" y="3109"/>
                    </a:lnTo>
                    <a:cubicBezTo>
                      <a:pt x="2467" y="3106"/>
                      <a:pt x="2469" y="3015"/>
                      <a:pt x="2408" y="3011"/>
                    </a:cubicBezTo>
                    <a:cubicBezTo>
                      <a:pt x="2213" y="3006"/>
                      <a:pt x="2019" y="3004"/>
                      <a:pt x="1826" y="3004"/>
                    </a:cubicBezTo>
                    <a:close/>
                    <a:moveTo>
                      <a:pt x="844" y="3033"/>
                    </a:moveTo>
                    <a:cubicBezTo>
                      <a:pt x="843" y="3033"/>
                      <a:pt x="842" y="3033"/>
                      <a:pt x="841" y="3033"/>
                    </a:cubicBezTo>
                    <a:cubicBezTo>
                      <a:pt x="571" y="3048"/>
                      <a:pt x="309" y="3071"/>
                      <a:pt x="61" y="3100"/>
                    </a:cubicBezTo>
                    <a:cubicBezTo>
                      <a:pt x="0" y="3107"/>
                      <a:pt x="5" y="3197"/>
                      <a:pt x="67" y="3197"/>
                    </a:cubicBezTo>
                    <a:lnTo>
                      <a:pt x="72" y="3197"/>
                    </a:lnTo>
                    <a:cubicBezTo>
                      <a:pt x="319" y="3168"/>
                      <a:pt x="579" y="3145"/>
                      <a:pt x="848" y="3130"/>
                    </a:cubicBezTo>
                    <a:cubicBezTo>
                      <a:pt x="874" y="3128"/>
                      <a:pt x="894" y="3105"/>
                      <a:pt x="893" y="3078"/>
                    </a:cubicBezTo>
                    <a:cubicBezTo>
                      <a:pt x="891" y="3053"/>
                      <a:pt x="869" y="3033"/>
                      <a:pt x="844" y="3033"/>
                    </a:cubicBezTo>
                    <a:close/>
                    <a:moveTo>
                      <a:pt x="3184" y="3045"/>
                    </a:moveTo>
                    <a:cubicBezTo>
                      <a:pt x="3159" y="3045"/>
                      <a:pt x="3137" y="3066"/>
                      <a:pt x="3137" y="3091"/>
                    </a:cubicBezTo>
                    <a:cubicBezTo>
                      <a:pt x="3135" y="3119"/>
                      <a:pt x="3156" y="3142"/>
                      <a:pt x="3183" y="3143"/>
                    </a:cubicBezTo>
                    <a:cubicBezTo>
                      <a:pt x="3435" y="3158"/>
                      <a:pt x="3697" y="3177"/>
                      <a:pt x="3961" y="3201"/>
                    </a:cubicBezTo>
                    <a:lnTo>
                      <a:pt x="3965" y="3201"/>
                    </a:lnTo>
                    <a:cubicBezTo>
                      <a:pt x="4028" y="3201"/>
                      <a:pt x="4032" y="3109"/>
                      <a:pt x="3970" y="3104"/>
                    </a:cubicBezTo>
                    <a:cubicBezTo>
                      <a:pt x="3705" y="3081"/>
                      <a:pt x="3441" y="3061"/>
                      <a:pt x="3188" y="3045"/>
                    </a:cubicBezTo>
                    <a:cubicBezTo>
                      <a:pt x="3187" y="3045"/>
                      <a:pt x="3185" y="3045"/>
                      <a:pt x="3184" y="3045"/>
                    </a:cubicBezTo>
                    <a:close/>
                    <a:moveTo>
                      <a:pt x="4739" y="3183"/>
                    </a:moveTo>
                    <a:cubicBezTo>
                      <a:pt x="4715" y="3183"/>
                      <a:pt x="4694" y="3201"/>
                      <a:pt x="4693" y="3227"/>
                    </a:cubicBezTo>
                    <a:cubicBezTo>
                      <a:pt x="4689" y="3253"/>
                      <a:pt x="4708" y="3277"/>
                      <a:pt x="4735" y="3280"/>
                    </a:cubicBezTo>
                    <a:cubicBezTo>
                      <a:pt x="4994" y="3310"/>
                      <a:pt x="5254" y="3343"/>
                      <a:pt x="5510" y="3378"/>
                    </a:cubicBezTo>
                    <a:lnTo>
                      <a:pt x="5515" y="3378"/>
                    </a:lnTo>
                    <a:cubicBezTo>
                      <a:pt x="5515" y="3378"/>
                      <a:pt x="5516" y="3379"/>
                      <a:pt x="5516" y="3379"/>
                    </a:cubicBezTo>
                    <a:cubicBezTo>
                      <a:pt x="5578" y="3379"/>
                      <a:pt x="5584" y="3289"/>
                      <a:pt x="5522" y="3281"/>
                    </a:cubicBezTo>
                    <a:cubicBezTo>
                      <a:pt x="5267" y="3247"/>
                      <a:pt x="5006" y="3213"/>
                      <a:pt x="4746" y="3183"/>
                    </a:cubicBezTo>
                    <a:cubicBezTo>
                      <a:pt x="4744" y="3183"/>
                      <a:pt x="4741" y="3183"/>
                      <a:pt x="4739" y="3183"/>
                    </a:cubicBezTo>
                    <a:close/>
                    <a:moveTo>
                      <a:pt x="6289" y="3397"/>
                    </a:moveTo>
                    <a:cubicBezTo>
                      <a:pt x="6265" y="3397"/>
                      <a:pt x="6244" y="3414"/>
                      <a:pt x="6241" y="3438"/>
                    </a:cubicBezTo>
                    <a:cubicBezTo>
                      <a:pt x="6235" y="3465"/>
                      <a:pt x="6254" y="3489"/>
                      <a:pt x="6281" y="3494"/>
                    </a:cubicBezTo>
                    <a:cubicBezTo>
                      <a:pt x="6542" y="3534"/>
                      <a:pt x="6799" y="3579"/>
                      <a:pt x="7050" y="3623"/>
                    </a:cubicBezTo>
                    <a:lnTo>
                      <a:pt x="7059" y="3623"/>
                    </a:lnTo>
                    <a:lnTo>
                      <a:pt x="7059" y="3624"/>
                    </a:lnTo>
                    <a:cubicBezTo>
                      <a:pt x="7118" y="3623"/>
                      <a:pt x="7126" y="3538"/>
                      <a:pt x="7068" y="3527"/>
                    </a:cubicBezTo>
                    <a:cubicBezTo>
                      <a:pt x="6816" y="3481"/>
                      <a:pt x="6558" y="3438"/>
                      <a:pt x="6296" y="3397"/>
                    </a:cubicBezTo>
                    <a:cubicBezTo>
                      <a:pt x="6294" y="3397"/>
                      <a:pt x="6291" y="3397"/>
                      <a:pt x="6289" y="3397"/>
                    </a:cubicBezTo>
                    <a:close/>
                    <a:moveTo>
                      <a:pt x="11141" y="2801"/>
                    </a:moveTo>
                    <a:cubicBezTo>
                      <a:pt x="11111" y="2801"/>
                      <a:pt x="11081" y="2827"/>
                      <a:pt x="11094" y="2866"/>
                    </a:cubicBezTo>
                    <a:cubicBezTo>
                      <a:pt x="11166" y="3118"/>
                      <a:pt x="11226" y="3371"/>
                      <a:pt x="11273" y="3620"/>
                    </a:cubicBezTo>
                    <a:cubicBezTo>
                      <a:pt x="11276" y="3643"/>
                      <a:pt x="11297" y="3660"/>
                      <a:pt x="11319" y="3660"/>
                    </a:cubicBezTo>
                    <a:lnTo>
                      <a:pt x="11330" y="3660"/>
                    </a:lnTo>
                    <a:cubicBezTo>
                      <a:pt x="11356" y="3655"/>
                      <a:pt x="11374" y="3629"/>
                      <a:pt x="11369" y="3603"/>
                    </a:cubicBezTo>
                    <a:cubicBezTo>
                      <a:pt x="11321" y="3351"/>
                      <a:pt x="11260" y="3094"/>
                      <a:pt x="11188" y="2839"/>
                    </a:cubicBezTo>
                    <a:cubicBezTo>
                      <a:pt x="11181" y="2813"/>
                      <a:pt x="11161" y="2801"/>
                      <a:pt x="11141" y="2801"/>
                    </a:cubicBezTo>
                    <a:close/>
                    <a:moveTo>
                      <a:pt x="7831" y="3670"/>
                    </a:moveTo>
                    <a:cubicBezTo>
                      <a:pt x="7777" y="3670"/>
                      <a:pt x="7763" y="3747"/>
                      <a:pt x="7816" y="3765"/>
                    </a:cubicBezTo>
                    <a:cubicBezTo>
                      <a:pt x="8081" y="3817"/>
                      <a:pt x="8337" y="3870"/>
                      <a:pt x="8581" y="3922"/>
                    </a:cubicBezTo>
                    <a:cubicBezTo>
                      <a:pt x="8585" y="3922"/>
                      <a:pt x="8589" y="3923"/>
                      <a:pt x="8591" y="3923"/>
                    </a:cubicBezTo>
                    <a:cubicBezTo>
                      <a:pt x="8650" y="3923"/>
                      <a:pt x="8658" y="3840"/>
                      <a:pt x="8601" y="3827"/>
                    </a:cubicBezTo>
                    <a:cubicBezTo>
                      <a:pt x="8357" y="3775"/>
                      <a:pt x="8101" y="3722"/>
                      <a:pt x="7835" y="3670"/>
                    </a:cubicBezTo>
                    <a:cubicBezTo>
                      <a:pt x="7834" y="3670"/>
                      <a:pt x="7833" y="3670"/>
                      <a:pt x="7831" y="3670"/>
                    </a:cubicBezTo>
                    <a:close/>
                    <a:moveTo>
                      <a:pt x="9354" y="3995"/>
                    </a:moveTo>
                    <a:cubicBezTo>
                      <a:pt x="9332" y="3995"/>
                      <a:pt x="9312" y="4011"/>
                      <a:pt x="9307" y="4033"/>
                    </a:cubicBezTo>
                    <a:cubicBezTo>
                      <a:pt x="9301" y="4059"/>
                      <a:pt x="9317" y="4085"/>
                      <a:pt x="9344" y="4092"/>
                    </a:cubicBezTo>
                    <a:cubicBezTo>
                      <a:pt x="9618" y="4155"/>
                      <a:pt x="9873" y="4216"/>
                      <a:pt x="10102" y="4273"/>
                    </a:cubicBezTo>
                    <a:cubicBezTo>
                      <a:pt x="10106" y="4274"/>
                      <a:pt x="10110" y="4274"/>
                      <a:pt x="10114" y="4274"/>
                    </a:cubicBezTo>
                    <a:cubicBezTo>
                      <a:pt x="10172" y="4274"/>
                      <a:pt x="10182" y="4192"/>
                      <a:pt x="10126" y="4178"/>
                    </a:cubicBezTo>
                    <a:cubicBezTo>
                      <a:pt x="9896" y="4121"/>
                      <a:pt x="9641" y="4060"/>
                      <a:pt x="9365" y="3997"/>
                    </a:cubicBezTo>
                    <a:cubicBezTo>
                      <a:pt x="9361" y="3996"/>
                      <a:pt x="9357" y="3995"/>
                      <a:pt x="9354" y="3995"/>
                    </a:cubicBezTo>
                    <a:close/>
                    <a:moveTo>
                      <a:pt x="11426" y="4335"/>
                    </a:moveTo>
                    <a:cubicBezTo>
                      <a:pt x="11400" y="4335"/>
                      <a:pt x="11374" y="4354"/>
                      <a:pt x="11376" y="4388"/>
                    </a:cubicBezTo>
                    <a:cubicBezTo>
                      <a:pt x="11380" y="4428"/>
                      <a:pt x="11383" y="4470"/>
                      <a:pt x="11385" y="4512"/>
                    </a:cubicBezTo>
                    <a:cubicBezTo>
                      <a:pt x="11298" y="4487"/>
                      <a:pt x="11127" y="4437"/>
                      <a:pt x="10885" y="4373"/>
                    </a:cubicBezTo>
                    <a:cubicBezTo>
                      <a:pt x="10881" y="4372"/>
                      <a:pt x="10877" y="4371"/>
                      <a:pt x="10873" y="4371"/>
                    </a:cubicBezTo>
                    <a:cubicBezTo>
                      <a:pt x="10851" y="4371"/>
                      <a:pt x="10831" y="4386"/>
                      <a:pt x="10824" y="4408"/>
                    </a:cubicBezTo>
                    <a:cubicBezTo>
                      <a:pt x="10818" y="4434"/>
                      <a:pt x="10833" y="4460"/>
                      <a:pt x="10860" y="4468"/>
                    </a:cubicBezTo>
                    <a:cubicBezTo>
                      <a:pt x="11221" y="4564"/>
                      <a:pt x="11425" y="4625"/>
                      <a:pt x="11425" y="4625"/>
                    </a:cubicBezTo>
                    <a:lnTo>
                      <a:pt x="11492" y="4644"/>
                    </a:lnTo>
                    <a:lnTo>
                      <a:pt x="11488" y="4575"/>
                    </a:lnTo>
                    <a:cubicBezTo>
                      <a:pt x="11484" y="4510"/>
                      <a:pt x="11479" y="4445"/>
                      <a:pt x="11474" y="4380"/>
                    </a:cubicBezTo>
                    <a:cubicBezTo>
                      <a:pt x="11472" y="4349"/>
                      <a:pt x="11449" y="4335"/>
                      <a:pt x="11426" y="4335"/>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0" name="Google Shape;471;p44">
                <a:extLst>
                  <a:ext uri="{FF2B5EF4-FFF2-40B4-BE49-F238E27FC236}">
                    <a16:creationId xmlns:a16="http://schemas.microsoft.com/office/drawing/2014/main" xmlns="" id="{AE78A43D-5DA7-1E1C-D402-865C96078AD3}"/>
                  </a:ext>
                </a:extLst>
              </p:cNvPr>
              <p:cNvSpPr/>
              <p:nvPr/>
            </p:nvSpPr>
            <p:spPr>
              <a:xfrm rot="480708">
                <a:off x="6844549" y="3079085"/>
                <a:ext cx="138966" cy="600316"/>
              </a:xfrm>
              <a:custGeom>
                <a:avLst/>
                <a:gdLst/>
                <a:ahLst/>
                <a:cxnLst/>
                <a:rect l="l" t="t" r="r" b="b"/>
                <a:pathLst>
                  <a:path w="6340" h="27388" extrusionOk="0">
                    <a:moveTo>
                      <a:pt x="758" y="1"/>
                    </a:moveTo>
                    <a:cubicBezTo>
                      <a:pt x="758" y="1"/>
                      <a:pt x="1" y="17164"/>
                      <a:pt x="2106" y="27388"/>
                    </a:cubicBezTo>
                    <a:lnTo>
                      <a:pt x="6340" y="27388"/>
                    </a:lnTo>
                    <a:cubicBezTo>
                      <a:pt x="6340" y="27388"/>
                      <a:pt x="5584" y="12626"/>
                      <a:pt x="5612" y="1"/>
                    </a:cubicBezTo>
                    <a:close/>
                  </a:path>
                </a:pathLst>
              </a:custGeom>
              <a:solidFill>
                <a:srgbClr val="E3274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1" name="Google Shape;472;p44">
                <a:extLst>
                  <a:ext uri="{FF2B5EF4-FFF2-40B4-BE49-F238E27FC236}">
                    <a16:creationId xmlns:a16="http://schemas.microsoft.com/office/drawing/2014/main" xmlns="" id="{4853E14E-A954-2D0D-FB8B-09AB1C76A76D}"/>
                  </a:ext>
                </a:extLst>
              </p:cNvPr>
              <p:cNvSpPr/>
              <p:nvPr/>
            </p:nvSpPr>
            <p:spPr>
              <a:xfrm rot="480708">
                <a:off x="6908286" y="2989524"/>
                <a:ext cx="110932" cy="109025"/>
              </a:xfrm>
              <a:custGeom>
                <a:avLst/>
                <a:gdLst/>
                <a:ahLst/>
                <a:cxnLst/>
                <a:rect l="l" t="t" r="r" b="b"/>
                <a:pathLst>
                  <a:path w="5061" h="4974" extrusionOk="0">
                    <a:moveTo>
                      <a:pt x="5060" y="386"/>
                    </a:moveTo>
                    <a:cubicBezTo>
                      <a:pt x="5060" y="386"/>
                      <a:pt x="2273" y="1"/>
                      <a:pt x="0" y="386"/>
                    </a:cubicBezTo>
                    <a:lnTo>
                      <a:pt x="4" y="4254"/>
                    </a:lnTo>
                    <a:lnTo>
                      <a:pt x="4820" y="4973"/>
                    </a:lnTo>
                    <a:close/>
                  </a:path>
                </a:pathLst>
              </a:custGeom>
              <a:solidFill>
                <a:srgbClr val="FF78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2" name="Google Shape;473;p44">
                <a:extLst>
                  <a:ext uri="{FF2B5EF4-FFF2-40B4-BE49-F238E27FC236}">
                    <a16:creationId xmlns:a16="http://schemas.microsoft.com/office/drawing/2014/main" xmlns="" id="{66783B91-371E-699D-4F7D-8F1CEA54F860}"/>
                  </a:ext>
                </a:extLst>
              </p:cNvPr>
              <p:cNvSpPr/>
              <p:nvPr/>
            </p:nvSpPr>
            <p:spPr>
              <a:xfrm rot="480708">
                <a:off x="6877990" y="3082668"/>
                <a:ext cx="112598" cy="353268"/>
              </a:xfrm>
              <a:custGeom>
                <a:avLst/>
                <a:gdLst/>
                <a:ahLst/>
                <a:cxnLst/>
                <a:rect l="l" t="t" r="r" b="b"/>
                <a:pathLst>
                  <a:path w="5137" h="16117" extrusionOk="0">
                    <a:moveTo>
                      <a:pt x="0" y="0"/>
                    </a:moveTo>
                    <a:cubicBezTo>
                      <a:pt x="0" y="0"/>
                      <a:pt x="2350" y="670"/>
                      <a:pt x="3486" y="3657"/>
                    </a:cubicBezTo>
                    <a:cubicBezTo>
                      <a:pt x="4622" y="6642"/>
                      <a:pt x="5136" y="16116"/>
                      <a:pt x="5136" y="16116"/>
                    </a:cubicBezTo>
                    <a:cubicBezTo>
                      <a:pt x="5136" y="16116"/>
                      <a:pt x="4763" y="5235"/>
                      <a:pt x="4820" y="631"/>
                    </a:cubicBezTo>
                    <a:close/>
                  </a:path>
                </a:pathLst>
              </a:custGeom>
              <a:solidFill>
                <a:srgbClr val="D791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3" name="Google Shape;474;p44">
                <a:extLst>
                  <a:ext uri="{FF2B5EF4-FFF2-40B4-BE49-F238E27FC236}">
                    <a16:creationId xmlns:a16="http://schemas.microsoft.com/office/drawing/2014/main" xmlns="" id="{B5F08F9B-9705-7054-DC77-9E5562E3C447}"/>
                  </a:ext>
                </a:extLst>
              </p:cNvPr>
              <p:cNvSpPr/>
              <p:nvPr/>
            </p:nvSpPr>
            <p:spPr>
              <a:xfrm rot="480708">
                <a:off x="8408413" y="3299284"/>
                <a:ext cx="138944" cy="600316"/>
              </a:xfrm>
              <a:custGeom>
                <a:avLst/>
                <a:gdLst/>
                <a:ahLst/>
                <a:cxnLst/>
                <a:rect l="l" t="t" r="r" b="b"/>
                <a:pathLst>
                  <a:path w="6339" h="27388" extrusionOk="0">
                    <a:moveTo>
                      <a:pt x="5581" y="1"/>
                    </a:moveTo>
                    <a:cubicBezTo>
                      <a:pt x="5581" y="1"/>
                      <a:pt x="6339" y="17164"/>
                      <a:pt x="4235" y="27388"/>
                    </a:cubicBezTo>
                    <a:lnTo>
                      <a:pt x="1" y="27388"/>
                    </a:lnTo>
                    <a:cubicBezTo>
                      <a:pt x="1" y="27388"/>
                      <a:pt x="756" y="12626"/>
                      <a:pt x="729" y="1"/>
                    </a:cubicBezTo>
                    <a:close/>
                  </a:path>
                </a:pathLst>
              </a:custGeom>
              <a:solidFill>
                <a:srgbClr val="E3274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4" name="Google Shape;475;p44">
                <a:extLst>
                  <a:ext uri="{FF2B5EF4-FFF2-40B4-BE49-F238E27FC236}">
                    <a16:creationId xmlns:a16="http://schemas.microsoft.com/office/drawing/2014/main" xmlns="" id="{9713FDD0-702A-E5FA-CB5E-21078C80B70B}"/>
                  </a:ext>
                </a:extLst>
              </p:cNvPr>
              <p:cNvSpPr/>
              <p:nvPr/>
            </p:nvSpPr>
            <p:spPr>
              <a:xfrm rot="480708">
                <a:off x="8467166" y="3209222"/>
                <a:ext cx="113759" cy="109025"/>
              </a:xfrm>
              <a:custGeom>
                <a:avLst/>
                <a:gdLst/>
                <a:ahLst/>
                <a:cxnLst/>
                <a:rect l="l" t="t" r="r" b="b"/>
                <a:pathLst>
                  <a:path w="5190" h="4974" extrusionOk="0">
                    <a:moveTo>
                      <a:pt x="0" y="386"/>
                    </a:moveTo>
                    <a:cubicBezTo>
                      <a:pt x="0" y="386"/>
                      <a:pt x="2917" y="1"/>
                      <a:pt x="5189" y="386"/>
                    </a:cubicBezTo>
                    <a:lnTo>
                      <a:pt x="5056" y="4254"/>
                    </a:lnTo>
                    <a:lnTo>
                      <a:pt x="241" y="4973"/>
                    </a:lnTo>
                    <a:close/>
                  </a:path>
                </a:pathLst>
              </a:custGeom>
              <a:solidFill>
                <a:srgbClr val="FF78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5" name="Google Shape;476;p44">
                <a:extLst>
                  <a:ext uri="{FF2B5EF4-FFF2-40B4-BE49-F238E27FC236}">
                    <a16:creationId xmlns:a16="http://schemas.microsoft.com/office/drawing/2014/main" xmlns="" id="{0502792E-68AF-7FE8-F171-441868ED4AE4}"/>
                  </a:ext>
                </a:extLst>
              </p:cNvPr>
              <p:cNvSpPr/>
              <p:nvPr/>
            </p:nvSpPr>
            <p:spPr>
              <a:xfrm rot="480708">
                <a:off x="8435234" y="3301936"/>
                <a:ext cx="112598" cy="353268"/>
              </a:xfrm>
              <a:custGeom>
                <a:avLst/>
                <a:gdLst/>
                <a:ahLst/>
                <a:cxnLst/>
                <a:rect l="l" t="t" r="r" b="b"/>
                <a:pathLst>
                  <a:path w="5137" h="16117" extrusionOk="0">
                    <a:moveTo>
                      <a:pt x="5136" y="0"/>
                    </a:moveTo>
                    <a:cubicBezTo>
                      <a:pt x="5136" y="0"/>
                      <a:pt x="2787" y="670"/>
                      <a:pt x="1650" y="3657"/>
                    </a:cubicBezTo>
                    <a:cubicBezTo>
                      <a:pt x="514" y="6642"/>
                      <a:pt x="0" y="16116"/>
                      <a:pt x="0" y="16116"/>
                    </a:cubicBezTo>
                    <a:cubicBezTo>
                      <a:pt x="0" y="16116"/>
                      <a:pt x="374" y="5235"/>
                      <a:pt x="317" y="631"/>
                    </a:cubicBezTo>
                    <a:close/>
                  </a:path>
                </a:pathLst>
              </a:custGeom>
              <a:solidFill>
                <a:srgbClr val="D791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6" name="Google Shape;477;p44">
                <a:extLst>
                  <a:ext uri="{FF2B5EF4-FFF2-40B4-BE49-F238E27FC236}">
                    <a16:creationId xmlns:a16="http://schemas.microsoft.com/office/drawing/2014/main" xmlns="" id="{E6C772CA-4840-2C73-ACB7-E5C8367C3447}"/>
                  </a:ext>
                </a:extLst>
              </p:cNvPr>
              <p:cNvSpPr/>
              <p:nvPr/>
            </p:nvSpPr>
            <p:spPr>
              <a:xfrm rot="480708">
                <a:off x="7703092" y="1834184"/>
                <a:ext cx="414400" cy="108017"/>
              </a:xfrm>
              <a:custGeom>
                <a:avLst/>
                <a:gdLst/>
                <a:ahLst/>
                <a:cxnLst/>
                <a:rect l="l" t="t" r="r" b="b"/>
                <a:pathLst>
                  <a:path w="18906" h="4928" extrusionOk="0">
                    <a:moveTo>
                      <a:pt x="1" y="4927"/>
                    </a:moveTo>
                    <a:cubicBezTo>
                      <a:pt x="1" y="4927"/>
                      <a:pt x="9248" y="1177"/>
                      <a:pt x="18905" y="4276"/>
                    </a:cubicBezTo>
                    <a:cubicBezTo>
                      <a:pt x="18905" y="4276"/>
                      <a:pt x="14940" y="541"/>
                      <a:pt x="9770" y="2"/>
                    </a:cubicBezTo>
                    <a:cubicBezTo>
                      <a:pt x="9770" y="0"/>
                      <a:pt x="3561" y="1054"/>
                      <a:pt x="1" y="4927"/>
                    </a:cubicBezTo>
                    <a:close/>
                  </a:path>
                </a:pathLst>
              </a:custGeom>
              <a:solidFill>
                <a:srgbClr val="D791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7" name="Google Shape;478;p44">
                <a:extLst>
                  <a:ext uri="{FF2B5EF4-FFF2-40B4-BE49-F238E27FC236}">
                    <a16:creationId xmlns:a16="http://schemas.microsoft.com/office/drawing/2014/main" xmlns="" id="{6176DD21-0382-B5F0-0B13-11EB69D2166E}"/>
                  </a:ext>
                </a:extLst>
              </p:cNvPr>
              <p:cNvSpPr/>
              <p:nvPr/>
            </p:nvSpPr>
            <p:spPr>
              <a:xfrm rot="480708">
                <a:off x="7564926" y="1810500"/>
                <a:ext cx="339218" cy="318723"/>
              </a:xfrm>
              <a:custGeom>
                <a:avLst/>
                <a:gdLst/>
                <a:ahLst/>
                <a:cxnLst/>
                <a:rect l="l" t="t" r="r" b="b"/>
                <a:pathLst>
                  <a:path w="15476" h="14541" extrusionOk="0">
                    <a:moveTo>
                      <a:pt x="1" y="14541"/>
                    </a:moveTo>
                    <a:cubicBezTo>
                      <a:pt x="1" y="14541"/>
                      <a:pt x="3328" y="5665"/>
                      <a:pt x="8491" y="2588"/>
                    </a:cubicBezTo>
                    <a:cubicBezTo>
                      <a:pt x="8491" y="2588"/>
                      <a:pt x="10806" y="1049"/>
                      <a:pt x="15476" y="1"/>
                    </a:cubicBezTo>
                    <a:cubicBezTo>
                      <a:pt x="15476" y="1"/>
                      <a:pt x="8075" y="1"/>
                      <a:pt x="9414" y="11336"/>
                    </a:cubicBezTo>
                    <a:cubicBezTo>
                      <a:pt x="9414" y="11335"/>
                      <a:pt x="4455" y="12296"/>
                      <a:pt x="1" y="14541"/>
                    </a:cubicBezTo>
                    <a:close/>
                  </a:path>
                </a:pathLst>
              </a:custGeom>
              <a:solidFill>
                <a:srgbClr val="D791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8" name="Google Shape;479;p44">
                <a:extLst>
                  <a:ext uri="{FF2B5EF4-FFF2-40B4-BE49-F238E27FC236}">
                    <a16:creationId xmlns:a16="http://schemas.microsoft.com/office/drawing/2014/main" xmlns="" id="{44A0843D-10D8-EF4A-76E8-0D2523EB4B31}"/>
                  </a:ext>
                </a:extLst>
              </p:cNvPr>
              <p:cNvSpPr/>
              <p:nvPr/>
            </p:nvSpPr>
            <p:spPr>
              <a:xfrm rot="480708">
                <a:off x="7900805" y="1857794"/>
                <a:ext cx="339218" cy="318723"/>
              </a:xfrm>
              <a:custGeom>
                <a:avLst/>
                <a:gdLst/>
                <a:ahLst/>
                <a:cxnLst/>
                <a:rect l="l" t="t" r="r" b="b"/>
                <a:pathLst>
                  <a:path w="15476" h="14541" extrusionOk="0">
                    <a:moveTo>
                      <a:pt x="15476" y="14541"/>
                    </a:moveTo>
                    <a:cubicBezTo>
                      <a:pt x="15476" y="14541"/>
                      <a:pt x="12148" y="5665"/>
                      <a:pt x="6986" y="2588"/>
                    </a:cubicBezTo>
                    <a:cubicBezTo>
                      <a:pt x="6986" y="2588"/>
                      <a:pt x="4671" y="1049"/>
                      <a:pt x="1" y="1"/>
                    </a:cubicBezTo>
                    <a:cubicBezTo>
                      <a:pt x="1" y="1"/>
                      <a:pt x="7738" y="350"/>
                      <a:pt x="6061" y="11336"/>
                    </a:cubicBezTo>
                    <a:cubicBezTo>
                      <a:pt x="6061" y="11335"/>
                      <a:pt x="11021" y="12296"/>
                      <a:pt x="15476" y="14541"/>
                    </a:cubicBezTo>
                    <a:close/>
                  </a:path>
                </a:pathLst>
              </a:custGeom>
              <a:solidFill>
                <a:srgbClr val="D791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9" name="Google Shape;480;p44">
                <a:extLst>
                  <a:ext uri="{FF2B5EF4-FFF2-40B4-BE49-F238E27FC236}">
                    <a16:creationId xmlns:a16="http://schemas.microsoft.com/office/drawing/2014/main" xmlns="" id="{148C0D48-B0C8-05CF-198A-C6B26CFF90C3}"/>
                  </a:ext>
                </a:extLst>
              </p:cNvPr>
              <p:cNvSpPr/>
              <p:nvPr/>
            </p:nvSpPr>
            <p:spPr>
              <a:xfrm rot="480708">
                <a:off x="7718864" y="1835005"/>
                <a:ext cx="384656" cy="248495"/>
              </a:xfrm>
              <a:custGeom>
                <a:avLst/>
                <a:gdLst/>
                <a:ahLst/>
                <a:cxnLst/>
                <a:rect l="l" t="t" r="r" b="b"/>
                <a:pathLst>
                  <a:path w="17549" h="11337" extrusionOk="0">
                    <a:moveTo>
                      <a:pt x="2537" y="11336"/>
                    </a:moveTo>
                    <a:lnTo>
                      <a:pt x="2937" y="11336"/>
                    </a:lnTo>
                    <a:cubicBezTo>
                      <a:pt x="2937" y="11336"/>
                      <a:pt x="1382" y="444"/>
                      <a:pt x="8599" y="444"/>
                    </a:cubicBezTo>
                    <a:cubicBezTo>
                      <a:pt x="15816" y="444"/>
                      <a:pt x="14243" y="11012"/>
                      <a:pt x="14243" y="11012"/>
                    </a:cubicBezTo>
                    <a:lnTo>
                      <a:pt x="14659" y="11336"/>
                    </a:lnTo>
                    <a:cubicBezTo>
                      <a:pt x="14659" y="11336"/>
                      <a:pt x="17548" y="1032"/>
                      <a:pt x="8599" y="0"/>
                    </a:cubicBezTo>
                    <a:cubicBezTo>
                      <a:pt x="0" y="1032"/>
                      <a:pt x="2537" y="11336"/>
                      <a:pt x="2537" y="11336"/>
                    </a:cubicBezTo>
                    <a:close/>
                  </a:path>
                </a:pathLst>
              </a:custGeom>
              <a:solidFill>
                <a:srgbClr val="D791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0" name="Google Shape;481;p44">
                <a:extLst>
                  <a:ext uri="{FF2B5EF4-FFF2-40B4-BE49-F238E27FC236}">
                    <a16:creationId xmlns:a16="http://schemas.microsoft.com/office/drawing/2014/main" xmlns="" id="{AA4206B7-D141-2C32-A774-1DC072EF733B}"/>
                  </a:ext>
                </a:extLst>
              </p:cNvPr>
              <p:cNvSpPr/>
              <p:nvPr/>
            </p:nvSpPr>
            <p:spPr>
              <a:xfrm rot="480708">
                <a:off x="7024093" y="1871981"/>
                <a:ext cx="1529416" cy="1982722"/>
              </a:xfrm>
              <a:custGeom>
                <a:avLst/>
                <a:gdLst/>
                <a:ahLst/>
                <a:cxnLst/>
                <a:rect l="l" t="t" r="r" b="b"/>
                <a:pathLst>
                  <a:path w="69776" h="90457" extrusionOk="0">
                    <a:moveTo>
                      <a:pt x="67497" y="88482"/>
                    </a:moveTo>
                    <a:cubicBezTo>
                      <a:pt x="67497" y="88482"/>
                      <a:pt x="69775" y="50691"/>
                      <a:pt x="62940" y="29958"/>
                    </a:cubicBezTo>
                    <a:cubicBezTo>
                      <a:pt x="53064" y="1"/>
                      <a:pt x="15460" y="738"/>
                      <a:pt x="6440" y="29958"/>
                    </a:cubicBezTo>
                    <a:cubicBezTo>
                      <a:pt x="1" y="50817"/>
                      <a:pt x="1884" y="88482"/>
                      <a:pt x="1884" y="88482"/>
                    </a:cubicBezTo>
                    <a:cubicBezTo>
                      <a:pt x="15133" y="90457"/>
                      <a:pt x="54247" y="90457"/>
                      <a:pt x="67497" y="88482"/>
                    </a:cubicBezTo>
                    <a:close/>
                  </a:path>
                </a:pathLst>
              </a:custGeom>
              <a:solidFill>
                <a:srgbClr val="E3274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1" name="Google Shape;482;p44">
                <a:extLst>
                  <a:ext uri="{FF2B5EF4-FFF2-40B4-BE49-F238E27FC236}">
                    <a16:creationId xmlns:a16="http://schemas.microsoft.com/office/drawing/2014/main" xmlns="" id="{17C6C04C-758F-62B3-367A-5CAD1633FC75}"/>
                  </a:ext>
                </a:extLst>
              </p:cNvPr>
              <p:cNvSpPr/>
              <p:nvPr/>
            </p:nvSpPr>
            <p:spPr>
              <a:xfrm rot="480708">
                <a:off x="7718864" y="1835005"/>
                <a:ext cx="384656" cy="248495"/>
              </a:xfrm>
              <a:custGeom>
                <a:avLst/>
                <a:gdLst/>
                <a:ahLst/>
                <a:cxnLst/>
                <a:rect l="l" t="t" r="r" b="b"/>
                <a:pathLst>
                  <a:path w="17549" h="11337" extrusionOk="0">
                    <a:moveTo>
                      <a:pt x="2537" y="11336"/>
                    </a:moveTo>
                    <a:lnTo>
                      <a:pt x="2937" y="11336"/>
                    </a:lnTo>
                    <a:cubicBezTo>
                      <a:pt x="2937" y="11336"/>
                      <a:pt x="1382" y="444"/>
                      <a:pt x="8599" y="444"/>
                    </a:cubicBezTo>
                    <a:cubicBezTo>
                      <a:pt x="15816" y="444"/>
                      <a:pt x="14243" y="11012"/>
                      <a:pt x="14243" y="11012"/>
                    </a:cubicBezTo>
                    <a:lnTo>
                      <a:pt x="14659" y="11336"/>
                    </a:lnTo>
                    <a:cubicBezTo>
                      <a:pt x="14659" y="11336"/>
                      <a:pt x="17548" y="1032"/>
                      <a:pt x="8599" y="0"/>
                    </a:cubicBezTo>
                    <a:cubicBezTo>
                      <a:pt x="0" y="1032"/>
                      <a:pt x="2537" y="11336"/>
                      <a:pt x="2537" y="11336"/>
                    </a:cubicBezTo>
                    <a:close/>
                  </a:path>
                </a:pathLst>
              </a:custGeom>
              <a:solidFill>
                <a:srgbClr val="000000">
                  <a:alpha val="145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2" name="Google Shape;483;p44">
                <a:extLst>
                  <a:ext uri="{FF2B5EF4-FFF2-40B4-BE49-F238E27FC236}">
                    <a16:creationId xmlns:a16="http://schemas.microsoft.com/office/drawing/2014/main" xmlns="" id="{4C8C8A5A-D74D-DB64-E123-52A41D2AE241}"/>
                  </a:ext>
                </a:extLst>
              </p:cNvPr>
              <p:cNvSpPr/>
              <p:nvPr/>
            </p:nvSpPr>
            <p:spPr>
              <a:xfrm rot="480708">
                <a:off x="7042343" y="2883519"/>
                <a:ext cx="1294226" cy="1002178"/>
              </a:xfrm>
              <a:custGeom>
                <a:avLst/>
                <a:gdLst/>
                <a:ahLst/>
                <a:cxnLst/>
                <a:rect l="l" t="t" r="r" b="b"/>
                <a:pathLst>
                  <a:path w="59046" h="45722" extrusionOk="0">
                    <a:moveTo>
                      <a:pt x="0" y="42337"/>
                    </a:moveTo>
                    <a:cubicBezTo>
                      <a:pt x="0" y="42337"/>
                      <a:pt x="3429" y="623"/>
                      <a:pt x="30399" y="312"/>
                    </a:cubicBezTo>
                    <a:cubicBezTo>
                      <a:pt x="57368" y="1"/>
                      <a:pt x="59046" y="42513"/>
                      <a:pt x="59046" y="42513"/>
                    </a:cubicBezTo>
                    <a:cubicBezTo>
                      <a:pt x="59046" y="42513"/>
                      <a:pt x="31720" y="45721"/>
                      <a:pt x="0" y="42337"/>
                    </a:cubicBezTo>
                    <a:close/>
                  </a:path>
                </a:pathLst>
              </a:custGeom>
              <a:solidFill>
                <a:srgbClr val="000000">
                  <a:alpha val="145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3" name="Google Shape;484;p44">
                <a:extLst>
                  <a:ext uri="{FF2B5EF4-FFF2-40B4-BE49-F238E27FC236}">
                    <a16:creationId xmlns:a16="http://schemas.microsoft.com/office/drawing/2014/main" xmlns="" id="{704E9EA0-2742-D050-FA69-F09A0CBDCC60}"/>
                  </a:ext>
                </a:extLst>
              </p:cNvPr>
              <p:cNvSpPr/>
              <p:nvPr/>
            </p:nvSpPr>
            <p:spPr>
              <a:xfrm rot="480708">
                <a:off x="7080292" y="2934189"/>
                <a:ext cx="1216852" cy="911280"/>
              </a:xfrm>
              <a:custGeom>
                <a:avLst/>
                <a:gdLst/>
                <a:ahLst/>
                <a:cxnLst/>
                <a:rect l="l" t="t" r="r" b="b"/>
                <a:pathLst>
                  <a:path w="55516" h="41575" extrusionOk="0">
                    <a:moveTo>
                      <a:pt x="28859" y="0"/>
                    </a:moveTo>
                    <a:cubicBezTo>
                      <a:pt x="28767" y="0"/>
                      <a:pt x="28675" y="1"/>
                      <a:pt x="28582" y="2"/>
                    </a:cubicBezTo>
                    <a:cubicBezTo>
                      <a:pt x="3224" y="298"/>
                      <a:pt x="1" y="40095"/>
                      <a:pt x="1" y="40095"/>
                    </a:cubicBezTo>
                    <a:cubicBezTo>
                      <a:pt x="10297" y="41210"/>
                      <a:pt x="20101" y="41575"/>
                      <a:pt x="28525" y="41575"/>
                    </a:cubicBezTo>
                    <a:cubicBezTo>
                      <a:pt x="44501" y="41575"/>
                      <a:pt x="55515" y="40262"/>
                      <a:pt x="55515" y="40262"/>
                    </a:cubicBezTo>
                    <a:cubicBezTo>
                      <a:pt x="55515" y="40262"/>
                      <a:pt x="53950" y="0"/>
                      <a:pt x="28859" y="0"/>
                    </a:cubicBezTo>
                    <a:close/>
                  </a:path>
                </a:pathLst>
              </a:custGeom>
              <a:gradFill>
                <a:gsLst>
                  <a:gs pos="0">
                    <a:srgbClr val="000000">
                      <a:alpha val="14509"/>
                    </a:srgbClr>
                  </a:gs>
                  <a:gs pos="100000">
                    <a:srgbClr val="E32747"/>
                  </a:gs>
                </a:gsLst>
                <a:lin ang="5400700" scaled="0"/>
              </a:gra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792" name="Google Shape;485;p44">
                <a:extLst>
                  <a:ext uri="{FF2B5EF4-FFF2-40B4-BE49-F238E27FC236}">
                    <a16:creationId xmlns:a16="http://schemas.microsoft.com/office/drawing/2014/main" xmlns="" id="{8008B38B-74DA-065A-D1B2-57A9FCB7C2C6}"/>
                  </a:ext>
                </a:extLst>
              </p:cNvPr>
              <p:cNvSpPr/>
              <p:nvPr/>
            </p:nvSpPr>
            <p:spPr>
              <a:xfrm rot="480708">
                <a:off x="7340856" y="3239587"/>
                <a:ext cx="96180" cy="164896"/>
              </a:xfrm>
              <a:custGeom>
                <a:avLst/>
                <a:gdLst/>
                <a:ahLst/>
                <a:cxnLst/>
                <a:rect l="l" t="t" r="r" b="b"/>
                <a:pathLst>
                  <a:path w="4388" h="7523" extrusionOk="0">
                    <a:moveTo>
                      <a:pt x="3942" y="605"/>
                    </a:moveTo>
                    <a:lnTo>
                      <a:pt x="740" y="1"/>
                    </a:lnTo>
                    <a:lnTo>
                      <a:pt x="0" y="6492"/>
                    </a:lnTo>
                    <a:cubicBezTo>
                      <a:pt x="0" y="6492"/>
                      <a:pt x="1928" y="7523"/>
                      <a:pt x="4387" y="6492"/>
                    </a:cubicBezTo>
                    <a:close/>
                    <a:moveTo>
                      <a:pt x="592" y="5950"/>
                    </a:moveTo>
                    <a:lnTo>
                      <a:pt x="860" y="3689"/>
                    </a:lnTo>
                    <a:lnTo>
                      <a:pt x="3587" y="3741"/>
                    </a:lnTo>
                    <a:lnTo>
                      <a:pt x="3861" y="5950"/>
                    </a:lnTo>
                    <a:cubicBezTo>
                      <a:pt x="2432" y="6782"/>
                      <a:pt x="592" y="5950"/>
                      <a:pt x="592" y="5950"/>
                    </a:cubicBezTo>
                    <a:close/>
                  </a:path>
                </a:pathLst>
              </a:custGeom>
              <a:solidFill>
                <a:srgbClr val="97427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793" name="Google Shape;486;p44">
                <a:extLst>
                  <a:ext uri="{FF2B5EF4-FFF2-40B4-BE49-F238E27FC236}">
                    <a16:creationId xmlns:a16="http://schemas.microsoft.com/office/drawing/2014/main" xmlns="" id="{2E9B4DB3-E485-8CD3-8F72-D5A583A5C172}"/>
                  </a:ext>
                </a:extLst>
              </p:cNvPr>
              <p:cNvSpPr/>
              <p:nvPr/>
            </p:nvSpPr>
            <p:spPr>
              <a:xfrm rot="480708">
                <a:off x="7338238" y="3230937"/>
                <a:ext cx="94887" cy="164896"/>
              </a:xfrm>
              <a:custGeom>
                <a:avLst/>
                <a:gdLst/>
                <a:ahLst/>
                <a:cxnLst/>
                <a:rect l="l" t="t" r="r" b="b"/>
                <a:pathLst>
                  <a:path w="4329" h="7523" extrusionOk="0">
                    <a:moveTo>
                      <a:pt x="3935" y="1180"/>
                    </a:moveTo>
                    <a:lnTo>
                      <a:pt x="740" y="1"/>
                    </a:lnTo>
                    <a:lnTo>
                      <a:pt x="1" y="6492"/>
                    </a:lnTo>
                    <a:cubicBezTo>
                      <a:pt x="1" y="6492"/>
                      <a:pt x="1869" y="7523"/>
                      <a:pt x="4329" y="6492"/>
                    </a:cubicBezTo>
                    <a:close/>
                    <a:moveTo>
                      <a:pt x="592" y="5951"/>
                    </a:moveTo>
                    <a:lnTo>
                      <a:pt x="861" y="3690"/>
                    </a:lnTo>
                    <a:lnTo>
                      <a:pt x="3588" y="3741"/>
                    </a:lnTo>
                    <a:lnTo>
                      <a:pt x="3861" y="5951"/>
                    </a:lnTo>
                    <a:cubicBezTo>
                      <a:pt x="2433" y="6783"/>
                      <a:pt x="592" y="5951"/>
                      <a:pt x="592" y="5951"/>
                    </a:cubicBezTo>
                    <a:close/>
                  </a:path>
                </a:pathLst>
              </a:custGeom>
              <a:solidFill>
                <a:srgbClr val="987BB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794" name="Google Shape;487;p44">
                <a:extLst>
                  <a:ext uri="{FF2B5EF4-FFF2-40B4-BE49-F238E27FC236}">
                    <a16:creationId xmlns:a16="http://schemas.microsoft.com/office/drawing/2014/main" xmlns="" id="{31C29D7F-C287-E81A-F298-819AC1509E42}"/>
                  </a:ext>
                </a:extLst>
              </p:cNvPr>
              <p:cNvSpPr/>
              <p:nvPr/>
            </p:nvSpPr>
            <p:spPr>
              <a:xfrm rot="480708">
                <a:off x="7338892" y="3226293"/>
                <a:ext cx="94887" cy="164896"/>
              </a:xfrm>
              <a:custGeom>
                <a:avLst/>
                <a:gdLst/>
                <a:ahLst/>
                <a:cxnLst/>
                <a:rect l="l" t="t" r="r" b="b"/>
                <a:pathLst>
                  <a:path w="4329" h="7523" extrusionOk="0">
                    <a:moveTo>
                      <a:pt x="3935" y="1180"/>
                    </a:moveTo>
                    <a:lnTo>
                      <a:pt x="740" y="1"/>
                    </a:lnTo>
                    <a:lnTo>
                      <a:pt x="1" y="6492"/>
                    </a:lnTo>
                    <a:cubicBezTo>
                      <a:pt x="1" y="6492"/>
                      <a:pt x="1869" y="7523"/>
                      <a:pt x="4329" y="6492"/>
                    </a:cubicBezTo>
                    <a:close/>
                    <a:moveTo>
                      <a:pt x="592" y="5951"/>
                    </a:moveTo>
                    <a:lnTo>
                      <a:pt x="861" y="3689"/>
                    </a:lnTo>
                    <a:lnTo>
                      <a:pt x="3588" y="3741"/>
                    </a:lnTo>
                    <a:lnTo>
                      <a:pt x="3861" y="5951"/>
                    </a:lnTo>
                    <a:cubicBezTo>
                      <a:pt x="2433" y="6783"/>
                      <a:pt x="592" y="5951"/>
                      <a:pt x="592" y="5951"/>
                    </a:cubicBezTo>
                    <a:close/>
                  </a:path>
                </a:pathLst>
              </a:custGeom>
              <a:solidFill>
                <a:srgbClr val="B5A9C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795" name="Google Shape;488;p44">
                <a:extLst>
                  <a:ext uri="{FF2B5EF4-FFF2-40B4-BE49-F238E27FC236}">
                    <a16:creationId xmlns:a16="http://schemas.microsoft.com/office/drawing/2014/main" xmlns="" id="{1EEA6557-2E93-BDE2-92FB-EB544AFD13FA}"/>
                  </a:ext>
                </a:extLst>
              </p:cNvPr>
              <p:cNvSpPr/>
              <p:nvPr/>
            </p:nvSpPr>
            <p:spPr>
              <a:xfrm rot="480708">
                <a:off x="7225572" y="3190903"/>
                <a:ext cx="994901" cy="180678"/>
              </a:xfrm>
              <a:custGeom>
                <a:avLst/>
                <a:gdLst/>
                <a:ahLst/>
                <a:cxnLst/>
                <a:rect l="l" t="t" r="r" b="b"/>
                <a:pathLst>
                  <a:path w="45390" h="8243" extrusionOk="0">
                    <a:moveTo>
                      <a:pt x="0" y="2033"/>
                    </a:moveTo>
                    <a:cubicBezTo>
                      <a:pt x="0" y="2033"/>
                      <a:pt x="555" y="812"/>
                      <a:pt x="2018" y="2033"/>
                    </a:cubicBezTo>
                    <a:cubicBezTo>
                      <a:pt x="2018" y="2033"/>
                      <a:pt x="11419" y="8243"/>
                      <a:pt x="22798" y="8243"/>
                    </a:cubicBezTo>
                    <a:cubicBezTo>
                      <a:pt x="34178" y="8243"/>
                      <a:pt x="43228" y="2771"/>
                      <a:pt x="43228" y="2771"/>
                    </a:cubicBezTo>
                    <a:cubicBezTo>
                      <a:pt x="43228" y="2771"/>
                      <a:pt x="44104" y="1670"/>
                      <a:pt x="45390" y="3113"/>
                    </a:cubicBezTo>
                    <a:lnTo>
                      <a:pt x="44425" y="1055"/>
                    </a:lnTo>
                    <a:lnTo>
                      <a:pt x="43057" y="2439"/>
                    </a:lnTo>
                    <a:lnTo>
                      <a:pt x="2210" y="1717"/>
                    </a:lnTo>
                    <a:lnTo>
                      <a:pt x="1173" y="1"/>
                    </a:lnTo>
                    <a:close/>
                  </a:path>
                </a:pathLst>
              </a:custGeom>
              <a:solidFill>
                <a:srgbClr val="000000">
                  <a:alpha val="145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796" name="Google Shape;489;p44">
                <a:extLst>
                  <a:ext uri="{FF2B5EF4-FFF2-40B4-BE49-F238E27FC236}">
                    <a16:creationId xmlns:a16="http://schemas.microsoft.com/office/drawing/2014/main" xmlns="" id="{0BB49A62-D847-EC06-3CA6-EC50E1B98D03}"/>
                  </a:ext>
                </a:extLst>
              </p:cNvPr>
              <p:cNvSpPr/>
              <p:nvPr/>
            </p:nvSpPr>
            <p:spPr>
              <a:xfrm rot="480708">
                <a:off x="7284831" y="2921221"/>
                <a:ext cx="895345" cy="566649"/>
              </a:xfrm>
              <a:custGeom>
                <a:avLst/>
                <a:gdLst/>
                <a:ahLst/>
                <a:cxnLst/>
                <a:rect l="l" t="t" r="r" b="b"/>
                <a:pathLst>
                  <a:path w="40848" h="25852" extrusionOk="0">
                    <a:moveTo>
                      <a:pt x="1" y="14047"/>
                    </a:moveTo>
                    <a:cubicBezTo>
                      <a:pt x="1" y="14047"/>
                      <a:pt x="18979" y="25852"/>
                      <a:pt x="40847" y="14769"/>
                    </a:cubicBezTo>
                    <a:cubicBezTo>
                      <a:pt x="40847" y="14769"/>
                      <a:pt x="34844" y="1"/>
                      <a:pt x="20652" y="1"/>
                    </a:cubicBezTo>
                    <a:cubicBezTo>
                      <a:pt x="7069" y="1"/>
                      <a:pt x="1" y="14047"/>
                      <a:pt x="1" y="14047"/>
                    </a:cubicBezTo>
                    <a:close/>
                  </a:path>
                </a:pathLst>
              </a:custGeom>
              <a:solidFill>
                <a:srgbClr val="FFE48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797" name="Google Shape;490;p44">
                <a:extLst>
                  <a:ext uri="{FF2B5EF4-FFF2-40B4-BE49-F238E27FC236}">
                    <a16:creationId xmlns:a16="http://schemas.microsoft.com/office/drawing/2014/main" xmlns="" id="{E83F618B-2FAA-4679-A5D7-EB4A401C16CE}"/>
                  </a:ext>
                </a:extLst>
              </p:cNvPr>
              <p:cNvSpPr/>
              <p:nvPr/>
            </p:nvSpPr>
            <p:spPr>
              <a:xfrm rot="480708">
                <a:off x="7280828" y="2896427"/>
                <a:ext cx="948038" cy="350352"/>
              </a:xfrm>
              <a:custGeom>
                <a:avLst/>
                <a:gdLst/>
                <a:ahLst/>
                <a:cxnLst/>
                <a:rect l="l" t="t" r="r" b="b"/>
                <a:pathLst>
                  <a:path w="43252" h="15984" extrusionOk="0">
                    <a:moveTo>
                      <a:pt x="1039" y="15261"/>
                    </a:moveTo>
                    <a:lnTo>
                      <a:pt x="0" y="13545"/>
                    </a:lnTo>
                    <a:cubicBezTo>
                      <a:pt x="0" y="13545"/>
                      <a:pt x="6829" y="0"/>
                      <a:pt x="21538" y="0"/>
                    </a:cubicBezTo>
                    <a:cubicBezTo>
                      <a:pt x="37465" y="0"/>
                      <a:pt x="43252" y="14599"/>
                      <a:pt x="43252" y="14599"/>
                    </a:cubicBezTo>
                    <a:lnTo>
                      <a:pt x="41884" y="15983"/>
                    </a:lnTo>
                    <a:cubicBezTo>
                      <a:pt x="41884" y="15983"/>
                      <a:pt x="35585" y="1215"/>
                      <a:pt x="21690" y="1215"/>
                    </a:cubicBezTo>
                    <a:cubicBezTo>
                      <a:pt x="8305" y="1215"/>
                      <a:pt x="1039" y="15261"/>
                      <a:pt x="1039" y="15261"/>
                    </a:cubicBezTo>
                    <a:close/>
                  </a:path>
                </a:pathLst>
              </a:custGeom>
              <a:solidFill>
                <a:srgbClr val="FFE48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798" name="Google Shape;491;p44">
                <a:extLst>
                  <a:ext uri="{FF2B5EF4-FFF2-40B4-BE49-F238E27FC236}">
                    <a16:creationId xmlns:a16="http://schemas.microsoft.com/office/drawing/2014/main" xmlns="" id="{77A9266D-6859-4704-96A0-3B99DE23C19C}"/>
                  </a:ext>
                </a:extLst>
              </p:cNvPr>
              <p:cNvSpPr/>
              <p:nvPr/>
            </p:nvSpPr>
            <p:spPr>
              <a:xfrm rot="480708">
                <a:off x="7267078" y="3160058"/>
                <a:ext cx="917834" cy="281615"/>
              </a:xfrm>
              <a:custGeom>
                <a:avLst/>
                <a:gdLst/>
                <a:ahLst/>
                <a:cxnLst/>
                <a:rect l="l" t="t" r="r" b="b"/>
                <a:pathLst>
                  <a:path w="41874" h="12848" extrusionOk="0">
                    <a:moveTo>
                      <a:pt x="1169" y="1493"/>
                    </a:moveTo>
                    <a:cubicBezTo>
                      <a:pt x="1169" y="1493"/>
                      <a:pt x="18766" y="12503"/>
                      <a:pt x="40295" y="2377"/>
                    </a:cubicBezTo>
                    <a:lnTo>
                      <a:pt x="41873" y="1345"/>
                    </a:lnTo>
                    <a:lnTo>
                      <a:pt x="40383" y="2710"/>
                    </a:lnTo>
                    <a:cubicBezTo>
                      <a:pt x="40383" y="2710"/>
                      <a:pt x="22404" y="12848"/>
                      <a:pt x="1043" y="1712"/>
                    </a:cubicBezTo>
                    <a:lnTo>
                      <a:pt x="1" y="1"/>
                    </a:lnTo>
                    <a:close/>
                  </a:path>
                </a:pathLst>
              </a:custGeom>
              <a:solidFill>
                <a:srgbClr val="000000">
                  <a:alpha val="145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799" name="Google Shape;492;p44">
                <a:extLst>
                  <a:ext uri="{FF2B5EF4-FFF2-40B4-BE49-F238E27FC236}">
                    <a16:creationId xmlns:a16="http://schemas.microsoft.com/office/drawing/2014/main" xmlns="" id="{7CCE08AA-FD72-FE45-F95B-ABA7F7CAFE49}"/>
                  </a:ext>
                </a:extLst>
              </p:cNvPr>
              <p:cNvSpPr/>
              <p:nvPr/>
            </p:nvSpPr>
            <p:spPr>
              <a:xfrm rot="480708">
                <a:off x="7262864" y="3227573"/>
                <a:ext cx="895345" cy="265855"/>
              </a:xfrm>
              <a:custGeom>
                <a:avLst/>
                <a:gdLst/>
                <a:ahLst/>
                <a:cxnLst/>
                <a:rect l="l" t="t" r="r" b="b"/>
                <a:pathLst>
                  <a:path w="40848" h="12129" extrusionOk="0">
                    <a:moveTo>
                      <a:pt x="1" y="0"/>
                    </a:moveTo>
                    <a:cubicBezTo>
                      <a:pt x="1" y="0"/>
                      <a:pt x="18093" y="10993"/>
                      <a:pt x="40847" y="722"/>
                    </a:cubicBezTo>
                    <a:cubicBezTo>
                      <a:pt x="40846" y="722"/>
                      <a:pt x="22818" y="12129"/>
                      <a:pt x="1" y="0"/>
                    </a:cubicBezTo>
                    <a:close/>
                  </a:path>
                </a:pathLst>
              </a:custGeom>
              <a:solidFill>
                <a:srgbClr val="000000">
                  <a:alpha val="145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00" name="Google Shape;493;p44">
                <a:extLst>
                  <a:ext uri="{FF2B5EF4-FFF2-40B4-BE49-F238E27FC236}">
                    <a16:creationId xmlns:a16="http://schemas.microsoft.com/office/drawing/2014/main" xmlns="" id="{90B19B3F-48F6-00FB-B39C-9523DCC929EE}"/>
                  </a:ext>
                </a:extLst>
              </p:cNvPr>
              <p:cNvSpPr/>
              <p:nvPr/>
            </p:nvSpPr>
            <p:spPr>
              <a:xfrm rot="480708">
                <a:off x="6810800" y="2039659"/>
                <a:ext cx="1910521" cy="1778065"/>
              </a:xfrm>
              <a:custGeom>
                <a:avLst/>
                <a:gdLst/>
                <a:ahLst/>
                <a:cxnLst/>
                <a:rect l="l" t="t" r="r" b="b"/>
                <a:pathLst>
                  <a:path w="87163" h="81120" extrusionOk="0">
                    <a:moveTo>
                      <a:pt x="13499" y="81120"/>
                    </a:moveTo>
                    <a:cubicBezTo>
                      <a:pt x="13499" y="81120"/>
                      <a:pt x="0" y="2377"/>
                      <a:pt x="43481" y="1506"/>
                    </a:cubicBezTo>
                    <a:cubicBezTo>
                      <a:pt x="86701" y="641"/>
                      <a:pt x="74511" y="81010"/>
                      <a:pt x="74511" y="81010"/>
                    </a:cubicBezTo>
                    <a:lnTo>
                      <a:pt x="76802" y="80716"/>
                    </a:lnTo>
                    <a:cubicBezTo>
                      <a:pt x="76802" y="80716"/>
                      <a:pt x="87162" y="0"/>
                      <a:pt x="43798" y="0"/>
                    </a:cubicBezTo>
                    <a:cubicBezTo>
                      <a:pt x="435" y="0"/>
                      <a:pt x="11189" y="80716"/>
                      <a:pt x="11189" y="80716"/>
                    </a:cubicBezTo>
                    <a:close/>
                  </a:path>
                </a:pathLst>
              </a:custGeom>
              <a:solidFill>
                <a:srgbClr val="E3274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01" name="Google Shape;494;p44">
                <a:extLst>
                  <a:ext uri="{FF2B5EF4-FFF2-40B4-BE49-F238E27FC236}">
                    <a16:creationId xmlns:a16="http://schemas.microsoft.com/office/drawing/2014/main" xmlns="" id="{49648BC4-6879-6B8D-BB8F-3589CA263412}"/>
                  </a:ext>
                </a:extLst>
              </p:cNvPr>
              <p:cNvSpPr/>
              <p:nvPr/>
            </p:nvSpPr>
            <p:spPr>
              <a:xfrm rot="480708">
                <a:off x="7199837" y="2115880"/>
                <a:ext cx="1302840" cy="673153"/>
              </a:xfrm>
              <a:custGeom>
                <a:avLst/>
                <a:gdLst/>
                <a:ahLst/>
                <a:cxnLst/>
                <a:rect l="l" t="t" r="r" b="b"/>
                <a:pathLst>
                  <a:path w="59439" h="30711" extrusionOk="0">
                    <a:moveTo>
                      <a:pt x="0" y="24662"/>
                    </a:moveTo>
                    <a:cubicBezTo>
                      <a:pt x="0" y="24662"/>
                      <a:pt x="5773" y="0"/>
                      <a:pt x="29458" y="0"/>
                    </a:cubicBezTo>
                    <a:cubicBezTo>
                      <a:pt x="53143" y="0"/>
                      <a:pt x="59439" y="30711"/>
                      <a:pt x="59439" y="30711"/>
                    </a:cubicBezTo>
                    <a:cubicBezTo>
                      <a:pt x="59439" y="30711"/>
                      <a:pt x="51748" y="1565"/>
                      <a:pt x="29458" y="1565"/>
                    </a:cubicBezTo>
                    <a:cubicBezTo>
                      <a:pt x="9002" y="1565"/>
                      <a:pt x="0" y="24662"/>
                      <a:pt x="0" y="24662"/>
                    </a:cubicBezTo>
                    <a:close/>
                  </a:path>
                </a:pathLst>
              </a:custGeom>
              <a:solidFill>
                <a:srgbClr val="000000">
                  <a:alpha val="145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02" name="Google Shape;495;p44">
                <a:extLst>
                  <a:ext uri="{FF2B5EF4-FFF2-40B4-BE49-F238E27FC236}">
                    <a16:creationId xmlns:a16="http://schemas.microsoft.com/office/drawing/2014/main" xmlns="" id="{937A8BE8-DC52-5E3C-4003-4A90460D0B38}"/>
                  </a:ext>
                </a:extLst>
              </p:cNvPr>
              <p:cNvSpPr/>
              <p:nvPr/>
            </p:nvSpPr>
            <p:spPr>
              <a:xfrm rot="480708">
                <a:off x="7173217" y="2147690"/>
                <a:ext cx="1320156" cy="616580"/>
              </a:xfrm>
              <a:custGeom>
                <a:avLst/>
                <a:gdLst/>
                <a:ahLst/>
                <a:cxnLst/>
                <a:rect l="l" t="t" r="r" b="b"/>
                <a:pathLst>
                  <a:path w="60229" h="28130" extrusionOk="0">
                    <a:moveTo>
                      <a:pt x="0" y="28130"/>
                    </a:moveTo>
                    <a:cubicBezTo>
                      <a:pt x="0" y="28130"/>
                      <a:pt x="7629" y="2087"/>
                      <a:pt x="30904" y="1975"/>
                    </a:cubicBezTo>
                    <a:cubicBezTo>
                      <a:pt x="51580" y="1878"/>
                      <a:pt x="60229" y="27831"/>
                      <a:pt x="60229" y="27831"/>
                    </a:cubicBezTo>
                    <a:cubicBezTo>
                      <a:pt x="60229" y="27831"/>
                      <a:pt x="52180" y="1"/>
                      <a:pt x="30642" y="1"/>
                    </a:cubicBezTo>
                    <a:cubicBezTo>
                      <a:pt x="6449" y="1"/>
                      <a:pt x="0" y="28130"/>
                      <a:pt x="0" y="28130"/>
                    </a:cubicBezTo>
                    <a:close/>
                  </a:path>
                </a:pathLst>
              </a:custGeom>
              <a:solidFill>
                <a:srgbClr val="E3274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03" name="Google Shape;496;p44">
                <a:extLst>
                  <a:ext uri="{FF2B5EF4-FFF2-40B4-BE49-F238E27FC236}">
                    <a16:creationId xmlns:a16="http://schemas.microsoft.com/office/drawing/2014/main" xmlns="" id="{0D2057DF-BD46-D292-AF27-4647596A508A}"/>
                  </a:ext>
                </a:extLst>
              </p:cNvPr>
              <p:cNvSpPr/>
              <p:nvPr/>
            </p:nvSpPr>
            <p:spPr>
              <a:xfrm rot="480708">
                <a:off x="7173534" y="2080653"/>
                <a:ext cx="1365704" cy="749387"/>
              </a:xfrm>
              <a:custGeom>
                <a:avLst/>
                <a:gdLst/>
                <a:ahLst/>
                <a:cxnLst/>
                <a:rect l="l" t="t" r="r" b="b"/>
                <a:pathLst>
                  <a:path w="62307" h="34189" extrusionOk="0">
                    <a:moveTo>
                      <a:pt x="60623" y="32352"/>
                    </a:moveTo>
                    <a:lnTo>
                      <a:pt x="62306" y="34189"/>
                    </a:lnTo>
                    <a:cubicBezTo>
                      <a:pt x="62306" y="34189"/>
                      <a:pt x="57741" y="0"/>
                      <a:pt x="29982" y="0"/>
                    </a:cubicBezTo>
                    <a:cubicBezTo>
                      <a:pt x="2222" y="0"/>
                      <a:pt x="0" y="31335"/>
                      <a:pt x="0" y="31335"/>
                    </a:cubicBezTo>
                    <a:lnTo>
                      <a:pt x="1766" y="25953"/>
                    </a:lnTo>
                    <a:cubicBezTo>
                      <a:pt x="1766" y="25953"/>
                      <a:pt x="7762" y="1376"/>
                      <a:pt x="30114" y="1641"/>
                    </a:cubicBezTo>
                    <a:cubicBezTo>
                      <a:pt x="54818" y="1937"/>
                      <a:pt x="60623" y="32352"/>
                      <a:pt x="60623" y="32352"/>
                    </a:cubicBezTo>
                    <a:close/>
                  </a:path>
                </a:pathLst>
              </a:custGeom>
              <a:solidFill>
                <a:srgbClr val="FFFFFF">
                  <a:alpha val="2514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04" name="Google Shape;497;p44">
                <a:extLst>
                  <a:ext uri="{FF2B5EF4-FFF2-40B4-BE49-F238E27FC236}">
                    <a16:creationId xmlns:a16="http://schemas.microsoft.com/office/drawing/2014/main" xmlns="" id="{04341968-16C3-D12B-10FA-30148595207B}"/>
                  </a:ext>
                </a:extLst>
              </p:cNvPr>
              <p:cNvSpPr/>
              <p:nvPr/>
            </p:nvSpPr>
            <p:spPr>
              <a:xfrm rot="480708">
                <a:off x="7301171" y="2188407"/>
                <a:ext cx="1096079" cy="544686"/>
              </a:xfrm>
              <a:custGeom>
                <a:avLst/>
                <a:gdLst/>
                <a:ahLst/>
                <a:cxnLst/>
                <a:rect l="l" t="t" r="r" b="b"/>
                <a:pathLst>
                  <a:path w="50006" h="24850" extrusionOk="0">
                    <a:moveTo>
                      <a:pt x="1" y="14551"/>
                    </a:moveTo>
                    <a:cubicBezTo>
                      <a:pt x="1" y="14551"/>
                      <a:pt x="9466" y="13937"/>
                      <a:pt x="24690" y="19393"/>
                    </a:cubicBezTo>
                    <a:cubicBezTo>
                      <a:pt x="39913" y="24850"/>
                      <a:pt x="50006" y="16962"/>
                      <a:pt x="50006" y="16962"/>
                    </a:cubicBezTo>
                    <a:cubicBezTo>
                      <a:pt x="50006" y="16962"/>
                      <a:pt x="41288" y="1"/>
                      <a:pt x="25043" y="221"/>
                    </a:cubicBezTo>
                    <a:cubicBezTo>
                      <a:pt x="8797" y="443"/>
                      <a:pt x="1" y="14551"/>
                      <a:pt x="1" y="14551"/>
                    </a:cubicBezTo>
                    <a:close/>
                  </a:path>
                </a:pathLst>
              </a:custGeom>
              <a:gradFill>
                <a:gsLst>
                  <a:gs pos="0">
                    <a:srgbClr val="000000">
                      <a:alpha val="14509"/>
                    </a:srgbClr>
                  </a:gs>
                  <a:gs pos="100000">
                    <a:srgbClr val="E32747"/>
                  </a:gs>
                </a:gsLst>
                <a:lin ang="5400700" scaled="0"/>
              </a:gra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05" name="Google Shape;498;p44">
                <a:extLst>
                  <a:ext uri="{FF2B5EF4-FFF2-40B4-BE49-F238E27FC236}">
                    <a16:creationId xmlns:a16="http://schemas.microsoft.com/office/drawing/2014/main" xmlns="" id="{C5197095-85F9-BB05-2B61-4E237992CE84}"/>
                  </a:ext>
                </a:extLst>
              </p:cNvPr>
              <p:cNvSpPr/>
              <p:nvPr/>
            </p:nvSpPr>
            <p:spPr>
              <a:xfrm rot="480708">
                <a:off x="7882757" y="2641940"/>
                <a:ext cx="500037" cy="329113"/>
              </a:xfrm>
              <a:custGeom>
                <a:avLst/>
                <a:gdLst/>
                <a:ahLst/>
                <a:cxnLst/>
                <a:rect l="l" t="t" r="r" b="b"/>
                <a:pathLst>
                  <a:path w="22813" h="15015" extrusionOk="0">
                    <a:moveTo>
                      <a:pt x="22812" y="0"/>
                    </a:moveTo>
                    <a:cubicBezTo>
                      <a:pt x="22812" y="0"/>
                      <a:pt x="14157" y="2335"/>
                      <a:pt x="9437" y="5380"/>
                    </a:cubicBezTo>
                    <a:cubicBezTo>
                      <a:pt x="4720" y="8424"/>
                      <a:pt x="0" y="11868"/>
                      <a:pt x="0" y="11868"/>
                    </a:cubicBezTo>
                    <a:cubicBezTo>
                      <a:pt x="0" y="11868"/>
                      <a:pt x="10126" y="15014"/>
                      <a:pt x="15435" y="11868"/>
                    </a:cubicBezTo>
                    <a:cubicBezTo>
                      <a:pt x="20744" y="8722"/>
                      <a:pt x="22812" y="0"/>
                      <a:pt x="22812" y="0"/>
                    </a:cubicBezTo>
                    <a:close/>
                  </a:path>
                </a:pathLst>
              </a:custGeom>
              <a:solidFill>
                <a:srgbClr val="FFFFFF">
                  <a:alpha val="2514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06" name="Google Shape;499;p44">
                <a:extLst>
                  <a:ext uri="{FF2B5EF4-FFF2-40B4-BE49-F238E27FC236}">
                    <a16:creationId xmlns:a16="http://schemas.microsoft.com/office/drawing/2014/main" xmlns="" id="{3C92D054-A144-C08F-2412-5D829CBF8DDF}"/>
                  </a:ext>
                </a:extLst>
              </p:cNvPr>
              <p:cNvSpPr/>
              <p:nvPr/>
            </p:nvSpPr>
            <p:spPr>
              <a:xfrm rot="480708">
                <a:off x="7017960" y="3789580"/>
                <a:ext cx="1216852" cy="85528"/>
              </a:xfrm>
              <a:custGeom>
                <a:avLst/>
                <a:gdLst/>
                <a:ahLst/>
                <a:cxnLst/>
                <a:rect l="l" t="t" r="r" b="b"/>
                <a:pathLst>
                  <a:path w="55516" h="3902" extrusionOk="0">
                    <a:moveTo>
                      <a:pt x="1" y="870"/>
                    </a:moveTo>
                    <a:cubicBezTo>
                      <a:pt x="1" y="870"/>
                      <a:pt x="14032" y="196"/>
                      <a:pt x="28877" y="98"/>
                    </a:cubicBezTo>
                    <a:cubicBezTo>
                      <a:pt x="43722" y="0"/>
                      <a:pt x="55515" y="1037"/>
                      <a:pt x="55515" y="1037"/>
                    </a:cubicBezTo>
                    <a:cubicBezTo>
                      <a:pt x="55515" y="1037"/>
                      <a:pt x="24515" y="3901"/>
                      <a:pt x="1" y="870"/>
                    </a:cubicBezTo>
                    <a:close/>
                  </a:path>
                </a:pathLst>
              </a:custGeom>
              <a:solidFill>
                <a:srgbClr val="000000">
                  <a:alpha val="145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07" name="Google Shape;500;p44">
                <a:extLst>
                  <a:ext uri="{FF2B5EF4-FFF2-40B4-BE49-F238E27FC236}">
                    <a16:creationId xmlns:a16="http://schemas.microsoft.com/office/drawing/2014/main" xmlns="" id="{A269CDCD-E336-CA9F-6C01-406B52EE78C2}"/>
                  </a:ext>
                </a:extLst>
              </p:cNvPr>
              <p:cNvSpPr/>
              <p:nvPr/>
            </p:nvSpPr>
            <p:spPr>
              <a:xfrm rot="480708">
                <a:off x="7156363" y="2638865"/>
                <a:ext cx="719993" cy="246128"/>
              </a:xfrm>
              <a:custGeom>
                <a:avLst/>
                <a:gdLst/>
                <a:ahLst/>
                <a:cxnLst/>
                <a:rect l="l" t="t" r="r" b="b"/>
                <a:pathLst>
                  <a:path w="32848" h="11229" extrusionOk="0">
                    <a:moveTo>
                      <a:pt x="1" y="0"/>
                    </a:moveTo>
                    <a:cubicBezTo>
                      <a:pt x="1" y="0"/>
                      <a:pt x="5749" y="6394"/>
                      <a:pt x="12921" y="8774"/>
                    </a:cubicBezTo>
                    <a:cubicBezTo>
                      <a:pt x="20317" y="11229"/>
                      <a:pt x="32848" y="5640"/>
                      <a:pt x="32848" y="5640"/>
                    </a:cubicBezTo>
                    <a:cubicBezTo>
                      <a:pt x="32848" y="5640"/>
                      <a:pt x="15235" y="8003"/>
                      <a:pt x="1" y="0"/>
                    </a:cubicBezTo>
                    <a:close/>
                  </a:path>
                </a:pathLst>
              </a:custGeom>
              <a:solidFill>
                <a:srgbClr val="FFFFFF">
                  <a:alpha val="2514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08" name="Google Shape;501;p44">
                <a:extLst>
                  <a:ext uri="{FF2B5EF4-FFF2-40B4-BE49-F238E27FC236}">
                    <a16:creationId xmlns:a16="http://schemas.microsoft.com/office/drawing/2014/main" xmlns="" id="{CA6C761A-67BB-B9F2-1567-073016164EDC}"/>
                  </a:ext>
                </a:extLst>
              </p:cNvPr>
              <p:cNvSpPr/>
              <p:nvPr/>
            </p:nvSpPr>
            <p:spPr>
              <a:xfrm rot="480708">
                <a:off x="8047225" y="3182484"/>
                <a:ext cx="45569" cy="109880"/>
              </a:xfrm>
              <a:custGeom>
                <a:avLst/>
                <a:gdLst/>
                <a:ahLst/>
                <a:cxnLst/>
                <a:rect l="l" t="t" r="r" b="b"/>
                <a:pathLst>
                  <a:path w="2079" h="5013" extrusionOk="0">
                    <a:moveTo>
                      <a:pt x="1711" y="5012"/>
                    </a:moveTo>
                    <a:cubicBezTo>
                      <a:pt x="1711" y="5012"/>
                      <a:pt x="0" y="2604"/>
                      <a:pt x="0" y="0"/>
                    </a:cubicBezTo>
                    <a:cubicBezTo>
                      <a:pt x="0" y="0"/>
                      <a:pt x="2079" y="2375"/>
                      <a:pt x="1711" y="5012"/>
                    </a:cubicBezTo>
                    <a:close/>
                  </a:path>
                </a:pathLst>
              </a:custGeom>
              <a:solidFill>
                <a:srgbClr val="FFFFFF">
                  <a:alpha val="2514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09" name="Google Shape;502;p44">
                <a:extLst>
                  <a:ext uri="{FF2B5EF4-FFF2-40B4-BE49-F238E27FC236}">
                    <a16:creationId xmlns:a16="http://schemas.microsoft.com/office/drawing/2014/main" xmlns="" id="{DAD8995D-C156-653C-4851-2D5CC3A0521F}"/>
                  </a:ext>
                </a:extLst>
              </p:cNvPr>
              <p:cNvSpPr/>
              <p:nvPr/>
            </p:nvSpPr>
            <p:spPr>
              <a:xfrm rot="480708">
                <a:off x="7833008" y="3230276"/>
                <a:ext cx="164633" cy="97693"/>
              </a:xfrm>
              <a:custGeom>
                <a:avLst/>
                <a:gdLst/>
                <a:ahLst/>
                <a:cxnLst/>
                <a:rect l="l" t="t" r="r" b="b"/>
                <a:pathLst>
                  <a:path w="7511" h="4457" extrusionOk="0">
                    <a:moveTo>
                      <a:pt x="7510" y="3055"/>
                    </a:moveTo>
                    <a:cubicBezTo>
                      <a:pt x="7510" y="3055"/>
                      <a:pt x="5901" y="0"/>
                      <a:pt x="2951" y="664"/>
                    </a:cubicBezTo>
                    <a:cubicBezTo>
                      <a:pt x="1" y="1328"/>
                      <a:pt x="11" y="4456"/>
                      <a:pt x="11" y="4456"/>
                    </a:cubicBezTo>
                    <a:cubicBezTo>
                      <a:pt x="11" y="4456"/>
                      <a:pt x="4184" y="4128"/>
                      <a:pt x="7510" y="3055"/>
                    </a:cubicBezTo>
                    <a:close/>
                  </a:path>
                </a:pathLst>
              </a:custGeom>
              <a:solidFill>
                <a:srgbClr val="FFFFFF">
                  <a:alpha val="2514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10" name="Google Shape;503;p44">
                <a:extLst>
                  <a:ext uri="{FF2B5EF4-FFF2-40B4-BE49-F238E27FC236}">
                    <a16:creationId xmlns:a16="http://schemas.microsoft.com/office/drawing/2014/main" xmlns="" id="{B8C21721-0819-E504-3CD0-EC1BC6EF9C9C}"/>
                  </a:ext>
                </a:extLst>
              </p:cNvPr>
              <p:cNvSpPr/>
              <p:nvPr/>
            </p:nvSpPr>
            <p:spPr>
              <a:xfrm rot="480708">
                <a:off x="7779893" y="3231727"/>
                <a:ext cx="45241" cy="84410"/>
              </a:xfrm>
              <a:custGeom>
                <a:avLst/>
                <a:gdLst/>
                <a:ahLst/>
                <a:cxnLst/>
                <a:rect l="l" t="t" r="r" b="b"/>
                <a:pathLst>
                  <a:path w="2064" h="3851" extrusionOk="0">
                    <a:moveTo>
                      <a:pt x="192" y="3850"/>
                    </a:moveTo>
                    <a:cubicBezTo>
                      <a:pt x="192" y="3850"/>
                      <a:pt x="1" y="1279"/>
                      <a:pt x="2064" y="1"/>
                    </a:cubicBezTo>
                    <a:cubicBezTo>
                      <a:pt x="2064" y="1"/>
                      <a:pt x="1639" y="2882"/>
                      <a:pt x="192" y="3850"/>
                    </a:cubicBezTo>
                    <a:close/>
                  </a:path>
                </a:pathLst>
              </a:custGeom>
              <a:solidFill>
                <a:srgbClr val="FFFFFF">
                  <a:alpha val="2514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11" name="Google Shape;504;p44">
                <a:extLst>
                  <a:ext uri="{FF2B5EF4-FFF2-40B4-BE49-F238E27FC236}">
                    <a16:creationId xmlns:a16="http://schemas.microsoft.com/office/drawing/2014/main" xmlns="" id="{E0FEB3D9-09E0-F95B-4CBA-2BF6DEA0BF77}"/>
                  </a:ext>
                </a:extLst>
              </p:cNvPr>
              <p:cNvSpPr/>
              <p:nvPr/>
            </p:nvSpPr>
            <p:spPr>
              <a:xfrm rot="480708">
                <a:off x="7530968" y="3165366"/>
                <a:ext cx="47367" cy="105299"/>
              </a:xfrm>
              <a:custGeom>
                <a:avLst/>
                <a:gdLst/>
                <a:ahLst/>
                <a:cxnLst/>
                <a:rect l="l" t="t" r="r" b="b"/>
                <a:pathLst>
                  <a:path w="2161" h="4804" extrusionOk="0">
                    <a:moveTo>
                      <a:pt x="2160" y="4804"/>
                    </a:moveTo>
                    <a:cubicBezTo>
                      <a:pt x="2160" y="4804"/>
                      <a:pt x="1" y="1940"/>
                      <a:pt x="590" y="1"/>
                    </a:cubicBezTo>
                    <a:cubicBezTo>
                      <a:pt x="590" y="1"/>
                      <a:pt x="1939" y="1999"/>
                      <a:pt x="2160" y="4804"/>
                    </a:cubicBezTo>
                    <a:close/>
                  </a:path>
                </a:pathLst>
              </a:custGeom>
              <a:solidFill>
                <a:srgbClr val="FFFFFF">
                  <a:alpha val="2514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12" name="Google Shape;505;p44">
                <a:extLst>
                  <a:ext uri="{FF2B5EF4-FFF2-40B4-BE49-F238E27FC236}">
                    <a16:creationId xmlns:a16="http://schemas.microsoft.com/office/drawing/2014/main" xmlns="" id="{EAC591CE-1B4E-E078-0F32-A012BAF50077}"/>
                  </a:ext>
                </a:extLst>
              </p:cNvPr>
              <p:cNvSpPr/>
              <p:nvPr/>
            </p:nvSpPr>
            <p:spPr>
              <a:xfrm rot="480708">
                <a:off x="7388252" y="3132136"/>
                <a:ext cx="28582" cy="57406"/>
              </a:xfrm>
              <a:custGeom>
                <a:avLst/>
                <a:gdLst/>
                <a:ahLst/>
                <a:cxnLst/>
                <a:rect l="l" t="t" r="r" b="b"/>
                <a:pathLst>
                  <a:path w="1304" h="2619" extrusionOk="0">
                    <a:moveTo>
                      <a:pt x="137" y="2619"/>
                    </a:moveTo>
                    <a:cubicBezTo>
                      <a:pt x="137" y="2619"/>
                      <a:pt x="0" y="664"/>
                      <a:pt x="1302" y="1"/>
                    </a:cubicBezTo>
                    <a:cubicBezTo>
                      <a:pt x="1303" y="1"/>
                      <a:pt x="1245" y="1291"/>
                      <a:pt x="137" y="2619"/>
                    </a:cubicBezTo>
                    <a:close/>
                  </a:path>
                </a:pathLst>
              </a:custGeom>
              <a:solidFill>
                <a:srgbClr val="FFFFFF">
                  <a:alpha val="2514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13" name="Google Shape;506;p44">
                <a:extLst>
                  <a:ext uri="{FF2B5EF4-FFF2-40B4-BE49-F238E27FC236}">
                    <a16:creationId xmlns:a16="http://schemas.microsoft.com/office/drawing/2014/main" xmlns="" id="{15A30000-BDF0-5BA5-3901-FC7845CF8FB8}"/>
                  </a:ext>
                </a:extLst>
              </p:cNvPr>
              <p:cNvSpPr/>
              <p:nvPr/>
            </p:nvSpPr>
            <p:spPr>
              <a:xfrm rot="480708">
                <a:off x="7037477" y="3577427"/>
                <a:ext cx="229842" cy="163493"/>
              </a:xfrm>
              <a:custGeom>
                <a:avLst/>
                <a:gdLst/>
                <a:ahLst/>
                <a:cxnLst/>
                <a:rect l="l" t="t" r="r" b="b"/>
                <a:pathLst>
                  <a:path w="10486" h="7459" extrusionOk="0">
                    <a:moveTo>
                      <a:pt x="1" y="7458"/>
                    </a:moveTo>
                    <a:cubicBezTo>
                      <a:pt x="1" y="7458"/>
                      <a:pt x="5078" y="788"/>
                      <a:pt x="10485" y="1"/>
                    </a:cubicBezTo>
                    <a:cubicBezTo>
                      <a:pt x="10484" y="2"/>
                      <a:pt x="6131" y="5082"/>
                      <a:pt x="1" y="7458"/>
                    </a:cubicBezTo>
                    <a:close/>
                  </a:path>
                </a:pathLst>
              </a:custGeom>
              <a:solidFill>
                <a:srgbClr val="000000">
                  <a:alpha val="145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14" name="Google Shape;507;p44">
                <a:extLst>
                  <a:ext uri="{FF2B5EF4-FFF2-40B4-BE49-F238E27FC236}">
                    <a16:creationId xmlns:a16="http://schemas.microsoft.com/office/drawing/2014/main" xmlns="" id="{390F9B3A-CB04-35CE-B176-35165F5BB9A0}"/>
                  </a:ext>
                </a:extLst>
              </p:cNvPr>
              <p:cNvSpPr/>
              <p:nvPr/>
            </p:nvSpPr>
            <p:spPr>
              <a:xfrm rot="480708">
                <a:off x="7872100" y="3737393"/>
                <a:ext cx="370759" cy="134801"/>
              </a:xfrm>
              <a:custGeom>
                <a:avLst/>
                <a:gdLst/>
                <a:ahLst/>
                <a:cxnLst/>
                <a:rect l="l" t="t" r="r" b="b"/>
                <a:pathLst>
                  <a:path w="16915" h="6150" extrusionOk="0">
                    <a:moveTo>
                      <a:pt x="16914" y="6149"/>
                    </a:moveTo>
                    <a:cubicBezTo>
                      <a:pt x="16914" y="6149"/>
                      <a:pt x="10717" y="0"/>
                      <a:pt x="1" y="394"/>
                    </a:cubicBezTo>
                    <a:close/>
                  </a:path>
                </a:pathLst>
              </a:custGeom>
              <a:solidFill>
                <a:srgbClr val="000000">
                  <a:alpha val="145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15" name="Google Shape;508;p44">
                <a:extLst>
                  <a:ext uri="{FF2B5EF4-FFF2-40B4-BE49-F238E27FC236}">
                    <a16:creationId xmlns:a16="http://schemas.microsoft.com/office/drawing/2014/main" xmlns="" id="{E75E4784-D882-DC54-431B-CFB4F1008430}"/>
                  </a:ext>
                </a:extLst>
              </p:cNvPr>
              <p:cNvSpPr/>
              <p:nvPr/>
            </p:nvSpPr>
            <p:spPr>
              <a:xfrm rot="480708">
                <a:off x="7673865" y="2266276"/>
                <a:ext cx="730032" cy="320038"/>
              </a:xfrm>
              <a:custGeom>
                <a:avLst/>
                <a:gdLst/>
                <a:ahLst/>
                <a:cxnLst/>
                <a:rect l="l" t="t" r="r" b="b"/>
                <a:pathLst>
                  <a:path w="33306" h="14601" extrusionOk="0">
                    <a:moveTo>
                      <a:pt x="33306" y="14601"/>
                    </a:moveTo>
                    <a:cubicBezTo>
                      <a:pt x="33306" y="14601"/>
                      <a:pt x="25425" y="2064"/>
                      <a:pt x="17461" y="1032"/>
                    </a:cubicBezTo>
                    <a:cubicBezTo>
                      <a:pt x="9498" y="1"/>
                      <a:pt x="0" y="6636"/>
                      <a:pt x="0" y="6636"/>
                    </a:cubicBezTo>
                    <a:cubicBezTo>
                      <a:pt x="0" y="6636"/>
                      <a:pt x="10235" y="4645"/>
                      <a:pt x="18715" y="7373"/>
                    </a:cubicBezTo>
                    <a:cubicBezTo>
                      <a:pt x="27195" y="10102"/>
                      <a:pt x="33306" y="14601"/>
                      <a:pt x="33306" y="14601"/>
                    </a:cubicBezTo>
                    <a:close/>
                  </a:path>
                </a:pathLst>
              </a:custGeom>
              <a:solidFill>
                <a:srgbClr val="000000">
                  <a:alpha val="145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16" name="Google Shape;509;p44">
                <a:extLst>
                  <a:ext uri="{FF2B5EF4-FFF2-40B4-BE49-F238E27FC236}">
                    <a16:creationId xmlns:a16="http://schemas.microsoft.com/office/drawing/2014/main" xmlns="" id="{8CB8C159-8741-BE0F-AE95-95A03DC021B3}"/>
                  </a:ext>
                </a:extLst>
              </p:cNvPr>
              <p:cNvSpPr/>
              <p:nvPr/>
            </p:nvSpPr>
            <p:spPr>
              <a:xfrm rot="480708">
                <a:off x="7310098" y="2286534"/>
                <a:ext cx="245185" cy="161871"/>
              </a:xfrm>
              <a:custGeom>
                <a:avLst/>
                <a:gdLst/>
                <a:ahLst/>
                <a:cxnLst/>
                <a:rect l="l" t="t" r="r" b="b"/>
                <a:pathLst>
                  <a:path w="11186" h="7385" extrusionOk="0">
                    <a:moveTo>
                      <a:pt x="1" y="7384"/>
                    </a:moveTo>
                    <a:cubicBezTo>
                      <a:pt x="1" y="7384"/>
                      <a:pt x="4693" y="7384"/>
                      <a:pt x="11186" y="5701"/>
                    </a:cubicBezTo>
                    <a:cubicBezTo>
                      <a:pt x="11186" y="5701"/>
                      <a:pt x="5594" y="0"/>
                      <a:pt x="1" y="7384"/>
                    </a:cubicBezTo>
                    <a:close/>
                  </a:path>
                </a:pathLst>
              </a:custGeom>
              <a:solidFill>
                <a:srgbClr val="000000">
                  <a:alpha val="145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17" name="Google Shape;510;p44">
                <a:extLst>
                  <a:ext uri="{FF2B5EF4-FFF2-40B4-BE49-F238E27FC236}">
                    <a16:creationId xmlns:a16="http://schemas.microsoft.com/office/drawing/2014/main" xmlns="" id="{DFA17E81-8850-502C-6193-705BE0BE84B4}"/>
                  </a:ext>
                </a:extLst>
              </p:cNvPr>
              <p:cNvSpPr/>
              <p:nvPr/>
            </p:nvSpPr>
            <p:spPr>
              <a:xfrm rot="480708">
                <a:off x="7395982" y="2923603"/>
                <a:ext cx="744652" cy="218247"/>
              </a:xfrm>
              <a:custGeom>
                <a:avLst/>
                <a:gdLst/>
                <a:ahLst/>
                <a:cxnLst/>
                <a:rect l="l" t="t" r="r" b="b"/>
                <a:pathLst>
                  <a:path w="33973" h="9957" extrusionOk="0">
                    <a:moveTo>
                      <a:pt x="1" y="8467"/>
                    </a:moveTo>
                    <a:cubicBezTo>
                      <a:pt x="1" y="8467"/>
                      <a:pt x="5814" y="2065"/>
                      <a:pt x="16437" y="1671"/>
                    </a:cubicBezTo>
                    <a:cubicBezTo>
                      <a:pt x="27058" y="1279"/>
                      <a:pt x="33972" y="9956"/>
                      <a:pt x="33972" y="9956"/>
                    </a:cubicBezTo>
                    <a:cubicBezTo>
                      <a:pt x="33972" y="9956"/>
                      <a:pt x="27677" y="1"/>
                      <a:pt x="16604" y="1"/>
                    </a:cubicBezTo>
                    <a:cubicBezTo>
                      <a:pt x="5530" y="1"/>
                      <a:pt x="1" y="8467"/>
                      <a:pt x="1" y="8467"/>
                    </a:cubicBezTo>
                    <a:close/>
                  </a:path>
                </a:pathLst>
              </a:custGeom>
              <a:solidFill>
                <a:srgbClr val="000000">
                  <a:alpha val="145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18" name="Google Shape;511;p44">
                <a:extLst>
                  <a:ext uri="{FF2B5EF4-FFF2-40B4-BE49-F238E27FC236}">
                    <a16:creationId xmlns:a16="http://schemas.microsoft.com/office/drawing/2014/main" xmlns="" id="{DE19920A-C1B5-CA2C-99FA-29F407CB03DB}"/>
                  </a:ext>
                </a:extLst>
              </p:cNvPr>
              <p:cNvSpPr/>
              <p:nvPr/>
            </p:nvSpPr>
            <p:spPr>
              <a:xfrm rot="480708">
                <a:off x="7594787" y="2521616"/>
                <a:ext cx="457843" cy="262041"/>
              </a:xfrm>
              <a:custGeom>
                <a:avLst/>
                <a:gdLst/>
                <a:ahLst/>
                <a:cxnLst/>
                <a:rect l="l" t="t" r="r" b="b"/>
                <a:pathLst>
                  <a:path w="20888" h="11955" extrusionOk="0">
                    <a:moveTo>
                      <a:pt x="20887" y="5977"/>
                    </a:moveTo>
                    <a:cubicBezTo>
                      <a:pt x="20887" y="7563"/>
                      <a:pt x="19788" y="9083"/>
                      <a:pt x="17828" y="10204"/>
                    </a:cubicBezTo>
                    <a:cubicBezTo>
                      <a:pt x="15870" y="11325"/>
                      <a:pt x="13214" y="11954"/>
                      <a:pt x="10444" y="11954"/>
                    </a:cubicBezTo>
                    <a:cubicBezTo>
                      <a:pt x="7674" y="11954"/>
                      <a:pt x="5018" y="11325"/>
                      <a:pt x="3059" y="10204"/>
                    </a:cubicBezTo>
                    <a:cubicBezTo>
                      <a:pt x="1101" y="9083"/>
                      <a:pt x="0" y="7563"/>
                      <a:pt x="0" y="5977"/>
                    </a:cubicBezTo>
                    <a:cubicBezTo>
                      <a:pt x="0" y="4393"/>
                      <a:pt x="1101" y="2872"/>
                      <a:pt x="3059" y="1751"/>
                    </a:cubicBezTo>
                    <a:cubicBezTo>
                      <a:pt x="5018" y="630"/>
                      <a:pt x="7674" y="0"/>
                      <a:pt x="10444" y="0"/>
                    </a:cubicBezTo>
                    <a:cubicBezTo>
                      <a:pt x="13214" y="0"/>
                      <a:pt x="15870" y="630"/>
                      <a:pt x="17828" y="1751"/>
                    </a:cubicBezTo>
                    <a:cubicBezTo>
                      <a:pt x="19788" y="2872"/>
                      <a:pt x="20887" y="4393"/>
                      <a:pt x="20887" y="5977"/>
                    </a:cubicBezTo>
                    <a:close/>
                  </a:path>
                </a:pathLst>
              </a:custGeom>
              <a:solidFill>
                <a:srgbClr val="E3274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19" name="Google Shape;512;p44">
                <a:extLst>
                  <a:ext uri="{FF2B5EF4-FFF2-40B4-BE49-F238E27FC236}">
                    <a16:creationId xmlns:a16="http://schemas.microsoft.com/office/drawing/2014/main" xmlns="" id="{F84A7C7A-6427-CDF2-2FBE-E24B88C5AD49}"/>
                  </a:ext>
                </a:extLst>
              </p:cNvPr>
              <p:cNvSpPr/>
              <p:nvPr/>
            </p:nvSpPr>
            <p:spPr>
              <a:xfrm rot="480708">
                <a:off x="7596034" y="2512761"/>
                <a:ext cx="457843" cy="262041"/>
              </a:xfrm>
              <a:custGeom>
                <a:avLst/>
                <a:gdLst/>
                <a:ahLst/>
                <a:cxnLst/>
                <a:rect l="l" t="t" r="r" b="b"/>
                <a:pathLst>
                  <a:path w="20888" h="11955" extrusionOk="0">
                    <a:moveTo>
                      <a:pt x="20887" y="5977"/>
                    </a:moveTo>
                    <a:cubicBezTo>
                      <a:pt x="20887" y="7563"/>
                      <a:pt x="19788" y="9083"/>
                      <a:pt x="17828" y="10204"/>
                    </a:cubicBezTo>
                    <a:cubicBezTo>
                      <a:pt x="15870" y="11325"/>
                      <a:pt x="13214" y="11954"/>
                      <a:pt x="10444" y="11954"/>
                    </a:cubicBezTo>
                    <a:cubicBezTo>
                      <a:pt x="7674" y="11954"/>
                      <a:pt x="5018" y="11325"/>
                      <a:pt x="3059" y="10204"/>
                    </a:cubicBezTo>
                    <a:cubicBezTo>
                      <a:pt x="1101" y="9083"/>
                      <a:pt x="0" y="7563"/>
                      <a:pt x="0" y="5977"/>
                    </a:cubicBezTo>
                    <a:cubicBezTo>
                      <a:pt x="0" y="4393"/>
                      <a:pt x="1101" y="2872"/>
                      <a:pt x="3059" y="1751"/>
                    </a:cubicBezTo>
                    <a:cubicBezTo>
                      <a:pt x="5018" y="630"/>
                      <a:pt x="7674" y="0"/>
                      <a:pt x="10444" y="0"/>
                    </a:cubicBezTo>
                    <a:cubicBezTo>
                      <a:pt x="13214" y="0"/>
                      <a:pt x="15870" y="630"/>
                      <a:pt x="17828" y="1751"/>
                    </a:cubicBezTo>
                    <a:cubicBezTo>
                      <a:pt x="19788" y="2872"/>
                      <a:pt x="20887" y="4393"/>
                      <a:pt x="20887" y="5977"/>
                    </a:cubicBezTo>
                    <a:close/>
                  </a:path>
                </a:pathLst>
              </a:custGeom>
              <a:solidFill>
                <a:srgbClr val="79BEE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20" name="Google Shape;513;p44">
                <a:extLst>
                  <a:ext uri="{FF2B5EF4-FFF2-40B4-BE49-F238E27FC236}">
                    <a16:creationId xmlns:a16="http://schemas.microsoft.com/office/drawing/2014/main" xmlns="" id="{2C6A60D1-5FB0-92B2-98EA-3A5DA963553B}"/>
                  </a:ext>
                </a:extLst>
              </p:cNvPr>
              <p:cNvSpPr/>
              <p:nvPr/>
            </p:nvSpPr>
            <p:spPr>
              <a:xfrm rot="480708">
                <a:off x="7615937" y="2523218"/>
                <a:ext cx="418060" cy="241108"/>
              </a:xfrm>
              <a:custGeom>
                <a:avLst/>
                <a:gdLst/>
                <a:ahLst/>
                <a:cxnLst/>
                <a:rect l="l" t="t" r="r" b="b"/>
                <a:pathLst>
                  <a:path w="19073" h="11000" extrusionOk="0">
                    <a:moveTo>
                      <a:pt x="9536" y="11000"/>
                    </a:moveTo>
                    <a:cubicBezTo>
                      <a:pt x="4278" y="11000"/>
                      <a:pt x="0" y="8534"/>
                      <a:pt x="0" y="5500"/>
                    </a:cubicBezTo>
                    <a:cubicBezTo>
                      <a:pt x="0" y="2468"/>
                      <a:pt x="4278" y="1"/>
                      <a:pt x="9536" y="1"/>
                    </a:cubicBezTo>
                    <a:cubicBezTo>
                      <a:pt x="14794" y="1"/>
                      <a:pt x="19072" y="2468"/>
                      <a:pt x="19072" y="5500"/>
                    </a:cubicBezTo>
                    <a:cubicBezTo>
                      <a:pt x="19072" y="8534"/>
                      <a:pt x="14794" y="11000"/>
                      <a:pt x="9536" y="11000"/>
                    </a:cubicBezTo>
                    <a:close/>
                    <a:moveTo>
                      <a:pt x="9536" y="196"/>
                    </a:moveTo>
                    <a:cubicBezTo>
                      <a:pt x="4385" y="196"/>
                      <a:pt x="195" y="2576"/>
                      <a:pt x="195" y="5500"/>
                    </a:cubicBezTo>
                    <a:cubicBezTo>
                      <a:pt x="195" y="8425"/>
                      <a:pt x="4385" y="10805"/>
                      <a:pt x="9536" y="10805"/>
                    </a:cubicBezTo>
                    <a:cubicBezTo>
                      <a:pt x="14687" y="10805"/>
                      <a:pt x="18877" y="8425"/>
                      <a:pt x="18877" y="5500"/>
                    </a:cubicBezTo>
                    <a:cubicBezTo>
                      <a:pt x="18877" y="2575"/>
                      <a:pt x="14686" y="196"/>
                      <a:pt x="9536" y="196"/>
                    </a:cubicBezTo>
                    <a:close/>
                  </a:path>
                </a:pathLst>
              </a:custGeom>
              <a:solidFill>
                <a:srgbClr val="000000">
                  <a:alpha val="145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21" name="Google Shape;514;p44">
                <a:extLst>
                  <a:ext uri="{FF2B5EF4-FFF2-40B4-BE49-F238E27FC236}">
                    <a16:creationId xmlns:a16="http://schemas.microsoft.com/office/drawing/2014/main" xmlns="" id="{B612607A-F194-17CC-AA9F-EC2603073D24}"/>
                  </a:ext>
                </a:extLst>
              </p:cNvPr>
              <p:cNvSpPr/>
              <p:nvPr/>
            </p:nvSpPr>
            <p:spPr>
              <a:xfrm rot="480708">
                <a:off x="7617008" y="2524313"/>
                <a:ext cx="415890" cy="238960"/>
              </a:xfrm>
              <a:custGeom>
                <a:avLst/>
                <a:gdLst/>
                <a:ahLst/>
                <a:cxnLst/>
                <a:rect l="l" t="t" r="r" b="b"/>
                <a:pathLst>
                  <a:path w="18974" h="10902" extrusionOk="0">
                    <a:moveTo>
                      <a:pt x="9466" y="0"/>
                    </a:moveTo>
                    <a:cubicBezTo>
                      <a:pt x="9200" y="0"/>
                      <a:pt x="8933" y="7"/>
                      <a:pt x="8673" y="19"/>
                    </a:cubicBezTo>
                    <a:cubicBezTo>
                      <a:pt x="8608" y="21"/>
                      <a:pt x="8610" y="117"/>
                      <a:pt x="8674" y="117"/>
                    </a:cubicBezTo>
                    <a:cubicBezTo>
                      <a:pt x="8675" y="117"/>
                      <a:pt x="8675" y="117"/>
                      <a:pt x="8675" y="117"/>
                    </a:cubicBezTo>
                    <a:lnTo>
                      <a:pt x="8677" y="117"/>
                    </a:lnTo>
                    <a:cubicBezTo>
                      <a:pt x="8936" y="104"/>
                      <a:pt x="9201" y="98"/>
                      <a:pt x="9466" y="98"/>
                    </a:cubicBezTo>
                    <a:cubicBezTo>
                      <a:pt x="9530" y="98"/>
                      <a:pt x="9530" y="0"/>
                      <a:pt x="9466" y="0"/>
                    </a:cubicBezTo>
                    <a:close/>
                    <a:moveTo>
                      <a:pt x="10256" y="18"/>
                    </a:moveTo>
                    <a:cubicBezTo>
                      <a:pt x="10231" y="18"/>
                      <a:pt x="10209" y="39"/>
                      <a:pt x="10208" y="65"/>
                    </a:cubicBezTo>
                    <a:cubicBezTo>
                      <a:pt x="10207" y="92"/>
                      <a:pt x="10227" y="114"/>
                      <a:pt x="10255" y="116"/>
                    </a:cubicBezTo>
                    <a:cubicBezTo>
                      <a:pt x="10517" y="128"/>
                      <a:pt x="10782" y="146"/>
                      <a:pt x="11041" y="171"/>
                    </a:cubicBezTo>
                    <a:lnTo>
                      <a:pt x="11046" y="171"/>
                    </a:lnTo>
                    <a:cubicBezTo>
                      <a:pt x="11071" y="170"/>
                      <a:pt x="11092" y="152"/>
                      <a:pt x="11095" y="127"/>
                    </a:cubicBezTo>
                    <a:cubicBezTo>
                      <a:pt x="11097" y="100"/>
                      <a:pt x="11077" y="76"/>
                      <a:pt x="11050" y="74"/>
                    </a:cubicBezTo>
                    <a:cubicBezTo>
                      <a:pt x="10789" y="50"/>
                      <a:pt x="10523" y="31"/>
                      <a:pt x="10259" y="18"/>
                    </a:cubicBezTo>
                    <a:cubicBezTo>
                      <a:pt x="10258" y="18"/>
                      <a:pt x="10257" y="18"/>
                      <a:pt x="10256" y="18"/>
                    </a:cubicBezTo>
                    <a:close/>
                    <a:moveTo>
                      <a:pt x="7891" y="76"/>
                    </a:moveTo>
                    <a:cubicBezTo>
                      <a:pt x="7888" y="76"/>
                      <a:pt x="7885" y="77"/>
                      <a:pt x="7881" y="78"/>
                    </a:cubicBezTo>
                    <a:cubicBezTo>
                      <a:pt x="7617" y="103"/>
                      <a:pt x="7352" y="136"/>
                      <a:pt x="7094" y="175"/>
                    </a:cubicBezTo>
                    <a:cubicBezTo>
                      <a:pt x="7033" y="183"/>
                      <a:pt x="7039" y="271"/>
                      <a:pt x="7099" y="271"/>
                    </a:cubicBezTo>
                    <a:cubicBezTo>
                      <a:pt x="7099" y="271"/>
                      <a:pt x="7099" y="271"/>
                      <a:pt x="7100" y="271"/>
                    </a:cubicBezTo>
                    <a:lnTo>
                      <a:pt x="7107" y="271"/>
                    </a:lnTo>
                    <a:cubicBezTo>
                      <a:pt x="7365" y="233"/>
                      <a:pt x="7628" y="200"/>
                      <a:pt x="7890" y="175"/>
                    </a:cubicBezTo>
                    <a:cubicBezTo>
                      <a:pt x="7917" y="173"/>
                      <a:pt x="7937" y="149"/>
                      <a:pt x="7935" y="122"/>
                    </a:cubicBezTo>
                    <a:cubicBezTo>
                      <a:pt x="7932" y="99"/>
                      <a:pt x="7914" y="76"/>
                      <a:pt x="7891" y="76"/>
                    </a:cubicBezTo>
                    <a:close/>
                    <a:moveTo>
                      <a:pt x="11831" y="168"/>
                    </a:moveTo>
                    <a:cubicBezTo>
                      <a:pt x="11807" y="168"/>
                      <a:pt x="11787" y="185"/>
                      <a:pt x="11784" y="209"/>
                    </a:cubicBezTo>
                    <a:cubicBezTo>
                      <a:pt x="11780" y="236"/>
                      <a:pt x="11798" y="261"/>
                      <a:pt x="11824" y="265"/>
                    </a:cubicBezTo>
                    <a:cubicBezTo>
                      <a:pt x="12088" y="304"/>
                      <a:pt x="12349" y="350"/>
                      <a:pt x="12602" y="401"/>
                    </a:cubicBezTo>
                    <a:lnTo>
                      <a:pt x="12611" y="401"/>
                    </a:lnTo>
                    <a:cubicBezTo>
                      <a:pt x="12669" y="399"/>
                      <a:pt x="12678" y="316"/>
                      <a:pt x="12621" y="304"/>
                    </a:cubicBezTo>
                    <a:cubicBezTo>
                      <a:pt x="12366" y="254"/>
                      <a:pt x="12103" y="208"/>
                      <a:pt x="11838" y="169"/>
                    </a:cubicBezTo>
                    <a:cubicBezTo>
                      <a:pt x="11836" y="168"/>
                      <a:pt x="11833" y="168"/>
                      <a:pt x="11831" y="168"/>
                    </a:cubicBezTo>
                    <a:close/>
                    <a:moveTo>
                      <a:pt x="6326" y="311"/>
                    </a:moveTo>
                    <a:cubicBezTo>
                      <a:pt x="6322" y="311"/>
                      <a:pt x="6316" y="312"/>
                      <a:pt x="6311" y="313"/>
                    </a:cubicBezTo>
                    <a:cubicBezTo>
                      <a:pt x="6047" y="366"/>
                      <a:pt x="5788" y="427"/>
                      <a:pt x="5538" y="493"/>
                    </a:cubicBezTo>
                    <a:cubicBezTo>
                      <a:pt x="5482" y="508"/>
                      <a:pt x="5494" y="588"/>
                      <a:pt x="5550" y="589"/>
                    </a:cubicBezTo>
                    <a:cubicBezTo>
                      <a:pt x="5555" y="589"/>
                      <a:pt x="5558" y="588"/>
                      <a:pt x="5562" y="587"/>
                    </a:cubicBezTo>
                    <a:cubicBezTo>
                      <a:pt x="5811" y="522"/>
                      <a:pt x="6069" y="461"/>
                      <a:pt x="6330" y="408"/>
                    </a:cubicBezTo>
                    <a:cubicBezTo>
                      <a:pt x="6394" y="400"/>
                      <a:pt x="6381" y="311"/>
                      <a:pt x="6326" y="311"/>
                    </a:cubicBezTo>
                    <a:close/>
                    <a:moveTo>
                      <a:pt x="13382" y="480"/>
                    </a:moveTo>
                    <a:cubicBezTo>
                      <a:pt x="13360" y="480"/>
                      <a:pt x="13340" y="495"/>
                      <a:pt x="13335" y="517"/>
                    </a:cubicBezTo>
                    <a:cubicBezTo>
                      <a:pt x="13329" y="542"/>
                      <a:pt x="13344" y="569"/>
                      <a:pt x="13371" y="577"/>
                    </a:cubicBezTo>
                    <a:cubicBezTo>
                      <a:pt x="13626" y="644"/>
                      <a:pt x="13881" y="717"/>
                      <a:pt x="14127" y="797"/>
                    </a:cubicBezTo>
                    <a:cubicBezTo>
                      <a:pt x="14132" y="798"/>
                      <a:pt x="14137" y="800"/>
                      <a:pt x="14142" y="800"/>
                    </a:cubicBezTo>
                    <a:lnTo>
                      <a:pt x="14142" y="798"/>
                    </a:lnTo>
                    <a:cubicBezTo>
                      <a:pt x="14196" y="797"/>
                      <a:pt x="14208" y="721"/>
                      <a:pt x="14157" y="703"/>
                    </a:cubicBezTo>
                    <a:cubicBezTo>
                      <a:pt x="13910" y="625"/>
                      <a:pt x="13653" y="549"/>
                      <a:pt x="13395" y="482"/>
                    </a:cubicBezTo>
                    <a:cubicBezTo>
                      <a:pt x="13390" y="480"/>
                      <a:pt x="13386" y="480"/>
                      <a:pt x="13382" y="480"/>
                    </a:cubicBezTo>
                    <a:close/>
                    <a:moveTo>
                      <a:pt x="4790" y="715"/>
                    </a:moveTo>
                    <a:cubicBezTo>
                      <a:pt x="4785" y="715"/>
                      <a:pt x="4780" y="716"/>
                      <a:pt x="4776" y="717"/>
                    </a:cubicBezTo>
                    <a:cubicBezTo>
                      <a:pt x="4521" y="802"/>
                      <a:pt x="4270" y="893"/>
                      <a:pt x="4030" y="991"/>
                    </a:cubicBezTo>
                    <a:cubicBezTo>
                      <a:pt x="3980" y="1010"/>
                      <a:pt x="3994" y="1085"/>
                      <a:pt x="4049" y="1085"/>
                    </a:cubicBezTo>
                    <a:cubicBezTo>
                      <a:pt x="4054" y="1085"/>
                      <a:pt x="4060" y="1083"/>
                      <a:pt x="4065" y="1082"/>
                    </a:cubicBezTo>
                    <a:cubicBezTo>
                      <a:pt x="4305" y="984"/>
                      <a:pt x="4553" y="895"/>
                      <a:pt x="4806" y="811"/>
                    </a:cubicBezTo>
                    <a:cubicBezTo>
                      <a:pt x="4831" y="802"/>
                      <a:pt x="4845" y="774"/>
                      <a:pt x="4838" y="749"/>
                    </a:cubicBezTo>
                    <a:cubicBezTo>
                      <a:pt x="4831" y="728"/>
                      <a:pt x="4811" y="715"/>
                      <a:pt x="4790" y="715"/>
                    </a:cubicBezTo>
                    <a:close/>
                    <a:moveTo>
                      <a:pt x="14886" y="970"/>
                    </a:moveTo>
                    <a:cubicBezTo>
                      <a:pt x="14838" y="970"/>
                      <a:pt x="14816" y="1043"/>
                      <a:pt x="14869" y="1064"/>
                    </a:cubicBezTo>
                    <a:cubicBezTo>
                      <a:pt x="15118" y="1164"/>
                      <a:pt x="15362" y="1272"/>
                      <a:pt x="15590" y="1383"/>
                    </a:cubicBezTo>
                    <a:cubicBezTo>
                      <a:pt x="15596" y="1386"/>
                      <a:pt x="15604" y="1388"/>
                      <a:pt x="15611" y="1388"/>
                    </a:cubicBezTo>
                    <a:cubicBezTo>
                      <a:pt x="15663" y="1388"/>
                      <a:pt x="15678" y="1318"/>
                      <a:pt x="15633" y="1296"/>
                    </a:cubicBezTo>
                    <a:cubicBezTo>
                      <a:pt x="15402" y="1182"/>
                      <a:pt x="15158" y="1074"/>
                      <a:pt x="14906" y="974"/>
                    </a:cubicBezTo>
                    <a:cubicBezTo>
                      <a:pt x="14899" y="972"/>
                      <a:pt x="14892" y="970"/>
                      <a:pt x="14886" y="970"/>
                    </a:cubicBezTo>
                    <a:close/>
                    <a:moveTo>
                      <a:pt x="3327" y="1309"/>
                    </a:moveTo>
                    <a:cubicBezTo>
                      <a:pt x="3320" y="1309"/>
                      <a:pt x="3312" y="1311"/>
                      <a:pt x="3304" y="1315"/>
                    </a:cubicBezTo>
                    <a:cubicBezTo>
                      <a:pt x="3061" y="1435"/>
                      <a:pt x="2825" y="1565"/>
                      <a:pt x="2606" y="1696"/>
                    </a:cubicBezTo>
                    <a:cubicBezTo>
                      <a:pt x="2585" y="1710"/>
                      <a:pt x="2577" y="1741"/>
                      <a:pt x="2591" y="1763"/>
                    </a:cubicBezTo>
                    <a:cubicBezTo>
                      <a:pt x="2600" y="1777"/>
                      <a:pt x="2615" y="1786"/>
                      <a:pt x="2632" y="1786"/>
                    </a:cubicBezTo>
                    <a:lnTo>
                      <a:pt x="2632" y="1786"/>
                    </a:lnTo>
                    <a:cubicBezTo>
                      <a:pt x="2641" y="1786"/>
                      <a:pt x="2649" y="1785"/>
                      <a:pt x="2657" y="1780"/>
                    </a:cubicBezTo>
                    <a:cubicBezTo>
                      <a:pt x="2873" y="1649"/>
                      <a:pt x="3106" y="1521"/>
                      <a:pt x="3348" y="1402"/>
                    </a:cubicBezTo>
                    <a:cubicBezTo>
                      <a:pt x="3398" y="1377"/>
                      <a:pt x="3373" y="1309"/>
                      <a:pt x="3327" y="1309"/>
                    </a:cubicBezTo>
                    <a:close/>
                    <a:moveTo>
                      <a:pt x="2632" y="1786"/>
                    </a:moveTo>
                    <a:cubicBezTo>
                      <a:pt x="2632" y="1786"/>
                      <a:pt x="2632" y="1786"/>
                      <a:pt x="2631" y="1786"/>
                    </a:cubicBezTo>
                    <a:lnTo>
                      <a:pt x="2633" y="1786"/>
                    </a:lnTo>
                    <a:cubicBezTo>
                      <a:pt x="2633" y="1786"/>
                      <a:pt x="2632" y="1786"/>
                      <a:pt x="2632" y="1786"/>
                    </a:cubicBezTo>
                    <a:close/>
                    <a:moveTo>
                      <a:pt x="16306" y="1666"/>
                    </a:moveTo>
                    <a:cubicBezTo>
                      <a:pt x="16263" y="1666"/>
                      <a:pt x="16234" y="1729"/>
                      <a:pt x="16281" y="1757"/>
                    </a:cubicBezTo>
                    <a:cubicBezTo>
                      <a:pt x="16512" y="1894"/>
                      <a:pt x="16732" y="2041"/>
                      <a:pt x="16936" y="2193"/>
                    </a:cubicBezTo>
                    <a:cubicBezTo>
                      <a:pt x="16945" y="2199"/>
                      <a:pt x="16955" y="2202"/>
                      <a:pt x="16965" y="2202"/>
                    </a:cubicBezTo>
                    <a:cubicBezTo>
                      <a:pt x="17012" y="2202"/>
                      <a:pt x="17032" y="2142"/>
                      <a:pt x="16994" y="2114"/>
                    </a:cubicBezTo>
                    <a:cubicBezTo>
                      <a:pt x="16788" y="1961"/>
                      <a:pt x="16565" y="1813"/>
                      <a:pt x="16332" y="1673"/>
                    </a:cubicBezTo>
                    <a:cubicBezTo>
                      <a:pt x="16323" y="1668"/>
                      <a:pt x="16314" y="1666"/>
                      <a:pt x="16306" y="1666"/>
                    </a:cubicBezTo>
                    <a:close/>
                    <a:moveTo>
                      <a:pt x="1979" y="2129"/>
                    </a:moveTo>
                    <a:cubicBezTo>
                      <a:pt x="1969" y="2129"/>
                      <a:pt x="1958" y="2132"/>
                      <a:pt x="1948" y="2141"/>
                    </a:cubicBezTo>
                    <a:cubicBezTo>
                      <a:pt x="1735" y="2299"/>
                      <a:pt x="1532" y="2471"/>
                      <a:pt x="1340" y="2655"/>
                    </a:cubicBezTo>
                    <a:cubicBezTo>
                      <a:pt x="1321" y="2674"/>
                      <a:pt x="1319" y="2704"/>
                      <a:pt x="1338" y="2725"/>
                    </a:cubicBezTo>
                    <a:cubicBezTo>
                      <a:pt x="1347" y="2733"/>
                      <a:pt x="1359" y="2740"/>
                      <a:pt x="1373" y="2740"/>
                    </a:cubicBezTo>
                    <a:lnTo>
                      <a:pt x="1373" y="2740"/>
                    </a:lnTo>
                    <a:cubicBezTo>
                      <a:pt x="1386" y="2740"/>
                      <a:pt x="1398" y="2735"/>
                      <a:pt x="1407" y="2725"/>
                    </a:cubicBezTo>
                    <a:cubicBezTo>
                      <a:pt x="1597" y="2545"/>
                      <a:pt x="1797" y="2375"/>
                      <a:pt x="2006" y="2218"/>
                    </a:cubicBezTo>
                    <a:cubicBezTo>
                      <a:pt x="2050" y="2188"/>
                      <a:pt x="2019" y="2129"/>
                      <a:pt x="1979" y="2129"/>
                    </a:cubicBezTo>
                    <a:close/>
                    <a:moveTo>
                      <a:pt x="1373" y="2740"/>
                    </a:moveTo>
                    <a:lnTo>
                      <a:pt x="1373" y="2740"/>
                    </a:lnTo>
                    <a:cubicBezTo>
                      <a:pt x="1373" y="2740"/>
                      <a:pt x="1373" y="2740"/>
                      <a:pt x="1372" y="2740"/>
                    </a:cubicBezTo>
                    <a:lnTo>
                      <a:pt x="1374" y="2740"/>
                    </a:lnTo>
                    <a:cubicBezTo>
                      <a:pt x="1374" y="2740"/>
                      <a:pt x="1373" y="2740"/>
                      <a:pt x="1373" y="2740"/>
                    </a:cubicBezTo>
                    <a:close/>
                    <a:moveTo>
                      <a:pt x="17571" y="2611"/>
                    </a:moveTo>
                    <a:cubicBezTo>
                      <a:pt x="17533" y="2611"/>
                      <a:pt x="17502" y="2662"/>
                      <a:pt x="17539" y="2697"/>
                    </a:cubicBezTo>
                    <a:cubicBezTo>
                      <a:pt x="17729" y="2875"/>
                      <a:pt x="17905" y="3068"/>
                      <a:pt x="18067" y="3274"/>
                    </a:cubicBezTo>
                    <a:cubicBezTo>
                      <a:pt x="18076" y="3286"/>
                      <a:pt x="18090" y="3292"/>
                      <a:pt x="18105" y="3292"/>
                    </a:cubicBezTo>
                    <a:cubicBezTo>
                      <a:pt x="18115" y="3292"/>
                      <a:pt x="18127" y="3290"/>
                      <a:pt x="18135" y="3282"/>
                    </a:cubicBezTo>
                    <a:cubicBezTo>
                      <a:pt x="18157" y="3266"/>
                      <a:pt x="18159" y="3235"/>
                      <a:pt x="18143" y="3214"/>
                    </a:cubicBezTo>
                    <a:cubicBezTo>
                      <a:pt x="17978" y="3005"/>
                      <a:pt x="17799" y="2808"/>
                      <a:pt x="17605" y="2626"/>
                    </a:cubicBezTo>
                    <a:cubicBezTo>
                      <a:pt x="17594" y="2616"/>
                      <a:pt x="17582" y="2611"/>
                      <a:pt x="17571" y="2611"/>
                    </a:cubicBezTo>
                    <a:close/>
                    <a:moveTo>
                      <a:pt x="844" y="3226"/>
                    </a:moveTo>
                    <a:cubicBezTo>
                      <a:pt x="830" y="3226"/>
                      <a:pt x="816" y="3232"/>
                      <a:pt x="805" y="3248"/>
                    </a:cubicBezTo>
                    <a:cubicBezTo>
                      <a:pt x="642" y="3459"/>
                      <a:pt x="499" y="3685"/>
                      <a:pt x="377" y="3922"/>
                    </a:cubicBezTo>
                    <a:cubicBezTo>
                      <a:pt x="366" y="3946"/>
                      <a:pt x="374" y="3976"/>
                      <a:pt x="399" y="3987"/>
                    </a:cubicBezTo>
                    <a:cubicBezTo>
                      <a:pt x="405" y="3991"/>
                      <a:pt x="411" y="3993"/>
                      <a:pt x="417" y="3993"/>
                    </a:cubicBezTo>
                    <a:cubicBezTo>
                      <a:pt x="419" y="3993"/>
                      <a:pt x="420" y="3993"/>
                      <a:pt x="421" y="3993"/>
                    </a:cubicBezTo>
                    <a:lnTo>
                      <a:pt x="421" y="3994"/>
                    </a:lnTo>
                    <a:cubicBezTo>
                      <a:pt x="439" y="3993"/>
                      <a:pt x="456" y="3982"/>
                      <a:pt x="464" y="3966"/>
                    </a:cubicBezTo>
                    <a:cubicBezTo>
                      <a:pt x="583" y="3734"/>
                      <a:pt x="723" y="3514"/>
                      <a:pt x="882" y="3307"/>
                    </a:cubicBezTo>
                    <a:cubicBezTo>
                      <a:pt x="914" y="3270"/>
                      <a:pt x="880" y="3226"/>
                      <a:pt x="844" y="3226"/>
                    </a:cubicBezTo>
                    <a:close/>
                    <a:moveTo>
                      <a:pt x="18534" y="3858"/>
                    </a:moveTo>
                    <a:cubicBezTo>
                      <a:pt x="18526" y="3858"/>
                      <a:pt x="18519" y="3860"/>
                      <a:pt x="18512" y="3863"/>
                    </a:cubicBezTo>
                    <a:cubicBezTo>
                      <a:pt x="18488" y="3876"/>
                      <a:pt x="18479" y="3905"/>
                      <a:pt x="18490" y="3929"/>
                    </a:cubicBezTo>
                    <a:cubicBezTo>
                      <a:pt x="18612" y="4160"/>
                      <a:pt x="18707" y="4403"/>
                      <a:pt x="18772" y="4654"/>
                    </a:cubicBezTo>
                    <a:cubicBezTo>
                      <a:pt x="18779" y="4676"/>
                      <a:pt x="18798" y="4690"/>
                      <a:pt x="18821" y="4690"/>
                    </a:cubicBezTo>
                    <a:cubicBezTo>
                      <a:pt x="18824" y="4690"/>
                      <a:pt x="18828" y="4690"/>
                      <a:pt x="18832" y="4689"/>
                    </a:cubicBezTo>
                    <a:cubicBezTo>
                      <a:pt x="18859" y="4683"/>
                      <a:pt x="18874" y="4656"/>
                      <a:pt x="18867" y="4630"/>
                    </a:cubicBezTo>
                    <a:cubicBezTo>
                      <a:pt x="18799" y="4371"/>
                      <a:pt x="18702" y="4122"/>
                      <a:pt x="18577" y="3884"/>
                    </a:cubicBezTo>
                    <a:cubicBezTo>
                      <a:pt x="18569" y="3868"/>
                      <a:pt x="18552" y="3858"/>
                      <a:pt x="18534" y="3858"/>
                    </a:cubicBezTo>
                    <a:close/>
                    <a:moveTo>
                      <a:pt x="143" y="4633"/>
                    </a:moveTo>
                    <a:cubicBezTo>
                      <a:pt x="123" y="4633"/>
                      <a:pt x="103" y="4644"/>
                      <a:pt x="97" y="4670"/>
                    </a:cubicBezTo>
                    <a:cubicBezTo>
                      <a:pt x="32" y="4926"/>
                      <a:pt x="1" y="5188"/>
                      <a:pt x="1" y="5450"/>
                    </a:cubicBezTo>
                    <a:lnTo>
                      <a:pt x="1" y="5464"/>
                    </a:lnTo>
                    <a:cubicBezTo>
                      <a:pt x="1" y="5491"/>
                      <a:pt x="22" y="5514"/>
                      <a:pt x="49" y="5514"/>
                    </a:cubicBezTo>
                    <a:cubicBezTo>
                      <a:pt x="77" y="5514"/>
                      <a:pt x="98" y="5492"/>
                      <a:pt x="98" y="5464"/>
                    </a:cubicBezTo>
                    <a:lnTo>
                      <a:pt x="98" y="5450"/>
                    </a:lnTo>
                    <a:cubicBezTo>
                      <a:pt x="98" y="5196"/>
                      <a:pt x="130" y="4941"/>
                      <a:pt x="192" y="4694"/>
                    </a:cubicBezTo>
                    <a:cubicBezTo>
                      <a:pt x="201" y="4657"/>
                      <a:pt x="171" y="4633"/>
                      <a:pt x="143" y="4633"/>
                    </a:cubicBezTo>
                    <a:close/>
                    <a:moveTo>
                      <a:pt x="18925" y="5376"/>
                    </a:moveTo>
                    <a:cubicBezTo>
                      <a:pt x="18902" y="5376"/>
                      <a:pt x="18878" y="5391"/>
                      <a:pt x="18876" y="5423"/>
                    </a:cubicBezTo>
                    <a:lnTo>
                      <a:pt x="18876" y="5450"/>
                    </a:lnTo>
                    <a:cubicBezTo>
                      <a:pt x="18876" y="5710"/>
                      <a:pt x="18843" y="5970"/>
                      <a:pt x="18780" y="6220"/>
                    </a:cubicBezTo>
                    <a:cubicBezTo>
                      <a:pt x="18774" y="6247"/>
                      <a:pt x="18789" y="6274"/>
                      <a:pt x="18816" y="6280"/>
                    </a:cubicBezTo>
                    <a:cubicBezTo>
                      <a:pt x="18819" y="6281"/>
                      <a:pt x="18823" y="6281"/>
                      <a:pt x="18827" y="6281"/>
                    </a:cubicBezTo>
                    <a:cubicBezTo>
                      <a:pt x="18850" y="6281"/>
                      <a:pt x="18869" y="6266"/>
                      <a:pt x="18875" y="6245"/>
                    </a:cubicBezTo>
                    <a:cubicBezTo>
                      <a:pt x="18941" y="5985"/>
                      <a:pt x="18974" y="5718"/>
                      <a:pt x="18974" y="5449"/>
                    </a:cubicBezTo>
                    <a:lnTo>
                      <a:pt x="18974" y="5423"/>
                    </a:lnTo>
                    <a:cubicBezTo>
                      <a:pt x="18972" y="5391"/>
                      <a:pt x="18949" y="5376"/>
                      <a:pt x="18925" y="5376"/>
                    </a:cubicBezTo>
                    <a:close/>
                    <a:moveTo>
                      <a:pt x="152" y="6197"/>
                    </a:moveTo>
                    <a:cubicBezTo>
                      <a:pt x="123" y="6197"/>
                      <a:pt x="94" y="6221"/>
                      <a:pt x="103" y="6258"/>
                    </a:cubicBezTo>
                    <a:cubicBezTo>
                      <a:pt x="171" y="6517"/>
                      <a:pt x="267" y="6768"/>
                      <a:pt x="391" y="7006"/>
                    </a:cubicBezTo>
                    <a:cubicBezTo>
                      <a:pt x="399" y="7021"/>
                      <a:pt x="415" y="7031"/>
                      <a:pt x="434" y="7031"/>
                    </a:cubicBezTo>
                    <a:cubicBezTo>
                      <a:pt x="442" y="7031"/>
                      <a:pt x="449" y="7030"/>
                      <a:pt x="457" y="7026"/>
                    </a:cubicBezTo>
                    <a:cubicBezTo>
                      <a:pt x="481" y="7013"/>
                      <a:pt x="490" y="6984"/>
                      <a:pt x="477" y="6960"/>
                    </a:cubicBezTo>
                    <a:cubicBezTo>
                      <a:pt x="358" y="6730"/>
                      <a:pt x="264" y="6485"/>
                      <a:pt x="198" y="6234"/>
                    </a:cubicBezTo>
                    <a:cubicBezTo>
                      <a:pt x="192" y="6209"/>
                      <a:pt x="172" y="6197"/>
                      <a:pt x="152" y="6197"/>
                    </a:cubicBezTo>
                    <a:close/>
                    <a:moveTo>
                      <a:pt x="18546" y="6918"/>
                    </a:moveTo>
                    <a:cubicBezTo>
                      <a:pt x="18530" y="6918"/>
                      <a:pt x="18514" y="6926"/>
                      <a:pt x="18504" y="6946"/>
                    </a:cubicBezTo>
                    <a:cubicBezTo>
                      <a:pt x="18385" y="7178"/>
                      <a:pt x="18244" y="7398"/>
                      <a:pt x="18085" y="7604"/>
                    </a:cubicBezTo>
                    <a:cubicBezTo>
                      <a:pt x="18058" y="7636"/>
                      <a:pt x="18081" y="7683"/>
                      <a:pt x="18123" y="7683"/>
                    </a:cubicBezTo>
                    <a:cubicBezTo>
                      <a:pt x="18138" y="7683"/>
                      <a:pt x="18152" y="7676"/>
                      <a:pt x="18161" y="7663"/>
                    </a:cubicBezTo>
                    <a:cubicBezTo>
                      <a:pt x="18325" y="7453"/>
                      <a:pt x="18469" y="7227"/>
                      <a:pt x="18591" y="6991"/>
                    </a:cubicBezTo>
                    <a:cubicBezTo>
                      <a:pt x="18613" y="6952"/>
                      <a:pt x="18579" y="6918"/>
                      <a:pt x="18546" y="6918"/>
                    </a:cubicBezTo>
                    <a:close/>
                    <a:moveTo>
                      <a:pt x="863" y="7598"/>
                    </a:moveTo>
                    <a:cubicBezTo>
                      <a:pt x="828" y="7598"/>
                      <a:pt x="795" y="7639"/>
                      <a:pt x="823" y="7677"/>
                    </a:cubicBezTo>
                    <a:cubicBezTo>
                      <a:pt x="986" y="7886"/>
                      <a:pt x="1166" y="8084"/>
                      <a:pt x="1360" y="8266"/>
                    </a:cubicBezTo>
                    <a:cubicBezTo>
                      <a:pt x="1369" y="8275"/>
                      <a:pt x="1380" y="8279"/>
                      <a:pt x="1393" y="8280"/>
                    </a:cubicBezTo>
                    <a:cubicBezTo>
                      <a:pt x="1437" y="8280"/>
                      <a:pt x="1459" y="8225"/>
                      <a:pt x="1427" y="8195"/>
                    </a:cubicBezTo>
                    <a:cubicBezTo>
                      <a:pt x="1237" y="8015"/>
                      <a:pt x="1061" y="7821"/>
                      <a:pt x="900" y="7616"/>
                    </a:cubicBezTo>
                    <a:cubicBezTo>
                      <a:pt x="889" y="7603"/>
                      <a:pt x="876" y="7598"/>
                      <a:pt x="863" y="7598"/>
                    </a:cubicBezTo>
                    <a:close/>
                    <a:moveTo>
                      <a:pt x="17593" y="8169"/>
                    </a:moveTo>
                    <a:cubicBezTo>
                      <a:pt x="17581" y="8169"/>
                      <a:pt x="17569" y="8174"/>
                      <a:pt x="17558" y="8186"/>
                    </a:cubicBezTo>
                    <a:cubicBezTo>
                      <a:pt x="17369" y="8366"/>
                      <a:pt x="17168" y="8534"/>
                      <a:pt x="16959" y="8690"/>
                    </a:cubicBezTo>
                    <a:cubicBezTo>
                      <a:pt x="16921" y="8719"/>
                      <a:pt x="16941" y="8779"/>
                      <a:pt x="16988" y="8779"/>
                    </a:cubicBezTo>
                    <a:cubicBezTo>
                      <a:pt x="16998" y="8779"/>
                      <a:pt x="17008" y="8775"/>
                      <a:pt x="17017" y="8769"/>
                    </a:cubicBezTo>
                    <a:cubicBezTo>
                      <a:pt x="17230" y="8610"/>
                      <a:pt x="17434" y="8439"/>
                      <a:pt x="17625" y="8256"/>
                    </a:cubicBezTo>
                    <a:cubicBezTo>
                      <a:pt x="17665" y="8222"/>
                      <a:pt x="17632" y="8169"/>
                      <a:pt x="17593" y="8169"/>
                    </a:cubicBezTo>
                    <a:close/>
                    <a:moveTo>
                      <a:pt x="1998" y="8690"/>
                    </a:moveTo>
                    <a:cubicBezTo>
                      <a:pt x="1957" y="8690"/>
                      <a:pt x="1927" y="8747"/>
                      <a:pt x="1970" y="8779"/>
                    </a:cubicBezTo>
                    <a:cubicBezTo>
                      <a:pt x="2175" y="8932"/>
                      <a:pt x="2398" y="9080"/>
                      <a:pt x="2631" y="9221"/>
                    </a:cubicBezTo>
                    <a:cubicBezTo>
                      <a:pt x="2639" y="9226"/>
                      <a:pt x="2648" y="9227"/>
                      <a:pt x="2657" y="9229"/>
                    </a:cubicBezTo>
                    <a:lnTo>
                      <a:pt x="2657" y="9227"/>
                    </a:lnTo>
                    <a:cubicBezTo>
                      <a:pt x="2706" y="9227"/>
                      <a:pt x="2725" y="9161"/>
                      <a:pt x="2682" y="9136"/>
                    </a:cubicBezTo>
                    <a:cubicBezTo>
                      <a:pt x="2452" y="8998"/>
                      <a:pt x="2231" y="8851"/>
                      <a:pt x="2029" y="8700"/>
                    </a:cubicBezTo>
                    <a:cubicBezTo>
                      <a:pt x="2018" y="8693"/>
                      <a:pt x="2008" y="8690"/>
                      <a:pt x="1998" y="8690"/>
                    </a:cubicBezTo>
                    <a:close/>
                    <a:moveTo>
                      <a:pt x="16331" y="9123"/>
                    </a:moveTo>
                    <a:cubicBezTo>
                      <a:pt x="16323" y="9123"/>
                      <a:pt x="16314" y="9125"/>
                      <a:pt x="16306" y="9130"/>
                    </a:cubicBezTo>
                    <a:cubicBezTo>
                      <a:pt x="16090" y="9260"/>
                      <a:pt x="15858" y="9387"/>
                      <a:pt x="15615" y="9506"/>
                    </a:cubicBezTo>
                    <a:cubicBezTo>
                      <a:pt x="15591" y="9519"/>
                      <a:pt x="15581" y="9548"/>
                      <a:pt x="15592" y="9572"/>
                    </a:cubicBezTo>
                    <a:cubicBezTo>
                      <a:pt x="15601" y="9588"/>
                      <a:pt x="15617" y="9600"/>
                      <a:pt x="15636" y="9600"/>
                    </a:cubicBezTo>
                    <a:lnTo>
                      <a:pt x="15635" y="9598"/>
                    </a:lnTo>
                    <a:cubicBezTo>
                      <a:pt x="15643" y="9598"/>
                      <a:pt x="15650" y="9597"/>
                      <a:pt x="15658" y="9593"/>
                    </a:cubicBezTo>
                    <a:cubicBezTo>
                      <a:pt x="15904" y="9473"/>
                      <a:pt x="16138" y="9345"/>
                      <a:pt x="16356" y="9213"/>
                    </a:cubicBezTo>
                    <a:cubicBezTo>
                      <a:pt x="16380" y="9199"/>
                      <a:pt x="16386" y="9169"/>
                      <a:pt x="16374" y="9146"/>
                    </a:cubicBezTo>
                    <a:cubicBezTo>
                      <a:pt x="16364" y="9131"/>
                      <a:pt x="16348" y="9123"/>
                      <a:pt x="16331" y="9123"/>
                    </a:cubicBezTo>
                    <a:close/>
                    <a:moveTo>
                      <a:pt x="3353" y="9508"/>
                    </a:moveTo>
                    <a:cubicBezTo>
                      <a:pt x="3308" y="9508"/>
                      <a:pt x="3283" y="9574"/>
                      <a:pt x="3331" y="9601"/>
                    </a:cubicBezTo>
                    <a:cubicBezTo>
                      <a:pt x="3561" y="9714"/>
                      <a:pt x="3806" y="9823"/>
                      <a:pt x="4056" y="9923"/>
                    </a:cubicBezTo>
                    <a:cubicBezTo>
                      <a:pt x="4063" y="9925"/>
                      <a:pt x="4069" y="9926"/>
                      <a:pt x="4075" y="9926"/>
                    </a:cubicBezTo>
                    <a:lnTo>
                      <a:pt x="4075" y="9928"/>
                    </a:lnTo>
                    <a:cubicBezTo>
                      <a:pt x="4076" y="9928"/>
                      <a:pt x="4076" y="9928"/>
                      <a:pt x="4077" y="9928"/>
                    </a:cubicBezTo>
                    <a:cubicBezTo>
                      <a:pt x="4131" y="9928"/>
                      <a:pt x="4146" y="9850"/>
                      <a:pt x="4093" y="9833"/>
                    </a:cubicBezTo>
                    <a:cubicBezTo>
                      <a:pt x="3845" y="9733"/>
                      <a:pt x="3603" y="9625"/>
                      <a:pt x="3374" y="9512"/>
                    </a:cubicBezTo>
                    <a:cubicBezTo>
                      <a:pt x="3367" y="9509"/>
                      <a:pt x="3360" y="9508"/>
                      <a:pt x="3353" y="9508"/>
                    </a:cubicBezTo>
                    <a:close/>
                    <a:moveTo>
                      <a:pt x="14915" y="9824"/>
                    </a:moveTo>
                    <a:cubicBezTo>
                      <a:pt x="14909" y="9824"/>
                      <a:pt x="14902" y="9825"/>
                      <a:pt x="14896" y="9828"/>
                    </a:cubicBezTo>
                    <a:cubicBezTo>
                      <a:pt x="14660" y="9923"/>
                      <a:pt x="14410" y="10013"/>
                      <a:pt x="14156" y="10096"/>
                    </a:cubicBezTo>
                    <a:cubicBezTo>
                      <a:pt x="14129" y="10105"/>
                      <a:pt x="14115" y="10133"/>
                      <a:pt x="14124" y="10158"/>
                    </a:cubicBezTo>
                    <a:cubicBezTo>
                      <a:pt x="14131" y="10178"/>
                      <a:pt x="14150" y="10192"/>
                      <a:pt x="14170" y="10192"/>
                    </a:cubicBezTo>
                    <a:lnTo>
                      <a:pt x="14170" y="10191"/>
                    </a:lnTo>
                    <a:cubicBezTo>
                      <a:pt x="14171" y="10192"/>
                      <a:pt x="14173" y="10192"/>
                      <a:pt x="14175" y="10192"/>
                    </a:cubicBezTo>
                    <a:cubicBezTo>
                      <a:pt x="14178" y="10192"/>
                      <a:pt x="14183" y="10191"/>
                      <a:pt x="14186" y="10190"/>
                    </a:cubicBezTo>
                    <a:cubicBezTo>
                      <a:pt x="14443" y="10106"/>
                      <a:pt x="14694" y="10014"/>
                      <a:pt x="14932" y="9919"/>
                    </a:cubicBezTo>
                    <a:cubicBezTo>
                      <a:pt x="14984" y="9896"/>
                      <a:pt x="14962" y="9824"/>
                      <a:pt x="14915" y="9824"/>
                    </a:cubicBezTo>
                    <a:close/>
                    <a:moveTo>
                      <a:pt x="4819" y="10098"/>
                    </a:moveTo>
                    <a:cubicBezTo>
                      <a:pt x="4798" y="10098"/>
                      <a:pt x="4779" y="10111"/>
                      <a:pt x="4772" y="10132"/>
                    </a:cubicBezTo>
                    <a:cubicBezTo>
                      <a:pt x="4763" y="10158"/>
                      <a:pt x="4778" y="10186"/>
                      <a:pt x="4804" y="10194"/>
                    </a:cubicBezTo>
                    <a:cubicBezTo>
                      <a:pt x="5053" y="10275"/>
                      <a:pt x="5309" y="10349"/>
                      <a:pt x="5566" y="10417"/>
                    </a:cubicBezTo>
                    <a:cubicBezTo>
                      <a:pt x="5570" y="10418"/>
                      <a:pt x="5574" y="10418"/>
                      <a:pt x="5579" y="10418"/>
                    </a:cubicBezTo>
                    <a:lnTo>
                      <a:pt x="5577" y="10418"/>
                    </a:lnTo>
                    <a:cubicBezTo>
                      <a:pt x="5578" y="10418"/>
                      <a:pt x="5578" y="10418"/>
                      <a:pt x="5579" y="10418"/>
                    </a:cubicBezTo>
                    <a:cubicBezTo>
                      <a:pt x="5636" y="10418"/>
                      <a:pt x="5645" y="10335"/>
                      <a:pt x="5590" y="10322"/>
                    </a:cubicBezTo>
                    <a:cubicBezTo>
                      <a:pt x="5336" y="10256"/>
                      <a:pt x="5081" y="10181"/>
                      <a:pt x="4833" y="10100"/>
                    </a:cubicBezTo>
                    <a:cubicBezTo>
                      <a:pt x="4828" y="10099"/>
                      <a:pt x="4823" y="10098"/>
                      <a:pt x="4819" y="10098"/>
                    </a:cubicBezTo>
                    <a:close/>
                    <a:moveTo>
                      <a:pt x="13412" y="10316"/>
                    </a:moveTo>
                    <a:cubicBezTo>
                      <a:pt x="13407" y="10316"/>
                      <a:pt x="13403" y="10317"/>
                      <a:pt x="13398" y="10318"/>
                    </a:cubicBezTo>
                    <a:cubicBezTo>
                      <a:pt x="13146" y="10384"/>
                      <a:pt x="12888" y="10443"/>
                      <a:pt x="12631" y="10496"/>
                    </a:cubicBezTo>
                    <a:cubicBezTo>
                      <a:pt x="12574" y="10508"/>
                      <a:pt x="12582" y="10591"/>
                      <a:pt x="12640" y="10593"/>
                    </a:cubicBezTo>
                    <a:cubicBezTo>
                      <a:pt x="12644" y="10593"/>
                      <a:pt x="12646" y="10593"/>
                      <a:pt x="12650" y="10591"/>
                    </a:cubicBezTo>
                    <a:cubicBezTo>
                      <a:pt x="12910" y="10538"/>
                      <a:pt x="13169" y="10479"/>
                      <a:pt x="13424" y="10412"/>
                    </a:cubicBezTo>
                    <a:cubicBezTo>
                      <a:pt x="13449" y="10405"/>
                      <a:pt x="13466" y="10379"/>
                      <a:pt x="13458" y="10353"/>
                    </a:cubicBezTo>
                    <a:cubicBezTo>
                      <a:pt x="13454" y="10331"/>
                      <a:pt x="13434" y="10316"/>
                      <a:pt x="13412" y="10316"/>
                    </a:cubicBezTo>
                    <a:close/>
                    <a:moveTo>
                      <a:pt x="6343" y="10498"/>
                    </a:moveTo>
                    <a:cubicBezTo>
                      <a:pt x="6289" y="10498"/>
                      <a:pt x="6276" y="10587"/>
                      <a:pt x="6340" y="10595"/>
                    </a:cubicBezTo>
                    <a:cubicBezTo>
                      <a:pt x="6596" y="10647"/>
                      <a:pt x="6859" y="10693"/>
                      <a:pt x="7121" y="10732"/>
                    </a:cubicBezTo>
                    <a:lnTo>
                      <a:pt x="7129" y="10732"/>
                    </a:lnTo>
                    <a:cubicBezTo>
                      <a:pt x="7190" y="10732"/>
                      <a:pt x="7196" y="10643"/>
                      <a:pt x="7135" y="10634"/>
                    </a:cubicBezTo>
                    <a:cubicBezTo>
                      <a:pt x="6874" y="10596"/>
                      <a:pt x="6614" y="10551"/>
                      <a:pt x="6359" y="10500"/>
                    </a:cubicBezTo>
                    <a:cubicBezTo>
                      <a:pt x="6353" y="10499"/>
                      <a:pt x="6348" y="10498"/>
                      <a:pt x="6343" y="10498"/>
                    </a:cubicBezTo>
                    <a:close/>
                    <a:moveTo>
                      <a:pt x="11861" y="10631"/>
                    </a:moveTo>
                    <a:cubicBezTo>
                      <a:pt x="11859" y="10631"/>
                      <a:pt x="11856" y="10632"/>
                      <a:pt x="11853" y="10632"/>
                    </a:cubicBezTo>
                    <a:cubicBezTo>
                      <a:pt x="11599" y="10670"/>
                      <a:pt x="11335" y="10702"/>
                      <a:pt x="11071" y="10728"/>
                    </a:cubicBezTo>
                    <a:cubicBezTo>
                      <a:pt x="11044" y="10729"/>
                      <a:pt x="11024" y="10755"/>
                      <a:pt x="11027" y="10781"/>
                    </a:cubicBezTo>
                    <a:cubicBezTo>
                      <a:pt x="11029" y="10807"/>
                      <a:pt x="11050" y="10826"/>
                      <a:pt x="11076" y="10826"/>
                    </a:cubicBezTo>
                    <a:cubicBezTo>
                      <a:pt x="11077" y="10826"/>
                      <a:pt x="11078" y="10826"/>
                      <a:pt x="11081" y="10824"/>
                    </a:cubicBezTo>
                    <a:cubicBezTo>
                      <a:pt x="11345" y="10799"/>
                      <a:pt x="11611" y="10766"/>
                      <a:pt x="11868" y="10729"/>
                    </a:cubicBezTo>
                    <a:cubicBezTo>
                      <a:pt x="11929" y="10720"/>
                      <a:pt x="11919" y="10631"/>
                      <a:pt x="11861" y="10631"/>
                    </a:cubicBezTo>
                    <a:close/>
                    <a:moveTo>
                      <a:pt x="7911" y="10729"/>
                    </a:moveTo>
                    <a:cubicBezTo>
                      <a:pt x="7887" y="10729"/>
                      <a:pt x="7866" y="10749"/>
                      <a:pt x="7866" y="10774"/>
                    </a:cubicBezTo>
                    <a:cubicBezTo>
                      <a:pt x="7864" y="10800"/>
                      <a:pt x="7883" y="10824"/>
                      <a:pt x="7909" y="10827"/>
                    </a:cubicBezTo>
                    <a:cubicBezTo>
                      <a:pt x="8174" y="10851"/>
                      <a:pt x="8440" y="10871"/>
                      <a:pt x="8701" y="10883"/>
                    </a:cubicBezTo>
                    <a:lnTo>
                      <a:pt x="8703" y="10883"/>
                    </a:lnTo>
                    <a:cubicBezTo>
                      <a:pt x="8704" y="10883"/>
                      <a:pt x="8705" y="10883"/>
                      <a:pt x="8706" y="10883"/>
                    </a:cubicBezTo>
                    <a:cubicBezTo>
                      <a:pt x="8769" y="10883"/>
                      <a:pt x="8770" y="10788"/>
                      <a:pt x="8706" y="10785"/>
                    </a:cubicBezTo>
                    <a:cubicBezTo>
                      <a:pt x="8446" y="10774"/>
                      <a:pt x="8182" y="10755"/>
                      <a:pt x="7919" y="10729"/>
                    </a:cubicBezTo>
                    <a:cubicBezTo>
                      <a:pt x="7917" y="10729"/>
                      <a:pt x="7914" y="10729"/>
                      <a:pt x="7911" y="10729"/>
                    </a:cubicBezTo>
                    <a:close/>
                    <a:moveTo>
                      <a:pt x="10288" y="10785"/>
                    </a:moveTo>
                    <a:cubicBezTo>
                      <a:pt x="10287" y="10785"/>
                      <a:pt x="10285" y="10785"/>
                      <a:pt x="10284" y="10785"/>
                    </a:cubicBezTo>
                    <a:cubicBezTo>
                      <a:pt x="10019" y="10798"/>
                      <a:pt x="9751" y="10802"/>
                      <a:pt x="9495" y="10804"/>
                    </a:cubicBezTo>
                    <a:cubicBezTo>
                      <a:pt x="9430" y="10804"/>
                      <a:pt x="9430" y="10902"/>
                      <a:pt x="9495" y="10902"/>
                    </a:cubicBezTo>
                    <a:lnTo>
                      <a:pt x="9516" y="10902"/>
                    </a:lnTo>
                    <a:cubicBezTo>
                      <a:pt x="9770" y="10902"/>
                      <a:pt x="10029" y="10895"/>
                      <a:pt x="10288" y="10883"/>
                    </a:cubicBezTo>
                    <a:cubicBezTo>
                      <a:pt x="10314" y="10881"/>
                      <a:pt x="10336" y="10859"/>
                      <a:pt x="10335" y="10832"/>
                    </a:cubicBezTo>
                    <a:cubicBezTo>
                      <a:pt x="10335" y="10806"/>
                      <a:pt x="10313" y="10785"/>
                      <a:pt x="10288" y="10785"/>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22" name="Google Shape;515;p44">
                <a:extLst>
                  <a:ext uri="{FF2B5EF4-FFF2-40B4-BE49-F238E27FC236}">
                    <a16:creationId xmlns:a16="http://schemas.microsoft.com/office/drawing/2014/main" xmlns="" id="{86C7DB84-F399-22AB-FFF6-D92C7C9183BE}"/>
                  </a:ext>
                </a:extLst>
              </p:cNvPr>
              <p:cNvSpPr/>
              <p:nvPr/>
            </p:nvSpPr>
            <p:spPr>
              <a:xfrm rot="480708">
                <a:off x="8011467" y="2547628"/>
                <a:ext cx="107841" cy="43772"/>
              </a:xfrm>
              <a:custGeom>
                <a:avLst/>
                <a:gdLst/>
                <a:ahLst/>
                <a:cxnLst/>
                <a:rect l="l" t="t" r="r" b="b"/>
                <a:pathLst>
                  <a:path w="4920" h="1997" extrusionOk="0">
                    <a:moveTo>
                      <a:pt x="0" y="1996"/>
                    </a:moveTo>
                    <a:cubicBezTo>
                      <a:pt x="0" y="1996"/>
                      <a:pt x="1491" y="0"/>
                      <a:pt x="4920" y="481"/>
                    </a:cubicBezTo>
                    <a:close/>
                  </a:path>
                </a:pathLst>
              </a:custGeom>
              <a:solidFill>
                <a:srgbClr val="000000">
                  <a:alpha val="145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23" name="Google Shape;516;p44">
                <a:extLst>
                  <a:ext uri="{FF2B5EF4-FFF2-40B4-BE49-F238E27FC236}">
                    <a16:creationId xmlns:a16="http://schemas.microsoft.com/office/drawing/2014/main" xmlns="" id="{15AA281B-53A5-2699-50DC-E73FAC1A27B9}"/>
                  </a:ext>
                </a:extLst>
              </p:cNvPr>
              <p:cNvSpPr/>
              <p:nvPr/>
            </p:nvSpPr>
            <p:spPr>
              <a:xfrm rot="480708">
                <a:off x="7847467" y="2775195"/>
                <a:ext cx="46885" cy="83993"/>
              </a:xfrm>
              <a:custGeom>
                <a:avLst/>
                <a:gdLst/>
                <a:ahLst/>
                <a:cxnLst/>
                <a:rect l="l" t="t" r="r" b="b"/>
                <a:pathLst>
                  <a:path w="2139" h="3832" extrusionOk="0">
                    <a:moveTo>
                      <a:pt x="1425" y="0"/>
                    </a:moveTo>
                    <a:cubicBezTo>
                      <a:pt x="1425" y="0"/>
                      <a:pt x="0" y="1620"/>
                      <a:pt x="1425" y="3832"/>
                    </a:cubicBezTo>
                    <a:cubicBezTo>
                      <a:pt x="1425" y="3832"/>
                      <a:pt x="2138" y="2879"/>
                      <a:pt x="1425" y="0"/>
                    </a:cubicBezTo>
                    <a:close/>
                  </a:path>
                </a:pathLst>
              </a:custGeom>
              <a:solidFill>
                <a:srgbClr val="000000">
                  <a:alpha val="145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24" name="Google Shape;517;p44">
                <a:extLst>
                  <a:ext uri="{FF2B5EF4-FFF2-40B4-BE49-F238E27FC236}">
                    <a16:creationId xmlns:a16="http://schemas.microsoft.com/office/drawing/2014/main" xmlns="" id="{B7D98E3A-78C9-53E3-BF12-230A55E18DA6}"/>
                  </a:ext>
                </a:extLst>
              </p:cNvPr>
              <p:cNvSpPr/>
              <p:nvPr/>
            </p:nvSpPr>
            <p:spPr>
              <a:xfrm rot="480708">
                <a:off x="7916449" y="2774807"/>
                <a:ext cx="31147" cy="28801"/>
              </a:xfrm>
              <a:custGeom>
                <a:avLst/>
                <a:gdLst/>
                <a:ahLst/>
                <a:cxnLst/>
                <a:rect l="l" t="t" r="r" b="b"/>
                <a:pathLst>
                  <a:path w="1421" h="1314" extrusionOk="0">
                    <a:moveTo>
                      <a:pt x="1" y="1"/>
                    </a:moveTo>
                    <a:cubicBezTo>
                      <a:pt x="1" y="1"/>
                      <a:pt x="193" y="1056"/>
                      <a:pt x="1420" y="1314"/>
                    </a:cubicBezTo>
                    <a:cubicBezTo>
                      <a:pt x="1420" y="1314"/>
                      <a:pt x="1127" y="320"/>
                      <a:pt x="1" y="1"/>
                    </a:cubicBezTo>
                    <a:close/>
                  </a:path>
                </a:pathLst>
              </a:custGeom>
              <a:solidFill>
                <a:srgbClr val="000000">
                  <a:alpha val="145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25" name="Google Shape;518;p44">
                <a:extLst>
                  <a:ext uri="{FF2B5EF4-FFF2-40B4-BE49-F238E27FC236}">
                    <a16:creationId xmlns:a16="http://schemas.microsoft.com/office/drawing/2014/main" xmlns="" id="{AC10B9F1-6FE4-FC09-F8A5-3A46A4BCD447}"/>
                  </a:ext>
                </a:extLst>
              </p:cNvPr>
              <p:cNvSpPr/>
              <p:nvPr/>
            </p:nvSpPr>
            <p:spPr>
              <a:xfrm rot="480708">
                <a:off x="7568885" y="2474132"/>
                <a:ext cx="77067" cy="69987"/>
              </a:xfrm>
              <a:custGeom>
                <a:avLst/>
                <a:gdLst/>
                <a:ahLst/>
                <a:cxnLst/>
                <a:rect l="l" t="t" r="r" b="b"/>
                <a:pathLst>
                  <a:path w="3516" h="3193" extrusionOk="0">
                    <a:moveTo>
                      <a:pt x="3516" y="3192"/>
                    </a:moveTo>
                    <a:cubicBezTo>
                      <a:pt x="3516" y="3192"/>
                      <a:pt x="1328" y="2863"/>
                      <a:pt x="1" y="0"/>
                    </a:cubicBezTo>
                    <a:cubicBezTo>
                      <a:pt x="2" y="0"/>
                      <a:pt x="2311" y="437"/>
                      <a:pt x="3516" y="3192"/>
                    </a:cubicBezTo>
                    <a:close/>
                  </a:path>
                </a:pathLst>
              </a:custGeom>
              <a:solidFill>
                <a:srgbClr val="000000">
                  <a:alpha val="145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26" name="Google Shape;519;p44">
                <a:extLst>
                  <a:ext uri="{FF2B5EF4-FFF2-40B4-BE49-F238E27FC236}">
                    <a16:creationId xmlns:a16="http://schemas.microsoft.com/office/drawing/2014/main" xmlns="" id="{C47642BE-DC23-72CB-D2BD-2DFD01A97F96}"/>
                  </a:ext>
                </a:extLst>
              </p:cNvPr>
              <p:cNvSpPr/>
              <p:nvPr/>
            </p:nvSpPr>
            <p:spPr>
              <a:xfrm rot="480708">
                <a:off x="7280828" y="2896427"/>
                <a:ext cx="948038" cy="350352"/>
              </a:xfrm>
              <a:custGeom>
                <a:avLst/>
                <a:gdLst/>
                <a:ahLst/>
                <a:cxnLst/>
                <a:rect l="l" t="t" r="r" b="b"/>
                <a:pathLst>
                  <a:path w="43252" h="15984" extrusionOk="0">
                    <a:moveTo>
                      <a:pt x="1039" y="15261"/>
                    </a:moveTo>
                    <a:lnTo>
                      <a:pt x="0" y="13545"/>
                    </a:lnTo>
                    <a:cubicBezTo>
                      <a:pt x="0" y="13545"/>
                      <a:pt x="6829" y="0"/>
                      <a:pt x="21538" y="0"/>
                    </a:cubicBezTo>
                    <a:cubicBezTo>
                      <a:pt x="37465" y="0"/>
                      <a:pt x="43252" y="14599"/>
                      <a:pt x="43252" y="14599"/>
                    </a:cubicBezTo>
                    <a:lnTo>
                      <a:pt x="41884" y="15983"/>
                    </a:lnTo>
                    <a:cubicBezTo>
                      <a:pt x="41884" y="15983"/>
                      <a:pt x="35585" y="1215"/>
                      <a:pt x="21690" y="1215"/>
                    </a:cubicBezTo>
                    <a:cubicBezTo>
                      <a:pt x="8305" y="1215"/>
                      <a:pt x="1039" y="15261"/>
                      <a:pt x="1039" y="15261"/>
                    </a:cubicBezTo>
                    <a:close/>
                  </a:path>
                </a:pathLst>
              </a:custGeom>
              <a:solidFill>
                <a:srgbClr val="000000">
                  <a:alpha val="145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9827" name="Google Shape;520;p44">
              <a:extLst>
                <a:ext uri="{FF2B5EF4-FFF2-40B4-BE49-F238E27FC236}">
                  <a16:creationId xmlns:a16="http://schemas.microsoft.com/office/drawing/2014/main" xmlns="" id="{E21B5864-6A4C-CBD4-CA2F-4A577D6D6B11}"/>
                </a:ext>
              </a:extLst>
            </p:cNvPr>
            <p:cNvGrpSpPr/>
            <p:nvPr/>
          </p:nvGrpSpPr>
          <p:grpSpPr>
            <a:xfrm>
              <a:off x="1072616" y="2404692"/>
              <a:ext cx="975498" cy="2521678"/>
              <a:chOff x="1074693" y="2465156"/>
              <a:chExt cx="975498" cy="2521678"/>
            </a:xfrm>
          </p:grpSpPr>
          <p:sp>
            <p:nvSpPr>
              <p:cNvPr id="9828" name="Google Shape;521;p44">
                <a:extLst>
                  <a:ext uri="{FF2B5EF4-FFF2-40B4-BE49-F238E27FC236}">
                    <a16:creationId xmlns:a16="http://schemas.microsoft.com/office/drawing/2014/main" xmlns="" id="{7D52ED1F-300B-5F66-98A1-9642E5E96C13}"/>
                  </a:ext>
                </a:extLst>
              </p:cNvPr>
              <p:cNvSpPr/>
              <p:nvPr/>
            </p:nvSpPr>
            <p:spPr>
              <a:xfrm rot="-909607">
                <a:off x="1399049" y="2463966"/>
                <a:ext cx="326786" cy="2524058"/>
              </a:xfrm>
              <a:custGeom>
                <a:avLst/>
                <a:gdLst/>
                <a:ahLst/>
                <a:cxnLst/>
                <a:rect l="l" t="t" r="r" b="b"/>
                <a:pathLst>
                  <a:path w="8265" h="63838" extrusionOk="0">
                    <a:moveTo>
                      <a:pt x="7197" y="17444"/>
                    </a:moveTo>
                    <a:lnTo>
                      <a:pt x="8264" y="3504"/>
                    </a:lnTo>
                    <a:lnTo>
                      <a:pt x="7374" y="1126"/>
                    </a:lnTo>
                    <a:cubicBezTo>
                      <a:pt x="6171" y="163"/>
                      <a:pt x="4515" y="0"/>
                      <a:pt x="3148" y="711"/>
                    </a:cubicBezTo>
                    <a:lnTo>
                      <a:pt x="2085" y="1265"/>
                    </a:lnTo>
                    <a:cubicBezTo>
                      <a:pt x="789" y="1938"/>
                      <a:pt x="1" y="3301"/>
                      <a:pt x="59" y="4760"/>
                    </a:cubicBezTo>
                    <a:lnTo>
                      <a:pt x="1474" y="57992"/>
                    </a:lnTo>
                    <a:lnTo>
                      <a:pt x="2374" y="61097"/>
                    </a:lnTo>
                    <a:cubicBezTo>
                      <a:pt x="2435" y="62435"/>
                      <a:pt x="3393" y="63562"/>
                      <a:pt x="4703" y="63838"/>
                    </a:cubicBezTo>
                    <a:lnTo>
                      <a:pt x="6062" y="62991"/>
                    </a:lnTo>
                    <a:lnTo>
                      <a:pt x="7649" y="42547"/>
                    </a:lnTo>
                    <a:close/>
                  </a:path>
                </a:pathLst>
              </a:custGeom>
              <a:solidFill>
                <a:srgbClr val="FFFFFF"/>
              </a:solidFill>
              <a:ln>
                <a:noFill/>
              </a:ln>
              <a:effectLst>
                <a:outerShdw blurRad="57150" dist="19050" dir="5400000" algn="bl" rotWithShape="0">
                  <a:srgbClr val="434343">
                    <a:alpha val="3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29" name="Google Shape;522;p44">
                <a:extLst>
                  <a:ext uri="{FF2B5EF4-FFF2-40B4-BE49-F238E27FC236}">
                    <a16:creationId xmlns:a16="http://schemas.microsoft.com/office/drawing/2014/main" xmlns="" id="{0870EA77-CF67-F89F-A94E-303F918013B3}"/>
                  </a:ext>
                </a:extLst>
              </p:cNvPr>
              <p:cNvSpPr/>
              <p:nvPr/>
            </p:nvSpPr>
            <p:spPr>
              <a:xfrm rot="-909607">
                <a:off x="1503627" y="3054716"/>
                <a:ext cx="223511" cy="1749973"/>
              </a:xfrm>
              <a:custGeom>
                <a:avLst/>
                <a:gdLst/>
                <a:ahLst/>
                <a:cxnLst/>
                <a:rect l="l" t="t" r="r" b="b"/>
                <a:pathLst>
                  <a:path w="5653" h="44260" extrusionOk="0">
                    <a:moveTo>
                      <a:pt x="2032" y="41795"/>
                    </a:moveTo>
                    <a:cubicBezTo>
                      <a:pt x="2032" y="41795"/>
                      <a:pt x="1" y="25023"/>
                      <a:pt x="1305" y="53"/>
                    </a:cubicBezTo>
                    <a:lnTo>
                      <a:pt x="4270" y="1"/>
                    </a:lnTo>
                    <a:cubicBezTo>
                      <a:pt x="4270" y="1"/>
                      <a:pt x="5652" y="21152"/>
                      <a:pt x="4373" y="41754"/>
                    </a:cubicBezTo>
                    <a:cubicBezTo>
                      <a:pt x="4373" y="41754"/>
                      <a:pt x="3557" y="44260"/>
                      <a:pt x="2032" y="41795"/>
                    </a:cubicBezTo>
                    <a:close/>
                  </a:path>
                </a:pathLst>
              </a:custGeom>
              <a:solidFill>
                <a:srgbClr val="82EF6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30" name="Google Shape;523;p44">
                <a:extLst>
                  <a:ext uri="{FF2B5EF4-FFF2-40B4-BE49-F238E27FC236}">
                    <a16:creationId xmlns:a16="http://schemas.microsoft.com/office/drawing/2014/main" xmlns="" id="{623107B9-BCA5-04D5-4284-77200011C298}"/>
                  </a:ext>
                </a:extLst>
              </p:cNvPr>
              <p:cNvSpPr/>
              <p:nvPr/>
            </p:nvSpPr>
            <p:spPr>
              <a:xfrm rot="-909607">
                <a:off x="1386642" y="3074498"/>
                <a:ext cx="162740" cy="632418"/>
              </a:xfrm>
              <a:custGeom>
                <a:avLst/>
                <a:gdLst/>
                <a:ahLst/>
                <a:cxnLst/>
                <a:rect l="l" t="t" r="r" b="b"/>
                <a:pathLst>
                  <a:path w="4116" h="15995" extrusionOk="0">
                    <a:moveTo>
                      <a:pt x="132" y="15995"/>
                    </a:moveTo>
                    <a:cubicBezTo>
                      <a:pt x="132" y="15995"/>
                      <a:pt x="2342" y="15207"/>
                      <a:pt x="4116" y="15568"/>
                    </a:cubicBezTo>
                    <a:cubicBezTo>
                      <a:pt x="4116" y="15568"/>
                      <a:pt x="3970" y="7193"/>
                      <a:pt x="3534" y="1"/>
                    </a:cubicBezTo>
                    <a:lnTo>
                      <a:pt x="569" y="53"/>
                    </a:lnTo>
                    <a:cubicBezTo>
                      <a:pt x="569" y="53"/>
                      <a:pt x="1" y="8387"/>
                      <a:pt x="132" y="15995"/>
                    </a:cubicBezTo>
                    <a:close/>
                  </a:path>
                </a:pathLst>
              </a:custGeom>
              <a:solidFill>
                <a:srgbClr val="FFE48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31" name="Google Shape;524;p44">
                <a:extLst>
                  <a:ext uri="{FF2B5EF4-FFF2-40B4-BE49-F238E27FC236}">
                    <a16:creationId xmlns:a16="http://schemas.microsoft.com/office/drawing/2014/main" xmlns="" id="{6E6EF2B9-CEDB-D619-B5A5-3853D6FB1898}"/>
                  </a:ext>
                </a:extLst>
              </p:cNvPr>
              <p:cNvSpPr/>
              <p:nvPr/>
            </p:nvSpPr>
            <p:spPr>
              <a:xfrm rot="-909607">
                <a:off x="1226190" y="2605754"/>
                <a:ext cx="185673" cy="491028"/>
              </a:xfrm>
              <a:custGeom>
                <a:avLst/>
                <a:gdLst/>
                <a:ahLst/>
                <a:cxnLst/>
                <a:rect l="l" t="t" r="r" b="b"/>
                <a:pathLst>
                  <a:path w="4696" h="12419" extrusionOk="0">
                    <a:moveTo>
                      <a:pt x="928" y="12419"/>
                    </a:moveTo>
                    <a:lnTo>
                      <a:pt x="1" y="117"/>
                    </a:lnTo>
                    <a:lnTo>
                      <a:pt x="812" y="1"/>
                    </a:lnTo>
                    <a:lnTo>
                      <a:pt x="1344" y="9962"/>
                    </a:lnTo>
                    <a:lnTo>
                      <a:pt x="1075" y="9"/>
                    </a:lnTo>
                    <a:lnTo>
                      <a:pt x="4695" y="168"/>
                    </a:lnTo>
                    <a:lnTo>
                      <a:pt x="3893" y="12367"/>
                    </a:lnTo>
                    <a:close/>
                  </a:path>
                </a:pathLst>
              </a:custGeom>
              <a:solidFill>
                <a:srgbClr val="E3274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32" name="Google Shape;525;p44">
                <a:extLst>
                  <a:ext uri="{FF2B5EF4-FFF2-40B4-BE49-F238E27FC236}">
                    <a16:creationId xmlns:a16="http://schemas.microsoft.com/office/drawing/2014/main" xmlns="" id="{D51494DC-1692-E03F-2628-F3023632591D}"/>
                  </a:ext>
                </a:extLst>
              </p:cNvPr>
              <p:cNvSpPr/>
              <p:nvPr/>
            </p:nvSpPr>
            <p:spPr>
              <a:xfrm rot="-909607">
                <a:off x="1308668" y="2968534"/>
                <a:ext cx="122372" cy="121146"/>
              </a:xfrm>
              <a:custGeom>
                <a:avLst/>
                <a:gdLst/>
                <a:ahLst/>
                <a:cxnLst/>
                <a:rect l="l" t="t" r="r" b="b"/>
                <a:pathLst>
                  <a:path w="3095" h="3064" extrusionOk="0">
                    <a:moveTo>
                      <a:pt x="1" y="2268"/>
                    </a:moveTo>
                    <a:cubicBezTo>
                      <a:pt x="1" y="2268"/>
                      <a:pt x="327" y="2868"/>
                      <a:pt x="523" y="2866"/>
                    </a:cubicBezTo>
                    <a:cubicBezTo>
                      <a:pt x="721" y="2862"/>
                      <a:pt x="474" y="1"/>
                      <a:pt x="474" y="1"/>
                    </a:cubicBezTo>
                    <a:cubicBezTo>
                      <a:pt x="474" y="1"/>
                      <a:pt x="693" y="2289"/>
                      <a:pt x="1004" y="2625"/>
                    </a:cubicBezTo>
                    <a:cubicBezTo>
                      <a:pt x="1315" y="2959"/>
                      <a:pt x="3094" y="2017"/>
                      <a:pt x="3094" y="2017"/>
                    </a:cubicBezTo>
                    <a:lnTo>
                      <a:pt x="3028" y="3012"/>
                    </a:lnTo>
                    <a:lnTo>
                      <a:pt x="64" y="3064"/>
                    </a:lnTo>
                    <a:close/>
                  </a:path>
                </a:pathLst>
              </a:custGeom>
              <a:solidFill>
                <a:srgbClr val="000000">
                  <a:alpha val="145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33" name="Google Shape;526;p44">
                <a:extLst>
                  <a:ext uri="{FF2B5EF4-FFF2-40B4-BE49-F238E27FC236}">
                    <a16:creationId xmlns:a16="http://schemas.microsoft.com/office/drawing/2014/main" xmlns="" id="{ECDBEBB0-F609-C2B9-0B6A-878C91B6483D}"/>
                  </a:ext>
                </a:extLst>
              </p:cNvPr>
              <p:cNvSpPr/>
              <p:nvPr/>
            </p:nvSpPr>
            <p:spPr>
              <a:xfrm rot="-909607">
                <a:off x="1208980" y="2608361"/>
                <a:ext cx="143169" cy="39380"/>
              </a:xfrm>
              <a:custGeom>
                <a:avLst/>
                <a:gdLst/>
                <a:ahLst/>
                <a:cxnLst/>
                <a:rect l="l" t="t" r="r" b="b"/>
                <a:pathLst>
                  <a:path w="3621" h="996" extrusionOk="0">
                    <a:moveTo>
                      <a:pt x="0" y="1"/>
                    </a:moveTo>
                    <a:cubicBezTo>
                      <a:pt x="0" y="1"/>
                      <a:pt x="1281" y="996"/>
                      <a:pt x="3620" y="160"/>
                    </a:cubicBezTo>
                    <a:close/>
                  </a:path>
                </a:pathLst>
              </a:custGeom>
              <a:solidFill>
                <a:srgbClr val="000000">
                  <a:alpha val="145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42" name="Google Shape;527;p44">
                <a:extLst>
                  <a:ext uri="{FF2B5EF4-FFF2-40B4-BE49-F238E27FC236}">
                    <a16:creationId xmlns:a16="http://schemas.microsoft.com/office/drawing/2014/main" xmlns="" id="{97C643C5-838B-D85A-D544-6CD5B1C774B6}"/>
                  </a:ext>
                </a:extLst>
              </p:cNvPr>
              <p:cNvSpPr/>
              <p:nvPr/>
            </p:nvSpPr>
            <p:spPr>
              <a:xfrm rot="-909607">
                <a:off x="1167898" y="2633947"/>
                <a:ext cx="32105" cy="24791"/>
              </a:xfrm>
              <a:custGeom>
                <a:avLst/>
                <a:gdLst/>
                <a:ahLst/>
                <a:cxnLst/>
                <a:rect l="l" t="t" r="r" b="b"/>
                <a:pathLst>
                  <a:path w="812" h="627" extrusionOk="0">
                    <a:moveTo>
                      <a:pt x="1" y="117"/>
                    </a:moveTo>
                    <a:cubicBezTo>
                      <a:pt x="1" y="117"/>
                      <a:pt x="655" y="627"/>
                      <a:pt x="812" y="1"/>
                    </a:cubicBezTo>
                    <a:close/>
                  </a:path>
                </a:pathLst>
              </a:custGeom>
              <a:solidFill>
                <a:srgbClr val="000000">
                  <a:alpha val="145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43" name="Google Shape;528;p44">
                <a:extLst>
                  <a:ext uri="{FF2B5EF4-FFF2-40B4-BE49-F238E27FC236}">
                    <a16:creationId xmlns:a16="http://schemas.microsoft.com/office/drawing/2014/main" xmlns="" id="{366E2807-83AC-43F9-BD4D-870D50482913}"/>
                  </a:ext>
                </a:extLst>
              </p:cNvPr>
              <p:cNvSpPr/>
              <p:nvPr/>
            </p:nvSpPr>
            <p:spPr>
              <a:xfrm rot="-909607">
                <a:off x="1337382" y="2600698"/>
                <a:ext cx="27716" cy="415233"/>
              </a:xfrm>
              <a:custGeom>
                <a:avLst/>
                <a:gdLst/>
                <a:ahLst/>
                <a:cxnLst/>
                <a:rect l="l" t="t" r="r" b="b"/>
                <a:pathLst>
                  <a:path w="701" h="10502" extrusionOk="0">
                    <a:moveTo>
                      <a:pt x="546" y="322"/>
                    </a:moveTo>
                    <a:lnTo>
                      <a:pt x="0" y="10502"/>
                    </a:lnTo>
                    <a:lnTo>
                      <a:pt x="701" y="297"/>
                    </a:lnTo>
                    <a:lnTo>
                      <a:pt x="598" y="0"/>
                    </a:lnTo>
                    <a:close/>
                  </a:path>
                </a:pathLst>
              </a:custGeom>
              <a:solidFill>
                <a:srgbClr val="000000">
                  <a:alpha val="145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44" name="Google Shape;529;p44">
                <a:extLst>
                  <a:ext uri="{FF2B5EF4-FFF2-40B4-BE49-F238E27FC236}">
                    <a16:creationId xmlns:a16="http://schemas.microsoft.com/office/drawing/2014/main" xmlns="" id="{F70776AD-15F1-4027-E98A-E5A6D5984E7A}"/>
                  </a:ext>
                </a:extLst>
              </p:cNvPr>
              <p:cNvSpPr/>
              <p:nvPr/>
            </p:nvSpPr>
            <p:spPr>
              <a:xfrm rot="-909607">
                <a:off x="1371598" y="2593611"/>
                <a:ext cx="22062" cy="439312"/>
              </a:xfrm>
              <a:custGeom>
                <a:avLst/>
                <a:gdLst/>
                <a:ahLst/>
                <a:cxnLst/>
                <a:rect l="l" t="t" r="r" b="b"/>
                <a:pathLst>
                  <a:path w="558" h="11111" extrusionOk="0">
                    <a:moveTo>
                      <a:pt x="358" y="1"/>
                    </a:moveTo>
                    <a:lnTo>
                      <a:pt x="557" y="109"/>
                    </a:lnTo>
                    <a:lnTo>
                      <a:pt x="0" y="11111"/>
                    </a:lnTo>
                    <a:lnTo>
                      <a:pt x="523" y="121"/>
                    </a:lnTo>
                    <a:close/>
                  </a:path>
                </a:pathLst>
              </a:custGeom>
              <a:solidFill>
                <a:srgbClr val="E3274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45" name="Google Shape;530;p44">
                <a:extLst>
                  <a:ext uri="{FF2B5EF4-FFF2-40B4-BE49-F238E27FC236}">
                    <a16:creationId xmlns:a16="http://schemas.microsoft.com/office/drawing/2014/main" xmlns="" id="{967172E4-27D4-9A00-8C9F-B22BAF05003B}"/>
                  </a:ext>
                </a:extLst>
              </p:cNvPr>
              <p:cNvSpPr/>
              <p:nvPr/>
            </p:nvSpPr>
            <p:spPr>
              <a:xfrm rot="-909607">
                <a:off x="1386642" y="3074498"/>
                <a:ext cx="162740" cy="632418"/>
              </a:xfrm>
              <a:custGeom>
                <a:avLst/>
                <a:gdLst/>
                <a:ahLst/>
                <a:cxnLst/>
                <a:rect l="l" t="t" r="r" b="b"/>
                <a:pathLst>
                  <a:path w="4116" h="15995" extrusionOk="0">
                    <a:moveTo>
                      <a:pt x="132" y="15995"/>
                    </a:moveTo>
                    <a:cubicBezTo>
                      <a:pt x="132" y="15995"/>
                      <a:pt x="2342" y="15207"/>
                      <a:pt x="4116" y="15568"/>
                    </a:cubicBezTo>
                    <a:cubicBezTo>
                      <a:pt x="4116" y="15568"/>
                      <a:pt x="3970" y="7193"/>
                      <a:pt x="3534" y="1"/>
                    </a:cubicBezTo>
                    <a:lnTo>
                      <a:pt x="569" y="53"/>
                    </a:lnTo>
                    <a:cubicBezTo>
                      <a:pt x="569" y="53"/>
                      <a:pt x="1" y="8387"/>
                      <a:pt x="132" y="15995"/>
                    </a:cubicBezTo>
                    <a:close/>
                  </a:path>
                </a:pathLst>
              </a:custGeom>
              <a:gradFill>
                <a:gsLst>
                  <a:gs pos="0">
                    <a:srgbClr val="FFE487"/>
                  </a:gs>
                  <a:gs pos="100000">
                    <a:srgbClr val="FF785D"/>
                  </a:gs>
                </a:gsLst>
                <a:lin ang="5400700" scaled="0"/>
              </a:gra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46" name="Google Shape;531;p44">
                <a:extLst>
                  <a:ext uri="{FF2B5EF4-FFF2-40B4-BE49-F238E27FC236}">
                    <a16:creationId xmlns:a16="http://schemas.microsoft.com/office/drawing/2014/main" xmlns="" id="{D10B15EC-24F8-20BB-A5DB-EAF1585A6BC4}"/>
                  </a:ext>
                </a:extLst>
              </p:cNvPr>
              <p:cNvSpPr/>
              <p:nvPr/>
            </p:nvSpPr>
            <p:spPr>
              <a:xfrm rot="-909607">
                <a:off x="1378308" y="2588549"/>
                <a:ext cx="66267" cy="487035"/>
              </a:xfrm>
              <a:custGeom>
                <a:avLst/>
                <a:gdLst/>
                <a:ahLst/>
                <a:cxnLst/>
                <a:rect l="l" t="t" r="r" b="b"/>
                <a:pathLst>
                  <a:path w="1676" h="12318" extrusionOk="0">
                    <a:moveTo>
                      <a:pt x="0" y="12174"/>
                    </a:moveTo>
                    <a:lnTo>
                      <a:pt x="1437" y="6"/>
                    </a:lnTo>
                    <a:lnTo>
                      <a:pt x="1676" y="1"/>
                    </a:lnTo>
                    <a:lnTo>
                      <a:pt x="10" y="12317"/>
                    </a:lnTo>
                    <a:close/>
                  </a:path>
                </a:pathLst>
              </a:custGeom>
              <a:solidFill>
                <a:srgbClr val="E3274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47" name="Google Shape;532;p44">
                <a:extLst>
                  <a:ext uri="{FF2B5EF4-FFF2-40B4-BE49-F238E27FC236}">
                    <a16:creationId xmlns:a16="http://schemas.microsoft.com/office/drawing/2014/main" xmlns="" id="{428A3724-29A7-54E9-20C9-F0433FBC715D}"/>
                  </a:ext>
                </a:extLst>
              </p:cNvPr>
              <p:cNvSpPr/>
              <p:nvPr/>
            </p:nvSpPr>
            <p:spPr>
              <a:xfrm rot="-909607">
                <a:off x="1565491" y="3057118"/>
                <a:ext cx="97937" cy="1523971"/>
              </a:xfrm>
              <a:custGeom>
                <a:avLst/>
                <a:gdLst/>
                <a:ahLst/>
                <a:cxnLst/>
                <a:rect l="l" t="t" r="r" b="b"/>
                <a:pathLst>
                  <a:path w="2477" h="38544" extrusionOk="0">
                    <a:moveTo>
                      <a:pt x="2291" y="19254"/>
                    </a:moveTo>
                    <a:cubicBezTo>
                      <a:pt x="2476" y="29892"/>
                      <a:pt x="2155" y="38523"/>
                      <a:pt x="1573" y="38534"/>
                    </a:cubicBezTo>
                    <a:cubicBezTo>
                      <a:pt x="992" y="38543"/>
                      <a:pt x="371" y="29929"/>
                      <a:pt x="187" y="19291"/>
                    </a:cubicBezTo>
                    <a:cubicBezTo>
                      <a:pt x="1" y="8653"/>
                      <a:pt x="322" y="21"/>
                      <a:pt x="903" y="11"/>
                    </a:cubicBezTo>
                    <a:cubicBezTo>
                      <a:pt x="1485" y="1"/>
                      <a:pt x="2105" y="8616"/>
                      <a:pt x="2291" y="19254"/>
                    </a:cubicBezTo>
                    <a:close/>
                  </a:path>
                </a:pathLst>
              </a:custGeom>
              <a:solidFill>
                <a:srgbClr val="FFFFFF">
                  <a:alpha val="2514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48" name="Google Shape;533;p44">
                <a:extLst>
                  <a:ext uri="{FF2B5EF4-FFF2-40B4-BE49-F238E27FC236}">
                    <a16:creationId xmlns:a16="http://schemas.microsoft.com/office/drawing/2014/main" xmlns="" id="{63B9C326-5253-FFAB-B618-917B3C4E6685}"/>
                  </a:ext>
                </a:extLst>
              </p:cNvPr>
              <p:cNvSpPr/>
              <p:nvPr/>
            </p:nvSpPr>
            <p:spPr>
              <a:xfrm rot="-909607">
                <a:off x="1226190" y="2605754"/>
                <a:ext cx="185673" cy="491028"/>
              </a:xfrm>
              <a:custGeom>
                <a:avLst/>
                <a:gdLst/>
                <a:ahLst/>
                <a:cxnLst/>
                <a:rect l="l" t="t" r="r" b="b"/>
                <a:pathLst>
                  <a:path w="4696" h="12419" extrusionOk="0">
                    <a:moveTo>
                      <a:pt x="928" y="12419"/>
                    </a:moveTo>
                    <a:lnTo>
                      <a:pt x="1" y="117"/>
                    </a:lnTo>
                    <a:lnTo>
                      <a:pt x="812" y="1"/>
                    </a:lnTo>
                    <a:lnTo>
                      <a:pt x="1344" y="9962"/>
                    </a:lnTo>
                    <a:lnTo>
                      <a:pt x="1075" y="9"/>
                    </a:lnTo>
                    <a:lnTo>
                      <a:pt x="4695" y="168"/>
                    </a:lnTo>
                    <a:lnTo>
                      <a:pt x="3893" y="12367"/>
                    </a:lnTo>
                    <a:close/>
                  </a:path>
                </a:pathLst>
              </a:custGeom>
              <a:gradFill>
                <a:gsLst>
                  <a:gs pos="0">
                    <a:srgbClr val="000000">
                      <a:alpha val="14509"/>
                    </a:srgbClr>
                  </a:gs>
                  <a:gs pos="100000">
                    <a:srgbClr val="E32747"/>
                  </a:gs>
                </a:gsLst>
                <a:lin ang="5400700" scaled="0"/>
              </a:gra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49" name="Google Shape;534;p44">
                <a:extLst>
                  <a:ext uri="{FF2B5EF4-FFF2-40B4-BE49-F238E27FC236}">
                    <a16:creationId xmlns:a16="http://schemas.microsoft.com/office/drawing/2014/main" xmlns="" id="{CE3F612D-7540-DAC8-2231-A04ECB418C61}"/>
                  </a:ext>
                </a:extLst>
              </p:cNvPr>
              <p:cNvSpPr/>
              <p:nvPr/>
            </p:nvSpPr>
            <p:spPr>
              <a:xfrm rot="-909607">
                <a:off x="1371598" y="2593611"/>
                <a:ext cx="22062" cy="439312"/>
              </a:xfrm>
              <a:custGeom>
                <a:avLst/>
                <a:gdLst/>
                <a:ahLst/>
                <a:cxnLst/>
                <a:rect l="l" t="t" r="r" b="b"/>
                <a:pathLst>
                  <a:path w="558" h="11111" extrusionOk="0">
                    <a:moveTo>
                      <a:pt x="358" y="1"/>
                    </a:moveTo>
                    <a:lnTo>
                      <a:pt x="557" y="109"/>
                    </a:lnTo>
                    <a:lnTo>
                      <a:pt x="0" y="11111"/>
                    </a:lnTo>
                    <a:lnTo>
                      <a:pt x="523" y="121"/>
                    </a:lnTo>
                    <a:close/>
                  </a:path>
                </a:pathLst>
              </a:custGeom>
              <a:gradFill>
                <a:gsLst>
                  <a:gs pos="0">
                    <a:srgbClr val="000000">
                      <a:alpha val="14509"/>
                    </a:srgbClr>
                  </a:gs>
                  <a:gs pos="100000">
                    <a:srgbClr val="E32747"/>
                  </a:gs>
                </a:gsLst>
                <a:lin ang="5400700" scaled="0"/>
              </a:gra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50" name="Google Shape;535;p44">
                <a:extLst>
                  <a:ext uri="{FF2B5EF4-FFF2-40B4-BE49-F238E27FC236}">
                    <a16:creationId xmlns:a16="http://schemas.microsoft.com/office/drawing/2014/main" xmlns="" id="{035DB7CF-1C35-DB52-E85D-3F5B3A632B8F}"/>
                  </a:ext>
                </a:extLst>
              </p:cNvPr>
              <p:cNvSpPr/>
              <p:nvPr/>
            </p:nvSpPr>
            <p:spPr>
              <a:xfrm rot="-909607">
                <a:off x="1378308" y="2588549"/>
                <a:ext cx="66267" cy="487035"/>
              </a:xfrm>
              <a:custGeom>
                <a:avLst/>
                <a:gdLst/>
                <a:ahLst/>
                <a:cxnLst/>
                <a:rect l="l" t="t" r="r" b="b"/>
                <a:pathLst>
                  <a:path w="1676" h="12318" extrusionOk="0">
                    <a:moveTo>
                      <a:pt x="0" y="12174"/>
                    </a:moveTo>
                    <a:lnTo>
                      <a:pt x="1437" y="6"/>
                    </a:lnTo>
                    <a:lnTo>
                      <a:pt x="1676" y="1"/>
                    </a:lnTo>
                    <a:lnTo>
                      <a:pt x="10" y="12317"/>
                    </a:lnTo>
                    <a:close/>
                  </a:path>
                </a:pathLst>
              </a:custGeom>
              <a:gradFill>
                <a:gsLst>
                  <a:gs pos="0">
                    <a:srgbClr val="000000">
                      <a:alpha val="14509"/>
                    </a:srgbClr>
                  </a:gs>
                  <a:gs pos="100000">
                    <a:srgbClr val="E32747"/>
                  </a:gs>
                </a:gsLst>
                <a:lin ang="5400700" scaled="0"/>
              </a:gra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9851" name="Google Shape;536;p44">
              <a:extLst>
                <a:ext uri="{FF2B5EF4-FFF2-40B4-BE49-F238E27FC236}">
                  <a16:creationId xmlns:a16="http://schemas.microsoft.com/office/drawing/2014/main" xmlns="" id="{DA094D06-89F1-9C4D-5B17-680EB9FC7CE6}"/>
                </a:ext>
              </a:extLst>
            </p:cNvPr>
            <p:cNvGrpSpPr/>
            <p:nvPr/>
          </p:nvGrpSpPr>
          <p:grpSpPr>
            <a:xfrm rot="-237302">
              <a:off x="6775981" y="2841054"/>
              <a:ext cx="2058377" cy="2096091"/>
              <a:chOff x="1237575" y="238125"/>
              <a:chExt cx="5143975" cy="5238225"/>
            </a:xfrm>
          </p:grpSpPr>
          <p:sp>
            <p:nvSpPr>
              <p:cNvPr id="9852" name="Google Shape;537;p44">
                <a:extLst>
                  <a:ext uri="{FF2B5EF4-FFF2-40B4-BE49-F238E27FC236}">
                    <a16:creationId xmlns:a16="http://schemas.microsoft.com/office/drawing/2014/main" xmlns="" id="{73B88B42-3258-2A16-D047-DBEC3BEFDAE4}"/>
                  </a:ext>
                </a:extLst>
              </p:cNvPr>
              <p:cNvSpPr/>
              <p:nvPr/>
            </p:nvSpPr>
            <p:spPr>
              <a:xfrm>
                <a:off x="1237575" y="238125"/>
                <a:ext cx="5143975" cy="5238225"/>
              </a:xfrm>
              <a:custGeom>
                <a:avLst/>
                <a:gdLst/>
                <a:ahLst/>
                <a:cxnLst/>
                <a:rect l="l" t="t" r="r" b="b"/>
                <a:pathLst>
                  <a:path w="205759" h="209529" extrusionOk="0">
                    <a:moveTo>
                      <a:pt x="188460" y="0"/>
                    </a:moveTo>
                    <a:lnTo>
                      <a:pt x="0" y="113028"/>
                    </a:lnTo>
                    <a:lnTo>
                      <a:pt x="54153" y="209528"/>
                    </a:lnTo>
                    <a:lnTo>
                      <a:pt x="65411" y="209528"/>
                    </a:lnTo>
                    <a:lnTo>
                      <a:pt x="205758" y="5358"/>
                    </a:lnTo>
                    <a:lnTo>
                      <a:pt x="188460" y="0"/>
                    </a:lnTo>
                    <a:close/>
                  </a:path>
                </a:pathLst>
              </a:custGeom>
              <a:solidFill>
                <a:srgbClr val="FFFFFF"/>
              </a:solidFill>
              <a:ln>
                <a:noFill/>
              </a:ln>
              <a:effectLst>
                <a:outerShdw blurRad="57150" dist="19050" dir="5400000" algn="bl" rotWithShape="0">
                  <a:srgbClr val="434343">
                    <a:alpha val="3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53" name="Google Shape;538;p44">
                <a:extLst>
                  <a:ext uri="{FF2B5EF4-FFF2-40B4-BE49-F238E27FC236}">
                    <a16:creationId xmlns:a16="http://schemas.microsoft.com/office/drawing/2014/main" xmlns="" id="{2A50EBC2-52D0-F5A4-ECDB-51E9F99DFA02}"/>
                  </a:ext>
                </a:extLst>
              </p:cNvPr>
              <p:cNvSpPr/>
              <p:nvPr/>
            </p:nvSpPr>
            <p:spPr>
              <a:xfrm>
                <a:off x="1448725" y="405400"/>
                <a:ext cx="4644350" cy="4901675"/>
              </a:xfrm>
              <a:custGeom>
                <a:avLst/>
                <a:gdLst/>
                <a:ahLst/>
                <a:cxnLst/>
                <a:rect l="l" t="t" r="r" b="b"/>
                <a:pathLst>
                  <a:path w="185774" h="196067" extrusionOk="0">
                    <a:moveTo>
                      <a:pt x="1" y="109691"/>
                    </a:moveTo>
                    <a:lnTo>
                      <a:pt x="50386" y="196067"/>
                    </a:lnTo>
                    <a:lnTo>
                      <a:pt x="185773" y="1"/>
                    </a:lnTo>
                    <a:close/>
                    <a:moveTo>
                      <a:pt x="39871" y="112364"/>
                    </a:moveTo>
                    <a:lnTo>
                      <a:pt x="114710" y="63267"/>
                    </a:lnTo>
                    <a:lnTo>
                      <a:pt x="57135" y="141962"/>
                    </a:lnTo>
                    <a:close/>
                  </a:path>
                </a:pathLst>
              </a:custGeom>
              <a:gradFill>
                <a:gsLst>
                  <a:gs pos="0">
                    <a:srgbClr val="FFE487"/>
                  </a:gs>
                  <a:gs pos="100000">
                    <a:srgbClr val="FF785D"/>
                  </a:gs>
                </a:gsLst>
                <a:lin ang="5400700" scaled="0"/>
              </a:gra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54" name="Google Shape;539;p44">
                <a:extLst>
                  <a:ext uri="{FF2B5EF4-FFF2-40B4-BE49-F238E27FC236}">
                    <a16:creationId xmlns:a16="http://schemas.microsoft.com/office/drawing/2014/main" xmlns="" id="{9113CB64-014B-3384-F137-195EAC21D678}"/>
                  </a:ext>
                </a:extLst>
              </p:cNvPr>
              <p:cNvSpPr/>
              <p:nvPr/>
            </p:nvSpPr>
            <p:spPr>
              <a:xfrm>
                <a:off x="2708375" y="405400"/>
                <a:ext cx="3435525" cy="4911600"/>
              </a:xfrm>
              <a:custGeom>
                <a:avLst/>
                <a:gdLst/>
                <a:ahLst/>
                <a:cxnLst/>
                <a:rect l="l" t="t" r="r" b="b"/>
                <a:pathLst>
                  <a:path w="137421" h="196464" extrusionOk="0">
                    <a:moveTo>
                      <a:pt x="135387" y="1"/>
                    </a:moveTo>
                    <a:lnTo>
                      <a:pt x="0" y="196066"/>
                    </a:lnTo>
                    <a:lnTo>
                      <a:pt x="981" y="196464"/>
                    </a:lnTo>
                    <a:lnTo>
                      <a:pt x="137421" y="1632"/>
                    </a:lnTo>
                    <a:lnTo>
                      <a:pt x="135387" y="1"/>
                    </a:lnTo>
                    <a:close/>
                  </a:path>
                </a:pathLst>
              </a:custGeom>
              <a:solidFill>
                <a:srgbClr val="FF78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55" name="Google Shape;540;p44">
                <a:extLst>
                  <a:ext uri="{FF2B5EF4-FFF2-40B4-BE49-F238E27FC236}">
                    <a16:creationId xmlns:a16="http://schemas.microsoft.com/office/drawing/2014/main" xmlns="" id="{DB63342E-48AB-DA7A-B61E-EFDB29D300A8}"/>
                  </a:ext>
                </a:extLst>
              </p:cNvPr>
              <p:cNvSpPr/>
              <p:nvPr/>
            </p:nvSpPr>
            <p:spPr>
              <a:xfrm>
                <a:off x="2416275" y="1987075"/>
                <a:ext cx="1900200" cy="1967375"/>
              </a:xfrm>
              <a:custGeom>
                <a:avLst/>
                <a:gdLst/>
                <a:ahLst/>
                <a:cxnLst/>
                <a:rect l="l" t="t" r="r" b="b"/>
                <a:pathLst>
                  <a:path w="76008" h="78695" extrusionOk="0">
                    <a:moveTo>
                      <a:pt x="76008" y="0"/>
                    </a:moveTo>
                    <a:lnTo>
                      <a:pt x="1" y="47092"/>
                    </a:lnTo>
                    <a:lnTo>
                      <a:pt x="18435" y="78695"/>
                    </a:lnTo>
                    <a:lnTo>
                      <a:pt x="19771" y="76859"/>
                    </a:lnTo>
                    <a:lnTo>
                      <a:pt x="2063" y="48511"/>
                    </a:lnTo>
                    <a:lnTo>
                      <a:pt x="72855" y="4311"/>
                    </a:lnTo>
                    <a:lnTo>
                      <a:pt x="76008" y="0"/>
                    </a:lnTo>
                    <a:close/>
                  </a:path>
                </a:pathLst>
              </a:custGeom>
              <a:solidFill>
                <a:srgbClr val="FF78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56" name="Google Shape;541;p44">
                <a:extLst>
                  <a:ext uri="{FF2B5EF4-FFF2-40B4-BE49-F238E27FC236}">
                    <a16:creationId xmlns:a16="http://schemas.microsoft.com/office/drawing/2014/main" xmlns="" id="{398201B8-6A7A-CE39-B26A-F2E3387D2AF7}"/>
                  </a:ext>
                </a:extLst>
              </p:cNvPr>
              <p:cNvSpPr/>
              <p:nvPr/>
            </p:nvSpPr>
            <p:spPr>
              <a:xfrm>
                <a:off x="2704635" y="404313"/>
                <a:ext cx="3384698" cy="4901648"/>
              </a:xfrm>
              <a:custGeom>
                <a:avLst/>
                <a:gdLst/>
                <a:ahLst/>
                <a:cxnLst/>
                <a:rect l="l" t="t" r="r" b="b"/>
                <a:pathLst>
                  <a:path w="135388" h="196066" extrusionOk="0">
                    <a:moveTo>
                      <a:pt x="135387" y="1"/>
                    </a:moveTo>
                    <a:lnTo>
                      <a:pt x="64324" y="63267"/>
                    </a:lnTo>
                    <a:lnTo>
                      <a:pt x="6751" y="141962"/>
                    </a:lnTo>
                    <a:lnTo>
                      <a:pt x="0" y="196066"/>
                    </a:lnTo>
                    <a:lnTo>
                      <a:pt x="0" y="196066"/>
                    </a:lnTo>
                    <a:lnTo>
                      <a:pt x="135387" y="1"/>
                    </a:lnTo>
                    <a:close/>
                  </a:path>
                </a:pathLst>
              </a:custGeom>
              <a:gradFill>
                <a:gsLst>
                  <a:gs pos="0">
                    <a:srgbClr val="FFE487"/>
                  </a:gs>
                  <a:gs pos="100000">
                    <a:srgbClr val="FF785D"/>
                  </a:gs>
                </a:gsLst>
                <a:lin ang="5400700" scaled="0"/>
              </a:gra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57" name="Google Shape;542;p44">
                <a:extLst>
                  <a:ext uri="{FF2B5EF4-FFF2-40B4-BE49-F238E27FC236}">
                    <a16:creationId xmlns:a16="http://schemas.microsoft.com/office/drawing/2014/main" xmlns="" id="{B233489A-10F4-FFDB-F038-951560B289CB}"/>
                  </a:ext>
                </a:extLst>
              </p:cNvPr>
              <p:cNvSpPr/>
              <p:nvPr/>
            </p:nvSpPr>
            <p:spPr>
              <a:xfrm>
                <a:off x="1448725" y="3147650"/>
                <a:ext cx="1428425" cy="2159400"/>
              </a:xfrm>
              <a:custGeom>
                <a:avLst/>
                <a:gdLst/>
                <a:ahLst/>
                <a:cxnLst/>
                <a:rect l="l" t="t" r="r" b="b"/>
                <a:pathLst>
                  <a:path w="57137" h="86376" extrusionOk="0">
                    <a:moveTo>
                      <a:pt x="1" y="1"/>
                    </a:moveTo>
                    <a:lnTo>
                      <a:pt x="50386" y="86376"/>
                    </a:lnTo>
                    <a:lnTo>
                      <a:pt x="57137" y="32272"/>
                    </a:lnTo>
                    <a:lnTo>
                      <a:pt x="38703" y="669"/>
                    </a:lnTo>
                    <a:lnTo>
                      <a:pt x="1" y="1"/>
                    </a:lnTo>
                    <a:close/>
                  </a:path>
                </a:pathLst>
              </a:custGeom>
              <a:gradFill>
                <a:gsLst>
                  <a:gs pos="0">
                    <a:srgbClr val="FFE487"/>
                  </a:gs>
                  <a:gs pos="100000">
                    <a:srgbClr val="FF785D"/>
                  </a:gs>
                </a:gsLst>
                <a:lin ang="5400700" scaled="0"/>
              </a:gra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58" name="Google Shape;543;p44">
                <a:extLst>
                  <a:ext uri="{FF2B5EF4-FFF2-40B4-BE49-F238E27FC236}">
                    <a16:creationId xmlns:a16="http://schemas.microsoft.com/office/drawing/2014/main" xmlns="" id="{8ACD1874-BD2B-D058-0DF5-BE648831B92D}"/>
                  </a:ext>
                </a:extLst>
              </p:cNvPr>
              <p:cNvSpPr/>
              <p:nvPr/>
            </p:nvSpPr>
            <p:spPr>
              <a:xfrm>
                <a:off x="3737500" y="1047250"/>
                <a:ext cx="1269775" cy="1338900"/>
              </a:xfrm>
              <a:custGeom>
                <a:avLst/>
                <a:gdLst/>
                <a:ahLst/>
                <a:cxnLst/>
                <a:rect l="l" t="t" r="r" b="b"/>
                <a:pathLst>
                  <a:path w="50791" h="53556" extrusionOk="0">
                    <a:moveTo>
                      <a:pt x="50791" y="1"/>
                    </a:moveTo>
                    <a:lnTo>
                      <a:pt x="46612" y="2438"/>
                    </a:lnTo>
                    <a:lnTo>
                      <a:pt x="0" y="51596"/>
                    </a:lnTo>
                    <a:lnTo>
                      <a:pt x="1143" y="53556"/>
                    </a:lnTo>
                    <a:lnTo>
                      <a:pt x="13030" y="46306"/>
                    </a:lnTo>
                    <a:lnTo>
                      <a:pt x="12833" y="43642"/>
                    </a:lnTo>
                    <a:lnTo>
                      <a:pt x="50791" y="1"/>
                    </a:lnTo>
                    <a:close/>
                  </a:path>
                </a:pathLst>
              </a:custGeom>
              <a:solidFill>
                <a:srgbClr val="FFFFFF">
                  <a:alpha val="2514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59" name="Google Shape;544;p44">
                <a:extLst>
                  <a:ext uri="{FF2B5EF4-FFF2-40B4-BE49-F238E27FC236}">
                    <a16:creationId xmlns:a16="http://schemas.microsoft.com/office/drawing/2014/main" xmlns="" id="{70AD4E9F-12CD-9CE2-1407-415E111B79CE}"/>
                  </a:ext>
                </a:extLst>
              </p:cNvPr>
              <p:cNvSpPr/>
              <p:nvPr/>
            </p:nvSpPr>
            <p:spPr>
              <a:xfrm>
                <a:off x="3569250" y="1355650"/>
                <a:ext cx="909350" cy="1133525"/>
              </a:xfrm>
              <a:custGeom>
                <a:avLst/>
                <a:gdLst/>
                <a:ahLst/>
                <a:cxnLst/>
                <a:rect l="l" t="t" r="r" b="b"/>
                <a:pathLst>
                  <a:path w="36374" h="45341" extrusionOk="0">
                    <a:moveTo>
                      <a:pt x="36373" y="1"/>
                    </a:moveTo>
                    <a:lnTo>
                      <a:pt x="31260" y="3141"/>
                    </a:lnTo>
                    <a:lnTo>
                      <a:pt x="0" y="43432"/>
                    </a:lnTo>
                    <a:lnTo>
                      <a:pt x="1114" y="45341"/>
                    </a:lnTo>
                    <a:lnTo>
                      <a:pt x="4481" y="43286"/>
                    </a:lnTo>
                    <a:lnTo>
                      <a:pt x="3859" y="41041"/>
                    </a:lnTo>
                    <a:lnTo>
                      <a:pt x="36373" y="1"/>
                    </a:lnTo>
                    <a:close/>
                  </a:path>
                </a:pathLst>
              </a:custGeom>
              <a:solidFill>
                <a:srgbClr val="FFFFFF">
                  <a:alpha val="2514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60" name="Google Shape;545;p44">
                <a:extLst>
                  <a:ext uri="{FF2B5EF4-FFF2-40B4-BE49-F238E27FC236}">
                    <a16:creationId xmlns:a16="http://schemas.microsoft.com/office/drawing/2014/main" xmlns="" id="{76C3E7E1-7F04-A406-BD50-EE8E32D77AD3}"/>
                  </a:ext>
                </a:extLst>
              </p:cNvPr>
              <p:cNvSpPr/>
              <p:nvPr/>
            </p:nvSpPr>
            <p:spPr>
              <a:xfrm>
                <a:off x="3481875" y="1598325"/>
                <a:ext cx="590850" cy="926375"/>
              </a:xfrm>
              <a:custGeom>
                <a:avLst/>
                <a:gdLst/>
                <a:ahLst/>
                <a:cxnLst/>
                <a:rect l="l" t="t" r="r" b="b"/>
                <a:pathLst>
                  <a:path w="23634" h="37055" extrusionOk="0">
                    <a:moveTo>
                      <a:pt x="23634" y="1"/>
                    </a:moveTo>
                    <a:lnTo>
                      <a:pt x="22245" y="821"/>
                    </a:lnTo>
                    <a:lnTo>
                      <a:pt x="0" y="35890"/>
                    </a:lnTo>
                    <a:lnTo>
                      <a:pt x="1867" y="37055"/>
                    </a:lnTo>
                    <a:lnTo>
                      <a:pt x="2718" y="36786"/>
                    </a:lnTo>
                    <a:lnTo>
                      <a:pt x="1371" y="35042"/>
                    </a:lnTo>
                    <a:lnTo>
                      <a:pt x="23634" y="1"/>
                    </a:lnTo>
                    <a:close/>
                  </a:path>
                </a:pathLst>
              </a:custGeom>
              <a:solidFill>
                <a:srgbClr val="FFFFFF">
                  <a:alpha val="2514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61" name="Google Shape;546;p44">
                <a:extLst>
                  <a:ext uri="{FF2B5EF4-FFF2-40B4-BE49-F238E27FC236}">
                    <a16:creationId xmlns:a16="http://schemas.microsoft.com/office/drawing/2014/main" xmlns="" id="{216A7971-4BA8-6E96-F817-CB3A0A8A4E73}"/>
                  </a:ext>
                </a:extLst>
              </p:cNvPr>
              <p:cNvSpPr/>
              <p:nvPr/>
            </p:nvSpPr>
            <p:spPr>
              <a:xfrm>
                <a:off x="3857250" y="1528925"/>
                <a:ext cx="1475275" cy="1091750"/>
              </a:xfrm>
              <a:custGeom>
                <a:avLst/>
                <a:gdLst/>
                <a:ahLst/>
                <a:cxnLst/>
                <a:rect l="l" t="t" r="r" b="b"/>
                <a:pathLst>
                  <a:path w="59011" h="43670" extrusionOk="0">
                    <a:moveTo>
                      <a:pt x="58400" y="0"/>
                    </a:moveTo>
                    <a:cubicBezTo>
                      <a:pt x="30031" y="10187"/>
                      <a:pt x="3188" y="39290"/>
                      <a:pt x="3188" y="39290"/>
                    </a:cubicBezTo>
                    <a:lnTo>
                      <a:pt x="0" y="43669"/>
                    </a:lnTo>
                    <a:cubicBezTo>
                      <a:pt x="31814" y="11181"/>
                      <a:pt x="55141" y="4720"/>
                      <a:pt x="55141" y="4720"/>
                    </a:cubicBezTo>
                    <a:lnTo>
                      <a:pt x="56363" y="6816"/>
                    </a:lnTo>
                    <a:lnTo>
                      <a:pt x="59011" y="3036"/>
                    </a:lnTo>
                    <a:lnTo>
                      <a:pt x="58400" y="0"/>
                    </a:lnTo>
                    <a:close/>
                  </a:path>
                </a:pathLst>
              </a:custGeom>
              <a:solidFill>
                <a:srgbClr val="FFFFFF">
                  <a:alpha val="2514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62" name="Google Shape;547;p44">
                <a:extLst>
                  <a:ext uri="{FF2B5EF4-FFF2-40B4-BE49-F238E27FC236}">
                    <a16:creationId xmlns:a16="http://schemas.microsoft.com/office/drawing/2014/main" xmlns="" id="{2CAFA717-1679-6E3F-23CE-BD32521A34D3}"/>
                  </a:ext>
                </a:extLst>
              </p:cNvPr>
              <p:cNvSpPr/>
              <p:nvPr/>
            </p:nvSpPr>
            <p:spPr>
              <a:xfrm>
                <a:off x="3320150" y="2773500"/>
                <a:ext cx="1044950" cy="644025"/>
              </a:xfrm>
              <a:custGeom>
                <a:avLst/>
                <a:gdLst/>
                <a:ahLst/>
                <a:cxnLst/>
                <a:rect l="l" t="t" r="r" b="b"/>
                <a:pathLst>
                  <a:path w="41798" h="25761" extrusionOk="0">
                    <a:moveTo>
                      <a:pt x="31708" y="0"/>
                    </a:moveTo>
                    <a:cubicBezTo>
                      <a:pt x="21280" y="0"/>
                      <a:pt x="9094" y="10667"/>
                      <a:pt x="9094" y="10667"/>
                    </a:cubicBezTo>
                    <a:lnTo>
                      <a:pt x="0" y="23162"/>
                    </a:lnTo>
                    <a:cubicBezTo>
                      <a:pt x="7177" y="19241"/>
                      <a:pt x="12807" y="17938"/>
                      <a:pt x="17121" y="17938"/>
                    </a:cubicBezTo>
                    <a:cubicBezTo>
                      <a:pt x="25673" y="17938"/>
                      <a:pt x="29052" y="23059"/>
                      <a:pt x="29052" y="23059"/>
                    </a:cubicBezTo>
                    <a:lnTo>
                      <a:pt x="29717" y="25760"/>
                    </a:lnTo>
                    <a:lnTo>
                      <a:pt x="41047" y="9581"/>
                    </a:lnTo>
                    <a:lnTo>
                      <a:pt x="41797" y="5373"/>
                    </a:lnTo>
                    <a:cubicBezTo>
                      <a:pt x="39132" y="1439"/>
                      <a:pt x="35539" y="0"/>
                      <a:pt x="31708" y="0"/>
                    </a:cubicBezTo>
                    <a:close/>
                  </a:path>
                </a:pathLst>
              </a:custGeom>
              <a:solidFill>
                <a:srgbClr val="FFFFFF">
                  <a:alpha val="2514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63" name="Google Shape;548;p44">
                <a:extLst>
                  <a:ext uri="{FF2B5EF4-FFF2-40B4-BE49-F238E27FC236}">
                    <a16:creationId xmlns:a16="http://schemas.microsoft.com/office/drawing/2014/main" xmlns="" id="{2FD8724F-E96C-6005-E470-D351B2A386AA}"/>
                  </a:ext>
                </a:extLst>
              </p:cNvPr>
              <p:cNvSpPr/>
              <p:nvPr/>
            </p:nvSpPr>
            <p:spPr>
              <a:xfrm>
                <a:off x="3188450" y="3300300"/>
                <a:ext cx="844375" cy="233150"/>
              </a:xfrm>
              <a:custGeom>
                <a:avLst/>
                <a:gdLst/>
                <a:ahLst/>
                <a:cxnLst/>
                <a:rect l="l" t="t" r="r" b="b"/>
                <a:pathLst>
                  <a:path w="33775" h="9326" extrusionOk="0">
                    <a:moveTo>
                      <a:pt x="23186" y="0"/>
                    </a:moveTo>
                    <a:cubicBezTo>
                      <a:pt x="13067" y="0"/>
                      <a:pt x="1448" y="7336"/>
                      <a:pt x="1448" y="7336"/>
                    </a:cubicBezTo>
                    <a:lnTo>
                      <a:pt x="0" y="9326"/>
                    </a:lnTo>
                    <a:cubicBezTo>
                      <a:pt x="9678" y="2998"/>
                      <a:pt x="16915" y="1133"/>
                      <a:pt x="22085" y="1133"/>
                    </a:cubicBezTo>
                    <a:cubicBezTo>
                      <a:pt x="29513" y="1133"/>
                      <a:pt x="32674" y="4983"/>
                      <a:pt x="32674" y="4983"/>
                    </a:cubicBezTo>
                    <a:lnTo>
                      <a:pt x="32312" y="8504"/>
                    </a:lnTo>
                    <a:lnTo>
                      <a:pt x="32312" y="8504"/>
                    </a:lnTo>
                    <a:lnTo>
                      <a:pt x="33775" y="6417"/>
                    </a:lnTo>
                    <a:lnTo>
                      <a:pt x="33422" y="4059"/>
                    </a:lnTo>
                    <a:cubicBezTo>
                      <a:pt x="30723" y="1078"/>
                      <a:pt x="27065" y="0"/>
                      <a:pt x="23186" y="0"/>
                    </a:cubicBezTo>
                    <a:close/>
                  </a:path>
                </a:pathLst>
              </a:custGeom>
              <a:solidFill>
                <a:srgbClr val="FFFFFF">
                  <a:alpha val="2514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64" name="Google Shape;549;p44">
                <a:extLst>
                  <a:ext uri="{FF2B5EF4-FFF2-40B4-BE49-F238E27FC236}">
                    <a16:creationId xmlns:a16="http://schemas.microsoft.com/office/drawing/2014/main" xmlns="" id="{4C868DB4-D78D-60F0-3F26-F6550342EF14}"/>
                  </a:ext>
                </a:extLst>
              </p:cNvPr>
              <p:cNvSpPr/>
              <p:nvPr/>
            </p:nvSpPr>
            <p:spPr>
              <a:xfrm>
                <a:off x="2901175" y="3874100"/>
                <a:ext cx="259725" cy="925750"/>
              </a:xfrm>
              <a:custGeom>
                <a:avLst/>
                <a:gdLst/>
                <a:ahLst/>
                <a:cxnLst/>
                <a:rect l="l" t="t" r="r" b="b"/>
                <a:pathLst>
                  <a:path w="10389" h="37030" extrusionOk="0">
                    <a:moveTo>
                      <a:pt x="1567" y="0"/>
                    </a:moveTo>
                    <a:lnTo>
                      <a:pt x="0" y="2184"/>
                    </a:lnTo>
                    <a:lnTo>
                      <a:pt x="7087" y="35886"/>
                    </a:lnTo>
                    <a:lnTo>
                      <a:pt x="7755" y="37029"/>
                    </a:lnTo>
                    <a:lnTo>
                      <a:pt x="10389" y="33268"/>
                    </a:lnTo>
                    <a:lnTo>
                      <a:pt x="10235" y="31328"/>
                    </a:lnTo>
                    <a:lnTo>
                      <a:pt x="1567" y="0"/>
                    </a:lnTo>
                    <a:close/>
                  </a:path>
                </a:pathLst>
              </a:custGeom>
              <a:solidFill>
                <a:srgbClr val="FFFFFF">
                  <a:alpha val="2514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65" name="Google Shape;550;p44">
                <a:extLst>
                  <a:ext uri="{FF2B5EF4-FFF2-40B4-BE49-F238E27FC236}">
                    <a16:creationId xmlns:a16="http://schemas.microsoft.com/office/drawing/2014/main" xmlns="" id="{2F6BB92F-0F56-DF7E-AAE5-50875405628D}"/>
                  </a:ext>
                </a:extLst>
              </p:cNvPr>
              <p:cNvSpPr/>
              <p:nvPr/>
            </p:nvSpPr>
            <p:spPr>
              <a:xfrm>
                <a:off x="2146425" y="3811475"/>
                <a:ext cx="726450" cy="552725"/>
              </a:xfrm>
              <a:custGeom>
                <a:avLst/>
                <a:gdLst/>
                <a:ahLst/>
                <a:cxnLst/>
                <a:rect l="l" t="t" r="r" b="b"/>
                <a:pathLst>
                  <a:path w="29058" h="22109" extrusionOk="0">
                    <a:moveTo>
                      <a:pt x="25616" y="0"/>
                    </a:moveTo>
                    <a:cubicBezTo>
                      <a:pt x="12750" y="42"/>
                      <a:pt x="1" y="21290"/>
                      <a:pt x="1" y="21290"/>
                    </a:cubicBezTo>
                    <a:lnTo>
                      <a:pt x="479" y="22108"/>
                    </a:lnTo>
                    <a:cubicBezTo>
                      <a:pt x="10697" y="2861"/>
                      <a:pt x="26055" y="754"/>
                      <a:pt x="26055" y="754"/>
                    </a:cubicBezTo>
                    <a:lnTo>
                      <a:pt x="29057" y="1467"/>
                    </a:lnTo>
                    <a:lnTo>
                      <a:pt x="28498" y="510"/>
                    </a:lnTo>
                    <a:lnTo>
                      <a:pt x="25616" y="0"/>
                    </a:lnTo>
                    <a:close/>
                  </a:path>
                </a:pathLst>
              </a:custGeom>
              <a:solidFill>
                <a:srgbClr val="FFFFFF">
                  <a:alpha val="2514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66" name="Google Shape;551;p44">
                <a:extLst>
                  <a:ext uri="{FF2B5EF4-FFF2-40B4-BE49-F238E27FC236}">
                    <a16:creationId xmlns:a16="http://schemas.microsoft.com/office/drawing/2014/main" xmlns="" id="{9398088E-5BB4-6B63-8FEE-80632A126AD2}"/>
                  </a:ext>
                </a:extLst>
              </p:cNvPr>
              <p:cNvSpPr/>
              <p:nvPr/>
            </p:nvSpPr>
            <p:spPr>
              <a:xfrm>
                <a:off x="1917900" y="3548425"/>
                <a:ext cx="915175" cy="633250"/>
              </a:xfrm>
              <a:custGeom>
                <a:avLst/>
                <a:gdLst/>
                <a:ahLst/>
                <a:cxnLst/>
                <a:rect l="l" t="t" r="r" b="b"/>
                <a:pathLst>
                  <a:path w="36607" h="25330" extrusionOk="0">
                    <a:moveTo>
                      <a:pt x="28619" y="1"/>
                    </a:moveTo>
                    <a:cubicBezTo>
                      <a:pt x="21126" y="1570"/>
                      <a:pt x="0" y="16140"/>
                      <a:pt x="0" y="16140"/>
                    </a:cubicBezTo>
                    <a:lnTo>
                      <a:pt x="5360" y="25330"/>
                    </a:lnTo>
                    <a:cubicBezTo>
                      <a:pt x="15768" y="15790"/>
                      <a:pt x="32995" y="7504"/>
                      <a:pt x="32995" y="7504"/>
                    </a:cubicBezTo>
                    <a:lnTo>
                      <a:pt x="36607" y="9443"/>
                    </a:lnTo>
                    <a:lnTo>
                      <a:pt x="31347" y="1022"/>
                    </a:lnTo>
                    <a:lnTo>
                      <a:pt x="28619" y="1"/>
                    </a:lnTo>
                    <a:close/>
                  </a:path>
                </a:pathLst>
              </a:custGeom>
              <a:solidFill>
                <a:srgbClr val="FFFFFF">
                  <a:alpha val="2514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67" name="Google Shape;552;p44">
                <a:extLst>
                  <a:ext uri="{FF2B5EF4-FFF2-40B4-BE49-F238E27FC236}">
                    <a16:creationId xmlns:a16="http://schemas.microsoft.com/office/drawing/2014/main" xmlns="" id="{546946BD-19BC-B5BD-2606-29DDF1AC36A7}"/>
                  </a:ext>
                </a:extLst>
              </p:cNvPr>
              <p:cNvSpPr/>
              <p:nvPr/>
            </p:nvSpPr>
            <p:spPr>
              <a:xfrm>
                <a:off x="1834100" y="3341850"/>
                <a:ext cx="757325" cy="505625"/>
              </a:xfrm>
              <a:custGeom>
                <a:avLst/>
                <a:gdLst/>
                <a:ahLst/>
                <a:cxnLst/>
                <a:rect l="l" t="t" r="r" b="b"/>
                <a:pathLst>
                  <a:path w="30293" h="20225" extrusionOk="0">
                    <a:moveTo>
                      <a:pt x="27150" y="1"/>
                    </a:moveTo>
                    <a:lnTo>
                      <a:pt x="0" y="18658"/>
                    </a:lnTo>
                    <a:lnTo>
                      <a:pt x="915" y="20225"/>
                    </a:lnTo>
                    <a:lnTo>
                      <a:pt x="27705" y="951"/>
                    </a:lnTo>
                    <a:lnTo>
                      <a:pt x="30292" y="2232"/>
                    </a:lnTo>
                    <a:lnTo>
                      <a:pt x="29190" y="466"/>
                    </a:lnTo>
                    <a:lnTo>
                      <a:pt x="27150" y="1"/>
                    </a:lnTo>
                    <a:close/>
                  </a:path>
                </a:pathLst>
              </a:custGeom>
              <a:solidFill>
                <a:srgbClr val="FFFFFF">
                  <a:alpha val="2514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68" name="Google Shape;553;p44">
                <a:extLst>
                  <a:ext uri="{FF2B5EF4-FFF2-40B4-BE49-F238E27FC236}">
                    <a16:creationId xmlns:a16="http://schemas.microsoft.com/office/drawing/2014/main" xmlns="" id="{3A0D624C-CA6C-65A9-E8F6-A146773598B4}"/>
                  </a:ext>
                </a:extLst>
              </p:cNvPr>
              <p:cNvSpPr/>
              <p:nvPr/>
            </p:nvSpPr>
            <p:spPr>
              <a:xfrm>
                <a:off x="1669250" y="2993850"/>
                <a:ext cx="132450" cy="218025"/>
              </a:xfrm>
              <a:custGeom>
                <a:avLst/>
                <a:gdLst/>
                <a:ahLst/>
                <a:cxnLst/>
                <a:rect l="l" t="t" r="r" b="b"/>
                <a:pathLst>
                  <a:path w="5298" h="8721" extrusionOk="0">
                    <a:moveTo>
                      <a:pt x="343" y="0"/>
                    </a:moveTo>
                    <a:lnTo>
                      <a:pt x="0" y="201"/>
                    </a:lnTo>
                    <a:lnTo>
                      <a:pt x="4953" y="8721"/>
                    </a:lnTo>
                    <a:lnTo>
                      <a:pt x="5298" y="8521"/>
                    </a:lnTo>
                    <a:lnTo>
                      <a:pt x="343" y="0"/>
                    </a:lnTo>
                    <a:close/>
                  </a:path>
                </a:pathLst>
              </a:custGeom>
              <a:solidFill>
                <a:srgbClr val="FF78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69" name="Google Shape;554;p44">
                <a:extLst>
                  <a:ext uri="{FF2B5EF4-FFF2-40B4-BE49-F238E27FC236}">
                    <a16:creationId xmlns:a16="http://schemas.microsoft.com/office/drawing/2014/main" xmlns="" id="{33DFA29B-7716-6941-9019-1E3B9A3F1254}"/>
                  </a:ext>
                </a:extLst>
              </p:cNvPr>
              <p:cNvSpPr/>
              <p:nvPr/>
            </p:nvSpPr>
            <p:spPr>
              <a:xfrm>
                <a:off x="1823450" y="2922400"/>
                <a:ext cx="75525" cy="119700"/>
              </a:xfrm>
              <a:custGeom>
                <a:avLst/>
                <a:gdLst/>
                <a:ahLst/>
                <a:cxnLst/>
                <a:rect l="l" t="t" r="r" b="b"/>
                <a:pathLst>
                  <a:path w="3021" h="4788" extrusionOk="0">
                    <a:moveTo>
                      <a:pt x="347" y="1"/>
                    </a:moveTo>
                    <a:lnTo>
                      <a:pt x="1" y="203"/>
                    </a:lnTo>
                    <a:lnTo>
                      <a:pt x="2676" y="4788"/>
                    </a:lnTo>
                    <a:lnTo>
                      <a:pt x="3020" y="4586"/>
                    </a:lnTo>
                    <a:lnTo>
                      <a:pt x="347" y="1"/>
                    </a:lnTo>
                    <a:close/>
                  </a:path>
                </a:pathLst>
              </a:custGeom>
              <a:solidFill>
                <a:srgbClr val="FF78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70" name="Google Shape;555;p44">
                <a:extLst>
                  <a:ext uri="{FF2B5EF4-FFF2-40B4-BE49-F238E27FC236}">
                    <a16:creationId xmlns:a16="http://schemas.microsoft.com/office/drawing/2014/main" xmlns="" id="{A28DF332-3BD4-BA00-F6E9-F058CBCE0409}"/>
                  </a:ext>
                </a:extLst>
              </p:cNvPr>
              <p:cNvSpPr/>
              <p:nvPr/>
            </p:nvSpPr>
            <p:spPr>
              <a:xfrm>
                <a:off x="1960300" y="2842375"/>
                <a:ext cx="75525" cy="119675"/>
              </a:xfrm>
              <a:custGeom>
                <a:avLst/>
                <a:gdLst/>
                <a:ahLst/>
                <a:cxnLst/>
                <a:rect l="l" t="t" r="r" b="b"/>
                <a:pathLst>
                  <a:path w="3021" h="4787" extrusionOk="0">
                    <a:moveTo>
                      <a:pt x="345" y="1"/>
                    </a:moveTo>
                    <a:lnTo>
                      <a:pt x="0" y="203"/>
                    </a:lnTo>
                    <a:lnTo>
                      <a:pt x="2674" y="4787"/>
                    </a:lnTo>
                    <a:lnTo>
                      <a:pt x="3020" y="4585"/>
                    </a:lnTo>
                    <a:lnTo>
                      <a:pt x="345" y="1"/>
                    </a:lnTo>
                    <a:close/>
                  </a:path>
                </a:pathLst>
              </a:custGeom>
              <a:solidFill>
                <a:srgbClr val="FF78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71" name="Google Shape;556;p44">
                <a:extLst>
                  <a:ext uri="{FF2B5EF4-FFF2-40B4-BE49-F238E27FC236}">
                    <a16:creationId xmlns:a16="http://schemas.microsoft.com/office/drawing/2014/main" xmlns="" id="{79E768AD-B60B-4675-5698-49E4362C6D95}"/>
                  </a:ext>
                </a:extLst>
              </p:cNvPr>
              <p:cNvSpPr/>
              <p:nvPr/>
            </p:nvSpPr>
            <p:spPr>
              <a:xfrm>
                <a:off x="2088525" y="2767550"/>
                <a:ext cx="75525" cy="119700"/>
              </a:xfrm>
              <a:custGeom>
                <a:avLst/>
                <a:gdLst/>
                <a:ahLst/>
                <a:cxnLst/>
                <a:rect l="l" t="t" r="r" b="b"/>
                <a:pathLst>
                  <a:path w="3021" h="4788" extrusionOk="0">
                    <a:moveTo>
                      <a:pt x="346" y="0"/>
                    </a:moveTo>
                    <a:lnTo>
                      <a:pt x="0" y="202"/>
                    </a:lnTo>
                    <a:lnTo>
                      <a:pt x="2675" y="4787"/>
                    </a:lnTo>
                    <a:lnTo>
                      <a:pt x="3020" y="4585"/>
                    </a:lnTo>
                    <a:lnTo>
                      <a:pt x="346" y="0"/>
                    </a:lnTo>
                    <a:close/>
                  </a:path>
                </a:pathLst>
              </a:custGeom>
              <a:solidFill>
                <a:srgbClr val="FF78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72" name="Google Shape;557;p44">
                <a:extLst>
                  <a:ext uri="{FF2B5EF4-FFF2-40B4-BE49-F238E27FC236}">
                    <a16:creationId xmlns:a16="http://schemas.microsoft.com/office/drawing/2014/main" xmlns="" id="{92CE5055-300A-ACDC-782D-5F257440025A}"/>
                  </a:ext>
                </a:extLst>
              </p:cNvPr>
              <p:cNvSpPr/>
              <p:nvPr/>
            </p:nvSpPr>
            <p:spPr>
              <a:xfrm>
                <a:off x="2247575" y="2674775"/>
                <a:ext cx="133500" cy="219025"/>
              </a:xfrm>
              <a:custGeom>
                <a:avLst/>
                <a:gdLst/>
                <a:ahLst/>
                <a:cxnLst/>
                <a:rect l="l" t="t" r="r" b="b"/>
                <a:pathLst>
                  <a:path w="5340" h="8761" extrusionOk="0">
                    <a:moveTo>
                      <a:pt x="347" y="1"/>
                    </a:moveTo>
                    <a:lnTo>
                      <a:pt x="1" y="203"/>
                    </a:lnTo>
                    <a:lnTo>
                      <a:pt x="4994" y="8761"/>
                    </a:lnTo>
                    <a:lnTo>
                      <a:pt x="5340" y="8559"/>
                    </a:lnTo>
                    <a:lnTo>
                      <a:pt x="347" y="1"/>
                    </a:lnTo>
                    <a:close/>
                  </a:path>
                </a:pathLst>
              </a:custGeom>
              <a:solidFill>
                <a:srgbClr val="FF78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73" name="Google Shape;558;p44">
                <a:extLst>
                  <a:ext uri="{FF2B5EF4-FFF2-40B4-BE49-F238E27FC236}">
                    <a16:creationId xmlns:a16="http://schemas.microsoft.com/office/drawing/2014/main" xmlns="" id="{A9D93ADB-3F20-46CA-C593-6ECBC8B41AD4}"/>
                  </a:ext>
                </a:extLst>
              </p:cNvPr>
              <p:cNvSpPr/>
              <p:nvPr/>
            </p:nvSpPr>
            <p:spPr>
              <a:xfrm>
                <a:off x="2384000" y="2595300"/>
                <a:ext cx="75525" cy="119700"/>
              </a:xfrm>
              <a:custGeom>
                <a:avLst/>
                <a:gdLst/>
                <a:ahLst/>
                <a:cxnLst/>
                <a:rect l="l" t="t" r="r" b="b"/>
                <a:pathLst>
                  <a:path w="3021" h="4788" extrusionOk="0">
                    <a:moveTo>
                      <a:pt x="347" y="1"/>
                    </a:moveTo>
                    <a:lnTo>
                      <a:pt x="1" y="202"/>
                    </a:lnTo>
                    <a:lnTo>
                      <a:pt x="2676" y="4788"/>
                    </a:lnTo>
                    <a:lnTo>
                      <a:pt x="3020" y="4586"/>
                    </a:lnTo>
                    <a:lnTo>
                      <a:pt x="347" y="1"/>
                    </a:lnTo>
                    <a:close/>
                  </a:path>
                </a:pathLst>
              </a:custGeom>
              <a:solidFill>
                <a:srgbClr val="FF78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74" name="Google Shape;559;p44">
                <a:extLst>
                  <a:ext uri="{FF2B5EF4-FFF2-40B4-BE49-F238E27FC236}">
                    <a16:creationId xmlns:a16="http://schemas.microsoft.com/office/drawing/2014/main" xmlns="" id="{A0AB4197-A3A5-3D8A-5B1D-31DD6F3E45AD}"/>
                  </a:ext>
                </a:extLst>
              </p:cNvPr>
              <p:cNvSpPr/>
              <p:nvPr/>
            </p:nvSpPr>
            <p:spPr>
              <a:xfrm>
                <a:off x="2501450" y="2512575"/>
                <a:ext cx="75000" cy="119150"/>
              </a:xfrm>
              <a:custGeom>
                <a:avLst/>
                <a:gdLst/>
                <a:ahLst/>
                <a:cxnLst/>
                <a:rect l="l" t="t" r="r" b="b"/>
                <a:pathLst>
                  <a:path w="3000" h="4766" extrusionOk="0">
                    <a:moveTo>
                      <a:pt x="345" y="0"/>
                    </a:moveTo>
                    <a:lnTo>
                      <a:pt x="1" y="201"/>
                    </a:lnTo>
                    <a:lnTo>
                      <a:pt x="2655" y="4765"/>
                    </a:lnTo>
                    <a:lnTo>
                      <a:pt x="3000" y="4566"/>
                    </a:lnTo>
                    <a:lnTo>
                      <a:pt x="345" y="0"/>
                    </a:lnTo>
                    <a:close/>
                  </a:path>
                </a:pathLst>
              </a:custGeom>
              <a:solidFill>
                <a:srgbClr val="FF78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75" name="Google Shape;560;p44">
                <a:extLst>
                  <a:ext uri="{FF2B5EF4-FFF2-40B4-BE49-F238E27FC236}">
                    <a16:creationId xmlns:a16="http://schemas.microsoft.com/office/drawing/2014/main" xmlns="" id="{5F935633-46FC-5294-3B94-21B460676468}"/>
                  </a:ext>
                </a:extLst>
              </p:cNvPr>
              <p:cNvSpPr/>
              <p:nvPr/>
            </p:nvSpPr>
            <p:spPr>
              <a:xfrm>
                <a:off x="2648650" y="2441125"/>
                <a:ext cx="75525" cy="119700"/>
              </a:xfrm>
              <a:custGeom>
                <a:avLst/>
                <a:gdLst/>
                <a:ahLst/>
                <a:cxnLst/>
                <a:rect l="l" t="t" r="r" b="b"/>
                <a:pathLst>
                  <a:path w="3021" h="4788" extrusionOk="0">
                    <a:moveTo>
                      <a:pt x="346" y="0"/>
                    </a:moveTo>
                    <a:lnTo>
                      <a:pt x="1" y="202"/>
                    </a:lnTo>
                    <a:lnTo>
                      <a:pt x="2675" y="4788"/>
                    </a:lnTo>
                    <a:lnTo>
                      <a:pt x="3021" y="4586"/>
                    </a:lnTo>
                    <a:lnTo>
                      <a:pt x="346" y="0"/>
                    </a:lnTo>
                    <a:close/>
                  </a:path>
                </a:pathLst>
              </a:custGeom>
              <a:solidFill>
                <a:srgbClr val="FF78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76" name="Google Shape;561;p44">
                <a:extLst>
                  <a:ext uri="{FF2B5EF4-FFF2-40B4-BE49-F238E27FC236}">
                    <a16:creationId xmlns:a16="http://schemas.microsoft.com/office/drawing/2014/main" xmlns="" id="{81EBB7A8-1AFD-38A8-06A9-5D7EC06B6CAD}"/>
                  </a:ext>
                </a:extLst>
              </p:cNvPr>
              <p:cNvSpPr/>
              <p:nvPr/>
            </p:nvSpPr>
            <p:spPr>
              <a:xfrm>
                <a:off x="2807925" y="2347800"/>
                <a:ext cx="133500" cy="219025"/>
              </a:xfrm>
              <a:custGeom>
                <a:avLst/>
                <a:gdLst/>
                <a:ahLst/>
                <a:cxnLst/>
                <a:rect l="l" t="t" r="r" b="b"/>
                <a:pathLst>
                  <a:path w="5340" h="8761" extrusionOk="0">
                    <a:moveTo>
                      <a:pt x="346" y="1"/>
                    </a:moveTo>
                    <a:lnTo>
                      <a:pt x="0" y="203"/>
                    </a:lnTo>
                    <a:lnTo>
                      <a:pt x="4993" y="8761"/>
                    </a:lnTo>
                    <a:lnTo>
                      <a:pt x="5340" y="8559"/>
                    </a:lnTo>
                    <a:lnTo>
                      <a:pt x="346" y="1"/>
                    </a:lnTo>
                    <a:close/>
                  </a:path>
                </a:pathLst>
              </a:custGeom>
              <a:solidFill>
                <a:srgbClr val="FF78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77" name="Google Shape;562;p44">
                <a:extLst>
                  <a:ext uri="{FF2B5EF4-FFF2-40B4-BE49-F238E27FC236}">
                    <a16:creationId xmlns:a16="http://schemas.microsoft.com/office/drawing/2014/main" xmlns="" id="{E3B9922E-D91A-8CD7-8CD9-C4C02A574426}"/>
                  </a:ext>
                </a:extLst>
              </p:cNvPr>
              <p:cNvSpPr/>
              <p:nvPr/>
            </p:nvSpPr>
            <p:spPr>
              <a:xfrm>
                <a:off x="2944275" y="2268725"/>
                <a:ext cx="75525" cy="119700"/>
              </a:xfrm>
              <a:custGeom>
                <a:avLst/>
                <a:gdLst/>
                <a:ahLst/>
                <a:cxnLst/>
                <a:rect l="l" t="t" r="r" b="b"/>
                <a:pathLst>
                  <a:path w="3021" h="4788" extrusionOk="0">
                    <a:moveTo>
                      <a:pt x="347" y="0"/>
                    </a:moveTo>
                    <a:lnTo>
                      <a:pt x="1" y="202"/>
                    </a:lnTo>
                    <a:lnTo>
                      <a:pt x="2676" y="4787"/>
                    </a:lnTo>
                    <a:lnTo>
                      <a:pt x="3021" y="4585"/>
                    </a:lnTo>
                    <a:lnTo>
                      <a:pt x="347" y="0"/>
                    </a:lnTo>
                    <a:close/>
                  </a:path>
                </a:pathLst>
              </a:custGeom>
              <a:solidFill>
                <a:srgbClr val="FF78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78" name="Google Shape;563;p44">
                <a:extLst>
                  <a:ext uri="{FF2B5EF4-FFF2-40B4-BE49-F238E27FC236}">
                    <a16:creationId xmlns:a16="http://schemas.microsoft.com/office/drawing/2014/main" xmlns="" id="{7E822517-BEFF-3281-89F9-9E86CB16C0EA}"/>
                  </a:ext>
                </a:extLst>
              </p:cNvPr>
              <p:cNvSpPr/>
              <p:nvPr/>
            </p:nvSpPr>
            <p:spPr>
              <a:xfrm>
                <a:off x="3060975" y="2189025"/>
                <a:ext cx="74975" cy="119150"/>
              </a:xfrm>
              <a:custGeom>
                <a:avLst/>
                <a:gdLst/>
                <a:ahLst/>
                <a:cxnLst/>
                <a:rect l="l" t="t" r="r" b="b"/>
                <a:pathLst>
                  <a:path w="2999" h="4766" extrusionOk="0">
                    <a:moveTo>
                      <a:pt x="345" y="1"/>
                    </a:moveTo>
                    <a:lnTo>
                      <a:pt x="1" y="201"/>
                    </a:lnTo>
                    <a:lnTo>
                      <a:pt x="2654" y="4766"/>
                    </a:lnTo>
                    <a:lnTo>
                      <a:pt x="2998" y="4567"/>
                    </a:lnTo>
                    <a:lnTo>
                      <a:pt x="345" y="1"/>
                    </a:lnTo>
                    <a:close/>
                  </a:path>
                </a:pathLst>
              </a:custGeom>
              <a:solidFill>
                <a:srgbClr val="FF78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79" name="Google Shape;564;p44">
                <a:extLst>
                  <a:ext uri="{FF2B5EF4-FFF2-40B4-BE49-F238E27FC236}">
                    <a16:creationId xmlns:a16="http://schemas.microsoft.com/office/drawing/2014/main" xmlns="" id="{DF399535-F449-6B18-6B6D-9654B9244F27}"/>
                  </a:ext>
                </a:extLst>
              </p:cNvPr>
              <p:cNvSpPr/>
              <p:nvPr/>
            </p:nvSpPr>
            <p:spPr>
              <a:xfrm>
                <a:off x="3209175" y="2113750"/>
                <a:ext cx="75550" cy="119650"/>
              </a:xfrm>
              <a:custGeom>
                <a:avLst/>
                <a:gdLst/>
                <a:ahLst/>
                <a:cxnLst/>
                <a:rect l="l" t="t" r="r" b="b"/>
                <a:pathLst>
                  <a:path w="3022" h="4786" extrusionOk="0">
                    <a:moveTo>
                      <a:pt x="347" y="0"/>
                    </a:moveTo>
                    <a:lnTo>
                      <a:pt x="1" y="202"/>
                    </a:lnTo>
                    <a:lnTo>
                      <a:pt x="2676" y="4786"/>
                    </a:lnTo>
                    <a:lnTo>
                      <a:pt x="3022" y="4584"/>
                    </a:lnTo>
                    <a:lnTo>
                      <a:pt x="347" y="0"/>
                    </a:lnTo>
                    <a:close/>
                  </a:path>
                </a:pathLst>
              </a:custGeom>
              <a:solidFill>
                <a:srgbClr val="FF78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80" name="Google Shape;565;p44">
                <a:extLst>
                  <a:ext uri="{FF2B5EF4-FFF2-40B4-BE49-F238E27FC236}">
                    <a16:creationId xmlns:a16="http://schemas.microsoft.com/office/drawing/2014/main" xmlns="" id="{39A0F7C3-E626-EF97-1C41-CCFA4E4B70D3}"/>
                  </a:ext>
                </a:extLst>
              </p:cNvPr>
              <p:cNvSpPr/>
              <p:nvPr/>
            </p:nvSpPr>
            <p:spPr>
              <a:xfrm>
                <a:off x="3368175" y="2021525"/>
                <a:ext cx="133450" cy="219025"/>
              </a:xfrm>
              <a:custGeom>
                <a:avLst/>
                <a:gdLst/>
                <a:ahLst/>
                <a:cxnLst/>
                <a:rect l="l" t="t" r="r" b="b"/>
                <a:pathLst>
                  <a:path w="5338" h="8761" extrusionOk="0">
                    <a:moveTo>
                      <a:pt x="346" y="1"/>
                    </a:moveTo>
                    <a:lnTo>
                      <a:pt x="0" y="201"/>
                    </a:lnTo>
                    <a:lnTo>
                      <a:pt x="4992" y="8761"/>
                    </a:lnTo>
                    <a:lnTo>
                      <a:pt x="5338" y="8559"/>
                    </a:lnTo>
                    <a:lnTo>
                      <a:pt x="346" y="1"/>
                    </a:lnTo>
                    <a:close/>
                  </a:path>
                </a:pathLst>
              </a:custGeom>
              <a:solidFill>
                <a:srgbClr val="FF78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81" name="Google Shape;566;p44">
                <a:extLst>
                  <a:ext uri="{FF2B5EF4-FFF2-40B4-BE49-F238E27FC236}">
                    <a16:creationId xmlns:a16="http://schemas.microsoft.com/office/drawing/2014/main" xmlns="" id="{6FC32CF9-8F6F-AB4D-51EA-4F85600C748B}"/>
                  </a:ext>
                </a:extLst>
              </p:cNvPr>
              <p:cNvSpPr/>
              <p:nvPr/>
            </p:nvSpPr>
            <p:spPr>
              <a:xfrm>
                <a:off x="3504775" y="1941325"/>
                <a:ext cx="75550" cy="119700"/>
              </a:xfrm>
              <a:custGeom>
                <a:avLst/>
                <a:gdLst/>
                <a:ahLst/>
                <a:cxnLst/>
                <a:rect l="l" t="t" r="r" b="b"/>
                <a:pathLst>
                  <a:path w="3022" h="4788" extrusionOk="0">
                    <a:moveTo>
                      <a:pt x="346" y="1"/>
                    </a:moveTo>
                    <a:lnTo>
                      <a:pt x="0" y="203"/>
                    </a:lnTo>
                    <a:lnTo>
                      <a:pt x="2675" y="4788"/>
                    </a:lnTo>
                    <a:lnTo>
                      <a:pt x="3021" y="4586"/>
                    </a:lnTo>
                    <a:lnTo>
                      <a:pt x="346" y="1"/>
                    </a:lnTo>
                    <a:close/>
                  </a:path>
                </a:pathLst>
              </a:custGeom>
              <a:solidFill>
                <a:srgbClr val="FF78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82" name="Google Shape;567;p44">
                <a:extLst>
                  <a:ext uri="{FF2B5EF4-FFF2-40B4-BE49-F238E27FC236}">
                    <a16:creationId xmlns:a16="http://schemas.microsoft.com/office/drawing/2014/main" xmlns="" id="{8BBCB6B4-AFA9-C3EE-6264-F130B7F71912}"/>
                  </a:ext>
                </a:extLst>
              </p:cNvPr>
              <p:cNvSpPr/>
              <p:nvPr/>
            </p:nvSpPr>
            <p:spPr>
              <a:xfrm>
                <a:off x="3641300" y="1861675"/>
                <a:ext cx="75525" cy="119725"/>
              </a:xfrm>
              <a:custGeom>
                <a:avLst/>
                <a:gdLst/>
                <a:ahLst/>
                <a:cxnLst/>
                <a:rect l="l" t="t" r="r" b="b"/>
                <a:pathLst>
                  <a:path w="3021" h="4789" extrusionOk="0">
                    <a:moveTo>
                      <a:pt x="347" y="1"/>
                    </a:moveTo>
                    <a:lnTo>
                      <a:pt x="1" y="203"/>
                    </a:lnTo>
                    <a:lnTo>
                      <a:pt x="2676" y="4788"/>
                    </a:lnTo>
                    <a:lnTo>
                      <a:pt x="3020" y="4586"/>
                    </a:lnTo>
                    <a:lnTo>
                      <a:pt x="347" y="1"/>
                    </a:lnTo>
                    <a:close/>
                  </a:path>
                </a:pathLst>
              </a:custGeom>
              <a:solidFill>
                <a:srgbClr val="FF78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83" name="Google Shape;568;p44">
                <a:extLst>
                  <a:ext uri="{FF2B5EF4-FFF2-40B4-BE49-F238E27FC236}">
                    <a16:creationId xmlns:a16="http://schemas.microsoft.com/office/drawing/2014/main" xmlns="" id="{1C252EBC-4CC3-CF17-1601-515DAF2BA95F}"/>
                  </a:ext>
                </a:extLst>
              </p:cNvPr>
              <p:cNvSpPr/>
              <p:nvPr/>
            </p:nvSpPr>
            <p:spPr>
              <a:xfrm>
                <a:off x="3769500" y="1787425"/>
                <a:ext cx="75525" cy="119700"/>
              </a:xfrm>
              <a:custGeom>
                <a:avLst/>
                <a:gdLst/>
                <a:ahLst/>
                <a:cxnLst/>
                <a:rect l="l" t="t" r="r" b="b"/>
                <a:pathLst>
                  <a:path w="3021" h="4788" extrusionOk="0">
                    <a:moveTo>
                      <a:pt x="346" y="1"/>
                    </a:moveTo>
                    <a:lnTo>
                      <a:pt x="0" y="203"/>
                    </a:lnTo>
                    <a:lnTo>
                      <a:pt x="2674" y="4788"/>
                    </a:lnTo>
                    <a:lnTo>
                      <a:pt x="3020" y="4586"/>
                    </a:lnTo>
                    <a:lnTo>
                      <a:pt x="346" y="1"/>
                    </a:lnTo>
                    <a:close/>
                  </a:path>
                </a:pathLst>
              </a:custGeom>
              <a:solidFill>
                <a:srgbClr val="FF78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84" name="Google Shape;569;p44">
                <a:extLst>
                  <a:ext uri="{FF2B5EF4-FFF2-40B4-BE49-F238E27FC236}">
                    <a16:creationId xmlns:a16="http://schemas.microsoft.com/office/drawing/2014/main" xmlns="" id="{4725284D-CDB0-A014-EAA9-9E0F7DBAD8D2}"/>
                  </a:ext>
                </a:extLst>
              </p:cNvPr>
              <p:cNvSpPr/>
              <p:nvPr/>
            </p:nvSpPr>
            <p:spPr>
              <a:xfrm>
                <a:off x="3928575" y="1694050"/>
                <a:ext cx="133500" cy="218975"/>
              </a:xfrm>
              <a:custGeom>
                <a:avLst/>
                <a:gdLst/>
                <a:ahLst/>
                <a:cxnLst/>
                <a:rect l="l" t="t" r="r" b="b"/>
                <a:pathLst>
                  <a:path w="5340" h="8759" extrusionOk="0">
                    <a:moveTo>
                      <a:pt x="347" y="0"/>
                    </a:moveTo>
                    <a:lnTo>
                      <a:pt x="1" y="202"/>
                    </a:lnTo>
                    <a:lnTo>
                      <a:pt x="4994" y="8759"/>
                    </a:lnTo>
                    <a:lnTo>
                      <a:pt x="5340" y="8557"/>
                    </a:lnTo>
                    <a:lnTo>
                      <a:pt x="347" y="0"/>
                    </a:lnTo>
                    <a:close/>
                  </a:path>
                </a:pathLst>
              </a:custGeom>
              <a:solidFill>
                <a:srgbClr val="FF78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85" name="Google Shape;570;p44">
                <a:extLst>
                  <a:ext uri="{FF2B5EF4-FFF2-40B4-BE49-F238E27FC236}">
                    <a16:creationId xmlns:a16="http://schemas.microsoft.com/office/drawing/2014/main" xmlns="" id="{A9743AA5-763E-F5B7-477C-A0CC2990B426}"/>
                  </a:ext>
                </a:extLst>
              </p:cNvPr>
              <p:cNvSpPr/>
              <p:nvPr/>
            </p:nvSpPr>
            <p:spPr>
              <a:xfrm>
                <a:off x="4065125" y="1614400"/>
                <a:ext cx="75550" cy="119675"/>
              </a:xfrm>
              <a:custGeom>
                <a:avLst/>
                <a:gdLst/>
                <a:ahLst/>
                <a:cxnLst/>
                <a:rect l="l" t="t" r="r" b="b"/>
                <a:pathLst>
                  <a:path w="3022" h="4787" extrusionOk="0">
                    <a:moveTo>
                      <a:pt x="346" y="1"/>
                    </a:moveTo>
                    <a:lnTo>
                      <a:pt x="0" y="202"/>
                    </a:lnTo>
                    <a:lnTo>
                      <a:pt x="2675" y="4786"/>
                    </a:lnTo>
                    <a:lnTo>
                      <a:pt x="3021" y="4584"/>
                    </a:lnTo>
                    <a:lnTo>
                      <a:pt x="346" y="1"/>
                    </a:lnTo>
                    <a:close/>
                  </a:path>
                </a:pathLst>
              </a:custGeom>
              <a:solidFill>
                <a:srgbClr val="FF78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86" name="Google Shape;571;p44">
                <a:extLst>
                  <a:ext uri="{FF2B5EF4-FFF2-40B4-BE49-F238E27FC236}">
                    <a16:creationId xmlns:a16="http://schemas.microsoft.com/office/drawing/2014/main" xmlns="" id="{9200A738-B2EC-58FE-432E-F28E1F66256B}"/>
                  </a:ext>
                </a:extLst>
              </p:cNvPr>
              <p:cNvSpPr/>
              <p:nvPr/>
            </p:nvSpPr>
            <p:spPr>
              <a:xfrm>
                <a:off x="4201675" y="1535375"/>
                <a:ext cx="75525" cy="119700"/>
              </a:xfrm>
              <a:custGeom>
                <a:avLst/>
                <a:gdLst/>
                <a:ahLst/>
                <a:cxnLst/>
                <a:rect l="l" t="t" r="r" b="b"/>
                <a:pathLst>
                  <a:path w="3021" h="4788" extrusionOk="0">
                    <a:moveTo>
                      <a:pt x="346" y="0"/>
                    </a:moveTo>
                    <a:lnTo>
                      <a:pt x="1" y="202"/>
                    </a:lnTo>
                    <a:lnTo>
                      <a:pt x="2675" y="4787"/>
                    </a:lnTo>
                    <a:lnTo>
                      <a:pt x="3021" y="4586"/>
                    </a:lnTo>
                    <a:lnTo>
                      <a:pt x="346" y="0"/>
                    </a:lnTo>
                    <a:close/>
                  </a:path>
                </a:pathLst>
              </a:custGeom>
              <a:solidFill>
                <a:srgbClr val="FF78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87" name="Google Shape;572;p44">
                <a:extLst>
                  <a:ext uri="{FF2B5EF4-FFF2-40B4-BE49-F238E27FC236}">
                    <a16:creationId xmlns:a16="http://schemas.microsoft.com/office/drawing/2014/main" xmlns="" id="{3EE03668-B830-076F-88EF-1E44973EB53D}"/>
                  </a:ext>
                </a:extLst>
              </p:cNvPr>
              <p:cNvSpPr/>
              <p:nvPr/>
            </p:nvSpPr>
            <p:spPr>
              <a:xfrm>
                <a:off x="4329850" y="1459950"/>
                <a:ext cx="75550" cy="119700"/>
              </a:xfrm>
              <a:custGeom>
                <a:avLst/>
                <a:gdLst/>
                <a:ahLst/>
                <a:cxnLst/>
                <a:rect l="l" t="t" r="r" b="b"/>
                <a:pathLst>
                  <a:path w="3022" h="4788" extrusionOk="0">
                    <a:moveTo>
                      <a:pt x="346" y="0"/>
                    </a:moveTo>
                    <a:lnTo>
                      <a:pt x="0" y="202"/>
                    </a:lnTo>
                    <a:lnTo>
                      <a:pt x="2675" y="4787"/>
                    </a:lnTo>
                    <a:lnTo>
                      <a:pt x="3021" y="4586"/>
                    </a:lnTo>
                    <a:lnTo>
                      <a:pt x="346" y="0"/>
                    </a:lnTo>
                    <a:close/>
                  </a:path>
                </a:pathLst>
              </a:custGeom>
              <a:solidFill>
                <a:srgbClr val="FF78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88" name="Google Shape;573;p44">
                <a:extLst>
                  <a:ext uri="{FF2B5EF4-FFF2-40B4-BE49-F238E27FC236}">
                    <a16:creationId xmlns:a16="http://schemas.microsoft.com/office/drawing/2014/main" xmlns="" id="{7F3090FE-E9BD-B52B-3B1B-3A5171FDE73E}"/>
                  </a:ext>
                </a:extLst>
              </p:cNvPr>
              <p:cNvSpPr/>
              <p:nvPr/>
            </p:nvSpPr>
            <p:spPr>
              <a:xfrm>
                <a:off x="4488925" y="1367125"/>
                <a:ext cx="133475" cy="219025"/>
              </a:xfrm>
              <a:custGeom>
                <a:avLst/>
                <a:gdLst/>
                <a:ahLst/>
                <a:cxnLst/>
                <a:rect l="l" t="t" r="r" b="b"/>
                <a:pathLst>
                  <a:path w="5339" h="8761" extrusionOk="0">
                    <a:moveTo>
                      <a:pt x="347" y="0"/>
                    </a:moveTo>
                    <a:lnTo>
                      <a:pt x="1" y="202"/>
                    </a:lnTo>
                    <a:lnTo>
                      <a:pt x="4992" y="8760"/>
                    </a:lnTo>
                    <a:lnTo>
                      <a:pt x="5338" y="8558"/>
                    </a:lnTo>
                    <a:lnTo>
                      <a:pt x="347" y="0"/>
                    </a:lnTo>
                    <a:close/>
                  </a:path>
                </a:pathLst>
              </a:custGeom>
              <a:solidFill>
                <a:srgbClr val="FF78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89" name="Google Shape;574;p44">
                <a:extLst>
                  <a:ext uri="{FF2B5EF4-FFF2-40B4-BE49-F238E27FC236}">
                    <a16:creationId xmlns:a16="http://schemas.microsoft.com/office/drawing/2014/main" xmlns="" id="{CADD4EFF-C822-743B-D900-9FC3CA28FBA9}"/>
                  </a:ext>
                </a:extLst>
              </p:cNvPr>
              <p:cNvSpPr/>
              <p:nvPr/>
            </p:nvSpPr>
            <p:spPr>
              <a:xfrm>
                <a:off x="4625525" y="1288150"/>
                <a:ext cx="75525" cy="119700"/>
              </a:xfrm>
              <a:custGeom>
                <a:avLst/>
                <a:gdLst/>
                <a:ahLst/>
                <a:cxnLst/>
                <a:rect l="l" t="t" r="r" b="b"/>
                <a:pathLst>
                  <a:path w="3021" h="4788" extrusionOk="0">
                    <a:moveTo>
                      <a:pt x="347" y="1"/>
                    </a:moveTo>
                    <a:lnTo>
                      <a:pt x="1" y="203"/>
                    </a:lnTo>
                    <a:lnTo>
                      <a:pt x="2676" y="4788"/>
                    </a:lnTo>
                    <a:lnTo>
                      <a:pt x="3021" y="4586"/>
                    </a:lnTo>
                    <a:lnTo>
                      <a:pt x="347" y="1"/>
                    </a:lnTo>
                    <a:close/>
                  </a:path>
                </a:pathLst>
              </a:custGeom>
              <a:solidFill>
                <a:srgbClr val="FF78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90" name="Google Shape;575;p44">
                <a:extLst>
                  <a:ext uri="{FF2B5EF4-FFF2-40B4-BE49-F238E27FC236}">
                    <a16:creationId xmlns:a16="http://schemas.microsoft.com/office/drawing/2014/main" xmlns="" id="{D7817670-3D80-8719-AABE-7869961AC09C}"/>
                  </a:ext>
                </a:extLst>
              </p:cNvPr>
              <p:cNvSpPr/>
              <p:nvPr/>
            </p:nvSpPr>
            <p:spPr>
              <a:xfrm>
                <a:off x="4761975" y="1207850"/>
                <a:ext cx="75550" cy="119675"/>
              </a:xfrm>
              <a:custGeom>
                <a:avLst/>
                <a:gdLst/>
                <a:ahLst/>
                <a:cxnLst/>
                <a:rect l="l" t="t" r="r" b="b"/>
                <a:pathLst>
                  <a:path w="3022" h="4787" extrusionOk="0">
                    <a:moveTo>
                      <a:pt x="346" y="1"/>
                    </a:moveTo>
                    <a:lnTo>
                      <a:pt x="0" y="203"/>
                    </a:lnTo>
                    <a:lnTo>
                      <a:pt x="2675" y="4786"/>
                    </a:lnTo>
                    <a:lnTo>
                      <a:pt x="3021" y="4585"/>
                    </a:lnTo>
                    <a:lnTo>
                      <a:pt x="346" y="1"/>
                    </a:lnTo>
                    <a:close/>
                  </a:path>
                </a:pathLst>
              </a:custGeom>
              <a:solidFill>
                <a:srgbClr val="FF78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91" name="Google Shape;576;p44">
                <a:extLst>
                  <a:ext uri="{FF2B5EF4-FFF2-40B4-BE49-F238E27FC236}">
                    <a16:creationId xmlns:a16="http://schemas.microsoft.com/office/drawing/2014/main" xmlns="" id="{A25FD7D6-B31C-8462-CD27-C6C0FCA82B31}"/>
                  </a:ext>
                </a:extLst>
              </p:cNvPr>
              <p:cNvSpPr/>
              <p:nvPr/>
            </p:nvSpPr>
            <p:spPr>
              <a:xfrm>
                <a:off x="4890200" y="1133050"/>
                <a:ext cx="75500" cy="119675"/>
              </a:xfrm>
              <a:custGeom>
                <a:avLst/>
                <a:gdLst/>
                <a:ahLst/>
                <a:cxnLst/>
                <a:rect l="l" t="t" r="r" b="b"/>
                <a:pathLst>
                  <a:path w="3020" h="4787" extrusionOk="0">
                    <a:moveTo>
                      <a:pt x="346" y="0"/>
                    </a:moveTo>
                    <a:lnTo>
                      <a:pt x="0" y="202"/>
                    </a:lnTo>
                    <a:lnTo>
                      <a:pt x="2675" y="4786"/>
                    </a:lnTo>
                    <a:lnTo>
                      <a:pt x="3020" y="4586"/>
                    </a:lnTo>
                    <a:lnTo>
                      <a:pt x="346" y="0"/>
                    </a:lnTo>
                    <a:close/>
                  </a:path>
                </a:pathLst>
              </a:custGeom>
              <a:solidFill>
                <a:srgbClr val="FF78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92" name="Google Shape;577;p44">
                <a:extLst>
                  <a:ext uri="{FF2B5EF4-FFF2-40B4-BE49-F238E27FC236}">
                    <a16:creationId xmlns:a16="http://schemas.microsoft.com/office/drawing/2014/main" xmlns="" id="{BD3DB9F0-7D0A-BE49-A03C-29748CD38DDB}"/>
                  </a:ext>
                </a:extLst>
              </p:cNvPr>
              <p:cNvSpPr/>
              <p:nvPr/>
            </p:nvSpPr>
            <p:spPr>
              <a:xfrm>
                <a:off x="5049425" y="1040975"/>
                <a:ext cx="133450" cy="219025"/>
              </a:xfrm>
              <a:custGeom>
                <a:avLst/>
                <a:gdLst/>
                <a:ahLst/>
                <a:cxnLst/>
                <a:rect l="l" t="t" r="r" b="b"/>
                <a:pathLst>
                  <a:path w="5338" h="8761" extrusionOk="0">
                    <a:moveTo>
                      <a:pt x="346" y="0"/>
                    </a:moveTo>
                    <a:lnTo>
                      <a:pt x="0" y="202"/>
                    </a:lnTo>
                    <a:lnTo>
                      <a:pt x="4992" y="8760"/>
                    </a:lnTo>
                    <a:lnTo>
                      <a:pt x="5338" y="8558"/>
                    </a:lnTo>
                    <a:lnTo>
                      <a:pt x="346" y="0"/>
                    </a:lnTo>
                    <a:close/>
                  </a:path>
                </a:pathLst>
              </a:custGeom>
              <a:solidFill>
                <a:srgbClr val="FF78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93" name="Google Shape;578;p44">
                <a:extLst>
                  <a:ext uri="{FF2B5EF4-FFF2-40B4-BE49-F238E27FC236}">
                    <a16:creationId xmlns:a16="http://schemas.microsoft.com/office/drawing/2014/main" xmlns="" id="{9F041BA2-954E-CD86-7540-E93D089EAFD7}"/>
                  </a:ext>
                </a:extLst>
              </p:cNvPr>
              <p:cNvSpPr/>
              <p:nvPr/>
            </p:nvSpPr>
            <p:spPr>
              <a:xfrm>
                <a:off x="5185775" y="960650"/>
                <a:ext cx="75550" cy="119700"/>
              </a:xfrm>
              <a:custGeom>
                <a:avLst/>
                <a:gdLst/>
                <a:ahLst/>
                <a:cxnLst/>
                <a:rect l="l" t="t" r="r" b="b"/>
                <a:pathLst>
                  <a:path w="3022" h="4788" extrusionOk="0">
                    <a:moveTo>
                      <a:pt x="347" y="0"/>
                    </a:moveTo>
                    <a:lnTo>
                      <a:pt x="1" y="202"/>
                    </a:lnTo>
                    <a:lnTo>
                      <a:pt x="2676" y="4787"/>
                    </a:lnTo>
                    <a:lnTo>
                      <a:pt x="3022" y="4585"/>
                    </a:lnTo>
                    <a:lnTo>
                      <a:pt x="347" y="0"/>
                    </a:lnTo>
                    <a:close/>
                  </a:path>
                </a:pathLst>
              </a:custGeom>
              <a:solidFill>
                <a:srgbClr val="FF78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94" name="Google Shape;579;p44">
                <a:extLst>
                  <a:ext uri="{FF2B5EF4-FFF2-40B4-BE49-F238E27FC236}">
                    <a16:creationId xmlns:a16="http://schemas.microsoft.com/office/drawing/2014/main" xmlns="" id="{BB275B27-1E58-A4A5-F905-30C209AA4B9E}"/>
                  </a:ext>
                </a:extLst>
              </p:cNvPr>
              <p:cNvSpPr/>
              <p:nvPr/>
            </p:nvSpPr>
            <p:spPr>
              <a:xfrm>
                <a:off x="5322300" y="881025"/>
                <a:ext cx="75575" cy="119675"/>
              </a:xfrm>
              <a:custGeom>
                <a:avLst/>
                <a:gdLst/>
                <a:ahLst/>
                <a:cxnLst/>
                <a:rect l="l" t="t" r="r" b="b"/>
                <a:pathLst>
                  <a:path w="3023" h="4787" extrusionOk="0">
                    <a:moveTo>
                      <a:pt x="347" y="1"/>
                    </a:moveTo>
                    <a:lnTo>
                      <a:pt x="1" y="202"/>
                    </a:lnTo>
                    <a:lnTo>
                      <a:pt x="2676" y="4786"/>
                    </a:lnTo>
                    <a:lnTo>
                      <a:pt x="3022" y="4584"/>
                    </a:lnTo>
                    <a:lnTo>
                      <a:pt x="347" y="1"/>
                    </a:lnTo>
                    <a:close/>
                  </a:path>
                </a:pathLst>
              </a:custGeom>
              <a:solidFill>
                <a:srgbClr val="FF78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95" name="Google Shape;580;p44">
                <a:extLst>
                  <a:ext uri="{FF2B5EF4-FFF2-40B4-BE49-F238E27FC236}">
                    <a16:creationId xmlns:a16="http://schemas.microsoft.com/office/drawing/2014/main" xmlns="" id="{C86BFE70-D5F2-0D2D-0990-B2CC8506FB4E}"/>
                  </a:ext>
                </a:extLst>
              </p:cNvPr>
              <p:cNvSpPr/>
              <p:nvPr/>
            </p:nvSpPr>
            <p:spPr>
              <a:xfrm>
                <a:off x="5426975" y="821150"/>
                <a:ext cx="74975" cy="119150"/>
              </a:xfrm>
              <a:custGeom>
                <a:avLst/>
                <a:gdLst/>
                <a:ahLst/>
                <a:cxnLst/>
                <a:rect l="l" t="t" r="r" b="b"/>
                <a:pathLst>
                  <a:path w="2999" h="4766" extrusionOk="0">
                    <a:moveTo>
                      <a:pt x="344" y="1"/>
                    </a:moveTo>
                    <a:lnTo>
                      <a:pt x="1" y="201"/>
                    </a:lnTo>
                    <a:lnTo>
                      <a:pt x="2654" y="4766"/>
                    </a:lnTo>
                    <a:lnTo>
                      <a:pt x="2999" y="4565"/>
                    </a:lnTo>
                    <a:lnTo>
                      <a:pt x="344" y="1"/>
                    </a:lnTo>
                    <a:close/>
                  </a:path>
                </a:pathLst>
              </a:custGeom>
              <a:solidFill>
                <a:srgbClr val="FF78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sp>
        <p:nvSpPr>
          <p:cNvPr id="9897" name="Google Shape;446;p44">
            <a:extLst>
              <a:ext uri="{FF2B5EF4-FFF2-40B4-BE49-F238E27FC236}">
                <a16:creationId xmlns:a16="http://schemas.microsoft.com/office/drawing/2014/main" xmlns="" id="{394E825D-3A02-C261-9BF2-AF2D434E3BFD}"/>
              </a:ext>
            </a:extLst>
          </p:cNvPr>
          <p:cNvSpPr txBox="1">
            <a:spLocks/>
          </p:cNvSpPr>
          <p:nvPr/>
        </p:nvSpPr>
        <p:spPr>
          <a:xfrm>
            <a:off x="4499019" y="595799"/>
            <a:ext cx="932809" cy="123374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accent2"/>
              </a:buClr>
              <a:buSzPts val="5200"/>
              <a:buFont typeface="Ranchers"/>
              <a:buNone/>
              <a:defRPr sz="7000" b="0" i="0" u="none" strike="noStrike" cap="none">
                <a:solidFill>
                  <a:schemeClr val="accent2"/>
                </a:solidFill>
                <a:latin typeface="Ranchers"/>
                <a:ea typeface="Ranchers"/>
                <a:cs typeface="Ranchers"/>
                <a:sym typeface="Ranchers"/>
              </a:defRPr>
            </a:lvl1pPr>
            <a:lvl2pPr marR="0" lvl="1" algn="ctr" rtl="0">
              <a:lnSpc>
                <a:spcPct val="100000"/>
              </a:lnSpc>
              <a:spcBef>
                <a:spcPts val="0"/>
              </a:spcBef>
              <a:spcAft>
                <a:spcPts val="0"/>
              </a:spcAft>
              <a:buClr>
                <a:schemeClr val="dk1"/>
              </a:buClr>
              <a:buSzPts val="5200"/>
              <a:buFont typeface="Ranchers"/>
              <a:buNone/>
              <a:defRPr sz="5200" b="0" i="0" u="none" strike="noStrike" cap="none">
                <a:solidFill>
                  <a:schemeClr val="dk1"/>
                </a:solidFill>
                <a:latin typeface="Ranchers"/>
                <a:ea typeface="Ranchers"/>
                <a:cs typeface="Ranchers"/>
                <a:sym typeface="Ranchers"/>
              </a:defRPr>
            </a:lvl2pPr>
            <a:lvl3pPr marR="0" lvl="2" algn="ctr" rtl="0">
              <a:lnSpc>
                <a:spcPct val="100000"/>
              </a:lnSpc>
              <a:spcBef>
                <a:spcPts val="0"/>
              </a:spcBef>
              <a:spcAft>
                <a:spcPts val="0"/>
              </a:spcAft>
              <a:buClr>
                <a:schemeClr val="dk1"/>
              </a:buClr>
              <a:buSzPts val="5200"/>
              <a:buFont typeface="Ranchers"/>
              <a:buNone/>
              <a:defRPr sz="5200" b="0" i="0" u="none" strike="noStrike" cap="none">
                <a:solidFill>
                  <a:schemeClr val="dk1"/>
                </a:solidFill>
                <a:latin typeface="Ranchers"/>
                <a:ea typeface="Ranchers"/>
                <a:cs typeface="Ranchers"/>
                <a:sym typeface="Ranchers"/>
              </a:defRPr>
            </a:lvl3pPr>
            <a:lvl4pPr marR="0" lvl="3" algn="ctr" rtl="0">
              <a:lnSpc>
                <a:spcPct val="100000"/>
              </a:lnSpc>
              <a:spcBef>
                <a:spcPts val="0"/>
              </a:spcBef>
              <a:spcAft>
                <a:spcPts val="0"/>
              </a:spcAft>
              <a:buClr>
                <a:schemeClr val="dk1"/>
              </a:buClr>
              <a:buSzPts val="5200"/>
              <a:buFont typeface="Ranchers"/>
              <a:buNone/>
              <a:defRPr sz="5200" b="0" i="0" u="none" strike="noStrike" cap="none">
                <a:solidFill>
                  <a:schemeClr val="dk1"/>
                </a:solidFill>
                <a:latin typeface="Ranchers"/>
                <a:ea typeface="Ranchers"/>
                <a:cs typeface="Ranchers"/>
                <a:sym typeface="Ranchers"/>
              </a:defRPr>
            </a:lvl4pPr>
            <a:lvl5pPr marR="0" lvl="4" algn="ctr" rtl="0">
              <a:lnSpc>
                <a:spcPct val="100000"/>
              </a:lnSpc>
              <a:spcBef>
                <a:spcPts val="0"/>
              </a:spcBef>
              <a:spcAft>
                <a:spcPts val="0"/>
              </a:spcAft>
              <a:buClr>
                <a:schemeClr val="dk1"/>
              </a:buClr>
              <a:buSzPts val="5200"/>
              <a:buFont typeface="Ranchers"/>
              <a:buNone/>
              <a:defRPr sz="5200" b="0" i="0" u="none" strike="noStrike" cap="none">
                <a:solidFill>
                  <a:schemeClr val="dk1"/>
                </a:solidFill>
                <a:latin typeface="Ranchers"/>
                <a:ea typeface="Ranchers"/>
                <a:cs typeface="Ranchers"/>
                <a:sym typeface="Ranchers"/>
              </a:defRPr>
            </a:lvl5pPr>
            <a:lvl6pPr marR="0" lvl="5" algn="ctr" rtl="0">
              <a:lnSpc>
                <a:spcPct val="100000"/>
              </a:lnSpc>
              <a:spcBef>
                <a:spcPts val="0"/>
              </a:spcBef>
              <a:spcAft>
                <a:spcPts val="0"/>
              </a:spcAft>
              <a:buClr>
                <a:schemeClr val="dk1"/>
              </a:buClr>
              <a:buSzPts val="5200"/>
              <a:buFont typeface="Ranchers"/>
              <a:buNone/>
              <a:defRPr sz="5200" b="0" i="0" u="none" strike="noStrike" cap="none">
                <a:solidFill>
                  <a:schemeClr val="dk1"/>
                </a:solidFill>
                <a:latin typeface="Ranchers"/>
                <a:ea typeface="Ranchers"/>
                <a:cs typeface="Ranchers"/>
                <a:sym typeface="Ranchers"/>
              </a:defRPr>
            </a:lvl6pPr>
            <a:lvl7pPr marR="0" lvl="6" algn="ctr" rtl="0">
              <a:lnSpc>
                <a:spcPct val="100000"/>
              </a:lnSpc>
              <a:spcBef>
                <a:spcPts val="0"/>
              </a:spcBef>
              <a:spcAft>
                <a:spcPts val="0"/>
              </a:spcAft>
              <a:buClr>
                <a:schemeClr val="dk1"/>
              </a:buClr>
              <a:buSzPts val="5200"/>
              <a:buFont typeface="Ranchers"/>
              <a:buNone/>
              <a:defRPr sz="5200" b="0" i="0" u="none" strike="noStrike" cap="none">
                <a:solidFill>
                  <a:schemeClr val="dk1"/>
                </a:solidFill>
                <a:latin typeface="Ranchers"/>
                <a:ea typeface="Ranchers"/>
                <a:cs typeface="Ranchers"/>
                <a:sym typeface="Ranchers"/>
              </a:defRPr>
            </a:lvl7pPr>
            <a:lvl8pPr marR="0" lvl="7" algn="ctr" rtl="0">
              <a:lnSpc>
                <a:spcPct val="100000"/>
              </a:lnSpc>
              <a:spcBef>
                <a:spcPts val="0"/>
              </a:spcBef>
              <a:spcAft>
                <a:spcPts val="0"/>
              </a:spcAft>
              <a:buClr>
                <a:schemeClr val="dk1"/>
              </a:buClr>
              <a:buSzPts val="5200"/>
              <a:buFont typeface="Ranchers"/>
              <a:buNone/>
              <a:defRPr sz="5200" b="0" i="0" u="none" strike="noStrike" cap="none">
                <a:solidFill>
                  <a:schemeClr val="dk1"/>
                </a:solidFill>
                <a:latin typeface="Ranchers"/>
                <a:ea typeface="Ranchers"/>
                <a:cs typeface="Ranchers"/>
                <a:sym typeface="Ranchers"/>
              </a:defRPr>
            </a:lvl8pPr>
            <a:lvl9pPr marR="0" lvl="8" algn="ctr" rtl="0">
              <a:lnSpc>
                <a:spcPct val="100000"/>
              </a:lnSpc>
              <a:spcBef>
                <a:spcPts val="0"/>
              </a:spcBef>
              <a:spcAft>
                <a:spcPts val="0"/>
              </a:spcAft>
              <a:buClr>
                <a:schemeClr val="dk1"/>
              </a:buClr>
              <a:buSzPts val="5200"/>
              <a:buFont typeface="Ranchers"/>
              <a:buNone/>
              <a:defRPr sz="5200" b="0" i="0" u="none" strike="noStrike" cap="none">
                <a:solidFill>
                  <a:schemeClr val="dk1"/>
                </a:solidFill>
                <a:latin typeface="Ranchers"/>
                <a:ea typeface="Ranchers"/>
                <a:cs typeface="Ranchers"/>
                <a:sym typeface="Ranchers"/>
              </a:defRPr>
            </a:lvl9pPr>
          </a:lstStyle>
          <a:p>
            <a:pPr marL="0" marR="0" lvl="0" indent="0" algn="ctr" defTabSz="914400" rtl="0" eaLnBrk="1" fontAlgn="auto" latinLnBrk="0" hangingPunct="1">
              <a:lnSpc>
                <a:spcPct val="90000"/>
              </a:lnSpc>
              <a:spcBef>
                <a:spcPts val="0"/>
              </a:spcBef>
              <a:spcAft>
                <a:spcPts val="0"/>
              </a:spcAft>
              <a:buClr>
                <a:srgbClr val="E32747"/>
              </a:buClr>
              <a:buSzPts val="5200"/>
              <a:buFont typeface="Ranchers"/>
              <a:buNone/>
              <a:tabLst/>
              <a:defRPr/>
            </a:pPr>
            <a:r>
              <a:rPr lang="en-US" sz="4400" b="1">
                <a:solidFill>
                  <a:schemeClr val="tx1"/>
                </a:solidFill>
                <a:effectLst/>
                <a:latin typeface="Times New Roman" panose="02020603050405020304" pitchFamily="18" charset="0"/>
                <a:ea typeface="Times New Roman" panose="02020603050405020304" pitchFamily="18" charset="0"/>
              </a:rPr>
              <a:t>III</a:t>
            </a:r>
            <a:endParaRPr kumimoji="0" lang="en-US" sz="16600" b="0" i="0" u="none" strike="noStrike" kern="0" cap="none" spc="0" normalizeH="0" baseline="0" noProof="0">
              <a:ln>
                <a:noFill/>
              </a:ln>
              <a:solidFill>
                <a:schemeClr val="tx1"/>
              </a:solidFill>
              <a:effectLst/>
              <a:uLnTx/>
              <a:uFillTx/>
              <a:latin typeface="Ranchers"/>
              <a:sym typeface="Ranchers"/>
            </a:endParaRPr>
          </a:p>
        </p:txBody>
      </p:sp>
    </p:spTree>
    <p:extLst>
      <p:ext uri="{BB962C8B-B14F-4D97-AF65-F5344CB8AC3E}">
        <p14:creationId xmlns:p14="http://schemas.microsoft.com/office/powerpoint/2010/main" val="37765516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881"/>
        <p:cNvGrpSpPr/>
        <p:nvPr/>
      </p:nvGrpSpPr>
      <p:grpSpPr>
        <a:xfrm>
          <a:off x="0" y="0"/>
          <a:ext cx="0" cy="0"/>
          <a:chOff x="0" y="0"/>
          <a:chExt cx="0" cy="0"/>
        </a:xfrm>
      </p:grpSpPr>
      <p:sp>
        <p:nvSpPr>
          <p:cNvPr id="9882" name="Google Shape;9882;p35"/>
          <p:cNvSpPr/>
          <p:nvPr/>
        </p:nvSpPr>
        <p:spPr>
          <a:xfrm>
            <a:off x="1810950" y="1097411"/>
            <a:ext cx="1153500" cy="1153500"/>
          </a:xfrm>
          <a:prstGeom prst="roundRect">
            <a:avLst>
              <a:gd name="adj" fmla="val 8532"/>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4000" b="1">
              <a:solidFill>
                <a:schemeClr val="lt2"/>
              </a:solidFill>
              <a:latin typeface="Times New Roman" panose="02020603050405020304" pitchFamily="18" charset="0"/>
              <a:ea typeface="Gantari ExtraBold"/>
              <a:cs typeface="Times New Roman" panose="02020603050405020304" pitchFamily="18" charset="0"/>
              <a:sym typeface="Gantari ExtraBold"/>
            </a:endParaRPr>
          </a:p>
        </p:txBody>
      </p:sp>
      <p:sp>
        <p:nvSpPr>
          <p:cNvPr id="9883" name="Google Shape;9883;p35"/>
          <p:cNvSpPr txBox="1">
            <a:spLocks noGrp="1"/>
          </p:cNvSpPr>
          <p:nvPr>
            <p:ph type="title"/>
          </p:nvPr>
        </p:nvSpPr>
        <p:spPr>
          <a:xfrm>
            <a:off x="1616142" y="2815400"/>
            <a:ext cx="3598643" cy="1353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 sz="6000" b="1">
                <a:latin typeface="Times New Roman" panose="02020603050405020304" pitchFamily="18" charset="0"/>
                <a:cs typeface="Times New Roman" panose="02020603050405020304" pitchFamily="18" charset="0"/>
              </a:rPr>
              <a:t>Trước </a:t>
            </a:r>
            <a:br>
              <a:rPr lang="es" sz="6000" b="1">
                <a:latin typeface="Times New Roman" panose="02020603050405020304" pitchFamily="18" charset="0"/>
                <a:cs typeface="Times New Roman" panose="02020603050405020304" pitchFamily="18" charset="0"/>
              </a:rPr>
            </a:br>
            <a:r>
              <a:rPr lang="es" sz="6000" b="1">
                <a:latin typeface="Times New Roman" panose="02020603050405020304" pitchFamily="18" charset="0"/>
                <a:cs typeface="Times New Roman" panose="02020603050405020304" pitchFamily="18" charset="0"/>
              </a:rPr>
              <a:t>khi viết</a:t>
            </a:r>
            <a:endParaRPr sz="6000" b="1">
              <a:latin typeface="Times New Roman" panose="02020603050405020304" pitchFamily="18" charset="0"/>
              <a:cs typeface="Times New Roman" panose="02020603050405020304" pitchFamily="18" charset="0"/>
            </a:endParaRPr>
          </a:p>
        </p:txBody>
      </p:sp>
      <p:sp>
        <p:nvSpPr>
          <p:cNvPr id="9884" name="Google Shape;9884;p35"/>
          <p:cNvSpPr txBox="1">
            <a:spLocks noGrp="1"/>
          </p:cNvSpPr>
          <p:nvPr>
            <p:ph type="title" idx="2"/>
          </p:nvPr>
        </p:nvSpPr>
        <p:spPr>
          <a:xfrm>
            <a:off x="1810950" y="1253261"/>
            <a:ext cx="11535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 b="1">
                <a:latin typeface="Times New Roman" panose="02020603050405020304" pitchFamily="18" charset="0"/>
                <a:cs typeface="Times New Roman" panose="02020603050405020304" pitchFamily="18" charset="0"/>
              </a:rPr>
              <a:t>01</a:t>
            </a:r>
            <a:endParaRPr b="1">
              <a:latin typeface="Times New Roman" panose="02020603050405020304" pitchFamily="18" charset="0"/>
              <a:cs typeface="Times New Roman" panose="02020603050405020304" pitchFamily="18" charset="0"/>
            </a:endParaRPr>
          </a:p>
        </p:txBody>
      </p:sp>
      <p:sp>
        <p:nvSpPr>
          <p:cNvPr id="9885" name="Google Shape;9885;p35"/>
          <p:cNvSpPr/>
          <p:nvPr/>
        </p:nvSpPr>
        <p:spPr>
          <a:xfrm>
            <a:off x="6749650" y="1791375"/>
            <a:ext cx="146125" cy="136975"/>
          </a:xfrm>
          <a:custGeom>
            <a:avLst/>
            <a:gdLst/>
            <a:ahLst/>
            <a:cxnLst/>
            <a:rect l="l" t="t" r="r" b="b"/>
            <a:pathLst>
              <a:path w="5845" h="5479" extrusionOk="0">
                <a:moveTo>
                  <a:pt x="3075" y="4462"/>
                </a:moveTo>
                <a:cubicBezTo>
                  <a:pt x="3073" y="4462"/>
                  <a:pt x="3072" y="4463"/>
                  <a:pt x="3071" y="4463"/>
                </a:cubicBezTo>
                <a:lnTo>
                  <a:pt x="3071" y="4463"/>
                </a:lnTo>
                <a:cubicBezTo>
                  <a:pt x="3072" y="4463"/>
                  <a:pt x="3073" y="4462"/>
                  <a:pt x="3075" y="4462"/>
                </a:cubicBezTo>
                <a:close/>
                <a:moveTo>
                  <a:pt x="3051" y="4466"/>
                </a:moveTo>
                <a:cubicBezTo>
                  <a:pt x="3036" y="4468"/>
                  <a:pt x="3030" y="4469"/>
                  <a:pt x="3030" y="4469"/>
                </a:cubicBezTo>
                <a:cubicBezTo>
                  <a:pt x="3030" y="4469"/>
                  <a:pt x="3040" y="4467"/>
                  <a:pt x="3051" y="4466"/>
                </a:cubicBezTo>
                <a:close/>
                <a:moveTo>
                  <a:pt x="3032" y="988"/>
                </a:moveTo>
                <a:cubicBezTo>
                  <a:pt x="3081" y="988"/>
                  <a:pt x="3130" y="990"/>
                  <a:pt x="3180" y="993"/>
                </a:cubicBezTo>
                <a:cubicBezTo>
                  <a:pt x="3209" y="995"/>
                  <a:pt x="3237" y="997"/>
                  <a:pt x="3266" y="999"/>
                </a:cubicBezTo>
                <a:cubicBezTo>
                  <a:pt x="3274" y="999"/>
                  <a:pt x="3280" y="999"/>
                  <a:pt x="3284" y="1000"/>
                </a:cubicBezTo>
                <a:lnTo>
                  <a:pt x="3284" y="1000"/>
                </a:lnTo>
                <a:cubicBezTo>
                  <a:pt x="3395" y="1021"/>
                  <a:pt x="3505" y="1046"/>
                  <a:pt x="3612" y="1081"/>
                </a:cubicBezTo>
                <a:cubicBezTo>
                  <a:pt x="3641" y="1090"/>
                  <a:pt x="3709" y="1119"/>
                  <a:pt x="3711" y="1119"/>
                </a:cubicBezTo>
                <a:cubicBezTo>
                  <a:pt x="3712" y="1119"/>
                  <a:pt x="3702" y="1114"/>
                  <a:pt x="3673" y="1100"/>
                </a:cubicBezTo>
                <a:lnTo>
                  <a:pt x="3673" y="1100"/>
                </a:lnTo>
                <a:cubicBezTo>
                  <a:pt x="3730" y="1125"/>
                  <a:pt x="3787" y="1153"/>
                  <a:pt x="3841" y="1184"/>
                </a:cubicBezTo>
                <a:cubicBezTo>
                  <a:pt x="3883" y="1208"/>
                  <a:pt x="3923" y="1235"/>
                  <a:pt x="3966" y="1262"/>
                </a:cubicBezTo>
                <a:cubicBezTo>
                  <a:pt x="3985" y="1274"/>
                  <a:pt x="3997" y="1281"/>
                  <a:pt x="4005" y="1285"/>
                </a:cubicBezTo>
                <a:lnTo>
                  <a:pt x="4005" y="1285"/>
                </a:lnTo>
                <a:cubicBezTo>
                  <a:pt x="4007" y="1287"/>
                  <a:pt x="4009" y="1289"/>
                  <a:pt x="4012" y="1292"/>
                </a:cubicBezTo>
                <a:cubicBezTo>
                  <a:pt x="4096" y="1368"/>
                  <a:pt x="4181" y="1443"/>
                  <a:pt x="4254" y="1530"/>
                </a:cubicBezTo>
                <a:cubicBezTo>
                  <a:pt x="4264" y="1542"/>
                  <a:pt x="4273" y="1553"/>
                  <a:pt x="4283" y="1565"/>
                </a:cubicBezTo>
                <a:lnTo>
                  <a:pt x="4283" y="1565"/>
                </a:lnTo>
                <a:cubicBezTo>
                  <a:pt x="4284" y="1566"/>
                  <a:pt x="4285" y="1568"/>
                  <a:pt x="4286" y="1570"/>
                </a:cubicBezTo>
                <a:cubicBezTo>
                  <a:pt x="4315" y="1614"/>
                  <a:pt x="4347" y="1656"/>
                  <a:pt x="4374" y="1703"/>
                </a:cubicBezTo>
                <a:cubicBezTo>
                  <a:pt x="4400" y="1743"/>
                  <a:pt x="4423" y="1785"/>
                  <a:pt x="4444" y="1827"/>
                </a:cubicBezTo>
                <a:cubicBezTo>
                  <a:pt x="4458" y="1852"/>
                  <a:pt x="4499" y="1948"/>
                  <a:pt x="4501" y="1948"/>
                </a:cubicBezTo>
                <a:cubicBezTo>
                  <a:pt x="4501" y="1948"/>
                  <a:pt x="4497" y="1936"/>
                  <a:pt x="4484" y="1903"/>
                </a:cubicBezTo>
                <a:lnTo>
                  <a:pt x="4484" y="1903"/>
                </a:lnTo>
                <a:cubicBezTo>
                  <a:pt x="4520" y="1991"/>
                  <a:pt x="4551" y="2082"/>
                  <a:pt x="4577" y="2174"/>
                </a:cubicBezTo>
                <a:cubicBezTo>
                  <a:pt x="4589" y="2221"/>
                  <a:pt x="4600" y="2267"/>
                  <a:pt x="4610" y="2314"/>
                </a:cubicBezTo>
                <a:cubicBezTo>
                  <a:pt x="4616" y="2344"/>
                  <a:pt x="4628" y="2444"/>
                  <a:pt x="4630" y="2444"/>
                </a:cubicBezTo>
                <a:cubicBezTo>
                  <a:pt x="4631" y="2444"/>
                  <a:pt x="4630" y="2431"/>
                  <a:pt x="4627" y="2396"/>
                </a:cubicBezTo>
                <a:lnTo>
                  <a:pt x="4627" y="2396"/>
                </a:lnTo>
                <a:cubicBezTo>
                  <a:pt x="4636" y="2497"/>
                  <a:pt x="4644" y="2600"/>
                  <a:pt x="4644" y="2703"/>
                </a:cubicBezTo>
                <a:cubicBezTo>
                  <a:pt x="4642" y="2756"/>
                  <a:pt x="4642" y="2811"/>
                  <a:pt x="4638" y="2865"/>
                </a:cubicBezTo>
                <a:cubicBezTo>
                  <a:pt x="4636" y="2887"/>
                  <a:pt x="4632" y="2911"/>
                  <a:pt x="4631" y="2933"/>
                </a:cubicBezTo>
                <a:lnTo>
                  <a:pt x="4631" y="2933"/>
                </a:lnTo>
                <a:cubicBezTo>
                  <a:pt x="4631" y="2933"/>
                  <a:pt x="4631" y="2933"/>
                  <a:pt x="4631" y="2933"/>
                </a:cubicBezTo>
                <a:cubicBezTo>
                  <a:pt x="4614" y="3034"/>
                  <a:pt x="4596" y="3135"/>
                  <a:pt x="4566" y="3234"/>
                </a:cubicBezTo>
                <a:cubicBezTo>
                  <a:pt x="4553" y="3280"/>
                  <a:pt x="4537" y="3327"/>
                  <a:pt x="4522" y="3373"/>
                </a:cubicBezTo>
                <a:cubicBezTo>
                  <a:pt x="4513" y="3396"/>
                  <a:pt x="4503" y="3417"/>
                  <a:pt x="4497" y="3441"/>
                </a:cubicBezTo>
                <a:cubicBezTo>
                  <a:pt x="4496" y="3441"/>
                  <a:pt x="4496" y="3441"/>
                  <a:pt x="4496" y="3441"/>
                </a:cubicBezTo>
                <a:lnTo>
                  <a:pt x="4496" y="3441"/>
                </a:lnTo>
                <a:cubicBezTo>
                  <a:pt x="4494" y="3445"/>
                  <a:pt x="4491" y="3450"/>
                  <a:pt x="4488" y="3455"/>
                </a:cubicBezTo>
                <a:cubicBezTo>
                  <a:pt x="4440" y="3542"/>
                  <a:pt x="4400" y="3630"/>
                  <a:pt x="4347" y="3712"/>
                </a:cubicBezTo>
                <a:cubicBezTo>
                  <a:pt x="4337" y="3727"/>
                  <a:pt x="4283" y="3802"/>
                  <a:pt x="4272" y="3820"/>
                </a:cubicBezTo>
                <a:lnTo>
                  <a:pt x="4272" y="3820"/>
                </a:lnTo>
                <a:cubicBezTo>
                  <a:pt x="4267" y="3826"/>
                  <a:pt x="4263" y="3832"/>
                  <a:pt x="4261" y="3835"/>
                </a:cubicBezTo>
                <a:cubicBezTo>
                  <a:pt x="4235" y="3862"/>
                  <a:pt x="4210" y="3891"/>
                  <a:pt x="4185" y="3919"/>
                </a:cubicBezTo>
                <a:cubicBezTo>
                  <a:pt x="4151" y="3955"/>
                  <a:pt x="4115" y="3990"/>
                  <a:pt x="4077" y="4024"/>
                </a:cubicBezTo>
                <a:cubicBezTo>
                  <a:pt x="4063" y="4037"/>
                  <a:pt x="3977" y="4106"/>
                  <a:pt x="3981" y="4106"/>
                </a:cubicBezTo>
                <a:cubicBezTo>
                  <a:pt x="3982" y="4106"/>
                  <a:pt x="3992" y="4099"/>
                  <a:pt x="4016" y="4081"/>
                </a:cubicBezTo>
                <a:lnTo>
                  <a:pt x="4016" y="4081"/>
                </a:lnTo>
                <a:cubicBezTo>
                  <a:pt x="3919" y="4153"/>
                  <a:pt x="3818" y="4216"/>
                  <a:pt x="3713" y="4271"/>
                </a:cubicBezTo>
                <a:cubicBezTo>
                  <a:pt x="3692" y="4282"/>
                  <a:pt x="3605" y="4320"/>
                  <a:pt x="3609" y="4320"/>
                </a:cubicBezTo>
                <a:cubicBezTo>
                  <a:pt x="3609" y="4320"/>
                  <a:pt x="3609" y="4320"/>
                  <a:pt x="3611" y="4319"/>
                </a:cubicBezTo>
                <a:lnTo>
                  <a:pt x="3611" y="4319"/>
                </a:lnTo>
                <a:cubicBezTo>
                  <a:pt x="3569" y="4335"/>
                  <a:pt x="3527" y="4350"/>
                  <a:pt x="3483" y="4365"/>
                </a:cubicBezTo>
                <a:cubicBezTo>
                  <a:pt x="3353" y="4408"/>
                  <a:pt x="3218" y="4437"/>
                  <a:pt x="3083" y="4460"/>
                </a:cubicBezTo>
                <a:cubicBezTo>
                  <a:pt x="3075" y="4462"/>
                  <a:pt x="3068" y="4463"/>
                  <a:pt x="3062" y="4464"/>
                </a:cubicBezTo>
                <a:lnTo>
                  <a:pt x="3062" y="4464"/>
                </a:lnTo>
                <a:cubicBezTo>
                  <a:pt x="3028" y="4467"/>
                  <a:pt x="2994" y="4471"/>
                  <a:pt x="2959" y="4473"/>
                </a:cubicBezTo>
                <a:cubicBezTo>
                  <a:pt x="2900" y="4477"/>
                  <a:pt x="2841" y="4481"/>
                  <a:pt x="2782" y="4481"/>
                </a:cubicBezTo>
                <a:cubicBezTo>
                  <a:pt x="2718" y="4481"/>
                  <a:pt x="2653" y="4479"/>
                  <a:pt x="2590" y="4475"/>
                </a:cubicBezTo>
                <a:cubicBezTo>
                  <a:pt x="2563" y="4473"/>
                  <a:pt x="2536" y="4471"/>
                  <a:pt x="2509" y="4469"/>
                </a:cubicBezTo>
                <a:lnTo>
                  <a:pt x="2509" y="4469"/>
                </a:lnTo>
                <a:cubicBezTo>
                  <a:pt x="2506" y="4468"/>
                  <a:pt x="2503" y="4467"/>
                  <a:pt x="2499" y="4467"/>
                </a:cubicBezTo>
                <a:cubicBezTo>
                  <a:pt x="2392" y="4445"/>
                  <a:pt x="2287" y="4422"/>
                  <a:pt x="2181" y="4389"/>
                </a:cubicBezTo>
                <a:cubicBezTo>
                  <a:pt x="2154" y="4379"/>
                  <a:pt x="2102" y="4357"/>
                  <a:pt x="2090" y="4352"/>
                </a:cubicBezTo>
                <a:lnTo>
                  <a:pt x="2090" y="4352"/>
                </a:lnTo>
                <a:cubicBezTo>
                  <a:pt x="2048" y="4332"/>
                  <a:pt x="2007" y="4312"/>
                  <a:pt x="1966" y="4290"/>
                </a:cubicBezTo>
                <a:cubicBezTo>
                  <a:pt x="1924" y="4266"/>
                  <a:pt x="1884" y="4241"/>
                  <a:pt x="1844" y="4214"/>
                </a:cubicBezTo>
                <a:cubicBezTo>
                  <a:pt x="1820" y="4198"/>
                  <a:pt x="1770" y="4158"/>
                  <a:pt x="1769" y="4158"/>
                </a:cubicBezTo>
                <a:lnTo>
                  <a:pt x="1769" y="4158"/>
                </a:lnTo>
                <a:cubicBezTo>
                  <a:pt x="1769" y="4158"/>
                  <a:pt x="1769" y="4158"/>
                  <a:pt x="1770" y="4159"/>
                </a:cubicBezTo>
                <a:lnTo>
                  <a:pt x="1770" y="4159"/>
                </a:lnTo>
                <a:cubicBezTo>
                  <a:pt x="1698" y="4097"/>
                  <a:pt x="1630" y="4032"/>
                  <a:pt x="1566" y="3961"/>
                </a:cubicBezTo>
                <a:cubicBezTo>
                  <a:pt x="1559" y="3952"/>
                  <a:pt x="1523" y="3908"/>
                  <a:pt x="1505" y="3886"/>
                </a:cubicBezTo>
                <a:lnTo>
                  <a:pt x="1505" y="3886"/>
                </a:lnTo>
                <a:cubicBezTo>
                  <a:pt x="1487" y="3859"/>
                  <a:pt x="1452" y="3809"/>
                  <a:pt x="1446" y="3799"/>
                </a:cubicBezTo>
                <a:cubicBezTo>
                  <a:pt x="1389" y="3710"/>
                  <a:pt x="1347" y="3618"/>
                  <a:pt x="1296" y="3525"/>
                </a:cubicBezTo>
                <a:cubicBezTo>
                  <a:pt x="1293" y="3520"/>
                  <a:pt x="1291" y="3516"/>
                  <a:pt x="1289" y="3513"/>
                </a:cubicBezTo>
                <a:lnTo>
                  <a:pt x="1289" y="3513"/>
                </a:lnTo>
                <a:cubicBezTo>
                  <a:pt x="1287" y="3505"/>
                  <a:pt x="1284" y="3496"/>
                  <a:pt x="1280" y="3485"/>
                </a:cubicBezTo>
                <a:cubicBezTo>
                  <a:pt x="1263" y="3441"/>
                  <a:pt x="1248" y="3396"/>
                  <a:pt x="1233" y="3352"/>
                </a:cubicBezTo>
                <a:cubicBezTo>
                  <a:pt x="1202" y="3251"/>
                  <a:pt x="1176" y="3150"/>
                  <a:pt x="1157" y="3047"/>
                </a:cubicBezTo>
                <a:cubicBezTo>
                  <a:pt x="1153" y="3023"/>
                  <a:pt x="1148" y="2988"/>
                  <a:pt x="1146" y="2969"/>
                </a:cubicBezTo>
                <a:lnTo>
                  <a:pt x="1146" y="2969"/>
                </a:lnTo>
                <a:cubicBezTo>
                  <a:pt x="1142" y="2928"/>
                  <a:pt x="1138" y="2887"/>
                  <a:pt x="1134" y="2847"/>
                </a:cubicBezTo>
                <a:cubicBezTo>
                  <a:pt x="1128" y="2743"/>
                  <a:pt x="1130" y="2638"/>
                  <a:pt x="1136" y="2533"/>
                </a:cubicBezTo>
                <a:cubicBezTo>
                  <a:pt x="1138" y="2513"/>
                  <a:pt x="1146" y="2433"/>
                  <a:pt x="1149" y="2401"/>
                </a:cubicBezTo>
                <a:lnTo>
                  <a:pt x="1149" y="2401"/>
                </a:lnTo>
                <a:cubicBezTo>
                  <a:pt x="1155" y="2369"/>
                  <a:pt x="1164" y="2316"/>
                  <a:pt x="1166" y="2301"/>
                </a:cubicBezTo>
                <a:cubicBezTo>
                  <a:pt x="1191" y="2189"/>
                  <a:pt x="1225" y="2080"/>
                  <a:pt x="1261" y="1970"/>
                </a:cubicBezTo>
                <a:cubicBezTo>
                  <a:pt x="1267" y="1952"/>
                  <a:pt x="1270" y="1940"/>
                  <a:pt x="1272" y="1933"/>
                </a:cubicBezTo>
                <a:lnTo>
                  <a:pt x="1272" y="1933"/>
                </a:lnTo>
                <a:cubicBezTo>
                  <a:pt x="1276" y="1925"/>
                  <a:pt x="1282" y="1914"/>
                  <a:pt x="1290" y="1898"/>
                </a:cubicBezTo>
                <a:cubicBezTo>
                  <a:pt x="1315" y="1848"/>
                  <a:pt x="1341" y="1797"/>
                  <a:pt x="1370" y="1747"/>
                </a:cubicBezTo>
                <a:cubicBezTo>
                  <a:pt x="1398" y="1698"/>
                  <a:pt x="1429" y="1652"/>
                  <a:pt x="1461" y="1604"/>
                </a:cubicBezTo>
                <a:cubicBezTo>
                  <a:pt x="1470" y="1590"/>
                  <a:pt x="1476" y="1580"/>
                  <a:pt x="1480" y="1574"/>
                </a:cubicBezTo>
                <a:lnTo>
                  <a:pt x="1480" y="1574"/>
                </a:lnTo>
                <a:cubicBezTo>
                  <a:pt x="1484" y="1570"/>
                  <a:pt x="1489" y="1565"/>
                  <a:pt x="1497" y="1557"/>
                </a:cubicBezTo>
                <a:cubicBezTo>
                  <a:pt x="1572" y="1477"/>
                  <a:pt x="1648" y="1401"/>
                  <a:pt x="1728" y="1328"/>
                </a:cubicBezTo>
                <a:cubicBezTo>
                  <a:pt x="1729" y="1327"/>
                  <a:pt x="1729" y="1327"/>
                  <a:pt x="1730" y="1326"/>
                </a:cubicBezTo>
                <a:lnTo>
                  <a:pt x="1730" y="1326"/>
                </a:lnTo>
                <a:cubicBezTo>
                  <a:pt x="1753" y="1312"/>
                  <a:pt x="1774" y="1295"/>
                  <a:pt x="1796" y="1281"/>
                </a:cubicBezTo>
                <a:cubicBezTo>
                  <a:pt x="1846" y="1248"/>
                  <a:pt x="1899" y="1218"/>
                  <a:pt x="1952" y="1191"/>
                </a:cubicBezTo>
                <a:cubicBezTo>
                  <a:pt x="1973" y="1180"/>
                  <a:pt x="1996" y="1170"/>
                  <a:pt x="2015" y="1159"/>
                </a:cubicBezTo>
                <a:cubicBezTo>
                  <a:pt x="2019" y="1157"/>
                  <a:pt x="2023" y="1154"/>
                  <a:pt x="2026" y="1152"/>
                </a:cubicBezTo>
                <a:lnTo>
                  <a:pt x="2026" y="1152"/>
                </a:lnTo>
                <a:cubicBezTo>
                  <a:pt x="2028" y="1152"/>
                  <a:pt x="2030" y="1151"/>
                  <a:pt x="2032" y="1151"/>
                </a:cubicBezTo>
                <a:cubicBezTo>
                  <a:pt x="2093" y="1132"/>
                  <a:pt x="2152" y="1108"/>
                  <a:pt x="2213" y="1092"/>
                </a:cubicBezTo>
                <a:cubicBezTo>
                  <a:pt x="2272" y="1075"/>
                  <a:pt x="2329" y="1064"/>
                  <a:pt x="2388" y="1052"/>
                </a:cubicBezTo>
                <a:cubicBezTo>
                  <a:pt x="2406" y="1047"/>
                  <a:pt x="2452" y="1041"/>
                  <a:pt x="2450" y="1041"/>
                </a:cubicBezTo>
                <a:lnTo>
                  <a:pt x="2450" y="1041"/>
                </a:lnTo>
                <a:cubicBezTo>
                  <a:pt x="2449" y="1041"/>
                  <a:pt x="2434" y="1042"/>
                  <a:pt x="2396" y="1047"/>
                </a:cubicBezTo>
                <a:cubicBezTo>
                  <a:pt x="2438" y="1041"/>
                  <a:pt x="2480" y="1037"/>
                  <a:pt x="2523" y="1035"/>
                </a:cubicBezTo>
                <a:cubicBezTo>
                  <a:pt x="2551" y="1033"/>
                  <a:pt x="2579" y="1028"/>
                  <a:pt x="2607" y="1022"/>
                </a:cubicBezTo>
                <a:lnTo>
                  <a:pt x="2607" y="1022"/>
                </a:lnTo>
                <a:cubicBezTo>
                  <a:pt x="2623" y="1021"/>
                  <a:pt x="2639" y="1018"/>
                  <a:pt x="2655" y="1016"/>
                </a:cubicBezTo>
                <a:cubicBezTo>
                  <a:pt x="2677" y="1012"/>
                  <a:pt x="2699" y="1009"/>
                  <a:pt x="2720" y="1006"/>
                </a:cubicBezTo>
                <a:lnTo>
                  <a:pt x="2720" y="1006"/>
                </a:lnTo>
                <a:cubicBezTo>
                  <a:pt x="2727" y="1005"/>
                  <a:pt x="2777" y="1000"/>
                  <a:pt x="2792" y="999"/>
                </a:cubicBezTo>
                <a:cubicBezTo>
                  <a:pt x="2853" y="995"/>
                  <a:pt x="2917" y="991"/>
                  <a:pt x="2978" y="988"/>
                </a:cubicBezTo>
                <a:cubicBezTo>
                  <a:pt x="2996" y="988"/>
                  <a:pt x="3014" y="988"/>
                  <a:pt x="3032" y="988"/>
                </a:cubicBezTo>
                <a:close/>
                <a:moveTo>
                  <a:pt x="3031" y="0"/>
                </a:moveTo>
                <a:cubicBezTo>
                  <a:pt x="2841" y="0"/>
                  <a:pt x="2651" y="16"/>
                  <a:pt x="2463" y="44"/>
                </a:cubicBezTo>
                <a:lnTo>
                  <a:pt x="2463" y="44"/>
                </a:lnTo>
                <a:cubicBezTo>
                  <a:pt x="1887" y="101"/>
                  <a:pt x="1345" y="305"/>
                  <a:pt x="921" y="715"/>
                </a:cubicBezTo>
                <a:cubicBezTo>
                  <a:pt x="551" y="1073"/>
                  <a:pt x="298" y="1566"/>
                  <a:pt x="199" y="2071"/>
                </a:cubicBezTo>
                <a:cubicBezTo>
                  <a:pt x="1" y="3089"/>
                  <a:pt x="296" y="4250"/>
                  <a:pt x="1128" y="4915"/>
                </a:cubicBezTo>
                <a:cubicBezTo>
                  <a:pt x="1602" y="5295"/>
                  <a:pt x="2207" y="5479"/>
                  <a:pt x="2815" y="5479"/>
                </a:cubicBezTo>
                <a:cubicBezTo>
                  <a:pt x="3435" y="5479"/>
                  <a:pt x="4059" y="5288"/>
                  <a:pt x="4551" y="4917"/>
                </a:cubicBezTo>
                <a:cubicBezTo>
                  <a:pt x="5478" y="4222"/>
                  <a:pt x="5845" y="2981"/>
                  <a:pt x="5529" y="1873"/>
                </a:cubicBezTo>
                <a:cubicBezTo>
                  <a:pt x="5356" y="1275"/>
                  <a:pt x="4989" y="750"/>
                  <a:pt x="4469" y="401"/>
                </a:cubicBezTo>
                <a:cubicBezTo>
                  <a:pt x="4037" y="112"/>
                  <a:pt x="3537" y="0"/>
                  <a:pt x="30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sp>
        <p:nvSpPr>
          <p:cNvPr id="9886" name="Google Shape;9886;p35"/>
          <p:cNvSpPr/>
          <p:nvPr/>
        </p:nvSpPr>
        <p:spPr>
          <a:xfrm>
            <a:off x="1473000" y="4113650"/>
            <a:ext cx="117525" cy="110100"/>
          </a:xfrm>
          <a:custGeom>
            <a:avLst/>
            <a:gdLst/>
            <a:ahLst/>
            <a:cxnLst/>
            <a:rect l="l" t="t" r="r" b="b"/>
            <a:pathLst>
              <a:path w="4701" h="4404" extrusionOk="0">
                <a:moveTo>
                  <a:pt x="2857" y="1059"/>
                </a:moveTo>
                <a:cubicBezTo>
                  <a:pt x="2871" y="1059"/>
                  <a:pt x="2889" y="1066"/>
                  <a:pt x="2907" y="1075"/>
                </a:cubicBezTo>
                <a:lnTo>
                  <a:pt x="2907" y="1075"/>
                </a:lnTo>
                <a:cubicBezTo>
                  <a:pt x="2887" y="1068"/>
                  <a:pt x="2858" y="1059"/>
                  <a:pt x="2857" y="1059"/>
                </a:cubicBezTo>
                <a:close/>
                <a:moveTo>
                  <a:pt x="3421" y="1604"/>
                </a:moveTo>
                <a:cubicBezTo>
                  <a:pt x="3421" y="1622"/>
                  <a:pt x="3425" y="1637"/>
                  <a:pt x="3429" y="1646"/>
                </a:cubicBezTo>
                <a:lnTo>
                  <a:pt x="3429" y="1646"/>
                </a:lnTo>
                <a:cubicBezTo>
                  <a:pt x="3424" y="1631"/>
                  <a:pt x="3421" y="1617"/>
                  <a:pt x="3421" y="1604"/>
                </a:cubicBezTo>
                <a:lnTo>
                  <a:pt x="3421" y="1604"/>
                </a:lnTo>
                <a:cubicBezTo>
                  <a:pt x="3421" y="1604"/>
                  <a:pt x="3421" y="1604"/>
                  <a:pt x="3421" y="1604"/>
                </a:cubicBezTo>
                <a:close/>
                <a:moveTo>
                  <a:pt x="1746" y="3318"/>
                </a:moveTo>
                <a:lnTo>
                  <a:pt x="1746" y="3318"/>
                </a:lnTo>
                <a:cubicBezTo>
                  <a:pt x="1767" y="3326"/>
                  <a:pt x="1805" y="3338"/>
                  <a:pt x="1803" y="3338"/>
                </a:cubicBezTo>
                <a:cubicBezTo>
                  <a:pt x="1802" y="3338"/>
                  <a:pt x="1800" y="3339"/>
                  <a:pt x="1799" y="3339"/>
                </a:cubicBezTo>
                <a:cubicBezTo>
                  <a:pt x="1786" y="3339"/>
                  <a:pt x="1766" y="3330"/>
                  <a:pt x="1746" y="3318"/>
                </a:cubicBezTo>
                <a:close/>
                <a:moveTo>
                  <a:pt x="2463" y="3393"/>
                </a:moveTo>
                <a:cubicBezTo>
                  <a:pt x="2461" y="3393"/>
                  <a:pt x="2458" y="3393"/>
                  <a:pt x="2456" y="3393"/>
                </a:cubicBezTo>
                <a:lnTo>
                  <a:pt x="2456" y="3393"/>
                </a:lnTo>
                <a:cubicBezTo>
                  <a:pt x="2459" y="3393"/>
                  <a:pt x="2461" y="3393"/>
                  <a:pt x="2463" y="3393"/>
                </a:cubicBezTo>
                <a:close/>
                <a:moveTo>
                  <a:pt x="2389" y="989"/>
                </a:moveTo>
                <a:cubicBezTo>
                  <a:pt x="2440" y="989"/>
                  <a:pt x="2490" y="989"/>
                  <a:pt x="2541" y="993"/>
                </a:cubicBezTo>
                <a:cubicBezTo>
                  <a:pt x="2562" y="993"/>
                  <a:pt x="2582" y="997"/>
                  <a:pt x="2603" y="998"/>
                </a:cubicBezTo>
                <a:lnTo>
                  <a:pt x="2603" y="998"/>
                </a:lnTo>
                <a:cubicBezTo>
                  <a:pt x="2682" y="1018"/>
                  <a:pt x="2761" y="1029"/>
                  <a:pt x="2840" y="1054"/>
                </a:cubicBezTo>
                <a:cubicBezTo>
                  <a:pt x="2859" y="1061"/>
                  <a:pt x="2878" y="1069"/>
                  <a:pt x="2895" y="1076"/>
                </a:cubicBezTo>
                <a:cubicBezTo>
                  <a:pt x="2906" y="1079"/>
                  <a:pt x="2914" y="1081"/>
                  <a:pt x="2919" y="1082"/>
                </a:cubicBezTo>
                <a:lnTo>
                  <a:pt x="2919" y="1082"/>
                </a:lnTo>
                <a:cubicBezTo>
                  <a:pt x="2944" y="1096"/>
                  <a:pt x="2969" y="1113"/>
                  <a:pt x="2985" y="1122"/>
                </a:cubicBezTo>
                <a:cubicBezTo>
                  <a:pt x="3017" y="1141"/>
                  <a:pt x="3048" y="1162"/>
                  <a:pt x="3080" y="1181"/>
                </a:cubicBezTo>
                <a:cubicBezTo>
                  <a:pt x="3087" y="1185"/>
                  <a:pt x="3093" y="1189"/>
                  <a:pt x="3098" y="1192"/>
                </a:cubicBezTo>
                <a:lnTo>
                  <a:pt x="3098" y="1192"/>
                </a:lnTo>
                <a:cubicBezTo>
                  <a:pt x="3161" y="1249"/>
                  <a:pt x="3221" y="1304"/>
                  <a:pt x="3276" y="1366"/>
                </a:cubicBezTo>
                <a:cubicBezTo>
                  <a:pt x="3281" y="1373"/>
                  <a:pt x="3285" y="1379"/>
                  <a:pt x="3290" y="1385"/>
                </a:cubicBezTo>
                <a:lnTo>
                  <a:pt x="3290" y="1385"/>
                </a:lnTo>
                <a:cubicBezTo>
                  <a:pt x="3308" y="1414"/>
                  <a:pt x="3331" y="1442"/>
                  <a:pt x="3350" y="1474"/>
                </a:cubicBezTo>
                <a:cubicBezTo>
                  <a:pt x="3369" y="1505"/>
                  <a:pt x="3386" y="1537"/>
                  <a:pt x="3402" y="1568"/>
                </a:cubicBezTo>
                <a:cubicBezTo>
                  <a:pt x="3409" y="1579"/>
                  <a:pt x="3415" y="1591"/>
                  <a:pt x="3421" y="1604"/>
                </a:cubicBezTo>
                <a:lnTo>
                  <a:pt x="3421" y="1604"/>
                </a:lnTo>
                <a:cubicBezTo>
                  <a:pt x="3421" y="1603"/>
                  <a:pt x="3421" y="1601"/>
                  <a:pt x="3421" y="1600"/>
                </a:cubicBezTo>
                <a:lnTo>
                  <a:pt x="3421" y="1600"/>
                </a:lnTo>
                <a:cubicBezTo>
                  <a:pt x="3421" y="1601"/>
                  <a:pt x="3421" y="1603"/>
                  <a:pt x="3421" y="1604"/>
                </a:cubicBezTo>
                <a:lnTo>
                  <a:pt x="3421" y="1604"/>
                </a:lnTo>
                <a:cubicBezTo>
                  <a:pt x="3423" y="1608"/>
                  <a:pt x="3426" y="1613"/>
                  <a:pt x="3428" y="1617"/>
                </a:cubicBezTo>
                <a:cubicBezTo>
                  <a:pt x="3443" y="1647"/>
                  <a:pt x="3443" y="1660"/>
                  <a:pt x="3439" y="1660"/>
                </a:cubicBezTo>
                <a:cubicBezTo>
                  <a:pt x="3437" y="1660"/>
                  <a:pt x="3432" y="1655"/>
                  <a:pt x="3429" y="1646"/>
                </a:cubicBezTo>
                <a:lnTo>
                  <a:pt x="3429" y="1646"/>
                </a:lnTo>
                <a:cubicBezTo>
                  <a:pt x="3444" y="1699"/>
                  <a:pt x="3478" y="1760"/>
                  <a:pt x="3491" y="1802"/>
                </a:cubicBezTo>
                <a:cubicBezTo>
                  <a:pt x="3499" y="1838"/>
                  <a:pt x="3508" y="1874"/>
                  <a:pt x="3516" y="1910"/>
                </a:cubicBezTo>
                <a:cubicBezTo>
                  <a:pt x="3520" y="1933"/>
                  <a:pt x="3525" y="1954"/>
                  <a:pt x="3529" y="1977"/>
                </a:cubicBezTo>
                <a:cubicBezTo>
                  <a:pt x="3534" y="2005"/>
                  <a:pt x="3536" y="2015"/>
                  <a:pt x="3537" y="2015"/>
                </a:cubicBezTo>
                <a:cubicBezTo>
                  <a:pt x="3539" y="2015"/>
                  <a:pt x="3529" y="1942"/>
                  <a:pt x="3525" y="1939"/>
                </a:cubicBezTo>
                <a:lnTo>
                  <a:pt x="3525" y="1939"/>
                </a:lnTo>
                <a:cubicBezTo>
                  <a:pt x="3550" y="1954"/>
                  <a:pt x="3537" y="2142"/>
                  <a:pt x="3537" y="2173"/>
                </a:cubicBezTo>
                <a:cubicBezTo>
                  <a:pt x="3537" y="2215"/>
                  <a:pt x="3535" y="2257"/>
                  <a:pt x="3533" y="2297"/>
                </a:cubicBezTo>
                <a:cubicBezTo>
                  <a:pt x="3532" y="2309"/>
                  <a:pt x="3530" y="2321"/>
                  <a:pt x="3530" y="2332"/>
                </a:cubicBezTo>
                <a:lnTo>
                  <a:pt x="3530" y="2332"/>
                </a:lnTo>
                <a:cubicBezTo>
                  <a:pt x="3515" y="2405"/>
                  <a:pt x="3504" y="2475"/>
                  <a:pt x="3482" y="2546"/>
                </a:cubicBezTo>
                <a:cubicBezTo>
                  <a:pt x="3474" y="2582"/>
                  <a:pt x="3461" y="2618"/>
                  <a:pt x="3449" y="2651"/>
                </a:cubicBezTo>
                <a:cubicBezTo>
                  <a:pt x="3445" y="2664"/>
                  <a:pt x="3440" y="2676"/>
                  <a:pt x="3436" y="2687"/>
                </a:cubicBezTo>
                <a:lnTo>
                  <a:pt x="3436" y="2687"/>
                </a:lnTo>
                <a:cubicBezTo>
                  <a:pt x="3400" y="2753"/>
                  <a:pt x="3369" y="2818"/>
                  <a:pt x="3329" y="2881"/>
                </a:cubicBezTo>
                <a:cubicBezTo>
                  <a:pt x="3324" y="2889"/>
                  <a:pt x="3303" y="2918"/>
                  <a:pt x="3287" y="2941"/>
                </a:cubicBezTo>
                <a:lnTo>
                  <a:pt x="3287" y="2941"/>
                </a:lnTo>
                <a:cubicBezTo>
                  <a:pt x="3267" y="2964"/>
                  <a:pt x="3233" y="3004"/>
                  <a:pt x="3223" y="3014"/>
                </a:cubicBezTo>
                <a:cubicBezTo>
                  <a:pt x="3198" y="3041"/>
                  <a:pt x="3171" y="3068"/>
                  <a:pt x="3141" y="3094"/>
                </a:cubicBezTo>
                <a:cubicBezTo>
                  <a:pt x="3129" y="3108"/>
                  <a:pt x="3114" y="3119"/>
                  <a:pt x="3099" y="3134"/>
                </a:cubicBezTo>
                <a:cubicBezTo>
                  <a:pt x="3075" y="3155"/>
                  <a:pt x="3071" y="3163"/>
                  <a:pt x="3076" y="3163"/>
                </a:cubicBezTo>
                <a:cubicBezTo>
                  <a:pt x="3077" y="3163"/>
                  <a:pt x="3078" y="3163"/>
                  <a:pt x="3079" y="3162"/>
                </a:cubicBezTo>
                <a:lnTo>
                  <a:pt x="3079" y="3162"/>
                </a:lnTo>
                <a:cubicBezTo>
                  <a:pt x="3022" y="3203"/>
                  <a:pt x="2922" y="3245"/>
                  <a:pt x="2888" y="3262"/>
                </a:cubicBezTo>
                <a:cubicBezTo>
                  <a:pt x="2864" y="3275"/>
                  <a:pt x="2802" y="3297"/>
                  <a:pt x="2805" y="3297"/>
                </a:cubicBezTo>
                <a:cubicBezTo>
                  <a:pt x="2807" y="3297"/>
                  <a:pt x="2821" y="3292"/>
                  <a:pt x="2858" y="3281"/>
                </a:cubicBezTo>
                <a:lnTo>
                  <a:pt x="2858" y="3281"/>
                </a:lnTo>
                <a:cubicBezTo>
                  <a:pt x="2819" y="3294"/>
                  <a:pt x="2781" y="3309"/>
                  <a:pt x="2743" y="3323"/>
                </a:cubicBezTo>
                <a:cubicBezTo>
                  <a:pt x="2642" y="3355"/>
                  <a:pt x="2541" y="3376"/>
                  <a:pt x="2438" y="3395"/>
                </a:cubicBezTo>
                <a:cubicBezTo>
                  <a:pt x="2437" y="3395"/>
                  <a:pt x="2437" y="3395"/>
                  <a:pt x="2436" y="3395"/>
                </a:cubicBezTo>
                <a:lnTo>
                  <a:pt x="2436" y="3395"/>
                </a:lnTo>
                <a:cubicBezTo>
                  <a:pt x="2416" y="3397"/>
                  <a:pt x="2395" y="3400"/>
                  <a:pt x="2374" y="3401"/>
                </a:cubicBezTo>
                <a:cubicBezTo>
                  <a:pt x="2330" y="3406"/>
                  <a:pt x="2286" y="3406"/>
                  <a:pt x="2240" y="3408"/>
                </a:cubicBezTo>
                <a:cubicBezTo>
                  <a:pt x="2191" y="3408"/>
                  <a:pt x="2143" y="3406"/>
                  <a:pt x="2094" y="3403"/>
                </a:cubicBezTo>
                <a:cubicBezTo>
                  <a:pt x="2078" y="3402"/>
                  <a:pt x="2063" y="3400"/>
                  <a:pt x="2047" y="3399"/>
                </a:cubicBezTo>
                <a:lnTo>
                  <a:pt x="2047" y="3399"/>
                </a:lnTo>
                <a:cubicBezTo>
                  <a:pt x="1970" y="3377"/>
                  <a:pt x="1891" y="3367"/>
                  <a:pt x="1814" y="3340"/>
                </a:cubicBezTo>
                <a:cubicBezTo>
                  <a:pt x="1797" y="3334"/>
                  <a:pt x="1778" y="3325"/>
                  <a:pt x="1761" y="3321"/>
                </a:cubicBezTo>
                <a:cubicBezTo>
                  <a:pt x="1752" y="3318"/>
                  <a:pt x="1745" y="3316"/>
                  <a:pt x="1741" y="3315"/>
                </a:cubicBezTo>
                <a:lnTo>
                  <a:pt x="1741" y="3315"/>
                </a:lnTo>
                <a:cubicBezTo>
                  <a:pt x="1715" y="3301"/>
                  <a:pt x="1691" y="3283"/>
                  <a:pt x="1679" y="3277"/>
                </a:cubicBezTo>
                <a:cubicBezTo>
                  <a:pt x="1648" y="3260"/>
                  <a:pt x="1618" y="3241"/>
                  <a:pt x="1586" y="3220"/>
                </a:cubicBezTo>
                <a:cubicBezTo>
                  <a:pt x="1572" y="3210"/>
                  <a:pt x="1559" y="3199"/>
                  <a:pt x="1542" y="3191"/>
                </a:cubicBezTo>
                <a:cubicBezTo>
                  <a:pt x="1526" y="3180"/>
                  <a:pt x="1519" y="3175"/>
                  <a:pt x="1519" y="3175"/>
                </a:cubicBezTo>
                <a:lnTo>
                  <a:pt x="1519" y="3175"/>
                </a:lnTo>
                <a:cubicBezTo>
                  <a:pt x="1519" y="3175"/>
                  <a:pt x="1582" y="3218"/>
                  <a:pt x="1580" y="3218"/>
                </a:cubicBezTo>
                <a:cubicBezTo>
                  <a:pt x="1579" y="3218"/>
                  <a:pt x="1579" y="3218"/>
                  <a:pt x="1578" y="3218"/>
                </a:cubicBezTo>
                <a:cubicBezTo>
                  <a:pt x="1541" y="3218"/>
                  <a:pt x="1422" y="3070"/>
                  <a:pt x="1399" y="3045"/>
                </a:cubicBezTo>
                <a:cubicBezTo>
                  <a:pt x="1385" y="3030"/>
                  <a:pt x="1354" y="2977"/>
                  <a:pt x="1351" y="2977"/>
                </a:cubicBezTo>
                <a:cubicBezTo>
                  <a:pt x="1350" y="2977"/>
                  <a:pt x="1353" y="2985"/>
                  <a:pt x="1363" y="3005"/>
                </a:cubicBezTo>
                <a:cubicBezTo>
                  <a:pt x="1372" y="3024"/>
                  <a:pt x="1376" y="3032"/>
                  <a:pt x="1375" y="3032"/>
                </a:cubicBezTo>
                <a:cubicBezTo>
                  <a:pt x="1373" y="3032"/>
                  <a:pt x="1335" y="2962"/>
                  <a:pt x="1325" y="2946"/>
                </a:cubicBezTo>
                <a:cubicBezTo>
                  <a:pt x="1285" y="2881"/>
                  <a:pt x="1252" y="2814"/>
                  <a:pt x="1215" y="2747"/>
                </a:cubicBezTo>
                <a:lnTo>
                  <a:pt x="1215" y="2747"/>
                </a:lnTo>
                <a:cubicBezTo>
                  <a:pt x="1214" y="2744"/>
                  <a:pt x="1213" y="2740"/>
                  <a:pt x="1211" y="2736"/>
                </a:cubicBezTo>
                <a:cubicBezTo>
                  <a:pt x="1199" y="2702"/>
                  <a:pt x="1186" y="2668"/>
                  <a:pt x="1176" y="2634"/>
                </a:cubicBezTo>
                <a:cubicBezTo>
                  <a:pt x="1152" y="2559"/>
                  <a:pt x="1134" y="2481"/>
                  <a:pt x="1119" y="2403"/>
                </a:cubicBezTo>
                <a:cubicBezTo>
                  <a:pt x="1118" y="2401"/>
                  <a:pt x="1118" y="2399"/>
                  <a:pt x="1118" y="2397"/>
                </a:cubicBezTo>
                <a:lnTo>
                  <a:pt x="1118" y="2397"/>
                </a:lnTo>
                <a:cubicBezTo>
                  <a:pt x="1121" y="2365"/>
                  <a:pt x="1108" y="2315"/>
                  <a:pt x="1106" y="2283"/>
                </a:cubicBezTo>
                <a:cubicBezTo>
                  <a:pt x="1102" y="2203"/>
                  <a:pt x="1102" y="2123"/>
                  <a:pt x="1106" y="2042"/>
                </a:cubicBezTo>
                <a:cubicBezTo>
                  <a:pt x="1107" y="2033"/>
                  <a:pt x="1111" y="1998"/>
                  <a:pt x="1114" y="1970"/>
                </a:cubicBezTo>
                <a:lnTo>
                  <a:pt x="1114" y="1970"/>
                </a:lnTo>
                <a:cubicBezTo>
                  <a:pt x="1118" y="1946"/>
                  <a:pt x="1123" y="1911"/>
                  <a:pt x="1125" y="1899"/>
                </a:cubicBezTo>
                <a:cubicBezTo>
                  <a:pt x="1144" y="1813"/>
                  <a:pt x="1169" y="1731"/>
                  <a:pt x="1197" y="1646"/>
                </a:cubicBezTo>
                <a:cubicBezTo>
                  <a:pt x="1199" y="1641"/>
                  <a:pt x="1200" y="1636"/>
                  <a:pt x="1201" y="1632"/>
                </a:cubicBezTo>
                <a:lnTo>
                  <a:pt x="1201" y="1632"/>
                </a:lnTo>
                <a:cubicBezTo>
                  <a:pt x="1203" y="1629"/>
                  <a:pt x="1205" y="1625"/>
                  <a:pt x="1207" y="1621"/>
                </a:cubicBezTo>
                <a:cubicBezTo>
                  <a:pt x="1228" y="1583"/>
                  <a:pt x="1247" y="1545"/>
                  <a:pt x="1268" y="1507"/>
                </a:cubicBezTo>
                <a:cubicBezTo>
                  <a:pt x="1289" y="1469"/>
                  <a:pt x="1315" y="1434"/>
                  <a:pt x="1338" y="1398"/>
                </a:cubicBezTo>
                <a:cubicBezTo>
                  <a:pt x="1341" y="1393"/>
                  <a:pt x="1343" y="1390"/>
                  <a:pt x="1345" y="1386"/>
                </a:cubicBezTo>
                <a:lnTo>
                  <a:pt x="1345" y="1386"/>
                </a:lnTo>
                <a:cubicBezTo>
                  <a:pt x="1346" y="1386"/>
                  <a:pt x="1346" y="1386"/>
                  <a:pt x="1346" y="1385"/>
                </a:cubicBezTo>
                <a:cubicBezTo>
                  <a:pt x="1400" y="1328"/>
                  <a:pt x="1455" y="1276"/>
                  <a:pt x="1512" y="1222"/>
                </a:cubicBezTo>
                <a:lnTo>
                  <a:pt x="1512" y="1222"/>
                </a:lnTo>
                <a:cubicBezTo>
                  <a:pt x="1525" y="1213"/>
                  <a:pt x="1537" y="1203"/>
                  <a:pt x="1551" y="1194"/>
                </a:cubicBezTo>
                <a:cubicBezTo>
                  <a:pt x="1589" y="1170"/>
                  <a:pt x="1629" y="1147"/>
                  <a:pt x="1669" y="1126"/>
                </a:cubicBezTo>
                <a:cubicBezTo>
                  <a:pt x="1681" y="1119"/>
                  <a:pt x="1698" y="1113"/>
                  <a:pt x="1711" y="1105"/>
                </a:cubicBezTo>
                <a:lnTo>
                  <a:pt x="1711" y="1105"/>
                </a:lnTo>
                <a:cubicBezTo>
                  <a:pt x="1754" y="1092"/>
                  <a:pt x="1796" y="1075"/>
                  <a:pt x="1839" y="1063"/>
                </a:cubicBezTo>
                <a:cubicBezTo>
                  <a:pt x="1883" y="1050"/>
                  <a:pt x="1928" y="1042"/>
                  <a:pt x="1972" y="1031"/>
                </a:cubicBezTo>
                <a:cubicBezTo>
                  <a:pt x="1977" y="1030"/>
                  <a:pt x="1984" y="1028"/>
                  <a:pt x="1991" y="1026"/>
                </a:cubicBezTo>
                <a:lnTo>
                  <a:pt x="1991" y="1026"/>
                </a:lnTo>
                <a:cubicBezTo>
                  <a:pt x="2008" y="1025"/>
                  <a:pt x="2026" y="1024"/>
                  <a:pt x="2044" y="1023"/>
                </a:cubicBezTo>
                <a:cubicBezTo>
                  <a:pt x="2066" y="1021"/>
                  <a:pt x="2088" y="1018"/>
                  <a:pt x="2110" y="1014"/>
                </a:cubicBezTo>
                <a:lnTo>
                  <a:pt x="2110" y="1014"/>
                </a:lnTo>
                <a:cubicBezTo>
                  <a:pt x="2131" y="1012"/>
                  <a:pt x="2153" y="1010"/>
                  <a:pt x="2174" y="1006"/>
                </a:cubicBezTo>
                <a:cubicBezTo>
                  <a:pt x="2179" y="1005"/>
                  <a:pt x="2184" y="1004"/>
                  <a:pt x="2190" y="1003"/>
                </a:cubicBezTo>
                <a:lnTo>
                  <a:pt x="2190" y="1003"/>
                </a:lnTo>
                <a:cubicBezTo>
                  <a:pt x="2199" y="1002"/>
                  <a:pt x="2230" y="999"/>
                  <a:pt x="2246" y="998"/>
                </a:cubicBezTo>
                <a:cubicBezTo>
                  <a:pt x="2294" y="993"/>
                  <a:pt x="2341" y="991"/>
                  <a:pt x="2389" y="989"/>
                </a:cubicBezTo>
                <a:close/>
                <a:moveTo>
                  <a:pt x="2432" y="0"/>
                </a:moveTo>
                <a:cubicBezTo>
                  <a:pt x="2284" y="0"/>
                  <a:pt x="2135" y="12"/>
                  <a:pt x="1987" y="33"/>
                </a:cubicBezTo>
                <a:lnTo>
                  <a:pt x="1987" y="33"/>
                </a:lnTo>
                <a:cubicBezTo>
                  <a:pt x="1519" y="79"/>
                  <a:pt x="1082" y="246"/>
                  <a:pt x="740" y="578"/>
                </a:cubicBezTo>
                <a:cubicBezTo>
                  <a:pt x="443" y="863"/>
                  <a:pt x="236" y="1259"/>
                  <a:pt x="158" y="1661"/>
                </a:cubicBezTo>
                <a:cubicBezTo>
                  <a:pt x="0" y="2476"/>
                  <a:pt x="228" y="3406"/>
                  <a:pt x="895" y="3941"/>
                </a:cubicBezTo>
                <a:cubicBezTo>
                  <a:pt x="1282" y="4251"/>
                  <a:pt x="1776" y="4404"/>
                  <a:pt x="2272" y="4404"/>
                </a:cubicBezTo>
                <a:cubicBezTo>
                  <a:pt x="2762" y="4404"/>
                  <a:pt x="3253" y="4255"/>
                  <a:pt x="3645" y="3962"/>
                </a:cubicBezTo>
                <a:cubicBezTo>
                  <a:pt x="4395" y="3401"/>
                  <a:pt x="4700" y="2409"/>
                  <a:pt x="4443" y="1512"/>
                </a:cubicBezTo>
                <a:cubicBezTo>
                  <a:pt x="4304" y="1025"/>
                  <a:pt x="4005" y="604"/>
                  <a:pt x="3584" y="321"/>
                </a:cubicBezTo>
                <a:cubicBezTo>
                  <a:pt x="3238" y="89"/>
                  <a:pt x="2838" y="0"/>
                  <a:pt x="2432" y="0"/>
                </a:cubicBezTo>
                <a:close/>
              </a:path>
            </a:pathLst>
          </a:custGeom>
          <a:solidFill>
            <a:srgbClr val="484F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sp>
        <p:nvSpPr>
          <p:cNvPr id="9887" name="Google Shape;9887;p35"/>
          <p:cNvSpPr/>
          <p:nvPr/>
        </p:nvSpPr>
        <p:spPr>
          <a:xfrm>
            <a:off x="6649225" y="3670850"/>
            <a:ext cx="146125" cy="137000"/>
          </a:xfrm>
          <a:custGeom>
            <a:avLst/>
            <a:gdLst/>
            <a:ahLst/>
            <a:cxnLst/>
            <a:rect l="l" t="t" r="r" b="b"/>
            <a:pathLst>
              <a:path w="5845" h="5480" extrusionOk="0">
                <a:moveTo>
                  <a:pt x="3672" y="1101"/>
                </a:moveTo>
                <a:cubicBezTo>
                  <a:pt x="3677" y="1103"/>
                  <a:pt x="3681" y="1105"/>
                  <a:pt x="3685" y="1107"/>
                </a:cubicBezTo>
                <a:lnTo>
                  <a:pt x="3685" y="1107"/>
                </a:lnTo>
                <a:cubicBezTo>
                  <a:pt x="3681" y="1105"/>
                  <a:pt x="3677" y="1103"/>
                  <a:pt x="3672" y="1101"/>
                </a:cubicBezTo>
                <a:close/>
                <a:moveTo>
                  <a:pt x="3072" y="4464"/>
                </a:moveTo>
                <a:lnTo>
                  <a:pt x="3072" y="4464"/>
                </a:lnTo>
                <a:cubicBezTo>
                  <a:pt x="3071" y="4464"/>
                  <a:pt x="3070" y="4464"/>
                  <a:pt x="3069" y="4464"/>
                </a:cubicBezTo>
                <a:lnTo>
                  <a:pt x="3069" y="4464"/>
                </a:lnTo>
                <a:cubicBezTo>
                  <a:pt x="3070" y="4464"/>
                  <a:pt x="3071" y="4464"/>
                  <a:pt x="3072" y="4464"/>
                </a:cubicBezTo>
                <a:close/>
                <a:moveTo>
                  <a:pt x="3052" y="4466"/>
                </a:moveTo>
                <a:lnTo>
                  <a:pt x="3052" y="4466"/>
                </a:lnTo>
                <a:cubicBezTo>
                  <a:pt x="3035" y="4469"/>
                  <a:pt x="3029" y="4470"/>
                  <a:pt x="3029" y="4470"/>
                </a:cubicBezTo>
                <a:cubicBezTo>
                  <a:pt x="3028" y="4470"/>
                  <a:pt x="3040" y="4468"/>
                  <a:pt x="3052" y="4466"/>
                </a:cubicBezTo>
                <a:close/>
                <a:moveTo>
                  <a:pt x="3036" y="989"/>
                </a:moveTo>
                <a:cubicBezTo>
                  <a:pt x="3084" y="989"/>
                  <a:pt x="3131" y="990"/>
                  <a:pt x="3177" y="992"/>
                </a:cubicBezTo>
                <a:cubicBezTo>
                  <a:pt x="3207" y="994"/>
                  <a:pt x="3236" y="998"/>
                  <a:pt x="3264" y="1000"/>
                </a:cubicBezTo>
                <a:cubicBezTo>
                  <a:pt x="3270" y="1000"/>
                  <a:pt x="3275" y="1000"/>
                  <a:pt x="3280" y="1000"/>
                </a:cubicBezTo>
                <a:lnTo>
                  <a:pt x="3280" y="1000"/>
                </a:lnTo>
                <a:cubicBezTo>
                  <a:pt x="3393" y="1021"/>
                  <a:pt x="3502" y="1045"/>
                  <a:pt x="3611" y="1080"/>
                </a:cubicBezTo>
                <a:cubicBezTo>
                  <a:pt x="3640" y="1091"/>
                  <a:pt x="3708" y="1119"/>
                  <a:pt x="3711" y="1119"/>
                </a:cubicBezTo>
                <a:cubicBezTo>
                  <a:pt x="3711" y="1119"/>
                  <a:pt x="3710" y="1118"/>
                  <a:pt x="3707" y="1117"/>
                </a:cubicBezTo>
                <a:lnTo>
                  <a:pt x="3707" y="1117"/>
                </a:lnTo>
                <a:cubicBezTo>
                  <a:pt x="3752" y="1138"/>
                  <a:pt x="3795" y="1160"/>
                  <a:pt x="3839" y="1186"/>
                </a:cubicBezTo>
                <a:cubicBezTo>
                  <a:pt x="3883" y="1209"/>
                  <a:pt x="3923" y="1236"/>
                  <a:pt x="3965" y="1261"/>
                </a:cubicBezTo>
                <a:cubicBezTo>
                  <a:pt x="3979" y="1270"/>
                  <a:pt x="3990" y="1277"/>
                  <a:pt x="3997" y="1281"/>
                </a:cubicBezTo>
                <a:lnTo>
                  <a:pt x="3997" y="1281"/>
                </a:lnTo>
                <a:cubicBezTo>
                  <a:pt x="4000" y="1284"/>
                  <a:pt x="4004" y="1288"/>
                  <a:pt x="4010" y="1293"/>
                </a:cubicBezTo>
                <a:cubicBezTo>
                  <a:pt x="4096" y="1369"/>
                  <a:pt x="4178" y="1443"/>
                  <a:pt x="4252" y="1531"/>
                </a:cubicBezTo>
                <a:cubicBezTo>
                  <a:pt x="4265" y="1544"/>
                  <a:pt x="4276" y="1558"/>
                  <a:pt x="4288" y="1572"/>
                </a:cubicBezTo>
                <a:lnTo>
                  <a:pt x="4288" y="1572"/>
                </a:lnTo>
                <a:cubicBezTo>
                  <a:pt x="4314" y="1615"/>
                  <a:pt x="4345" y="1659"/>
                  <a:pt x="4374" y="1704"/>
                </a:cubicBezTo>
                <a:cubicBezTo>
                  <a:pt x="4397" y="1744"/>
                  <a:pt x="4422" y="1784"/>
                  <a:pt x="4444" y="1826"/>
                </a:cubicBezTo>
                <a:cubicBezTo>
                  <a:pt x="4456" y="1852"/>
                  <a:pt x="4498" y="1948"/>
                  <a:pt x="4500" y="1948"/>
                </a:cubicBezTo>
                <a:cubicBezTo>
                  <a:pt x="4500" y="1948"/>
                  <a:pt x="4500" y="1947"/>
                  <a:pt x="4500" y="1946"/>
                </a:cubicBezTo>
                <a:lnTo>
                  <a:pt x="4500" y="1946"/>
                </a:lnTo>
                <a:cubicBezTo>
                  <a:pt x="4527" y="2021"/>
                  <a:pt x="4553" y="2096"/>
                  <a:pt x="4574" y="2174"/>
                </a:cubicBezTo>
                <a:cubicBezTo>
                  <a:pt x="4587" y="2220"/>
                  <a:pt x="4597" y="2266"/>
                  <a:pt x="4608" y="2315"/>
                </a:cubicBezTo>
                <a:cubicBezTo>
                  <a:pt x="4614" y="2346"/>
                  <a:pt x="4627" y="2444"/>
                  <a:pt x="4628" y="2444"/>
                </a:cubicBezTo>
                <a:cubicBezTo>
                  <a:pt x="4629" y="2444"/>
                  <a:pt x="4628" y="2430"/>
                  <a:pt x="4625" y="2395"/>
                </a:cubicBezTo>
                <a:lnTo>
                  <a:pt x="4625" y="2395"/>
                </a:lnTo>
                <a:cubicBezTo>
                  <a:pt x="4635" y="2498"/>
                  <a:pt x="4644" y="2599"/>
                  <a:pt x="4642" y="2702"/>
                </a:cubicBezTo>
                <a:cubicBezTo>
                  <a:pt x="4642" y="2757"/>
                  <a:pt x="4639" y="2812"/>
                  <a:pt x="4635" y="2867"/>
                </a:cubicBezTo>
                <a:cubicBezTo>
                  <a:pt x="4633" y="2890"/>
                  <a:pt x="4631" y="2915"/>
                  <a:pt x="4629" y="2938"/>
                </a:cubicBezTo>
                <a:cubicBezTo>
                  <a:pt x="4629" y="2941"/>
                  <a:pt x="4629" y="2943"/>
                  <a:pt x="4629" y="2945"/>
                </a:cubicBezTo>
                <a:lnTo>
                  <a:pt x="4629" y="2945"/>
                </a:lnTo>
                <a:cubicBezTo>
                  <a:pt x="4610" y="3044"/>
                  <a:pt x="4592" y="3139"/>
                  <a:pt x="4564" y="3235"/>
                </a:cubicBezTo>
                <a:cubicBezTo>
                  <a:pt x="4551" y="3282"/>
                  <a:pt x="4536" y="3328"/>
                  <a:pt x="4519" y="3372"/>
                </a:cubicBezTo>
                <a:cubicBezTo>
                  <a:pt x="4511" y="3396"/>
                  <a:pt x="4503" y="3419"/>
                  <a:pt x="4494" y="3442"/>
                </a:cubicBezTo>
                <a:cubicBezTo>
                  <a:pt x="4493" y="3445"/>
                  <a:pt x="4492" y="3448"/>
                  <a:pt x="4491" y="3451"/>
                </a:cubicBezTo>
                <a:lnTo>
                  <a:pt x="4491" y="3451"/>
                </a:lnTo>
                <a:cubicBezTo>
                  <a:pt x="4490" y="3453"/>
                  <a:pt x="4489" y="3455"/>
                  <a:pt x="4488" y="3457"/>
                </a:cubicBezTo>
                <a:cubicBezTo>
                  <a:pt x="4439" y="3543"/>
                  <a:pt x="4399" y="3629"/>
                  <a:pt x="4345" y="3714"/>
                </a:cubicBezTo>
                <a:cubicBezTo>
                  <a:pt x="4335" y="3728"/>
                  <a:pt x="4281" y="3805"/>
                  <a:pt x="4270" y="3821"/>
                </a:cubicBezTo>
                <a:lnTo>
                  <a:pt x="4270" y="3821"/>
                </a:lnTo>
                <a:cubicBezTo>
                  <a:pt x="4265" y="3827"/>
                  <a:pt x="4261" y="3833"/>
                  <a:pt x="4258" y="3836"/>
                </a:cubicBezTo>
                <a:cubicBezTo>
                  <a:pt x="4233" y="3863"/>
                  <a:pt x="4210" y="3891"/>
                  <a:pt x="4184" y="3918"/>
                </a:cubicBezTo>
                <a:cubicBezTo>
                  <a:pt x="4149" y="3956"/>
                  <a:pt x="4113" y="3990"/>
                  <a:pt x="4077" y="4025"/>
                </a:cubicBezTo>
                <a:cubicBezTo>
                  <a:pt x="4063" y="4038"/>
                  <a:pt x="3976" y="4107"/>
                  <a:pt x="3979" y="4107"/>
                </a:cubicBezTo>
                <a:cubicBezTo>
                  <a:pt x="3979" y="4107"/>
                  <a:pt x="3980" y="4107"/>
                  <a:pt x="3980" y="4107"/>
                </a:cubicBezTo>
                <a:lnTo>
                  <a:pt x="3980" y="4107"/>
                </a:lnTo>
                <a:cubicBezTo>
                  <a:pt x="3895" y="4167"/>
                  <a:pt x="3805" y="4221"/>
                  <a:pt x="3713" y="4270"/>
                </a:cubicBezTo>
                <a:cubicBezTo>
                  <a:pt x="3690" y="4281"/>
                  <a:pt x="3603" y="4321"/>
                  <a:pt x="3608" y="4321"/>
                </a:cubicBezTo>
                <a:cubicBezTo>
                  <a:pt x="3609" y="4321"/>
                  <a:pt x="3610" y="4320"/>
                  <a:pt x="3614" y="4319"/>
                </a:cubicBezTo>
                <a:lnTo>
                  <a:pt x="3614" y="4319"/>
                </a:lnTo>
                <a:cubicBezTo>
                  <a:pt x="3570" y="4336"/>
                  <a:pt x="3525" y="4351"/>
                  <a:pt x="3481" y="4365"/>
                </a:cubicBezTo>
                <a:cubicBezTo>
                  <a:pt x="3350" y="4407"/>
                  <a:pt x="3217" y="4438"/>
                  <a:pt x="3080" y="4461"/>
                </a:cubicBezTo>
                <a:cubicBezTo>
                  <a:pt x="3073" y="4463"/>
                  <a:pt x="3067" y="4464"/>
                  <a:pt x="3061" y="4465"/>
                </a:cubicBezTo>
                <a:lnTo>
                  <a:pt x="3061" y="4465"/>
                </a:lnTo>
                <a:cubicBezTo>
                  <a:pt x="3027" y="4468"/>
                  <a:pt x="2993" y="4470"/>
                  <a:pt x="2958" y="4474"/>
                </a:cubicBezTo>
                <a:cubicBezTo>
                  <a:pt x="2899" y="4478"/>
                  <a:pt x="2840" y="4480"/>
                  <a:pt x="2779" y="4480"/>
                </a:cubicBezTo>
                <a:cubicBezTo>
                  <a:pt x="2762" y="4481"/>
                  <a:pt x="2745" y="4481"/>
                  <a:pt x="2728" y="4481"/>
                </a:cubicBezTo>
                <a:cubicBezTo>
                  <a:pt x="2682" y="4481"/>
                  <a:pt x="2635" y="4479"/>
                  <a:pt x="2588" y="4476"/>
                </a:cubicBezTo>
                <a:cubicBezTo>
                  <a:pt x="2560" y="4474"/>
                  <a:pt x="2533" y="4470"/>
                  <a:pt x="2505" y="4468"/>
                </a:cubicBezTo>
                <a:cubicBezTo>
                  <a:pt x="2503" y="4468"/>
                  <a:pt x="2500" y="4468"/>
                  <a:pt x="2498" y="4467"/>
                </a:cubicBezTo>
                <a:lnTo>
                  <a:pt x="2498" y="4467"/>
                </a:lnTo>
                <a:cubicBezTo>
                  <a:pt x="2389" y="4444"/>
                  <a:pt x="2284" y="4423"/>
                  <a:pt x="2179" y="4388"/>
                </a:cubicBezTo>
                <a:cubicBezTo>
                  <a:pt x="2150" y="4378"/>
                  <a:pt x="2089" y="4350"/>
                  <a:pt x="2086" y="4350"/>
                </a:cubicBezTo>
                <a:lnTo>
                  <a:pt x="2086" y="4350"/>
                </a:lnTo>
                <a:cubicBezTo>
                  <a:pt x="2085" y="4350"/>
                  <a:pt x="2095" y="4356"/>
                  <a:pt x="2126" y="4371"/>
                </a:cubicBezTo>
                <a:cubicBezTo>
                  <a:pt x="2071" y="4346"/>
                  <a:pt x="2017" y="4318"/>
                  <a:pt x="1964" y="4289"/>
                </a:cubicBezTo>
                <a:cubicBezTo>
                  <a:pt x="1924" y="4266"/>
                  <a:pt x="1884" y="4240"/>
                  <a:pt x="1844" y="4215"/>
                </a:cubicBezTo>
                <a:cubicBezTo>
                  <a:pt x="1818" y="4198"/>
                  <a:pt x="1769" y="4158"/>
                  <a:pt x="1768" y="4158"/>
                </a:cubicBezTo>
                <a:lnTo>
                  <a:pt x="1768" y="4158"/>
                </a:lnTo>
                <a:cubicBezTo>
                  <a:pt x="1768" y="4158"/>
                  <a:pt x="1777" y="4166"/>
                  <a:pt x="1804" y="4190"/>
                </a:cubicBezTo>
                <a:cubicBezTo>
                  <a:pt x="1720" y="4116"/>
                  <a:pt x="1637" y="4044"/>
                  <a:pt x="1564" y="3960"/>
                </a:cubicBezTo>
                <a:cubicBezTo>
                  <a:pt x="1558" y="3953"/>
                  <a:pt x="1523" y="3910"/>
                  <a:pt x="1505" y="3887"/>
                </a:cubicBezTo>
                <a:lnTo>
                  <a:pt x="1505" y="3887"/>
                </a:lnTo>
                <a:cubicBezTo>
                  <a:pt x="1486" y="3860"/>
                  <a:pt x="1451" y="3810"/>
                  <a:pt x="1444" y="3800"/>
                </a:cubicBezTo>
                <a:cubicBezTo>
                  <a:pt x="1389" y="3712"/>
                  <a:pt x="1345" y="3617"/>
                  <a:pt x="1294" y="3526"/>
                </a:cubicBezTo>
                <a:cubicBezTo>
                  <a:pt x="1292" y="3522"/>
                  <a:pt x="1290" y="3518"/>
                  <a:pt x="1288" y="3515"/>
                </a:cubicBezTo>
                <a:lnTo>
                  <a:pt x="1288" y="3515"/>
                </a:lnTo>
                <a:cubicBezTo>
                  <a:pt x="1286" y="3508"/>
                  <a:pt x="1282" y="3497"/>
                  <a:pt x="1277" y="3484"/>
                </a:cubicBezTo>
                <a:cubicBezTo>
                  <a:pt x="1262" y="3440"/>
                  <a:pt x="1246" y="3398"/>
                  <a:pt x="1231" y="3353"/>
                </a:cubicBezTo>
                <a:cubicBezTo>
                  <a:pt x="1199" y="3252"/>
                  <a:pt x="1174" y="3149"/>
                  <a:pt x="1155" y="3046"/>
                </a:cubicBezTo>
                <a:cubicBezTo>
                  <a:pt x="1149" y="3013"/>
                  <a:pt x="1144" y="2955"/>
                  <a:pt x="1143" y="2955"/>
                </a:cubicBezTo>
                <a:lnTo>
                  <a:pt x="1143" y="2955"/>
                </a:lnTo>
                <a:cubicBezTo>
                  <a:pt x="1143" y="2955"/>
                  <a:pt x="1144" y="2969"/>
                  <a:pt x="1147" y="3006"/>
                </a:cubicBezTo>
                <a:cubicBezTo>
                  <a:pt x="1142" y="2953"/>
                  <a:pt x="1136" y="2900"/>
                  <a:pt x="1134" y="2848"/>
                </a:cubicBezTo>
                <a:cubicBezTo>
                  <a:pt x="1128" y="2742"/>
                  <a:pt x="1128" y="2637"/>
                  <a:pt x="1134" y="2532"/>
                </a:cubicBezTo>
                <a:cubicBezTo>
                  <a:pt x="1135" y="2514"/>
                  <a:pt x="1144" y="2437"/>
                  <a:pt x="1147" y="2404"/>
                </a:cubicBezTo>
                <a:lnTo>
                  <a:pt x="1147" y="2404"/>
                </a:lnTo>
                <a:cubicBezTo>
                  <a:pt x="1152" y="2372"/>
                  <a:pt x="1162" y="2318"/>
                  <a:pt x="1166" y="2302"/>
                </a:cubicBezTo>
                <a:cubicBezTo>
                  <a:pt x="1189" y="2188"/>
                  <a:pt x="1222" y="2081"/>
                  <a:pt x="1260" y="1969"/>
                </a:cubicBezTo>
                <a:cubicBezTo>
                  <a:pt x="1266" y="1952"/>
                  <a:pt x="1270" y="1941"/>
                  <a:pt x="1272" y="1933"/>
                </a:cubicBezTo>
                <a:lnTo>
                  <a:pt x="1272" y="1933"/>
                </a:lnTo>
                <a:cubicBezTo>
                  <a:pt x="1276" y="1926"/>
                  <a:pt x="1282" y="1915"/>
                  <a:pt x="1290" y="1900"/>
                </a:cubicBezTo>
                <a:cubicBezTo>
                  <a:pt x="1315" y="1849"/>
                  <a:pt x="1340" y="1797"/>
                  <a:pt x="1368" y="1748"/>
                </a:cubicBezTo>
                <a:cubicBezTo>
                  <a:pt x="1397" y="1700"/>
                  <a:pt x="1429" y="1651"/>
                  <a:pt x="1460" y="1605"/>
                </a:cubicBezTo>
                <a:cubicBezTo>
                  <a:pt x="1471" y="1589"/>
                  <a:pt x="1477" y="1579"/>
                  <a:pt x="1481" y="1572"/>
                </a:cubicBezTo>
                <a:lnTo>
                  <a:pt x="1481" y="1572"/>
                </a:lnTo>
                <a:cubicBezTo>
                  <a:pt x="1485" y="1568"/>
                  <a:pt x="1490" y="1563"/>
                  <a:pt x="1496" y="1556"/>
                </a:cubicBezTo>
                <a:cubicBezTo>
                  <a:pt x="1571" y="1480"/>
                  <a:pt x="1645" y="1406"/>
                  <a:pt x="1723" y="1331"/>
                </a:cubicBezTo>
                <a:lnTo>
                  <a:pt x="1723" y="1331"/>
                </a:lnTo>
                <a:cubicBezTo>
                  <a:pt x="1723" y="1331"/>
                  <a:pt x="1724" y="1331"/>
                  <a:pt x="1724" y="1331"/>
                </a:cubicBezTo>
                <a:cubicBezTo>
                  <a:pt x="1747" y="1314"/>
                  <a:pt x="1770" y="1297"/>
                  <a:pt x="1795" y="1280"/>
                </a:cubicBezTo>
                <a:cubicBezTo>
                  <a:pt x="1846" y="1249"/>
                  <a:pt x="1897" y="1219"/>
                  <a:pt x="1949" y="1192"/>
                </a:cubicBezTo>
                <a:cubicBezTo>
                  <a:pt x="1970" y="1179"/>
                  <a:pt x="1993" y="1171"/>
                  <a:pt x="2015" y="1158"/>
                </a:cubicBezTo>
                <a:cubicBezTo>
                  <a:pt x="2019" y="1156"/>
                  <a:pt x="2023" y="1153"/>
                  <a:pt x="2026" y="1151"/>
                </a:cubicBezTo>
                <a:lnTo>
                  <a:pt x="2026" y="1151"/>
                </a:lnTo>
                <a:cubicBezTo>
                  <a:pt x="2028" y="1151"/>
                  <a:pt x="2030" y="1150"/>
                  <a:pt x="2031" y="1150"/>
                </a:cubicBezTo>
                <a:cubicBezTo>
                  <a:pt x="2092" y="1131"/>
                  <a:pt x="2151" y="1108"/>
                  <a:pt x="2213" y="1091"/>
                </a:cubicBezTo>
                <a:cubicBezTo>
                  <a:pt x="2269" y="1076"/>
                  <a:pt x="2328" y="1066"/>
                  <a:pt x="2385" y="1051"/>
                </a:cubicBezTo>
                <a:cubicBezTo>
                  <a:pt x="2395" y="1049"/>
                  <a:pt x="2412" y="1046"/>
                  <a:pt x="2426" y="1043"/>
                </a:cubicBezTo>
                <a:lnTo>
                  <a:pt x="2426" y="1043"/>
                </a:lnTo>
                <a:cubicBezTo>
                  <a:pt x="2457" y="1040"/>
                  <a:pt x="2490" y="1037"/>
                  <a:pt x="2522" y="1034"/>
                </a:cubicBezTo>
                <a:cubicBezTo>
                  <a:pt x="2545" y="1032"/>
                  <a:pt x="2568" y="1029"/>
                  <a:pt x="2590" y="1025"/>
                </a:cubicBezTo>
                <a:lnTo>
                  <a:pt x="2590" y="1025"/>
                </a:lnTo>
                <a:cubicBezTo>
                  <a:pt x="2612" y="1023"/>
                  <a:pt x="2633" y="1021"/>
                  <a:pt x="2655" y="1017"/>
                </a:cubicBezTo>
                <a:cubicBezTo>
                  <a:pt x="2687" y="1011"/>
                  <a:pt x="2720" y="1004"/>
                  <a:pt x="2754" y="1000"/>
                </a:cubicBezTo>
                <a:lnTo>
                  <a:pt x="2754" y="1000"/>
                </a:lnTo>
                <a:cubicBezTo>
                  <a:pt x="2725" y="1004"/>
                  <a:pt x="2717" y="1006"/>
                  <a:pt x="2719" y="1006"/>
                </a:cubicBezTo>
                <a:cubicBezTo>
                  <a:pt x="2724" y="1006"/>
                  <a:pt x="2776" y="1000"/>
                  <a:pt x="2790" y="998"/>
                </a:cubicBezTo>
                <a:cubicBezTo>
                  <a:pt x="2853" y="996"/>
                  <a:pt x="2914" y="990"/>
                  <a:pt x="2977" y="990"/>
                </a:cubicBezTo>
                <a:cubicBezTo>
                  <a:pt x="2997" y="989"/>
                  <a:pt x="3017" y="989"/>
                  <a:pt x="3036" y="989"/>
                </a:cubicBezTo>
                <a:close/>
                <a:moveTo>
                  <a:pt x="3033" y="0"/>
                </a:moveTo>
                <a:cubicBezTo>
                  <a:pt x="2855" y="0"/>
                  <a:pt x="2675" y="14"/>
                  <a:pt x="2498" y="40"/>
                </a:cubicBezTo>
                <a:lnTo>
                  <a:pt x="2498" y="40"/>
                </a:lnTo>
                <a:cubicBezTo>
                  <a:pt x="1906" y="92"/>
                  <a:pt x="1353" y="298"/>
                  <a:pt x="921" y="716"/>
                </a:cubicBezTo>
                <a:cubicBezTo>
                  <a:pt x="548" y="1074"/>
                  <a:pt x="295" y="1567"/>
                  <a:pt x="199" y="2073"/>
                </a:cubicBezTo>
                <a:cubicBezTo>
                  <a:pt x="1" y="3090"/>
                  <a:pt x="293" y="4249"/>
                  <a:pt x="1125" y="4914"/>
                </a:cubicBezTo>
                <a:cubicBezTo>
                  <a:pt x="1601" y="5295"/>
                  <a:pt x="2207" y="5480"/>
                  <a:pt x="2815" y="5480"/>
                </a:cubicBezTo>
                <a:cubicBezTo>
                  <a:pt x="3434" y="5480"/>
                  <a:pt x="4057" y="5289"/>
                  <a:pt x="4549" y="4919"/>
                </a:cubicBezTo>
                <a:cubicBezTo>
                  <a:pt x="5476" y="4221"/>
                  <a:pt x="5844" y="2983"/>
                  <a:pt x="5526" y="1874"/>
                </a:cubicBezTo>
                <a:cubicBezTo>
                  <a:pt x="5354" y="1274"/>
                  <a:pt x="4987" y="750"/>
                  <a:pt x="4469" y="402"/>
                </a:cubicBezTo>
                <a:cubicBezTo>
                  <a:pt x="4038" y="112"/>
                  <a:pt x="3538" y="0"/>
                  <a:pt x="30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grpSp>
        <p:nvGrpSpPr>
          <p:cNvPr id="9888" name="Google Shape;9888;p35"/>
          <p:cNvGrpSpPr/>
          <p:nvPr/>
        </p:nvGrpSpPr>
        <p:grpSpPr>
          <a:xfrm>
            <a:off x="7595381" y="3569240"/>
            <a:ext cx="1356637" cy="1528669"/>
            <a:chOff x="6638425" y="262025"/>
            <a:chExt cx="1356637" cy="1528669"/>
          </a:xfrm>
        </p:grpSpPr>
        <p:sp>
          <p:nvSpPr>
            <p:cNvPr id="9889" name="Google Shape;9889;p35"/>
            <p:cNvSpPr/>
            <p:nvPr/>
          </p:nvSpPr>
          <p:spPr>
            <a:xfrm>
              <a:off x="6766473" y="490494"/>
              <a:ext cx="1228589" cy="1300201"/>
            </a:xfrm>
            <a:custGeom>
              <a:avLst/>
              <a:gdLst/>
              <a:ahLst/>
              <a:cxnLst/>
              <a:rect l="l" t="t" r="r" b="b"/>
              <a:pathLst>
                <a:path w="34244" h="36240" extrusionOk="0">
                  <a:moveTo>
                    <a:pt x="10629" y="0"/>
                  </a:moveTo>
                  <a:cubicBezTo>
                    <a:pt x="9833" y="0"/>
                    <a:pt x="0" y="8812"/>
                    <a:pt x="284" y="9136"/>
                  </a:cubicBezTo>
                  <a:cubicBezTo>
                    <a:pt x="8459" y="18463"/>
                    <a:pt x="17432" y="27584"/>
                    <a:pt x="26416" y="36131"/>
                  </a:cubicBezTo>
                  <a:cubicBezTo>
                    <a:pt x="26496" y="36207"/>
                    <a:pt x="26692" y="36240"/>
                    <a:pt x="26890" y="36240"/>
                  </a:cubicBezTo>
                  <a:cubicBezTo>
                    <a:pt x="27102" y="36240"/>
                    <a:pt x="27316" y="36202"/>
                    <a:pt x="27390" y="36139"/>
                  </a:cubicBezTo>
                  <a:cubicBezTo>
                    <a:pt x="28573" y="35143"/>
                    <a:pt x="33730" y="30702"/>
                    <a:pt x="34136" y="30195"/>
                  </a:cubicBezTo>
                  <a:cubicBezTo>
                    <a:pt x="34243" y="30058"/>
                    <a:pt x="34206" y="29531"/>
                    <a:pt x="34110" y="29380"/>
                  </a:cubicBezTo>
                  <a:cubicBezTo>
                    <a:pt x="31722" y="25670"/>
                    <a:pt x="15163" y="5150"/>
                    <a:pt x="10670" y="15"/>
                  </a:cubicBezTo>
                  <a:cubicBezTo>
                    <a:pt x="10662" y="5"/>
                    <a:pt x="10648" y="0"/>
                    <a:pt x="106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sp>
          <p:nvSpPr>
            <p:cNvPr id="9890" name="Google Shape;9890;p35"/>
            <p:cNvSpPr/>
            <p:nvPr/>
          </p:nvSpPr>
          <p:spPr>
            <a:xfrm>
              <a:off x="6638425" y="262025"/>
              <a:ext cx="134038" cy="172571"/>
            </a:xfrm>
            <a:custGeom>
              <a:avLst/>
              <a:gdLst/>
              <a:ahLst/>
              <a:cxnLst/>
              <a:rect l="l" t="t" r="r" b="b"/>
              <a:pathLst>
                <a:path w="3736" h="4810" extrusionOk="0">
                  <a:moveTo>
                    <a:pt x="912" y="0"/>
                  </a:moveTo>
                  <a:cubicBezTo>
                    <a:pt x="834" y="0"/>
                    <a:pt x="757" y="35"/>
                    <a:pt x="716" y="108"/>
                  </a:cubicBezTo>
                  <a:cubicBezTo>
                    <a:pt x="338" y="770"/>
                    <a:pt x="249" y="1520"/>
                    <a:pt x="34" y="2240"/>
                  </a:cubicBezTo>
                  <a:cubicBezTo>
                    <a:pt x="0" y="2357"/>
                    <a:pt x="50" y="2450"/>
                    <a:pt x="125" y="2506"/>
                  </a:cubicBezTo>
                  <a:cubicBezTo>
                    <a:pt x="135" y="2526"/>
                    <a:pt x="143" y="2548"/>
                    <a:pt x="161" y="2568"/>
                  </a:cubicBezTo>
                  <a:cubicBezTo>
                    <a:pt x="698" y="3192"/>
                    <a:pt x="1384" y="3997"/>
                    <a:pt x="2006" y="4554"/>
                  </a:cubicBezTo>
                  <a:cubicBezTo>
                    <a:pt x="2209" y="4735"/>
                    <a:pt x="2367" y="4809"/>
                    <a:pt x="2504" y="4809"/>
                  </a:cubicBezTo>
                  <a:cubicBezTo>
                    <a:pt x="2785" y="4809"/>
                    <a:pt x="2972" y="4495"/>
                    <a:pt x="3259" y="4156"/>
                  </a:cubicBezTo>
                  <a:cubicBezTo>
                    <a:pt x="3736" y="3592"/>
                    <a:pt x="3718" y="3198"/>
                    <a:pt x="3271" y="2645"/>
                  </a:cubicBezTo>
                  <a:cubicBezTo>
                    <a:pt x="2569" y="1776"/>
                    <a:pt x="1833" y="927"/>
                    <a:pt x="1102" y="82"/>
                  </a:cubicBezTo>
                  <a:cubicBezTo>
                    <a:pt x="1054" y="29"/>
                    <a:pt x="983" y="0"/>
                    <a:pt x="91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sp>
          <p:nvSpPr>
            <p:cNvPr id="9891" name="Google Shape;9891;p35"/>
            <p:cNvSpPr/>
            <p:nvPr/>
          </p:nvSpPr>
          <p:spPr>
            <a:xfrm>
              <a:off x="6664042" y="326999"/>
              <a:ext cx="482409" cy="485494"/>
            </a:xfrm>
            <a:custGeom>
              <a:avLst/>
              <a:gdLst/>
              <a:ahLst/>
              <a:cxnLst/>
              <a:rect l="l" t="t" r="r" b="b"/>
              <a:pathLst>
                <a:path w="13446" h="13532" extrusionOk="0">
                  <a:moveTo>
                    <a:pt x="2810" y="0"/>
                  </a:moveTo>
                  <a:cubicBezTo>
                    <a:pt x="2498" y="0"/>
                    <a:pt x="0" y="2309"/>
                    <a:pt x="67" y="2417"/>
                  </a:cubicBezTo>
                  <a:cubicBezTo>
                    <a:pt x="435" y="3003"/>
                    <a:pt x="1087" y="3588"/>
                    <a:pt x="1527" y="4117"/>
                  </a:cubicBezTo>
                  <a:cubicBezTo>
                    <a:pt x="2258" y="4997"/>
                    <a:pt x="2746" y="6087"/>
                    <a:pt x="3089" y="7170"/>
                  </a:cubicBezTo>
                  <a:cubicBezTo>
                    <a:pt x="3662" y="8980"/>
                    <a:pt x="3797" y="11288"/>
                    <a:pt x="3201" y="13105"/>
                  </a:cubicBezTo>
                  <a:cubicBezTo>
                    <a:pt x="3169" y="13200"/>
                    <a:pt x="3199" y="13278"/>
                    <a:pt x="3252" y="13334"/>
                  </a:cubicBezTo>
                  <a:cubicBezTo>
                    <a:pt x="3280" y="13441"/>
                    <a:pt x="3384" y="13532"/>
                    <a:pt x="3499" y="13532"/>
                  </a:cubicBezTo>
                  <a:cubicBezTo>
                    <a:pt x="3548" y="13532"/>
                    <a:pt x="3599" y="13515"/>
                    <a:pt x="3648" y="13477"/>
                  </a:cubicBezTo>
                  <a:cubicBezTo>
                    <a:pt x="5565" y="11954"/>
                    <a:pt x="13042" y="5469"/>
                    <a:pt x="13372" y="4834"/>
                  </a:cubicBezTo>
                  <a:cubicBezTo>
                    <a:pt x="13406" y="4773"/>
                    <a:pt x="13406" y="4711"/>
                    <a:pt x="13392" y="4655"/>
                  </a:cubicBezTo>
                  <a:cubicBezTo>
                    <a:pt x="13446" y="4522"/>
                    <a:pt x="13384" y="4325"/>
                    <a:pt x="13197" y="4290"/>
                  </a:cubicBezTo>
                  <a:cubicBezTo>
                    <a:pt x="13022" y="4255"/>
                    <a:pt x="12847" y="4241"/>
                    <a:pt x="12672" y="4241"/>
                  </a:cubicBezTo>
                  <a:cubicBezTo>
                    <a:pt x="12227" y="4241"/>
                    <a:pt x="11783" y="4332"/>
                    <a:pt x="11342" y="4409"/>
                  </a:cubicBezTo>
                  <a:cubicBezTo>
                    <a:pt x="10969" y="4474"/>
                    <a:pt x="10579" y="4505"/>
                    <a:pt x="10182" y="4505"/>
                  </a:cubicBezTo>
                  <a:cubicBezTo>
                    <a:pt x="9292" y="4505"/>
                    <a:pt x="8374" y="4351"/>
                    <a:pt x="7565" y="4097"/>
                  </a:cubicBezTo>
                  <a:cubicBezTo>
                    <a:pt x="5539" y="3462"/>
                    <a:pt x="4175" y="1546"/>
                    <a:pt x="2835" y="9"/>
                  </a:cubicBezTo>
                  <a:cubicBezTo>
                    <a:pt x="2830" y="3"/>
                    <a:pt x="2821" y="0"/>
                    <a:pt x="28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sp>
          <p:nvSpPr>
            <p:cNvPr id="9892" name="Google Shape;9892;p35"/>
            <p:cNvSpPr/>
            <p:nvPr/>
          </p:nvSpPr>
          <p:spPr>
            <a:xfrm>
              <a:off x="6765827" y="474528"/>
              <a:ext cx="399891" cy="351671"/>
            </a:xfrm>
            <a:custGeom>
              <a:avLst/>
              <a:gdLst/>
              <a:ahLst/>
              <a:cxnLst/>
              <a:rect l="l" t="t" r="r" b="b"/>
              <a:pathLst>
                <a:path w="11146" h="9802" extrusionOk="0">
                  <a:moveTo>
                    <a:pt x="10393" y="1"/>
                  </a:moveTo>
                  <a:cubicBezTo>
                    <a:pt x="10112" y="1"/>
                    <a:pt x="3443" y="6015"/>
                    <a:pt x="280" y="8943"/>
                  </a:cubicBezTo>
                  <a:cubicBezTo>
                    <a:pt x="235" y="8985"/>
                    <a:pt x="201" y="9029"/>
                    <a:pt x="175" y="9076"/>
                  </a:cubicBezTo>
                  <a:cubicBezTo>
                    <a:pt x="0" y="9400"/>
                    <a:pt x="285" y="9802"/>
                    <a:pt x="614" y="9802"/>
                  </a:cubicBezTo>
                  <a:cubicBezTo>
                    <a:pt x="715" y="9802"/>
                    <a:pt x="821" y="9763"/>
                    <a:pt x="918" y="9673"/>
                  </a:cubicBezTo>
                  <a:cubicBezTo>
                    <a:pt x="4167" y="6667"/>
                    <a:pt x="7358" y="3625"/>
                    <a:pt x="10809" y="857"/>
                  </a:cubicBezTo>
                  <a:cubicBezTo>
                    <a:pt x="11145" y="589"/>
                    <a:pt x="10931" y="36"/>
                    <a:pt x="10521" y="9"/>
                  </a:cubicBezTo>
                  <a:lnTo>
                    <a:pt x="10394" y="1"/>
                  </a:lnTo>
                  <a:cubicBezTo>
                    <a:pt x="10394" y="1"/>
                    <a:pt x="10393" y="1"/>
                    <a:pt x="103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grpSp>
      <p:pic>
        <p:nvPicPr>
          <p:cNvPr id="3" name="Picture 2">
            <a:extLst>
              <a:ext uri="{FF2B5EF4-FFF2-40B4-BE49-F238E27FC236}">
                <a16:creationId xmlns:a16="http://schemas.microsoft.com/office/drawing/2014/main" xmlns="" id="{C10EEADA-2835-742D-C9DA-7A45AB626F5B}"/>
              </a:ext>
            </a:extLst>
          </p:cNvPr>
          <p:cNvPicPr>
            <a:picLocks noChangeAspect="1"/>
          </p:cNvPicPr>
          <p:nvPr/>
        </p:nvPicPr>
        <p:blipFill>
          <a:blip r:embed="rId3"/>
          <a:stretch>
            <a:fillRect/>
          </a:stretch>
        </p:blipFill>
        <p:spPr>
          <a:xfrm>
            <a:off x="4471571" y="611716"/>
            <a:ext cx="3761558" cy="392006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882"/>
                                        </p:tgtEl>
                                        <p:attrNameLst>
                                          <p:attrName>style.visibility</p:attrName>
                                        </p:attrNameLst>
                                      </p:cBhvr>
                                      <p:to>
                                        <p:strVal val="visible"/>
                                      </p:to>
                                    </p:set>
                                    <p:anim calcmode="lin" valueType="num">
                                      <p:cBhvr additive="base">
                                        <p:cTn id="7" dur="500" fill="hold"/>
                                        <p:tgtEl>
                                          <p:spTgt spid="9882"/>
                                        </p:tgtEl>
                                        <p:attrNameLst>
                                          <p:attrName>ppt_x</p:attrName>
                                        </p:attrNameLst>
                                      </p:cBhvr>
                                      <p:tavLst>
                                        <p:tav tm="0">
                                          <p:val>
                                            <p:strVal val="#ppt_x"/>
                                          </p:val>
                                        </p:tav>
                                        <p:tav tm="100000">
                                          <p:val>
                                            <p:strVal val="#ppt_x"/>
                                          </p:val>
                                        </p:tav>
                                      </p:tavLst>
                                    </p:anim>
                                    <p:anim calcmode="lin" valueType="num">
                                      <p:cBhvr additive="base">
                                        <p:cTn id="8" dur="500" fill="hold"/>
                                        <p:tgtEl>
                                          <p:spTgt spid="988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883"/>
                                        </p:tgtEl>
                                        <p:attrNameLst>
                                          <p:attrName>style.visibility</p:attrName>
                                        </p:attrNameLst>
                                      </p:cBhvr>
                                      <p:to>
                                        <p:strVal val="visible"/>
                                      </p:to>
                                    </p:set>
                                    <p:anim calcmode="lin" valueType="num">
                                      <p:cBhvr additive="base">
                                        <p:cTn id="11" dur="500" fill="hold"/>
                                        <p:tgtEl>
                                          <p:spTgt spid="9883"/>
                                        </p:tgtEl>
                                        <p:attrNameLst>
                                          <p:attrName>ppt_x</p:attrName>
                                        </p:attrNameLst>
                                      </p:cBhvr>
                                      <p:tavLst>
                                        <p:tav tm="0">
                                          <p:val>
                                            <p:strVal val="#ppt_x"/>
                                          </p:val>
                                        </p:tav>
                                        <p:tav tm="100000">
                                          <p:val>
                                            <p:strVal val="#ppt_x"/>
                                          </p:val>
                                        </p:tav>
                                      </p:tavLst>
                                    </p:anim>
                                    <p:anim calcmode="lin" valueType="num">
                                      <p:cBhvr additive="base">
                                        <p:cTn id="12" dur="500" fill="hold"/>
                                        <p:tgtEl>
                                          <p:spTgt spid="988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884"/>
                                        </p:tgtEl>
                                        <p:attrNameLst>
                                          <p:attrName>style.visibility</p:attrName>
                                        </p:attrNameLst>
                                      </p:cBhvr>
                                      <p:to>
                                        <p:strVal val="visible"/>
                                      </p:to>
                                    </p:set>
                                    <p:anim calcmode="lin" valueType="num">
                                      <p:cBhvr additive="base">
                                        <p:cTn id="15" dur="500" fill="hold"/>
                                        <p:tgtEl>
                                          <p:spTgt spid="9884"/>
                                        </p:tgtEl>
                                        <p:attrNameLst>
                                          <p:attrName>ppt_x</p:attrName>
                                        </p:attrNameLst>
                                      </p:cBhvr>
                                      <p:tavLst>
                                        <p:tav tm="0">
                                          <p:val>
                                            <p:strVal val="#ppt_x"/>
                                          </p:val>
                                        </p:tav>
                                        <p:tav tm="100000">
                                          <p:val>
                                            <p:strVal val="#ppt_x"/>
                                          </p:val>
                                        </p:tav>
                                      </p:tavLst>
                                    </p:anim>
                                    <p:anim calcmode="lin" valueType="num">
                                      <p:cBhvr additive="base">
                                        <p:cTn id="16" dur="500" fill="hold"/>
                                        <p:tgtEl>
                                          <p:spTgt spid="988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885"/>
                                        </p:tgtEl>
                                        <p:attrNameLst>
                                          <p:attrName>style.visibility</p:attrName>
                                        </p:attrNameLst>
                                      </p:cBhvr>
                                      <p:to>
                                        <p:strVal val="visible"/>
                                      </p:to>
                                    </p:set>
                                    <p:anim calcmode="lin" valueType="num">
                                      <p:cBhvr additive="base">
                                        <p:cTn id="19" dur="500" fill="hold"/>
                                        <p:tgtEl>
                                          <p:spTgt spid="9885"/>
                                        </p:tgtEl>
                                        <p:attrNameLst>
                                          <p:attrName>ppt_x</p:attrName>
                                        </p:attrNameLst>
                                      </p:cBhvr>
                                      <p:tavLst>
                                        <p:tav tm="0">
                                          <p:val>
                                            <p:strVal val="#ppt_x"/>
                                          </p:val>
                                        </p:tav>
                                        <p:tav tm="100000">
                                          <p:val>
                                            <p:strVal val="#ppt_x"/>
                                          </p:val>
                                        </p:tav>
                                      </p:tavLst>
                                    </p:anim>
                                    <p:anim calcmode="lin" valueType="num">
                                      <p:cBhvr additive="base">
                                        <p:cTn id="20" dur="500" fill="hold"/>
                                        <p:tgtEl>
                                          <p:spTgt spid="988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886"/>
                                        </p:tgtEl>
                                        <p:attrNameLst>
                                          <p:attrName>style.visibility</p:attrName>
                                        </p:attrNameLst>
                                      </p:cBhvr>
                                      <p:to>
                                        <p:strVal val="visible"/>
                                      </p:to>
                                    </p:set>
                                    <p:anim calcmode="lin" valueType="num">
                                      <p:cBhvr additive="base">
                                        <p:cTn id="23" dur="500" fill="hold"/>
                                        <p:tgtEl>
                                          <p:spTgt spid="9886"/>
                                        </p:tgtEl>
                                        <p:attrNameLst>
                                          <p:attrName>ppt_x</p:attrName>
                                        </p:attrNameLst>
                                      </p:cBhvr>
                                      <p:tavLst>
                                        <p:tav tm="0">
                                          <p:val>
                                            <p:strVal val="#ppt_x"/>
                                          </p:val>
                                        </p:tav>
                                        <p:tav tm="100000">
                                          <p:val>
                                            <p:strVal val="#ppt_x"/>
                                          </p:val>
                                        </p:tav>
                                      </p:tavLst>
                                    </p:anim>
                                    <p:anim calcmode="lin" valueType="num">
                                      <p:cBhvr additive="base">
                                        <p:cTn id="24" dur="500" fill="hold"/>
                                        <p:tgtEl>
                                          <p:spTgt spid="988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887"/>
                                        </p:tgtEl>
                                        <p:attrNameLst>
                                          <p:attrName>style.visibility</p:attrName>
                                        </p:attrNameLst>
                                      </p:cBhvr>
                                      <p:to>
                                        <p:strVal val="visible"/>
                                      </p:to>
                                    </p:set>
                                    <p:anim calcmode="lin" valueType="num">
                                      <p:cBhvr additive="base">
                                        <p:cTn id="27" dur="500" fill="hold"/>
                                        <p:tgtEl>
                                          <p:spTgt spid="9887"/>
                                        </p:tgtEl>
                                        <p:attrNameLst>
                                          <p:attrName>ppt_x</p:attrName>
                                        </p:attrNameLst>
                                      </p:cBhvr>
                                      <p:tavLst>
                                        <p:tav tm="0">
                                          <p:val>
                                            <p:strVal val="#ppt_x"/>
                                          </p:val>
                                        </p:tav>
                                        <p:tav tm="100000">
                                          <p:val>
                                            <p:strVal val="#ppt_x"/>
                                          </p:val>
                                        </p:tav>
                                      </p:tavLst>
                                    </p:anim>
                                    <p:anim calcmode="lin" valueType="num">
                                      <p:cBhvr additive="base">
                                        <p:cTn id="28" dur="500" fill="hold"/>
                                        <p:tgtEl>
                                          <p:spTgt spid="988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888"/>
                                        </p:tgtEl>
                                        <p:attrNameLst>
                                          <p:attrName>style.visibility</p:attrName>
                                        </p:attrNameLst>
                                      </p:cBhvr>
                                      <p:to>
                                        <p:strVal val="visible"/>
                                      </p:to>
                                    </p:set>
                                    <p:anim calcmode="lin" valueType="num">
                                      <p:cBhvr additive="base">
                                        <p:cTn id="31" dur="500" fill="hold"/>
                                        <p:tgtEl>
                                          <p:spTgt spid="9888"/>
                                        </p:tgtEl>
                                        <p:attrNameLst>
                                          <p:attrName>ppt_x</p:attrName>
                                        </p:attrNameLst>
                                      </p:cBhvr>
                                      <p:tavLst>
                                        <p:tav tm="0">
                                          <p:val>
                                            <p:strVal val="#ppt_x"/>
                                          </p:val>
                                        </p:tav>
                                        <p:tav tm="100000">
                                          <p:val>
                                            <p:strVal val="#ppt_x"/>
                                          </p:val>
                                        </p:tav>
                                      </p:tavLst>
                                    </p:anim>
                                    <p:anim calcmode="lin" valueType="num">
                                      <p:cBhvr additive="base">
                                        <p:cTn id="32" dur="500" fill="hold"/>
                                        <p:tgtEl>
                                          <p:spTgt spid="9888"/>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gtEl>
                                        <p:attrNameLst>
                                          <p:attrName>style.visibility</p:attrName>
                                        </p:attrNameLst>
                                      </p:cBhvr>
                                      <p:to>
                                        <p:strVal val="visible"/>
                                      </p:to>
                                    </p:set>
                                    <p:anim calcmode="lin" valueType="num">
                                      <p:cBhvr additive="base">
                                        <p:cTn id="35" dur="500" fill="hold"/>
                                        <p:tgtEl>
                                          <p:spTgt spid="3"/>
                                        </p:tgtEl>
                                        <p:attrNameLst>
                                          <p:attrName>ppt_x</p:attrName>
                                        </p:attrNameLst>
                                      </p:cBhvr>
                                      <p:tavLst>
                                        <p:tav tm="0">
                                          <p:val>
                                            <p:strVal val="#ppt_x"/>
                                          </p:val>
                                        </p:tav>
                                        <p:tav tm="100000">
                                          <p:val>
                                            <p:strVal val="#ppt_x"/>
                                          </p:val>
                                        </p:tav>
                                      </p:tavLst>
                                    </p:anim>
                                    <p:anim calcmode="lin" valueType="num">
                                      <p:cBhvr additive="base">
                                        <p:cTn id="3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82" grpId="0" animBg="1"/>
      <p:bldP spid="9883" grpId="0"/>
      <p:bldP spid="9884" grpId="0"/>
      <p:bldP spid="9885" grpId="0" animBg="1"/>
      <p:bldP spid="9886" grpId="0" animBg="1"/>
      <p:bldP spid="988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0DB5DEED-11F3-A014-C064-B487F601C90E}"/>
              </a:ext>
            </a:extLst>
          </p:cNvPr>
          <p:cNvPicPr>
            <a:picLocks noChangeAspect="1"/>
          </p:cNvPicPr>
          <p:nvPr/>
        </p:nvPicPr>
        <p:blipFill>
          <a:blip r:embed="rId2"/>
          <a:stretch>
            <a:fillRect/>
          </a:stretch>
        </p:blipFill>
        <p:spPr>
          <a:xfrm>
            <a:off x="1227816" y="526854"/>
            <a:ext cx="590352" cy="734525"/>
          </a:xfrm>
          <a:prstGeom prst="rect">
            <a:avLst/>
          </a:prstGeom>
        </p:spPr>
      </p:pic>
      <p:sp>
        <p:nvSpPr>
          <p:cNvPr id="5" name="Google Shape;2675;p42">
            <a:extLst>
              <a:ext uri="{FF2B5EF4-FFF2-40B4-BE49-F238E27FC236}">
                <a16:creationId xmlns:a16="http://schemas.microsoft.com/office/drawing/2014/main" xmlns="" id="{1DCE992C-3629-25AA-4236-D970C7B0A9FB}"/>
              </a:ext>
            </a:extLst>
          </p:cNvPr>
          <p:cNvSpPr txBox="1">
            <a:spLocks noGrp="1"/>
          </p:cNvSpPr>
          <p:nvPr/>
        </p:nvSpPr>
        <p:spPr>
          <a:xfrm>
            <a:off x="946298" y="435035"/>
            <a:ext cx="4846200" cy="11613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2"/>
              </a:buClr>
              <a:buSzPts val="12000"/>
              <a:buFont typeface="Pangolin"/>
              <a:buNone/>
              <a:defRPr sz="12000" b="0" i="0" u="none" strike="noStrike" cap="none">
                <a:solidFill>
                  <a:schemeClr val="accent2"/>
                </a:solidFill>
                <a:latin typeface="Pangolin"/>
                <a:ea typeface="Pangolin"/>
                <a:cs typeface="Pangolin"/>
                <a:sym typeface="Pangolin"/>
              </a:defRPr>
            </a:lvl1pPr>
            <a:lvl2pPr marR="0" lvl="1"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2pPr>
            <a:lvl3pPr marR="0" lvl="2"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3pPr>
            <a:lvl4pPr marR="0" lvl="3"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4pPr>
            <a:lvl5pPr marR="0" lvl="4"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5pPr>
            <a:lvl6pPr marR="0" lvl="5"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6pPr>
            <a:lvl7pPr marR="0" lvl="6"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7pPr>
            <a:lvl8pPr marR="0" lvl="7"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8pPr>
            <a:lvl9pPr marR="0" lvl="8"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9pPr>
          </a:lstStyle>
          <a:p>
            <a:pPr lvl="0">
              <a:buClr>
                <a:srgbClr val="DD942A"/>
              </a:buClr>
              <a:defRPr/>
            </a:pPr>
            <a:r>
              <a:rPr lang="en-US" sz="3200" b="1">
                <a:solidFill>
                  <a:srgbClr val="007491"/>
                </a:solidFill>
                <a:latin typeface="Times New Roman" panose="02020603050405020304" pitchFamily="18" charset="0"/>
                <a:cs typeface="Times New Roman" panose="02020603050405020304" pitchFamily="18" charset="0"/>
              </a:rPr>
              <a:t>a. Lựa chọn đề tài</a:t>
            </a:r>
          </a:p>
        </p:txBody>
      </p:sp>
      <p:pic>
        <p:nvPicPr>
          <p:cNvPr id="6" name="Google Shape;1051;p25">
            <a:extLst>
              <a:ext uri="{FF2B5EF4-FFF2-40B4-BE49-F238E27FC236}">
                <a16:creationId xmlns:a16="http://schemas.microsoft.com/office/drawing/2014/main" xmlns="" id="{235FB2DB-ACAB-B17E-7E4D-7F06E3AB90DA}"/>
              </a:ext>
            </a:extLst>
          </p:cNvPr>
          <p:cNvPicPr preferRelativeResize="0"/>
          <p:nvPr/>
        </p:nvPicPr>
        <p:blipFill>
          <a:blip r:embed="rId3">
            <a:alphaModFix/>
          </a:blip>
          <a:stretch>
            <a:fillRect/>
          </a:stretch>
        </p:blipFill>
        <p:spPr>
          <a:xfrm rot="-886744">
            <a:off x="8484321" y="139757"/>
            <a:ext cx="446098" cy="623354"/>
          </a:xfrm>
          <a:prstGeom prst="rect">
            <a:avLst/>
          </a:prstGeom>
          <a:noFill/>
          <a:ln>
            <a:noFill/>
          </a:ln>
        </p:spPr>
      </p:pic>
      <p:pic>
        <p:nvPicPr>
          <p:cNvPr id="7" name="Google Shape;1052;p25">
            <a:extLst>
              <a:ext uri="{FF2B5EF4-FFF2-40B4-BE49-F238E27FC236}">
                <a16:creationId xmlns:a16="http://schemas.microsoft.com/office/drawing/2014/main" xmlns="" id="{4A334565-1D81-4AF1-9B5F-DEB8333F4FD5}"/>
              </a:ext>
            </a:extLst>
          </p:cNvPr>
          <p:cNvPicPr preferRelativeResize="0"/>
          <p:nvPr/>
        </p:nvPicPr>
        <p:blipFill>
          <a:blip r:embed="rId4">
            <a:alphaModFix/>
          </a:blip>
          <a:stretch>
            <a:fillRect/>
          </a:stretch>
        </p:blipFill>
        <p:spPr>
          <a:xfrm rot="712773">
            <a:off x="7836163" y="3663487"/>
            <a:ext cx="1152060" cy="1633322"/>
          </a:xfrm>
          <a:prstGeom prst="rect">
            <a:avLst/>
          </a:prstGeom>
          <a:noFill/>
          <a:ln>
            <a:noFill/>
          </a:ln>
        </p:spPr>
      </p:pic>
      <p:sp>
        <p:nvSpPr>
          <p:cNvPr id="3" name="TextBox 3">
            <a:extLst>
              <a:ext uri="{FF2B5EF4-FFF2-40B4-BE49-F238E27FC236}">
                <a16:creationId xmlns:a16="http://schemas.microsoft.com/office/drawing/2014/main" xmlns="" id="{7573B180-A600-5CA2-F05D-F65F47E8C2F2}"/>
              </a:ext>
            </a:extLst>
          </p:cNvPr>
          <p:cNvSpPr txBox="1"/>
          <p:nvPr/>
        </p:nvSpPr>
        <p:spPr>
          <a:xfrm>
            <a:off x="1522992" y="1542231"/>
            <a:ext cx="6157394" cy="2015936"/>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sz="2500" dirty="0" err="1">
                <a:latin typeface="Times New Roman" panose="02020603050405020304" pitchFamily="18" charset="0"/>
                <a:cs typeface="Times New Roman" panose="02020603050405020304" pitchFamily="18" charset="0"/>
              </a:rPr>
              <a:t>Đề</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tài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được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chọn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phải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thoả</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mãn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các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điều</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kiện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phải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là</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vấn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để</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mình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thực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sự</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quan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tâm</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và</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hiểu</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biết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có</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những</a:t>
            </a:r>
            <a:r>
              <a:rPr lang="en-US" sz="2500" dirty="0">
                <a:latin typeface="Times New Roman" panose="02020603050405020304" pitchFamily="18" charset="0"/>
                <a:cs typeface="Times New Roman" panose="02020603050405020304" pitchFamily="18" charset="0"/>
              </a:rPr>
              <a:t> ý </a:t>
            </a:r>
            <a:r>
              <a:rPr lang="en-US" sz="2500" dirty="0" err="1">
                <a:latin typeface="Times New Roman" panose="02020603050405020304" pitchFamily="18" charset="0"/>
                <a:cs typeface="Times New Roman" panose="02020603050405020304" pitchFamily="18" charset="0"/>
              </a:rPr>
              <a:t>kiến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khác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nhau</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khi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nhìn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nhận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đánh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giá</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có</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thể</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xác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định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thái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độ</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dứt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khoát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đối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với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vấn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đề</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đó</a:t>
            </a:r>
            <a:r>
              <a:rPr lang="en-US" sz="25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7543086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2" presetClass="entr" presetSubtype="4" fill="hold" nodeType="with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ppt_x"/>
                                          </p:val>
                                        </p:tav>
                                        <p:tav tm="100000">
                                          <p:val>
                                            <p:strVal val="#ppt_x"/>
                                          </p:val>
                                        </p:tav>
                                      </p:tavLst>
                                    </p:anim>
                                    <p:anim calcmode="lin" valueType="num">
                                      <p:cBhvr additive="base">
                                        <p:cTn id="15" dur="500" fill="hold"/>
                                        <p:tgtEl>
                                          <p:spTgt spid="7"/>
                                        </p:tgtEl>
                                        <p:attrNameLst>
                                          <p:attrName>ppt_y</p:attrName>
                                        </p:attrNameLst>
                                      </p:cBhvr>
                                      <p:tavLst>
                                        <p:tav tm="0">
                                          <p:val>
                                            <p:strVal val="1+#ppt_h/2"/>
                                          </p:val>
                                        </p:tav>
                                        <p:tav tm="100000">
                                          <p:val>
                                            <p:strVal val="#ppt_y"/>
                                          </p:val>
                                        </p:tav>
                                      </p:tavLst>
                                    </p:anim>
                                  </p:childTnLst>
                                </p:cTn>
                              </p:par>
                              <p:par>
                                <p:cTn id="16" presetID="16" presetClass="entr" presetSubtype="21"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arn(inVertical)">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0DB5DEED-11F3-A014-C064-B487F601C90E}"/>
              </a:ext>
            </a:extLst>
          </p:cNvPr>
          <p:cNvPicPr>
            <a:picLocks noChangeAspect="1"/>
          </p:cNvPicPr>
          <p:nvPr/>
        </p:nvPicPr>
        <p:blipFill>
          <a:blip r:embed="rId2"/>
          <a:stretch>
            <a:fillRect/>
          </a:stretch>
        </p:blipFill>
        <p:spPr>
          <a:xfrm>
            <a:off x="1227816" y="526854"/>
            <a:ext cx="590352" cy="734525"/>
          </a:xfrm>
          <a:prstGeom prst="rect">
            <a:avLst/>
          </a:prstGeom>
        </p:spPr>
      </p:pic>
      <p:sp>
        <p:nvSpPr>
          <p:cNvPr id="5" name="Google Shape;2675;p42">
            <a:extLst>
              <a:ext uri="{FF2B5EF4-FFF2-40B4-BE49-F238E27FC236}">
                <a16:creationId xmlns:a16="http://schemas.microsoft.com/office/drawing/2014/main" xmlns="" id="{1DCE992C-3629-25AA-4236-D970C7B0A9FB}"/>
              </a:ext>
            </a:extLst>
          </p:cNvPr>
          <p:cNvSpPr txBox="1">
            <a:spLocks noGrp="1"/>
          </p:cNvSpPr>
          <p:nvPr/>
        </p:nvSpPr>
        <p:spPr>
          <a:xfrm>
            <a:off x="1025614" y="429024"/>
            <a:ext cx="4846200" cy="11613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2"/>
              </a:buClr>
              <a:buSzPts val="12000"/>
              <a:buFont typeface="Pangolin"/>
              <a:buNone/>
              <a:defRPr sz="12000" b="0" i="0" u="none" strike="noStrike" cap="none">
                <a:solidFill>
                  <a:schemeClr val="accent2"/>
                </a:solidFill>
                <a:latin typeface="Pangolin"/>
                <a:ea typeface="Pangolin"/>
                <a:cs typeface="Pangolin"/>
                <a:sym typeface="Pangolin"/>
              </a:defRPr>
            </a:lvl1pPr>
            <a:lvl2pPr marR="0" lvl="1"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2pPr>
            <a:lvl3pPr marR="0" lvl="2"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3pPr>
            <a:lvl4pPr marR="0" lvl="3"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4pPr>
            <a:lvl5pPr marR="0" lvl="4"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5pPr>
            <a:lvl6pPr marR="0" lvl="5"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6pPr>
            <a:lvl7pPr marR="0" lvl="6"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7pPr>
            <a:lvl8pPr marR="0" lvl="7"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8pPr>
            <a:lvl9pPr marR="0" lvl="8"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DD942A"/>
              </a:buClr>
              <a:buSzPts val="12000"/>
              <a:buFont typeface="Pangolin"/>
              <a:buNone/>
              <a:tabLst/>
              <a:defRPr/>
            </a:pPr>
            <a:r>
              <a:rPr kumimoji="0" lang="en" sz="3200" b="1" i="0" u="none" strike="noStrike" kern="0" cap="none" spc="0" normalizeH="0" baseline="0" noProof="0">
                <a:ln>
                  <a:noFill/>
                </a:ln>
                <a:solidFill>
                  <a:srgbClr val="007491"/>
                </a:solidFill>
                <a:effectLst/>
                <a:uLnTx/>
                <a:uFillTx/>
                <a:latin typeface="Times New Roman" panose="02020603050405020304" pitchFamily="18" charset="0"/>
                <a:cs typeface="Times New Roman" panose="02020603050405020304" pitchFamily="18" charset="0"/>
                <a:sym typeface="Pangolin"/>
              </a:rPr>
              <a:t>a. Lựa</a:t>
            </a:r>
            <a:r>
              <a:rPr kumimoji="0" lang="en" sz="3200" b="1" i="0" u="none" strike="noStrike" kern="0" cap="none" spc="0" normalizeH="0" noProof="0">
                <a:ln>
                  <a:noFill/>
                </a:ln>
                <a:solidFill>
                  <a:srgbClr val="007491"/>
                </a:solidFill>
                <a:effectLst/>
                <a:uLnTx/>
                <a:uFillTx/>
                <a:latin typeface="Times New Roman" panose="02020603050405020304" pitchFamily="18" charset="0"/>
                <a:cs typeface="Times New Roman" panose="02020603050405020304" pitchFamily="18" charset="0"/>
                <a:sym typeface="Pangolin"/>
              </a:rPr>
              <a:t> chọn đề tài</a:t>
            </a:r>
            <a:endParaRPr kumimoji="0" sz="3200" b="1" i="0" u="none" strike="noStrike" kern="0" cap="none" spc="0" normalizeH="0" baseline="0" noProof="0">
              <a:ln>
                <a:noFill/>
              </a:ln>
              <a:solidFill>
                <a:srgbClr val="007491"/>
              </a:solidFill>
              <a:effectLst/>
              <a:uLnTx/>
              <a:uFillTx/>
              <a:latin typeface="Times New Roman" panose="02020603050405020304" pitchFamily="18" charset="0"/>
              <a:cs typeface="Times New Roman" panose="02020603050405020304" pitchFamily="18" charset="0"/>
              <a:sym typeface="Pangolin"/>
            </a:endParaRPr>
          </a:p>
        </p:txBody>
      </p:sp>
      <p:pic>
        <p:nvPicPr>
          <p:cNvPr id="6" name="Google Shape;1051;p25">
            <a:extLst>
              <a:ext uri="{FF2B5EF4-FFF2-40B4-BE49-F238E27FC236}">
                <a16:creationId xmlns:a16="http://schemas.microsoft.com/office/drawing/2014/main" xmlns="" id="{235FB2DB-ACAB-B17E-7E4D-7F06E3AB90DA}"/>
              </a:ext>
            </a:extLst>
          </p:cNvPr>
          <p:cNvPicPr preferRelativeResize="0"/>
          <p:nvPr/>
        </p:nvPicPr>
        <p:blipFill>
          <a:blip r:embed="rId3">
            <a:alphaModFix/>
          </a:blip>
          <a:stretch>
            <a:fillRect/>
          </a:stretch>
        </p:blipFill>
        <p:spPr>
          <a:xfrm rot="-886744">
            <a:off x="8484321" y="139757"/>
            <a:ext cx="446098" cy="623354"/>
          </a:xfrm>
          <a:prstGeom prst="rect">
            <a:avLst/>
          </a:prstGeom>
          <a:noFill/>
          <a:ln>
            <a:noFill/>
          </a:ln>
        </p:spPr>
      </p:pic>
      <p:pic>
        <p:nvPicPr>
          <p:cNvPr id="7" name="Google Shape;1052;p25">
            <a:extLst>
              <a:ext uri="{FF2B5EF4-FFF2-40B4-BE49-F238E27FC236}">
                <a16:creationId xmlns:a16="http://schemas.microsoft.com/office/drawing/2014/main" xmlns="" id="{4A334565-1D81-4AF1-9B5F-DEB8333F4FD5}"/>
              </a:ext>
            </a:extLst>
          </p:cNvPr>
          <p:cNvPicPr preferRelativeResize="0"/>
          <p:nvPr/>
        </p:nvPicPr>
        <p:blipFill>
          <a:blip r:embed="rId4">
            <a:alphaModFix/>
          </a:blip>
          <a:stretch>
            <a:fillRect/>
          </a:stretch>
        </p:blipFill>
        <p:spPr>
          <a:xfrm rot="712773">
            <a:off x="7836163" y="3663487"/>
            <a:ext cx="1152060" cy="1633322"/>
          </a:xfrm>
          <a:prstGeom prst="rect">
            <a:avLst/>
          </a:prstGeom>
          <a:noFill/>
          <a:ln>
            <a:noFill/>
          </a:ln>
        </p:spPr>
      </p:pic>
      <p:grpSp>
        <p:nvGrpSpPr>
          <p:cNvPr id="2" name="Google Shape;2879;p53">
            <a:extLst>
              <a:ext uri="{FF2B5EF4-FFF2-40B4-BE49-F238E27FC236}">
                <a16:creationId xmlns:a16="http://schemas.microsoft.com/office/drawing/2014/main" xmlns="" id="{90071DDA-217C-2617-06D3-1D4D412FF474}"/>
              </a:ext>
            </a:extLst>
          </p:cNvPr>
          <p:cNvGrpSpPr/>
          <p:nvPr/>
        </p:nvGrpSpPr>
        <p:grpSpPr>
          <a:xfrm>
            <a:off x="2360428" y="1754372"/>
            <a:ext cx="4735064" cy="3406873"/>
            <a:chOff x="1931550" y="838350"/>
            <a:chExt cx="5280900" cy="4305100"/>
          </a:xfrm>
        </p:grpSpPr>
        <p:grpSp>
          <p:nvGrpSpPr>
            <p:cNvPr id="3" name="Google Shape;2880;p53">
              <a:extLst>
                <a:ext uri="{FF2B5EF4-FFF2-40B4-BE49-F238E27FC236}">
                  <a16:creationId xmlns:a16="http://schemas.microsoft.com/office/drawing/2014/main" xmlns="" id="{454E14A8-8D75-8B80-2FB0-3AEC23E475AB}"/>
                </a:ext>
              </a:extLst>
            </p:cNvPr>
            <p:cNvGrpSpPr/>
            <p:nvPr/>
          </p:nvGrpSpPr>
          <p:grpSpPr>
            <a:xfrm>
              <a:off x="2088500" y="838350"/>
              <a:ext cx="4967400" cy="139800"/>
              <a:chOff x="2088975" y="850175"/>
              <a:chExt cx="4967400" cy="139800"/>
            </a:xfrm>
          </p:grpSpPr>
          <p:cxnSp>
            <p:nvCxnSpPr>
              <p:cNvPr id="120" name="Google Shape;2881;p53">
                <a:extLst>
                  <a:ext uri="{FF2B5EF4-FFF2-40B4-BE49-F238E27FC236}">
                    <a16:creationId xmlns:a16="http://schemas.microsoft.com/office/drawing/2014/main" xmlns="" id="{13E237A4-3F45-3327-DC6B-69CA114A2BBD}"/>
                  </a:ext>
                </a:extLst>
              </p:cNvPr>
              <p:cNvCxnSpPr/>
              <p:nvPr/>
            </p:nvCxnSpPr>
            <p:spPr>
              <a:xfrm>
                <a:off x="2088975" y="856250"/>
                <a:ext cx="4967400" cy="0"/>
              </a:xfrm>
              <a:prstGeom prst="straightConnector1">
                <a:avLst/>
              </a:prstGeom>
              <a:noFill/>
              <a:ln w="19050" cap="flat" cmpd="sng">
                <a:solidFill>
                  <a:srgbClr val="BC7BFB"/>
                </a:solidFill>
                <a:prstDash val="solid"/>
                <a:round/>
                <a:headEnd type="none" w="med" len="med"/>
                <a:tailEnd type="none" w="med" len="med"/>
              </a:ln>
            </p:spPr>
          </p:cxnSp>
          <p:cxnSp>
            <p:nvCxnSpPr>
              <p:cNvPr id="121" name="Google Shape;2882;p53">
                <a:extLst>
                  <a:ext uri="{FF2B5EF4-FFF2-40B4-BE49-F238E27FC236}">
                    <a16:creationId xmlns:a16="http://schemas.microsoft.com/office/drawing/2014/main" xmlns="" id="{5CA30D18-35F1-ACFB-A228-672A2078CB23}"/>
                  </a:ext>
                </a:extLst>
              </p:cNvPr>
              <p:cNvCxnSpPr/>
              <p:nvPr/>
            </p:nvCxnSpPr>
            <p:spPr>
              <a:xfrm>
                <a:off x="2301525" y="850175"/>
                <a:ext cx="0" cy="139800"/>
              </a:xfrm>
              <a:prstGeom prst="straightConnector1">
                <a:avLst/>
              </a:prstGeom>
              <a:noFill/>
              <a:ln w="19050" cap="flat" cmpd="sng">
                <a:solidFill>
                  <a:srgbClr val="BC7BFB"/>
                </a:solidFill>
                <a:prstDash val="solid"/>
                <a:round/>
                <a:headEnd type="none" w="med" len="med"/>
                <a:tailEnd type="none" w="med" len="med"/>
              </a:ln>
            </p:spPr>
          </p:cxnSp>
          <p:cxnSp>
            <p:nvCxnSpPr>
              <p:cNvPr id="122" name="Google Shape;2883;p53">
                <a:extLst>
                  <a:ext uri="{FF2B5EF4-FFF2-40B4-BE49-F238E27FC236}">
                    <a16:creationId xmlns:a16="http://schemas.microsoft.com/office/drawing/2014/main" xmlns="" id="{0B1BBE7E-7D73-C7F1-CAB1-A0E7D68E222F}"/>
                  </a:ext>
                </a:extLst>
              </p:cNvPr>
              <p:cNvCxnSpPr/>
              <p:nvPr/>
            </p:nvCxnSpPr>
            <p:spPr>
              <a:xfrm>
                <a:off x="2857175" y="850175"/>
                <a:ext cx="0" cy="139800"/>
              </a:xfrm>
              <a:prstGeom prst="straightConnector1">
                <a:avLst/>
              </a:prstGeom>
              <a:noFill/>
              <a:ln w="19050" cap="flat" cmpd="sng">
                <a:solidFill>
                  <a:srgbClr val="BC7BFB"/>
                </a:solidFill>
                <a:prstDash val="solid"/>
                <a:round/>
                <a:headEnd type="none" w="med" len="med"/>
                <a:tailEnd type="none" w="med" len="med"/>
              </a:ln>
            </p:spPr>
          </p:cxnSp>
          <p:cxnSp>
            <p:nvCxnSpPr>
              <p:cNvPr id="123" name="Google Shape;2884;p53">
                <a:extLst>
                  <a:ext uri="{FF2B5EF4-FFF2-40B4-BE49-F238E27FC236}">
                    <a16:creationId xmlns:a16="http://schemas.microsoft.com/office/drawing/2014/main" xmlns="" id="{9AAB637C-9778-FEF6-DCD6-DAEE32754CC9}"/>
                  </a:ext>
                </a:extLst>
              </p:cNvPr>
              <p:cNvCxnSpPr/>
              <p:nvPr/>
            </p:nvCxnSpPr>
            <p:spPr>
              <a:xfrm>
                <a:off x="3412775" y="850175"/>
                <a:ext cx="0" cy="139800"/>
              </a:xfrm>
              <a:prstGeom prst="straightConnector1">
                <a:avLst/>
              </a:prstGeom>
              <a:noFill/>
              <a:ln w="19050" cap="flat" cmpd="sng">
                <a:solidFill>
                  <a:srgbClr val="BC7BFB"/>
                </a:solidFill>
                <a:prstDash val="solid"/>
                <a:round/>
                <a:headEnd type="none" w="med" len="med"/>
                <a:tailEnd type="none" w="med" len="med"/>
              </a:ln>
            </p:spPr>
          </p:cxnSp>
          <p:cxnSp>
            <p:nvCxnSpPr>
              <p:cNvPr id="124" name="Google Shape;2885;p53">
                <a:extLst>
                  <a:ext uri="{FF2B5EF4-FFF2-40B4-BE49-F238E27FC236}">
                    <a16:creationId xmlns:a16="http://schemas.microsoft.com/office/drawing/2014/main" xmlns="" id="{66072182-2E36-8854-1F48-57F2A1AA48A4}"/>
                  </a:ext>
                </a:extLst>
              </p:cNvPr>
              <p:cNvCxnSpPr/>
              <p:nvPr/>
            </p:nvCxnSpPr>
            <p:spPr>
              <a:xfrm>
                <a:off x="3968375" y="850175"/>
                <a:ext cx="0" cy="139800"/>
              </a:xfrm>
              <a:prstGeom prst="straightConnector1">
                <a:avLst/>
              </a:prstGeom>
              <a:noFill/>
              <a:ln w="19050" cap="flat" cmpd="sng">
                <a:solidFill>
                  <a:srgbClr val="BC7BFB"/>
                </a:solidFill>
                <a:prstDash val="solid"/>
                <a:round/>
                <a:headEnd type="none" w="med" len="med"/>
                <a:tailEnd type="none" w="med" len="med"/>
              </a:ln>
            </p:spPr>
          </p:cxnSp>
          <p:cxnSp>
            <p:nvCxnSpPr>
              <p:cNvPr id="125" name="Google Shape;2886;p53">
                <a:extLst>
                  <a:ext uri="{FF2B5EF4-FFF2-40B4-BE49-F238E27FC236}">
                    <a16:creationId xmlns:a16="http://schemas.microsoft.com/office/drawing/2014/main" xmlns="" id="{B9C326FE-0494-4860-CE80-90EEB2CE00BB}"/>
                  </a:ext>
                </a:extLst>
              </p:cNvPr>
              <p:cNvCxnSpPr/>
              <p:nvPr/>
            </p:nvCxnSpPr>
            <p:spPr>
              <a:xfrm>
                <a:off x="4525375" y="850175"/>
                <a:ext cx="0" cy="139800"/>
              </a:xfrm>
              <a:prstGeom prst="straightConnector1">
                <a:avLst/>
              </a:prstGeom>
              <a:noFill/>
              <a:ln w="19050" cap="flat" cmpd="sng">
                <a:solidFill>
                  <a:srgbClr val="BC7BFB"/>
                </a:solidFill>
                <a:prstDash val="solid"/>
                <a:round/>
                <a:headEnd type="none" w="med" len="med"/>
                <a:tailEnd type="none" w="med" len="med"/>
              </a:ln>
            </p:spPr>
          </p:cxnSp>
          <p:cxnSp>
            <p:nvCxnSpPr>
              <p:cNvPr id="126" name="Google Shape;2887;p53">
                <a:extLst>
                  <a:ext uri="{FF2B5EF4-FFF2-40B4-BE49-F238E27FC236}">
                    <a16:creationId xmlns:a16="http://schemas.microsoft.com/office/drawing/2014/main" xmlns="" id="{88878F1D-DB72-6C80-889F-45F93F68B9C4}"/>
                  </a:ext>
                </a:extLst>
              </p:cNvPr>
              <p:cNvCxnSpPr/>
              <p:nvPr/>
            </p:nvCxnSpPr>
            <p:spPr>
              <a:xfrm>
                <a:off x="5080975" y="850175"/>
                <a:ext cx="0" cy="139800"/>
              </a:xfrm>
              <a:prstGeom prst="straightConnector1">
                <a:avLst/>
              </a:prstGeom>
              <a:noFill/>
              <a:ln w="19050" cap="flat" cmpd="sng">
                <a:solidFill>
                  <a:srgbClr val="BC7BFB"/>
                </a:solidFill>
                <a:prstDash val="solid"/>
                <a:round/>
                <a:headEnd type="none" w="med" len="med"/>
                <a:tailEnd type="none" w="med" len="med"/>
              </a:ln>
            </p:spPr>
          </p:cxnSp>
          <p:cxnSp>
            <p:nvCxnSpPr>
              <p:cNvPr id="127" name="Google Shape;2888;p53">
                <a:extLst>
                  <a:ext uri="{FF2B5EF4-FFF2-40B4-BE49-F238E27FC236}">
                    <a16:creationId xmlns:a16="http://schemas.microsoft.com/office/drawing/2014/main" xmlns="" id="{F9971A01-B755-3F45-ED5F-E32DFF048AC2}"/>
                  </a:ext>
                </a:extLst>
              </p:cNvPr>
              <p:cNvCxnSpPr/>
              <p:nvPr/>
            </p:nvCxnSpPr>
            <p:spPr>
              <a:xfrm>
                <a:off x="5637300" y="850175"/>
                <a:ext cx="0" cy="139800"/>
              </a:xfrm>
              <a:prstGeom prst="straightConnector1">
                <a:avLst/>
              </a:prstGeom>
              <a:noFill/>
              <a:ln w="19050" cap="flat" cmpd="sng">
                <a:solidFill>
                  <a:srgbClr val="BC7BFB"/>
                </a:solidFill>
                <a:prstDash val="solid"/>
                <a:round/>
                <a:headEnd type="none" w="med" len="med"/>
                <a:tailEnd type="none" w="med" len="med"/>
              </a:ln>
            </p:spPr>
          </p:cxnSp>
          <p:cxnSp>
            <p:nvCxnSpPr>
              <p:cNvPr id="128" name="Google Shape;2889;p53">
                <a:extLst>
                  <a:ext uri="{FF2B5EF4-FFF2-40B4-BE49-F238E27FC236}">
                    <a16:creationId xmlns:a16="http://schemas.microsoft.com/office/drawing/2014/main" xmlns="" id="{55540C4B-44C0-6551-8338-BBD4D83E3CCE}"/>
                  </a:ext>
                </a:extLst>
              </p:cNvPr>
              <p:cNvCxnSpPr/>
              <p:nvPr/>
            </p:nvCxnSpPr>
            <p:spPr>
              <a:xfrm>
                <a:off x="6193600" y="850175"/>
                <a:ext cx="0" cy="139800"/>
              </a:xfrm>
              <a:prstGeom prst="straightConnector1">
                <a:avLst/>
              </a:prstGeom>
              <a:noFill/>
              <a:ln w="19050" cap="flat" cmpd="sng">
                <a:solidFill>
                  <a:srgbClr val="BC7BFB"/>
                </a:solidFill>
                <a:prstDash val="solid"/>
                <a:round/>
                <a:headEnd type="none" w="med" len="med"/>
                <a:tailEnd type="none" w="med" len="med"/>
              </a:ln>
            </p:spPr>
          </p:cxnSp>
          <p:cxnSp>
            <p:nvCxnSpPr>
              <p:cNvPr id="129" name="Google Shape;2890;p53">
                <a:extLst>
                  <a:ext uri="{FF2B5EF4-FFF2-40B4-BE49-F238E27FC236}">
                    <a16:creationId xmlns:a16="http://schemas.microsoft.com/office/drawing/2014/main" xmlns="" id="{7FB8F141-BC55-D95D-6611-00BF515340DC}"/>
                  </a:ext>
                </a:extLst>
              </p:cNvPr>
              <p:cNvCxnSpPr/>
              <p:nvPr/>
            </p:nvCxnSpPr>
            <p:spPr>
              <a:xfrm>
                <a:off x="6749225" y="850175"/>
                <a:ext cx="0" cy="139800"/>
              </a:xfrm>
              <a:prstGeom prst="straightConnector1">
                <a:avLst/>
              </a:prstGeom>
              <a:noFill/>
              <a:ln w="19050" cap="flat" cmpd="sng">
                <a:solidFill>
                  <a:srgbClr val="BC7BFB"/>
                </a:solidFill>
                <a:prstDash val="solid"/>
                <a:round/>
                <a:headEnd type="none" w="med" len="med"/>
                <a:tailEnd type="none" w="med" len="med"/>
              </a:ln>
            </p:spPr>
          </p:cxnSp>
        </p:grpSp>
        <p:sp>
          <p:nvSpPr>
            <p:cNvPr id="100" name="Google Shape;2891;p53">
              <a:extLst>
                <a:ext uri="{FF2B5EF4-FFF2-40B4-BE49-F238E27FC236}">
                  <a16:creationId xmlns:a16="http://schemas.microsoft.com/office/drawing/2014/main" xmlns="" id="{3383EFB9-C511-B6D0-9451-40D9AD736CBD}"/>
                </a:ext>
              </a:extLst>
            </p:cNvPr>
            <p:cNvSpPr/>
            <p:nvPr/>
          </p:nvSpPr>
          <p:spPr>
            <a:xfrm>
              <a:off x="1967700" y="978150"/>
              <a:ext cx="5208600" cy="2444400"/>
            </a:xfrm>
            <a:prstGeom prst="roundRect">
              <a:avLst>
                <a:gd name="adj" fmla="val 1980"/>
              </a:avLst>
            </a:prstGeom>
            <a:solidFill>
              <a:srgbClr val="FFB4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nvGrpSpPr>
            <p:cNvPr id="101" name="Google Shape;2892;p53">
              <a:extLst>
                <a:ext uri="{FF2B5EF4-FFF2-40B4-BE49-F238E27FC236}">
                  <a16:creationId xmlns:a16="http://schemas.microsoft.com/office/drawing/2014/main" xmlns="" id="{A55B2758-54B2-BEE7-EC13-F3EDBDC908E0}"/>
                </a:ext>
              </a:extLst>
            </p:cNvPr>
            <p:cNvGrpSpPr/>
            <p:nvPr/>
          </p:nvGrpSpPr>
          <p:grpSpPr>
            <a:xfrm>
              <a:off x="2738488" y="978150"/>
              <a:ext cx="3667425" cy="103200"/>
              <a:chOff x="2738488" y="978150"/>
              <a:chExt cx="3667425" cy="103200"/>
            </a:xfrm>
          </p:grpSpPr>
          <p:sp>
            <p:nvSpPr>
              <p:cNvPr id="117" name="Google Shape;2893;p53">
                <a:extLst>
                  <a:ext uri="{FF2B5EF4-FFF2-40B4-BE49-F238E27FC236}">
                    <a16:creationId xmlns:a16="http://schemas.microsoft.com/office/drawing/2014/main" xmlns="" id="{4C12949F-DAD3-E75A-6C3F-6E44335E3304}"/>
                  </a:ext>
                </a:extLst>
              </p:cNvPr>
              <p:cNvSpPr/>
              <p:nvPr/>
            </p:nvSpPr>
            <p:spPr>
              <a:xfrm>
                <a:off x="2738488" y="978150"/>
                <a:ext cx="406800" cy="103200"/>
              </a:xfrm>
              <a:prstGeom prst="rect">
                <a:avLst/>
              </a:prstGeom>
              <a:solidFill>
                <a:srgbClr val="5A25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8" name="Google Shape;2894;p53">
                <a:extLst>
                  <a:ext uri="{FF2B5EF4-FFF2-40B4-BE49-F238E27FC236}">
                    <a16:creationId xmlns:a16="http://schemas.microsoft.com/office/drawing/2014/main" xmlns="" id="{DA1947E1-2705-AEAA-645E-D1DE16F1EE0B}"/>
                  </a:ext>
                </a:extLst>
              </p:cNvPr>
              <p:cNvSpPr/>
              <p:nvPr/>
            </p:nvSpPr>
            <p:spPr>
              <a:xfrm>
                <a:off x="4368800" y="978150"/>
                <a:ext cx="406800" cy="103200"/>
              </a:xfrm>
              <a:prstGeom prst="rect">
                <a:avLst/>
              </a:prstGeom>
              <a:solidFill>
                <a:srgbClr val="5A25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9" name="Google Shape;2895;p53">
                <a:extLst>
                  <a:ext uri="{FF2B5EF4-FFF2-40B4-BE49-F238E27FC236}">
                    <a16:creationId xmlns:a16="http://schemas.microsoft.com/office/drawing/2014/main" xmlns="" id="{83511AF6-9C11-8AC3-5AE3-3852F3D3B7D7}"/>
                  </a:ext>
                </a:extLst>
              </p:cNvPr>
              <p:cNvSpPr/>
              <p:nvPr/>
            </p:nvSpPr>
            <p:spPr>
              <a:xfrm>
                <a:off x="5999113" y="978150"/>
                <a:ext cx="406800" cy="103200"/>
              </a:xfrm>
              <a:prstGeom prst="rect">
                <a:avLst/>
              </a:prstGeom>
              <a:solidFill>
                <a:srgbClr val="5A25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102" name="Google Shape;2896;p53">
              <a:extLst>
                <a:ext uri="{FF2B5EF4-FFF2-40B4-BE49-F238E27FC236}">
                  <a16:creationId xmlns:a16="http://schemas.microsoft.com/office/drawing/2014/main" xmlns="" id="{4427738F-728F-4BBC-3CEB-CF7E76C15FD1}"/>
                </a:ext>
              </a:extLst>
            </p:cNvPr>
            <p:cNvGrpSpPr/>
            <p:nvPr/>
          </p:nvGrpSpPr>
          <p:grpSpPr>
            <a:xfrm>
              <a:off x="2088500" y="3273475"/>
              <a:ext cx="4967400" cy="139800"/>
              <a:chOff x="2088975" y="850175"/>
              <a:chExt cx="4967400" cy="139800"/>
            </a:xfrm>
          </p:grpSpPr>
          <p:cxnSp>
            <p:nvCxnSpPr>
              <p:cNvPr id="107" name="Google Shape;2897;p53">
                <a:extLst>
                  <a:ext uri="{FF2B5EF4-FFF2-40B4-BE49-F238E27FC236}">
                    <a16:creationId xmlns:a16="http://schemas.microsoft.com/office/drawing/2014/main" xmlns="" id="{EF329407-9C88-2F70-88DF-01969DBE1CBB}"/>
                  </a:ext>
                </a:extLst>
              </p:cNvPr>
              <p:cNvCxnSpPr/>
              <p:nvPr/>
            </p:nvCxnSpPr>
            <p:spPr>
              <a:xfrm>
                <a:off x="2088975" y="856250"/>
                <a:ext cx="4967400" cy="0"/>
              </a:xfrm>
              <a:prstGeom prst="straightConnector1">
                <a:avLst/>
              </a:prstGeom>
              <a:noFill/>
              <a:ln w="19050" cap="flat" cmpd="sng">
                <a:solidFill>
                  <a:srgbClr val="BC7BFB"/>
                </a:solidFill>
                <a:prstDash val="solid"/>
                <a:round/>
                <a:headEnd type="none" w="med" len="med"/>
                <a:tailEnd type="none" w="med" len="med"/>
              </a:ln>
            </p:spPr>
          </p:cxnSp>
          <p:cxnSp>
            <p:nvCxnSpPr>
              <p:cNvPr id="108" name="Google Shape;2898;p53">
                <a:extLst>
                  <a:ext uri="{FF2B5EF4-FFF2-40B4-BE49-F238E27FC236}">
                    <a16:creationId xmlns:a16="http://schemas.microsoft.com/office/drawing/2014/main" xmlns="" id="{ED61815C-DF03-DA01-FFDE-32F1D8167686}"/>
                  </a:ext>
                </a:extLst>
              </p:cNvPr>
              <p:cNvCxnSpPr/>
              <p:nvPr/>
            </p:nvCxnSpPr>
            <p:spPr>
              <a:xfrm>
                <a:off x="2301525" y="850175"/>
                <a:ext cx="0" cy="139800"/>
              </a:xfrm>
              <a:prstGeom prst="straightConnector1">
                <a:avLst/>
              </a:prstGeom>
              <a:noFill/>
              <a:ln w="19050" cap="flat" cmpd="sng">
                <a:solidFill>
                  <a:srgbClr val="BC7BFB"/>
                </a:solidFill>
                <a:prstDash val="solid"/>
                <a:round/>
                <a:headEnd type="none" w="med" len="med"/>
                <a:tailEnd type="none" w="med" len="med"/>
              </a:ln>
            </p:spPr>
          </p:cxnSp>
          <p:cxnSp>
            <p:nvCxnSpPr>
              <p:cNvPr id="109" name="Google Shape;2899;p53">
                <a:extLst>
                  <a:ext uri="{FF2B5EF4-FFF2-40B4-BE49-F238E27FC236}">
                    <a16:creationId xmlns:a16="http://schemas.microsoft.com/office/drawing/2014/main" xmlns="" id="{BEA721AA-94F3-EC61-B329-CE6D23EAE858}"/>
                  </a:ext>
                </a:extLst>
              </p:cNvPr>
              <p:cNvCxnSpPr/>
              <p:nvPr/>
            </p:nvCxnSpPr>
            <p:spPr>
              <a:xfrm>
                <a:off x="2857175" y="850175"/>
                <a:ext cx="0" cy="139800"/>
              </a:xfrm>
              <a:prstGeom prst="straightConnector1">
                <a:avLst/>
              </a:prstGeom>
              <a:noFill/>
              <a:ln w="19050" cap="flat" cmpd="sng">
                <a:solidFill>
                  <a:srgbClr val="BC7BFB"/>
                </a:solidFill>
                <a:prstDash val="solid"/>
                <a:round/>
                <a:headEnd type="none" w="med" len="med"/>
                <a:tailEnd type="none" w="med" len="med"/>
              </a:ln>
            </p:spPr>
          </p:cxnSp>
          <p:cxnSp>
            <p:nvCxnSpPr>
              <p:cNvPr id="110" name="Google Shape;2900;p53">
                <a:extLst>
                  <a:ext uri="{FF2B5EF4-FFF2-40B4-BE49-F238E27FC236}">
                    <a16:creationId xmlns:a16="http://schemas.microsoft.com/office/drawing/2014/main" xmlns="" id="{28257177-3344-C465-AAA6-E5CECA1C947A}"/>
                  </a:ext>
                </a:extLst>
              </p:cNvPr>
              <p:cNvCxnSpPr/>
              <p:nvPr/>
            </p:nvCxnSpPr>
            <p:spPr>
              <a:xfrm>
                <a:off x="3412775" y="850175"/>
                <a:ext cx="0" cy="139800"/>
              </a:xfrm>
              <a:prstGeom prst="straightConnector1">
                <a:avLst/>
              </a:prstGeom>
              <a:noFill/>
              <a:ln w="19050" cap="flat" cmpd="sng">
                <a:solidFill>
                  <a:srgbClr val="BC7BFB"/>
                </a:solidFill>
                <a:prstDash val="solid"/>
                <a:round/>
                <a:headEnd type="none" w="med" len="med"/>
                <a:tailEnd type="none" w="med" len="med"/>
              </a:ln>
            </p:spPr>
          </p:cxnSp>
          <p:cxnSp>
            <p:nvCxnSpPr>
              <p:cNvPr id="111" name="Google Shape;2901;p53">
                <a:extLst>
                  <a:ext uri="{FF2B5EF4-FFF2-40B4-BE49-F238E27FC236}">
                    <a16:creationId xmlns:a16="http://schemas.microsoft.com/office/drawing/2014/main" xmlns="" id="{AE7A52C4-72B4-F471-B041-64C85898EB11}"/>
                  </a:ext>
                </a:extLst>
              </p:cNvPr>
              <p:cNvCxnSpPr/>
              <p:nvPr/>
            </p:nvCxnSpPr>
            <p:spPr>
              <a:xfrm>
                <a:off x="3968375" y="850175"/>
                <a:ext cx="0" cy="139800"/>
              </a:xfrm>
              <a:prstGeom prst="straightConnector1">
                <a:avLst/>
              </a:prstGeom>
              <a:noFill/>
              <a:ln w="19050" cap="flat" cmpd="sng">
                <a:solidFill>
                  <a:srgbClr val="BC7BFB"/>
                </a:solidFill>
                <a:prstDash val="solid"/>
                <a:round/>
                <a:headEnd type="none" w="med" len="med"/>
                <a:tailEnd type="none" w="med" len="med"/>
              </a:ln>
            </p:spPr>
          </p:cxnSp>
          <p:cxnSp>
            <p:nvCxnSpPr>
              <p:cNvPr id="112" name="Google Shape;2902;p53">
                <a:extLst>
                  <a:ext uri="{FF2B5EF4-FFF2-40B4-BE49-F238E27FC236}">
                    <a16:creationId xmlns:a16="http://schemas.microsoft.com/office/drawing/2014/main" xmlns="" id="{420D5F51-57A2-A2C0-E25E-1C2CB5CE4FE8}"/>
                  </a:ext>
                </a:extLst>
              </p:cNvPr>
              <p:cNvCxnSpPr/>
              <p:nvPr/>
            </p:nvCxnSpPr>
            <p:spPr>
              <a:xfrm>
                <a:off x="4525375" y="850175"/>
                <a:ext cx="0" cy="139800"/>
              </a:xfrm>
              <a:prstGeom prst="straightConnector1">
                <a:avLst/>
              </a:prstGeom>
              <a:noFill/>
              <a:ln w="19050" cap="flat" cmpd="sng">
                <a:solidFill>
                  <a:srgbClr val="BC7BFB"/>
                </a:solidFill>
                <a:prstDash val="solid"/>
                <a:round/>
                <a:headEnd type="none" w="med" len="med"/>
                <a:tailEnd type="none" w="med" len="med"/>
              </a:ln>
            </p:spPr>
          </p:cxnSp>
          <p:cxnSp>
            <p:nvCxnSpPr>
              <p:cNvPr id="113" name="Google Shape;2903;p53">
                <a:extLst>
                  <a:ext uri="{FF2B5EF4-FFF2-40B4-BE49-F238E27FC236}">
                    <a16:creationId xmlns:a16="http://schemas.microsoft.com/office/drawing/2014/main" xmlns="" id="{8A702D66-8D1B-18E0-7154-91E0DF419EFB}"/>
                  </a:ext>
                </a:extLst>
              </p:cNvPr>
              <p:cNvCxnSpPr/>
              <p:nvPr/>
            </p:nvCxnSpPr>
            <p:spPr>
              <a:xfrm>
                <a:off x="5080975" y="850175"/>
                <a:ext cx="0" cy="139800"/>
              </a:xfrm>
              <a:prstGeom prst="straightConnector1">
                <a:avLst/>
              </a:prstGeom>
              <a:noFill/>
              <a:ln w="19050" cap="flat" cmpd="sng">
                <a:solidFill>
                  <a:srgbClr val="BC7BFB"/>
                </a:solidFill>
                <a:prstDash val="solid"/>
                <a:round/>
                <a:headEnd type="none" w="med" len="med"/>
                <a:tailEnd type="none" w="med" len="med"/>
              </a:ln>
            </p:spPr>
          </p:cxnSp>
          <p:cxnSp>
            <p:nvCxnSpPr>
              <p:cNvPr id="114" name="Google Shape;2904;p53">
                <a:extLst>
                  <a:ext uri="{FF2B5EF4-FFF2-40B4-BE49-F238E27FC236}">
                    <a16:creationId xmlns:a16="http://schemas.microsoft.com/office/drawing/2014/main" xmlns="" id="{97B287F6-4AAD-66DE-BCB9-361EEA833AAD}"/>
                  </a:ext>
                </a:extLst>
              </p:cNvPr>
              <p:cNvCxnSpPr/>
              <p:nvPr/>
            </p:nvCxnSpPr>
            <p:spPr>
              <a:xfrm>
                <a:off x="5637300" y="850175"/>
                <a:ext cx="0" cy="139800"/>
              </a:xfrm>
              <a:prstGeom prst="straightConnector1">
                <a:avLst/>
              </a:prstGeom>
              <a:noFill/>
              <a:ln w="19050" cap="flat" cmpd="sng">
                <a:solidFill>
                  <a:srgbClr val="BC7BFB"/>
                </a:solidFill>
                <a:prstDash val="solid"/>
                <a:round/>
                <a:headEnd type="none" w="med" len="med"/>
                <a:tailEnd type="none" w="med" len="med"/>
              </a:ln>
            </p:spPr>
          </p:cxnSp>
          <p:cxnSp>
            <p:nvCxnSpPr>
              <p:cNvPr id="115" name="Google Shape;2905;p53">
                <a:extLst>
                  <a:ext uri="{FF2B5EF4-FFF2-40B4-BE49-F238E27FC236}">
                    <a16:creationId xmlns:a16="http://schemas.microsoft.com/office/drawing/2014/main" xmlns="" id="{67AFF116-B22F-8CDA-0A0D-96643F0E71E4}"/>
                  </a:ext>
                </a:extLst>
              </p:cNvPr>
              <p:cNvCxnSpPr/>
              <p:nvPr/>
            </p:nvCxnSpPr>
            <p:spPr>
              <a:xfrm>
                <a:off x="6193600" y="850175"/>
                <a:ext cx="0" cy="139800"/>
              </a:xfrm>
              <a:prstGeom prst="straightConnector1">
                <a:avLst/>
              </a:prstGeom>
              <a:noFill/>
              <a:ln w="19050" cap="flat" cmpd="sng">
                <a:solidFill>
                  <a:srgbClr val="BC7BFB"/>
                </a:solidFill>
                <a:prstDash val="solid"/>
                <a:round/>
                <a:headEnd type="none" w="med" len="med"/>
                <a:tailEnd type="none" w="med" len="med"/>
              </a:ln>
            </p:spPr>
          </p:cxnSp>
          <p:cxnSp>
            <p:nvCxnSpPr>
              <p:cNvPr id="116" name="Google Shape;2906;p53">
                <a:extLst>
                  <a:ext uri="{FF2B5EF4-FFF2-40B4-BE49-F238E27FC236}">
                    <a16:creationId xmlns:a16="http://schemas.microsoft.com/office/drawing/2014/main" xmlns="" id="{1969B474-B5CC-1D8C-B7C3-69AA1D5DC686}"/>
                  </a:ext>
                </a:extLst>
              </p:cNvPr>
              <p:cNvCxnSpPr/>
              <p:nvPr/>
            </p:nvCxnSpPr>
            <p:spPr>
              <a:xfrm>
                <a:off x="6749225" y="850175"/>
                <a:ext cx="0" cy="139800"/>
              </a:xfrm>
              <a:prstGeom prst="straightConnector1">
                <a:avLst/>
              </a:prstGeom>
              <a:noFill/>
              <a:ln w="19050" cap="flat" cmpd="sng">
                <a:solidFill>
                  <a:srgbClr val="BC7BFB"/>
                </a:solidFill>
                <a:prstDash val="solid"/>
                <a:round/>
                <a:headEnd type="none" w="med" len="med"/>
                <a:tailEnd type="none" w="med" len="med"/>
              </a:ln>
            </p:spPr>
          </p:cxnSp>
        </p:grpSp>
        <p:grpSp>
          <p:nvGrpSpPr>
            <p:cNvPr id="103" name="Google Shape;2907;p53">
              <a:extLst>
                <a:ext uri="{FF2B5EF4-FFF2-40B4-BE49-F238E27FC236}">
                  <a16:creationId xmlns:a16="http://schemas.microsoft.com/office/drawing/2014/main" xmlns="" id="{1CE72849-4662-0BE6-BE52-09B3E9EAA7F2}"/>
                </a:ext>
              </a:extLst>
            </p:cNvPr>
            <p:cNvGrpSpPr/>
            <p:nvPr/>
          </p:nvGrpSpPr>
          <p:grpSpPr>
            <a:xfrm>
              <a:off x="1931550" y="3419425"/>
              <a:ext cx="5280900" cy="1724025"/>
              <a:chOff x="1931550" y="3419425"/>
              <a:chExt cx="5280900" cy="1724025"/>
            </a:xfrm>
          </p:grpSpPr>
          <p:sp>
            <p:nvSpPr>
              <p:cNvPr id="104" name="Google Shape;2908;p53">
                <a:extLst>
                  <a:ext uri="{FF2B5EF4-FFF2-40B4-BE49-F238E27FC236}">
                    <a16:creationId xmlns:a16="http://schemas.microsoft.com/office/drawing/2014/main" xmlns="" id="{4A1AF974-1FC8-992C-1F5B-93FA58D70E3C}"/>
                  </a:ext>
                </a:extLst>
              </p:cNvPr>
              <p:cNvSpPr/>
              <p:nvPr/>
            </p:nvSpPr>
            <p:spPr>
              <a:xfrm rot="5400000">
                <a:off x="1845625" y="4216900"/>
                <a:ext cx="1609200" cy="243900"/>
              </a:xfrm>
              <a:prstGeom prst="rect">
                <a:avLst/>
              </a:prstGeom>
              <a:solidFill>
                <a:srgbClr val="5A25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5" name="Google Shape;2909;p53">
                <a:extLst>
                  <a:ext uri="{FF2B5EF4-FFF2-40B4-BE49-F238E27FC236}">
                    <a16:creationId xmlns:a16="http://schemas.microsoft.com/office/drawing/2014/main" xmlns="" id="{370CB2C8-12E4-166F-9EEB-5FA3BE6791E2}"/>
                  </a:ext>
                </a:extLst>
              </p:cNvPr>
              <p:cNvSpPr/>
              <p:nvPr/>
            </p:nvSpPr>
            <p:spPr>
              <a:xfrm rot="5400000">
                <a:off x="5446250" y="4216900"/>
                <a:ext cx="1609200" cy="243900"/>
              </a:xfrm>
              <a:prstGeom prst="rect">
                <a:avLst/>
              </a:prstGeom>
              <a:solidFill>
                <a:srgbClr val="5A25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6" name="Google Shape;2910;p53">
                <a:extLst>
                  <a:ext uri="{FF2B5EF4-FFF2-40B4-BE49-F238E27FC236}">
                    <a16:creationId xmlns:a16="http://schemas.microsoft.com/office/drawing/2014/main" xmlns="" id="{C7766941-8C59-1C57-8A72-EE6F9B43BF7D}"/>
                  </a:ext>
                </a:extLst>
              </p:cNvPr>
              <p:cNvSpPr/>
              <p:nvPr/>
            </p:nvSpPr>
            <p:spPr>
              <a:xfrm>
                <a:off x="1931550" y="3419425"/>
                <a:ext cx="5280900" cy="160800"/>
              </a:xfrm>
              <a:prstGeom prst="rect">
                <a:avLst/>
              </a:prstGeom>
              <a:solidFill>
                <a:srgbClr val="5A25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grpSp>
        <p:nvGrpSpPr>
          <p:cNvPr id="130" name="Google Shape;2245;p50">
            <a:extLst>
              <a:ext uri="{FF2B5EF4-FFF2-40B4-BE49-F238E27FC236}">
                <a16:creationId xmlns:a16="http://schemas.microsoft.com/office/drawing/2014/main" xmlns="" id="{A5E68235-004A-807C-4544-3B5D86903B19}"/>
              </a:ext>
            </a:extLst>
          </p:cNvPr>
          <p:cNvGrpSpPr/>
          <p:nvPr/>
        </p:nvGrpSpPr>
        <p:grpSpPr>
          <a:xfrm>
            <a:off x="1228687" y="2479619"/>
            <a:ext cx="1072104" cy="2162463"/>
            <a:chOff x="413857" y="2484700"/>
            <a:chExt cx="1195691" cy="2310143"/>
          </a:xfrm>
        </p:grpSpPr>
        <p:sp>
          <p:nvSpPr>
            <p:cNvPr id="131" name="Google Shape;2246;p50">
              <a:extLst>
                <a:ext uri="{FF2B5EF4-FFF2-40B4-BE49-F238E27FC236}">
                  <a16:creationId xmlns:a16="http://schemas.microsoft.com/office/drawing/2014/main" xmlns="" id="{8C0C088E-B160-3FD6-76D5-4CE2042ED831}"/>
                </a:ext>
              </a:extLst>
            </p:cNvPr>
            <p:cNvSpPr/>
            <p:nvPr/>
          </p:nvSpPr>
          <p:spPr>
            <a:xfrm>
              <a:off x="667290" y="4496541"/>
              <a:ext cx="145867" cy="248852"/>
            </a:xfrm>
            <a:custGeom>
              <a:avLst/>
              <a:gdLst/>
              <a:ahLst/>
              <a:cxnLst/>
              <a:rect l="l" t="t" r="r" b="b"/>
              <a:pathLst>
                <a:path w="2643" h="4509" extrusionOk="0">
                  <a:moveTo>
                    <a:pt x="2409" y="0"/>
                  </a:moveTo>
                  <a:lnTo>
                    <a:pt x="1" y="234"/>
                  </a:lnTo>
                  <a:lnTo>
                    <a:pt x="113" y="3613"/>
                  </a:lnTo>
                  <a:lnTo>
                    <a:pt x="579" y="4434"/>
                  </a:lnTo>
                  <a:lnTo>
                    <a:pt x="2334" y="4509"/>
                  </a:lnTo>
                  <a:lnTo>
                    <a:pt x="2642" y="3687"/>
                  </a:lnTo>
                  <a:cubicBezTo>
                    <a:pt x="2371" y="3575"/>
                    <a:pt x="2409" y="1"/>
                    <a:pt x="2409" y="0"/>
                  </a:cubicBezTo>
                  <a:close/>
                </a:path>
              </a:pathLst>
            </a:custGeom>
            <a:solidFill>
              <a:srgbClr val="A9534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2" name="Google Shape;2247;p50">
              <a:extLst>
                <a:ext uri="{FF2B5EF4-FFF2-40B4-BE49-F238E27FC236}">
                  <a16:creationId xmlns:a16="http://schemas.microsoft.com/office/drawing/2014/main" xmlns="" id="{B13A0C20-E2BE-F270-FBF3-C79582ECBD97}"/>
                </a:ext>
              </a:extLst>
            </p:cNvPr>
            <p:cNvSpPr/>
            <p:nvPr/>
          </p:nvSpPr>
          <p:spPr>
            <a:xfrm>
              <a:off x="669332" y="4687056"/>
              <a:ext cx="300399" cy="107786"/>
            </a:xfrm>
            <a:custGeom>
              <a:avLst/>
              <a:gdLst/>
              <a:ahLst/>
              <a:cxnLst/>
              <a:rect l="l" t="t" r="r" b="b"/>
              <a:pathLst>
                <a:path w="5443" h="1953" extrusionOk="0">
                  <a:moveTo>
                    <a:pt x="50" y="1"/>
                  </a:moveTo>
                  <a:cubicBezTo>
                    <a:pt x="17" y="1"/>
                    <a:pt x="1" y="2"/>
                    <a:pt x="1" y="2"/>
                  </a:cubicBezTo>
                  <a:lnTo>
                    <a:pt x="76" y="1915"/>
                  </a:lnTo>
                  <a:lnTo>
                    <a:pt x="5405" y="1953"/>
                  </a:lnTo>
                  <a:cubicBezTo>
                    <a:pt x="5443" y="1757"/>
                    <a:pt x="5331" y="1290"/>
                    <a:pt x="5172" y="1169"/>
                  </a:cubicBezTo>
                  <a:lnTo>
                    <a:pt x="2530" y="198"/>
                  </a:lnTo>
                  <a:cubicBezTo>
                    <a:pt x="2530" y="198"/>
                    <a:pt x="2398" y="399"/>
                    <a:pt x="2051" y="399"/>
                  </a:cubicBezTo>
                  <a:cubicBezTo>
                    <a:pt x="1936" y="399"/>
                    <a:pt x="1798" y="377"/>
                    <a:pt x="1634" y="319"/>
                  </a:cubicBezTo>
                  <a:cubicBezTo>
                    <a:pt x="732" y="26"/>
                    <a:pt x="206" y="1"/>
                    <a:pt x="50" y="1"/>
                  </a:cubicBezTo>
                  <a:close/>
                </a:path>
              </a:pathLst>
            </a:custGeom>
            <a:solidFill>
              <a:srgbClr val="EF419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3" name="Google Shape;2248;p50">
              <a:extLst>
                <a:ext uri="{FF2B5EF4-FFF2-40B4-BE49-F238E27FC236}">
                  <a16:creationId xmlns:a16="http://schemas.microsoft.com/office/drawing/2014/main" xmlns="" id="{EB08DCAD-C19B-8BD1-2A36-FA502D4741CA}"/>
                </a:ext>
              </a:extLst>
            </p:cNvPr>
            <p:cNvSpPr/>
            <p:nvPr/>
          </p:nvSpPr>
          <p:spPr>
            <a:xfrm>
              <a:off x="671429" y="4756154"/>
              <a:ext cx="298302" cy="38688"/>
            </a:xfrm>
            <a:custGeom>
              <a:avLst/>
              <a:gdLst/>
              <a:ahLst/>
              <a:cxnLst/>
              <a:rect l="l" t="t" r="r" b="b"/>
              <a:pathLst>
                <a:path w="5405" h="701" extrusionOk="0">
                  <a:moveTo>
                    <a:pt x="0" y="1"/>
                  </a:moveTo>
                  <a:lnTo>
                    <a:pt x="38" y="663"/>
                  </a:lnTo>
                  <a:lnTo>
                    <a:pt x="5367" y="701"/>
                  </a:lnTo>
                  <a:cubicBezTo>
                    <a:pt x="5405" y="505"/>
                    <a:pt x="5330" y="113"/>
                    <a:pt x="5171" y="1"/>
                  </a:cubicBezTo>
                  <a:close/>
                </a:path>
              </a:pathLst>
            </a:custGeom>
            <a:solidFill>
              <a:srgbClr val="FFAEC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4" name="Google Shape;2249;p50">
              <a:extLst>
                <a:ext uri="{FF2B5EF4-FFF2-40B4-BE49-F238E27FC236}">
                  <a16:creationId xmlns:a16="http://schemas.microsoft.com/office/drawing/2014/main" xmlns="" id="{5B665E75-EFA4-F954-4A34-9B66AC681BBB}"/>
                </a:ext>
              </a:extLst>
            </p:cNvPr>
            <p:cNvSpPr/>
            <p:nvPr/>
          </p:nvSpPr>
          <p:spPr>
            <a:xfrm>
              <a:off x="669332" y="4687112"/>
              <a:ext cx="23787" cy="71195"/>
            </a:xfrm>
            <a:custGeom>
              <a:avLst/>
              <a:gdLst/>
              <a:ahLst/>
              <a:cxnLst/>
              <a:rect l="l" t="t" r="r" b="b"/>
              <a:pathLst>
                <a:path w="431" h="1290" extrusionOk="0">
                  <a:moveTo>
                    <a:pt x="1" y="1"/>
                  </a:moveTo>
                  <a:lnTo>
                    <a:pt x="38" y="1289"/>
                  </a:lnTo>
                  <a:lnTo>
                    <a:pt x="430" y="1252"/>
                  </a:lnTo>
                  <a:lnTo>
                    <a:pt x="356" y="48"/>
                  </a:lnTo>
                  <a:cubicBezTo>
                    <a:pt x="309" y="48"/>
                    <a:pt x="1" y="1"/>
                    <a:pt x="1" y="1"/>
                  </a:cubicBezTo>
                  <a:close/>
                </a:path>
              </a:pathLst>
            </a:custGeom>
            <a:solidFill>
              <a:srgbClr val="FFB4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5" name="Google Shape;2250;p50">
              <a:extLst>
                <a:ext uri="{FF2B5EF4-FFF2-40B4-BE49-F238E27FC236}">
                  <a16:creationId xmlns:a16="http://schemas.microsoft.com/office/drawing/2014/main" xmlns="" id="{70B93587-D7DF-2D43-7A8D-5E186DDA74A4}"/>
                </a:ext>
              </a:extLst>
            </p:cNvPr>
            <p:cNvSpPr/>
            <p:nvPr/>
          </p:nvSpPr>
          <p:spPr>
            <a:xfrm>
              <a:off x="673471" y="4756154"/>
              <a:ext cx="288037" cy="2152"/>
            </a:xfrm>
            <a:custGeom>
              <a:avLst/>
              <a:gdLst/>
              <a:ahLst/>
              <a:cxnLst/>
              <a:rect l="l" t="t" r="r" b="b"/>
              <a:pathLst>
                <a:path w="5219" h="39" extrusionOk="0">
                  <a:moveTo>
                    <a:pt x="1" y="38"/>
                  </a:moveTo>
                  <a:lnTo>
                    <a:pt x="5218" y="1"/>
                  </a:lnTo>
                  <a:close/>
                </a:path>
              </a:pathLst>
            </a:custGeom>
            <a:solidFill>
              <a:srgbClr val="FBF8F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6" name="Google Shape;2251;p50">
              <a:extLst>
                <a:ext uri="{FF2B5EF4-FFF2-40B4-BE49-F238E27FC236}">
                  <a16:creationId xmlns:a16="http://schemas.microsoft.com/office/drawing/2014/main" xmlns="" id="{F15BEABA-B209-935F-1797-2F215EDACE1E}"/>
                </a:ext>
              </a:extLst>
            </p:cNvPr>
            <p:cNvSpPr/>
            <p:nvPr/>
          </p:nvSpPr>
          <p:spPr>
            <a:xfrm>
              <a:off x="673471" y="4756154"/>
              <a:ext cx="288037" cy="2152"/>
            </a:xfrm>
            <a:custGeom>
              <a:avLst/>
              <a:gdLst/>
              <a:ahLst/>
              <a:cxnLst/>
              <a:rect l="l" t="t" r="r" b="b"/>
              <a:pathLst>
                <a:path w="5219" h="39" extrusionOk="0">
                  <a:moveTo>
                    <a:pt x="1" y="1"/>
                  </a:moveTo>
                  <a:lnTo>
                    <a:pt x="1" y="38"/>
                  </a:lnTo>
                  <a:lnTo>
                    <a:pt x="5218" y="38"/>
                  </a:lnTo>
                  <a:lnTo>
                    <a:pt x="5218" y="1"/>
                  </a:lnTo>
                  <a:close/>
                </a:path>
              </a:pathLst>
            </a:custGeom>
            <a:solidFill>
              <a:srgbClr val="FBF8F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7" name="Google Shape;2252;p50">
              <a:extLst>
                <a:ext uri="{FF2B5EF4-FFF2-40B4-BE49-F238E27FC236}">
                  <a16:creationId xmlns:a16="http://schemas.microsoft.com/office/drawing/2014/main" xmlns="" id="{72D55D14-54F5-6A6D-F79F-98FBED59D9F8}"/>
                </a:ext>
              </a:extLst>
            </p:cNvPr>
            <p:cNvSpPr/>
            <p:nvPr/>
          </p:nvSpPr>
          <p:spPr>
            <a:xfrm>
              <a:off x="582946" y="3635689"/>
              <a:ext cx="324572" cy="985031"/>
            </a:xfrm>
            <a:custGeom>
              <a:avLst/>
              <a:gdLst/>
              <a:ahLst/>
              <a:cxnLst/>
              <a:rect l="l" t="t" r="r" b="b"/>
              <a:pathLst>
                <a:path w="5881" h="17848" extrusionOk="0">
                  <a:moveTo>
                    <a:pt x="5722" y="1"/>
                  </a:moveTo>
                  <a:lnTo>
                    <a:pt x="0" y="776"/>
                  </a:lnTo>
                  <a:lnTo>
                    <a:pt x="1092" y="8709"/>
                  </a:lnTo>
                  <a:cubicBezTo>
                    <a:pt x="1251" y="9913"/>
                    <a:pt x="1400" y="17577"/>
                    <a:pt x="1400" y="17577"/>
                  </a:cubicBezTo>
                  <a:lnTo>
                    <a:pt x="4088" y="17847"/>
                  </a:lnTo>
                  <a:lnTo>
                    <a:pt x="5489" y="12331"/>
                  </a:lnTo>
                  <a:cubicBezTo>
                    <a:pt x="5759" y="11351"/>
                    <a:pt x="5881" y="10343"/>
                    <a:pt x="5881" y="9335"/>
                  </a:cubicBezTo>
                  <a:lnTo>
                    <a:pt x="5722" y="1"/>
                  </a:lnTo>
                  <a:close/>
                </a:path>
              </a:pathLst>
            </a:custGeom>
            <a:solidFill>
              <a:srgbClr val="338EE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8" name="Google Shape;2253;p50">
              <a:extLst>
                <a:ext uri="{FF2B5EF4-FFF2-40B4-BE49-F238E27FC236}">
                  <a16:creationId xmlns:a16="http://schemas.microsoft.com/office/drawing/2014/main" xmlns="" id="{3F238B01-88E1-EA3A-4F50-656510B85D59}"/>
                </a:ext>
              </a:extLst>
            </p:cNvPr>
            <p:cNvSpPr/>
            <p:nvPr/>
          </p:nvSpPr>
          <p:spPr>
            <a:xfrm>
              <a:off x="972269" y="3754953"/>
              <a:ext cx="19096" cy="16612"/>
            </a:xfrm>
            <a:custGeom>
              <a:avLst/>
              <a:gdLst/>
              <a:ahLst/>
              <a:cxnLst/>
              <a:rect l="l" t="t" r="r" b="b"/>
              <a:pathLst>
                <a:path w="346" h="301" extrusionOk="0">
                  <a:moveTo>
                    <a:pt x="163" y="1"/>
                  </a:moveTo>
                  <a:cubicBezTo>
                    <a:pt x="98" y="1"/>
                    <a:pt x="38" y="35"/>
                    <a:pt x="38" y="90"/>
                  </a:cubicBezTo>
                  <a:cubicBezTo>
                    <a:pt x="0" y="174"/>
                    <a:pt x="38" y="249"/>
                    <a:pt x="112" y="286"/>
                  </a:cubicBezTo>
                  <a:cubicBezTo>
                    <a:pt x="132" y="296"/>
                    <a:pt x="153" y="301"/>
                    <a:pt x="173" y="301"/>
                  </a:cubicBezTo>
                  <a:cubicBezTo>
                    <a:pt x="229" y="301"/>
                    <a:pt x="281" y="266"/>
                    <a:pt x="308" y="211"/>
                  </a:cubicBezTo>
                  <a:cubicBezTo>
                    <a:pt x="346" y="137"/>
                    <a:pt x="308" y="15"/>
                    <a:pt x="234" y="15"/>
                  </a:cubicBezTo>
                  <a:cubicBezTo>
                    <a:pt x="211" y="5"/>
                    <a:pt x="187" y="1"/>
                    <a:pt x="163" y="1"/>
                  </a:cubicBezTo>
                  <a:close/>
                </a:path>
              </a:pathLst>
            </a:custGeom>
            <a:solidFill>
              <a:srgbClr val="DFDFD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9" name="Google Shape;2254;p50">
              <a:extLst>
                <a:ext uri="{FF2B5EF4-FFF2-40B4-BE49-F238E27FC236}">
                  <a16:creationId xmlns:a16="http://schemas.microsoft.com/office/drawing/2014/main" xmlns="" id="{D0570A29-33A3-DD26-A83D-5068E5D2E0EF}"/>
                </a:ext>
              </a:extLst>
            </p:cNvPr>
            <p:cNvSpPr/>
            <p:nvPr/>
          </p:nvSpPr>
          <p:spPr>
            <a:xfrm>
              <a:off x="895003" y="3723825"/>
              <a:ext cx="19096" cy="17882"/>
            </a:xfrm>
            <a:custGeom>
              <a:avLst/>
              <a:gdLst/>
              <a:ahLst/>
              <a:cxnLst/>
              <a:rect l="l" t="t" r="r" b="b"/>
              <a:pathLst>
                <a:path w="346" h="324" extrusionOk="0">
                  <a:moveTo>
                    <a:pt x="234" y="1"/>
                  </a:moveTo>
                  <a:cubicBezTo>
                    <a:pt x="150" y="1"/>
                    <a:pt x="75" y="38"/>
                    <a:pt x="38" y="113"/>
                  </a:cubicBezTo>
                  <a:cubicBezTo>
                    <a:pt x="0" y="187"/>
                    <a:pt x="38" y="271"/>
                    <a:pt x="112" y="309"/>
                  </a:cubicBezTo>
                  <a:cubicBezTo>
                    <a:pt x="132" y="319"/>
                    <a:pt x="156" y="323"/>
                    <a:pt x="179" y="323"/>
                  </a:cubicBezTo>
                  <a:cubicBezTo>
                    <a:pt x="243" y="323"/>
                    <a:pt x="308" y="289"/>
                    <a:pt x="308" y="234"/>
                  </a:cubicBezTo>
                  <a:cubicBezTo>
                    <a:pt x="346" y="150"/>
                    <a:pt x="308" y="38"/>
                    <a:pt x="234" y="1"/>
                  </a:cubicBezTo>
                  <a:close/>
                </a:path>
              </a:pathLst>
            </a:custGeom>
            <a:solidFill>
              <a:srgbClr val="DFDFD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0" name="Google Shape;2255;p50">
              <a:extLst>
                <a:ext uri="{FF2B5EF4-FFF2-40B4-BE49-F238E27FC236}">
                  <a16:creationId xmlns:a16="http://schemas.microsoft.com/office/drawing/2014/main" xmlns="" id="{377D3756-528B-C097-797B-6B1E75B41675}"/>
                </a:ext>
              </a:extLst>
            </p:cNvPr>
            <p:cNvSpPr/>
            <p:nvPr/>
          </p:nvSpPr>
          <p:spPr>
            <a:xfrm>
              <a:off x="1004169" y="3673547"/>
              <a:ext cx="19648" cy="16612"/>
            </a:xfrm>
            <a:custGeom>
              <a:avLst/>
              <a:gdLst/>
              <a:ahLst/>
              <a:cxnLst/>
              <a:rect l="l" t="t" r="r" b="b"/>
              <a:pathLst>
                <a:path w="356" h="301" extrusionOk="0">
                  <a:moveTo>
                    <a:pt x="167" y="1"/>
                  </a:moveTo>
                  <a:cubicBezTo>
                    <a:pt x="103" y="1"/>
                    <a:pt x="38" y="36"/>
                    <a:pt x="38" y="90"/>
                  </a:cubicBezTo>
                  <a:cubicBezTo>
                    <a:pt x="1" y="165"/>
                    <a:pt x="38" y="249"/>
                    <a:pt x="122" y="286"/>
                  </a:cubicBezTo>
                  <a:cubicBezTo>
                    <a:pt x="142" y="296"/>
                    <a:pt x="162" y="301"/>
                    <a:pt x="182" y="301"/>
                  </a:cubicBezTo>
                  <a:cubicBezTo>
                    <a:pt x="234" y="301"/>
                    <a:pt x="282" y="266"/>
                    <a:pt x="309" y="212"/>
                  </a:cubicBezTo>
                  <a:cubicBezTo>
                    <a:pt x="356" y="128"/>
                    <a:pt x="309" y="53"/>
                    <a:pt x="234" y="16"/>
                  </a:cubicBezTo>
                  <a:cubicBezTo>
                    <a:pt x="214" y="5"/>
                    <a:pt x="191" y="1"/>
                    <a:pt x="167" y="1"/>
                  </a:cubicBezTo>
                  <a:close/>
                </a:path>
              </a:pathLst>
            </a:custGeom>
            <a:solidFill>
              <a:srgbClr val="DFDFD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1" name="Google Shape;2256;p50">
              <a:extLst>
                <a:ext uri="{FF2B5EF4-FFF2-40B4-BE49-F238E27FC236}">
                  <a16:creationId xmlns:a16="http://schemas.microsoft.com/office/drawing/2014/main" xmlns="" id="{2EA0A4AF-CEF5-DBF3-5B77-D8996BB3D60E}"/>
                </a:ext>
              </a:extLst>
            </p:cNvPr>
            <p:cNvSpPr/>
            <p:nvPr/>
          </p:nvSpPr>
          <p:spPr>
            <a:xfrm>
              <a:off x="926903" y="3643193"/>
              <a:ext cx="19648" cy="17109"/>
            </a:xfrm>
            <a:custGeom>
              <a:avLst/>
              <a:gdLst/>
              <a:ahLst/>
              <a:cxnLst/>
              <a:rect l="l" t="t" r="r" b="b"/>
              <a:pathLst>
                <a:path w="356" h="310" extrusionOk="0">
                  <a:moveTo>
                    <a:pt x="174" y="0"/>
                  </a:moveTo>
                  <a:cubicBezTo>
                    <a:pt x="119" y="0"/>
                    <a:pt x="66" y="37"/>
                    <a:pt x="38" y="99"/>
                  </a:cubicBezTo>
                  <a:cubicBezTo>
                    <a:pt x="1" y="173"/>
                    <a:pt x="38" y="248"/>
                    <a:pt x="122" y="295"/>
                  </a:cubicBezTo>
                  <a:cubicBezTo>
                    <a:pt x="142" y="305"/>
                    <a:pt x="164" y="309"/>
                    <a:pt x="187" y="309"/>
                  </a:cubicBezTo>
                  <a:cubicBezTo>
                    <a:pt x="251" y="309"/>
                    <a:pt x="321" y="273"/>
                    <a:pt x="356" y="211"/>
                  </a:cubicBezTo>
                  <a:cubicBezTo>
                    <a:pt x="356" y="136"/>
                    <a:pt x="309" y="15"/>
                    <a:pt x="234" y="15"/>
                  </a:cubicBezTo>
                  <a:cubicBezTo>
                    <a:pt x="215" y="5"/>
                    <a:pt x="194" y="0"/>
                    <a:pt x="174" y="0"/>
                  </a:cubicBezTo>
                  <a:close/>
                </a:path>
              </a:pathLst>
            </a:custGeom>
            <a:solidFill>
              <a:srgbClr val="DFDFD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2" name="Google Shape;2257;p50">
              <a:extLst>
                <a:ext uri="{FF2B5EF4-FFF2-40B4-BE49-F238E27FC236}">
                  <a16:creationId xmlns:a16="http://schemas.microsoft.com/office/drawing/2014/main" xmlns="" id="{2BA6B0E4-E626-468D-A1B8-8AE30D3EB260}"/>
                </a:ext>
              </a:extLst>
            </p:cNvPr>
            <p:cNvSpPr/>
            <p:nvPr/>
          </p:nvSpPr>
          <p:spPr>
            <a:xfrm>
              <a:off x="582946" y="3635689"/>
              <a:ext cx="324572" cy="985031"/>
            </a:xfrm>
            <a:custGeom>
              <a:avLst/>
              <a:gdLst/>
              <a:ahLst/>
              <a:cxnLst/>
              <a:rect l="l" t="t" r="r" b="b"/>
              <a:pathLst>
                <a:path w="5881" h="17848" extrusionOk="0">
                  <a:moveTo>
                    <a:pt x="5722" y="1"/>
                  </a:moveTo>
                  <a:lnTo>
                    <a:pt x="0" y="776"/>
                  </a:lnTo>
                  <a:lnTo>
                    <a:pt x="1092" y="8709"/>
                  </a:lnTo>
                  <a:cubicBezTo>
                    <a:pt x="1251" y="9913"/>
                    <a:pt x="1400" y="17577"/>
                    <a:pt x="1400" y="17577"/>
                  </a:cubicBezTo>
                  <a:lnTo>
                    <a:pt x="4088" y="17847"/>
                  </a:lnTo>
                  <a:lnTo>
                    <a:pt x="5489" y="12331"/>
                  </a:lnTo>
                  <a:cubicBezTo>
                    <a:pt x="5759" y="11351"/>
                    <a:pt x="5881" y="10343"/>
                    <a:pt x="5881" y="9335"/>
                  </a:cubicBezTo>
                  <a:lnTo>
                    <a:pt x="5722" y="1"/>
                  </a:lnTo>
                  <a:close/>
                </a:path>
              </a:pathLst>
            </a:custGeom>
            <a:solidFill>
              <a:srgbClr val="000000">
                <a:alpha val="2849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3" name="Google Shape;2258;p50">
              <a:extLst>
                <a:ext uri="{FF2B5EF4-FFF2-40B4-BE49-F238E27FC236}">
                  <a16:creationId xmlns:a16="http://schemas.microsoft.com/office/drawing/2014/main" xmlns="" id="{D6533CD5-F1EF-2084-5FAE-0E3E6469FFF0}"/>
                </a:ext>
              </a:extLst>
            </p:cNvPr>
            <p:cNvSpPr/>
            <p:nvPr/>
          </p:nvSpPr>
          <p:spPr>
            <a:xfrm>
              <a:off x="1197389" y="4380642"/>
              <a:ext cx="235992" cy="255033"/>
            </a:xfrm>
            <a:custGeom>
              <a:avLst/>
              <a:gdLst/>
              <a:ahLst/>
              <a:cxnLst/>
              <a:rect l="l" t="t" r="r" b="b"/>
              <a:pathLst>
                <a:path w="4276" h="4621" extrusionOk="0">
                  <a:moveTo>
                    <a:pt x="1988" y="0"/>
                  </a:moveTo>
                  <a:lnTo>
                    <a:pt x="0" y="1316"/>
                  </a:lnTo>
                  <a:lnTo>
                    <a:pt x="1904" y="4117"/>
                  </a:lnTo>
                  <a:lnTo>
                    <a:pt x="2688" y="4621"/>
                  </a:lnTo>
                  <a:lnTo>
                    <a:pt x="4275" y="3921"/>
                  </a:lnTo>
                  <a:lnTo>
                    <a:pt x="4200" y="3071"/>
                  </a:lnTo>
                  <a:cubicBezTo>
                    <a:pt x="3892" y="3071"/>
                    <a:pt x="1988" y="0"/>
                    <a:pt x="1988" y="0"/>
                  </a:cubicBezTo>
                  <a:close/>
                </a:path>
              </a:pathLst>
            </a:custGeom>
            <a:solidFill>
              <a:srgbClr val="A9534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4" name="Google Shape;2259;p50">
              <a:extLst>
                <a:ext uri="{FF2B5EF4-FFF2-40B4-BE49-F238E27FC236}">
                  <a16:creationId xmlns:a16="http://schemas.microsoft.com/office/drawing/2014/main" xmlns="" id="{78D98DBA-26E0-CBF2-5998-3AD7B11EDBE0}"/>
                </a:ext>
              </a:extLst>
            </p:cNvPr>
            <p:cNvSpPr/>
            <p:nvPr/>
          </p:nvSpPr>
          <p:spPr>
            <a:xfrm>
              <a:off x="1296290" y="4530538"/>
              <a:ext cx="313258" cy="165404"/>
            </a:xfrm>
            <a:custGeom>
              <a:avLst/>
              <a:gdLst/>
              <a:ahLst/>
              <a:cxnLst/>
              <a:rect l="l" t="t" r="r" b="b"/>
              <a:pathLst>
                <a:path w="5676" h="2997" extrusionOk="0">
                  <a:moveTo>
                    <a:pt x="5134" y="0"/>
                  </a:moveTo>
                  <a:lnTo>
                    <a:pt x="2334" y="318"/>
                  </a:lnTo>
                  <a:cubicBezTo>
                    <a:pt x="2334" y="318"/>
                    <a:pt x="2250" y="738"/>
                    <a:pt x="1596" y="859"/>
                  </a:cubicBezTo>
                  <a:cubicBezTo>
                    <a:pt x="467" y="1018"/>
                    <a:pt x="0" y="1326"/>
                    <a:pt x="0" y="1326"/>
                  </a:cubicBezTo>
                  <a:lnTo>
                    <a:pt x="934" y="2997"/>
                  </a:lnTo>
                  <a:lnTo>
                    <a:pt x="5675" y="589"/>
                  </a:lnTo>
                  <a:cubicBezTo>
                    <a:pt x="5638" y="392"/>
                    <a:pt x="5330" y="0"/>
                    <a:pt x="5134" y="0"/>
                  </a:cubicBezTo>
                  <a:close/>
                </a:path>
              </a:pathLst>
            </a:custGeom>
            <a:solidFill>
              <a:srgbClr val="EF419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5" name="Google Shape;2260;p50">
              <a:extLst>
                <a:ext uri="{FF2B5EF4-FFF2-40B4-BE49-F238E27FC236}">
                  <a16:creationId xmlns:a16="http://schemas.microsoft.com/office/drawing/2014/main" xmlns="" id="{F492AAAD-6B70-CA75-3622-185C5141CC3B}"/>
                </a:ext>
              </a:extLst>
            </p:cNvPr>
            <p:cNvSpPr/>
            <p:nvPr/>
          </p:nvSpPr>
          <p:spPr>
            <a:xfrm>
              <a:off x="1296290" y="4594944"/>
              <a:ext cx="51547" cy="69043"/>
            </a:xfrm>
            <a:custGeom>
              <a:avLst/>
              <a:gdLst/>
              <a:ahLst/>
              <a:cxnLst/>
              <a:rect l="l" t="t" r="r" b="b"/>
              <a:pathLst>
                <a:path w="934" h="1251" extrusionOk="0">
                  <a:moveTo>
                    <a:pt x="308" y="0"/>
                  </a:moveTo>
                  <a:cubicBezTo>
                    <a:pt x="271" y="0"/>
                    <a:pt x="0" y="159"/>
                    <a:pt x="0" y="159"/>
                  </a:cubicBezTo>
                  <a:lnTo>
                    <a:pt x="616" y="1251"/>
                  </a:lnTo>
                  <a:lnTo>
                    <a:pt x="934" y="1055"/>
                  </a:lnTo>
                  <a:lnTo>
                    <a:pt x="308" y="0"/>
                  </a:lnTo>
                  <a:close/>
                </a:path>
              </a:pathLst>
            </a:custGeom>
            <a:solidFill>
              <a:srgbClr val="FFB4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6" name="Google Shape;2261;p50">
              <a:extLst>
                <a:ext uri="{FF2B5EF4-FFF2-40B4-BE49-F238E27FC236}">
                  <a16:creationId xmlns:a16="http://schemas.microsoft.com/office/drawing/2014/main" xmlns="" id="{0E42DA03-6662-7133-8D3F-93BC3ADF4F04}"/>
                </a:ext>
              </a:extLst>
            </p:cNvPr>
            <p:cNvSpPr/>
            <p:nvPr/>
          </p:nvSpPr>
          <p:spPr>
            <a:xfrm>
              <a:off x="1328245" y="4535174"/>
              <a:ext cx="281303" cy="160768"/>
            </a:xfrm>
            <a:custGeom>
              <a:avLst/>
              <a:gdLst/>
              <a:ahLst/>
              <a:cxnLst/>
              <a:rect l="l" t="t" r="r" b="b"/>
              <a:pathLst>
                <a:path w="5097" h="2913" extrusionOk="0">
                  <a:moveTo>
                    <a:pt x="4704" y="0"/>
                  </a:moveTo>
                  <a:cubicBezTo>
                    <a:pt x="3388" y="654"/>
                    <a:pt x="1204" y="1709"/>
                    <a:pt x="0" y="2287"/>
                  </a:cubicBezTo>
                  <a:lnTo>
                    <a:pt x="355" y="2913"/>
                  </a:lnTo>
                  <a:lnTo>
                    <a:pt x="5096" y="505"/>
                  </a:lnTo>
                  <a:cubicBezTo>
                    <a:pt x="5059" y="346"/>
                    <a:pt x="4863" y="112"/>
                    <a:pt x="4704" y="0"/>
                  </a:cubicBezTo>
                  <a:close/>
                </a:path>
              </a:pathLst>
            </a:custGeom>
            <a:solidFill>
              <a:srgbClr val="FFAEC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7" name="Google Shape;2262;p50">
              <a:extLst>
                <a:ext uri="{FF2B5EF4-FFF2-40B4-BE49-F238E27FC236}">
                  <a16:creationId xmlns:a16="http://schemas.microsoft.com/office/drawing/2014/main" xmlns="" id="{C13CD08F-906F-18C6-1DD3-AE6E29400505}"/>
                </a:ext>
              </a:extLst>
            </p:cNvPr>
            <p:cNvSpPr/>
            <p:nvPr/>
          </p:nvSpPr>
          <p:spPr>
            <a:xfrm>
              <a:off x="1330287" y="4532580"/>
              <a:ext cx="257627" cy="131407"/>
            </a:xfrm>
            <a:custGeom>
              <a:avLst/>
              <a:gdLst/>
              <a:ahLst/>
              <a:cxnLst/>
              <a:rect l="l" t="t" r="r" b="b"/>
              <a:pathLst>
                <a:path w="4668" h="2381" extrusionOk="0">
                  <a:moveTo>
                    <a:pt x="0" y="2381"/>
                  </a:moveTo>
                  <a:lnTo>
                    <a:pt x="4667" y="1"/>
                  </a:lnTo>
                  <a:close/>
                </a:path>
              </a:pathLst>
            </a:custGeom>
            <a:solidFill>
              <a:srgbClr val="FBF8F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8" name="Google Shape;2263;p50">
              <a:extLst>
                <a:ext uri="{FF2B5EF4-FFF2-40B4-BE49-F238E27FC236}">
                  <a16:creationId xmlns:a16="http://schemas.microsoft.com/office/drawing/2014/main" xmlns="" id="{E3C9EC86-F4E9-8D7B-9C6E-6F2169E84D3E}"/>
                </a:ext>
              </a:extLst>
            </p:cNvPr>
            <p:cNvSpPr/>
            <p:nvPr/>
          </p:nvSpPr>
          <p:spPr>
            <a:xfrm>
              <a:off x="1330287" y="4530538"/>
              <a:ext cx="257627" cy="133449"/>
            </a:xfrm>
            <a:custGeom>
              <a:avLst/>
              <a:gdLst/>
              <a:ahLst/>
              <a:cxnLst/>
              <a:rect l="l" t="t" r="r" b="b"/>
              <a:pathLst>
                <a:path w="4668" h="2418" extrusionOk="0">
                  <a:moveTo>
                    <a:pt x="4667" y="0"/>
                  </a:moveTo>
                  <a:lnTo>
                    <a:pt x="0" y="2371"/>
                  </a:lnTo>
                  <a:lnTo>
                    <a:pt x="0" y="2418"/>
                  </a:lnTo>
                  <a:lnTo>
                    <a:pt x="4667" y="84"/>
                  </a:lnTo>
                  <a:lnTo>
                    <a:pt x="4667" y="0"/>
                  </a:lnTo>
                  <a:close/>
                </a:path>
              </a:pathLst>
            </a:custGeom>
            <a:solidFill>
              <a:srgbClr val="FBF8F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9" name="Google Shape;2264;p50">
              <a:extLst>
                <a:ext uri="{FF2B5EF4-FFF2-40B4-BE49-F238E27FC236}">
                  <a16:creationId xmlns:a16="http://schemas.microsoft.com/office/drawing/2014/main" xmlns="" id="{E1198BCB-29A1-02C8-1F96-A7C30C94FA01}"/>
                </a:ext>
              </a:extLst>
            </p:cNvPr>
            <p:cNvSpPr/>
            <p:nvPr/>
          </p:nvSpPr>
          <p:spPr>
            <a:xfrm>
              <a:off x="579206" y="3702191"/>
              <a:ext cx="813445" cy="833038"/>
            </a:xfrm>
            <a:custGeom>
              <a:avLst/>
              <a:gdLst/>
              <a:ahLst/>
              <a:cxnLst/>
              <a:rect l="l" t="t" r="r" b="b"/>
              <a:pathLst>
                <a:path w="14739" h="15094" extrusionOk="0">
                  <a:moveTo>
                    <a:pt x="6889" y="1"/>
                  </a:moveTo>
                  <a:lnTo>
                    <a:pt x="542" y="234"/>
                  </a:lnTo>
                  <a:lnTo>
                    <a:pt x="0" y="271"/>
                  </a:lnTo>
                  <a:cubicBezTo>
                    <a:pt x="355" y="2642"/>
                    <a:pt x="1009" y="4359"/>
                    <a:pt x="2763" y="5946"/>
                  </a:cubicBezTo>
                  <a:lnTo>
                    <a:pt x="6534" y="8830"/>
                  </a:lnTo>
                  <a:cubicBezTo>
                    <a:pt x="7309" y="9530"/>
                    <a:pt x="8056" y="10268"/>
                    <a:pt x="8672" y="11127"/>
                  </a:cubicBezTo>
                  <a:lnTo>
                    <a:pt x="11743" y="15093"/>
                  </a:lnTo>
                  <a:lnTo>
                    <a:pt x="14739" y="13647"/>
                  </a:lnTo>
                  <a:lnTo>
                    <a:pt x="12676" y="8980"/>
                  </a:lnTo>
                  <a:cubicBezTo>
                    <a:pt x="12023" y="7430"/>
                    <a:pt x="11164" y="5946"/>
                    <a:pt x="10193" y="4546"/>
                  </a:cubicBezTo>
                  <a:lnTo>
                    <a:pt x="6889" y="1"/>
                  </a:lnTo>
                  <a:close/>
                </a:path>
              </a:pathLst>
            </a:custGeom>
            <a:solidFill>
              <a:srgbClr val="338EE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0" name="Google Shape;2265;p50">
              <a:extLst>
                <a:ext uri="{FF2B5EF4-FFF2-40B4-BE49-F238E27FC236}">
                  <a16:creationId xmlns:a16="http://schemas.microsoft.com/office/drawing/2014/main" xmlns="" id="{2FE6140E-41D7-FC56-FA0A-2DCE9DA14940}"/>
                </a:ext>
              </a:extLst>
            </p:cNvPr>
            <p:cNvSpPr/>
            <p:nvPr/>
          </p:nvSpPr>
          <p:spPr>
            <a:xfrm>
              <a:off x="413857" y="3080862"/>
              <a:ext cx="262263" cy="460174"/>
            </a:xfrm>
            <a:custGeom>
              <a:avLst/>
              <a:gdLst/>
              <a:ahLst/>
              <a:cxnLst/>
              <a:rect l="l" t="t" r="r" b="b"/>
              <a:pathLst>
                <a:path w="4752" h="8338" extrusionOk="0">
                  <a:moveTo>
                    <a:pt x="4244" y="1"/>
                  </a:moveTo>
                  <a:cubicBezTo>
                    <a:pt x="3242" y="1"/>
                    <a:pt x="1068" y="208"/>
                    <a:pt x="626" y="1962"/>
                  </a:cubicBezTo>
                  <a:cubicBezTo>
                    <a:pt x="392" y="2895"/>
                    <a:pt x="122" y="3987"/>
                    <a:pt x="38" y="5425"/>
                  </a:cubicBezTo>
                  <a:cubicBezTo>
                    <a:pt x="0" y="6433"/>
                    <a:pt x="504" y="7992"/>
                    <a:pt x="2026" y="8337"/>
                  </a:cubicBezTo>
                  <a:lnTo>
                    <a:pt x="3426" y="7796"/>
                  </a:lnTo>
                  <a:lnTo>
                    <a:pt x="4751" y="21"/>
                  </a:lnTo>
                  <a:cubicBezTo>
                    <a:pt x="4751" y="21"/>
                    <a:pt x="4554" y="1"/>
                    <a:pt x="4244" y="1"/>
                  </a:cubicBezTo>
                  <a:close/>
                </a:path>
              </a:pathLst>
            </a:custGeom>
            <a:solidFill>
              <a:srgbClr val="FE5F2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1" name="Google Shape;2266;p50">
              <a:extLst>
                <a:ext uri="{FF2B5EF4-FFF2-40B4-BE49-F238E27FC236}">
                  <a16:creationId xmlns:a16="http://schemas.microsoft.com/office/drawing/2014/main" xmlns="" id="{D3A33683-B26C-2E3D-4A46-87C7D56ED370}"/>
                </a:ext>
              </a:extLst>
            </p:cNvPr>
            <p:cNvSpPr/>
            <p:nvPr/>
          </p:nvSpPr>
          <p:spPr>
            <a:xfrm>
              <a:off x="420535" y="3028652"/>
              <a:ext cx="238034" cy="302165"/>
            </a:xfrm>
            <a:custGeom>
              <a:avLst/>
              <a:gdLst/>
              <a:ahLst/>
              <a:cxnLst/>
              <a:rect l="l" t="t" r="r" b="b"/>
              <a:pathLst>
                <a:path w="4313" h="5475" extrusionOk="0">
                  <a:moveTo>
                    <a:pt x="3282" y="1"/>
                  </a:moveTo>
                  <a:cubicBezTo>
                    <a:pt x="2828" y="1"/>
                    <a:pt x="2373" y="121"/>
                    <a:pt x="1979" y="341"/>
                  </a:cubicBezTo>
                  <a:cubicBezTo>
                    <a:pt x="430" y="1275"/>
                    <a:pt x="1" y="4233"/>
                    <a:pt x="113" y="4663"/>
                  </a:cubicBezTo>
                  <a:cubicBezTo>
                    <a:pt x="219" y="5063"/>
                    <a:pt x="394" y="5474"/>
                    <a:pt x="656" y="5474"/>
                  </a:cubicBezTo>
                  <a:cubicBezTo>
                    <a:pt x="876" y="5474"/>
                    <a:pt x="1158" y="5182"/>
                    <a:pt x="1513" y="4345"/>
                  </a:cubicBezTo>
                  <a:cubicBezTo>
                    <a:pt x="1942" y="3375"/>
                    <a:pt x="3342" y="845"/>
                    <a:pt x="3342" y="845"/>
                  </a:cubicBezTo>
                  <a:lnTo>
                    <a:pt x="4313" y="229"/>
                  </a:lnTo>
                  <a:cubicBezTo>
                    <a:pt x="3990" y="74"/>
                    <a:pt x="3636" y="1"/>
                    <a:pt x="3282" y="1"/>
                  </a:cubicBezTo>
                  <a:close/>
                </a:path>
              </a:pathLst>
            </a:custGeom>
            <a:solidFill>
              <a:srgbClr val="01A09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2" name="Google Shape;2267;p50">
              <a:extLst>
                <a:ext uri="{FF2B5EF4-FFF2-40B4-BE49-F238E27FC236}">
                  <a16:creationId xmlns:a16="http://schemas.microsoft.com/office/drawing/2014/main" xmlns="" id="{1C3849C6-4529-3C94-723C-EBDF8C8258BA}"/>
                </a:ext>
              </a:extLst>
            </p:cNvPr>
            <p:cNvSpPr/>
            <p:nvPr/>
          </p:nvSpPr>
          <p:spPr>
            <a:xfrm>
              <a:off x="840917" y="2999567"/>
              <a:ext cx="244712" cy="569782"/>
            </a:xfrm>
            <a:custGeom>
              <a:avLst/>
              <a:gdLst/>
              <a:ahLst/>
              <a:cxnLst/>
              <a:rect l="l" t="t" r="r" b="b"/>
              <a:pathLst>
                <a:path w="4434" h="10324" extrusionOk="0">
                  <a:moveTo>
                    <a:pt x="975" y="1"/>
                  </a:moveTo>
                  <a:cubicBezTo>
                    <a:pt x="948" y="1"/>
                    <a:pt x="922" y="3"/>
                    <a:pt x="896" y="9"/>
                  </a:cubicBezTo>
                  <a:cubicBezTo>
                    <a:pt x="747" y="9"/>
                    <a:pt x="663" y="56"/>
                    <a:pt x="663" y="56"/>
                  </a:cubicBezTo>
                  <a:lnTo>
                    <a:pt x="551" y="93"/>
                  </a:lnTo>
                  <a:cubicBezTo>
                    <a:pt x="0" y="868"/>
                    <a:pt x="4434" y="10323"/>
                    <a:pt x="4434" y="10323"/>
                  </a:cubicBezTo>
                  <a:cubicBezTo>
                    <a:pt x="4434" y="10323"/>
                    <a:pt x="4163" y="7169"/>
                    <a:pt x="4126" y="6935"/>
                  </a:cubicBezTo>
                  <a:cubicBezTo>
                    <a:pt x="3463" y="2576"/>
                    <a:pt x="1867" y="672"/>
                    <a:pt x="1400" y="205"/>
                  </a:cubicBezTo>
                  <a:cubicBezTo>
                    <a:pt x="1275" y="80"/>
                    <a:pt x="1116" y="1"/>
                    <a:pt x="975" y="1"/>
                  </a:cubicBezTo>
                  <a:close/>
                </a:path>
              </a:pathLst>
            </a:custGeom>
            <a:solidFill>
              <a:srgbClr val="01A09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3" name="Google Shape;2268;p50">
              <a:extLst>
                <a:ext uri="{FF2B5EF4-FFF2-40B4-BE49-F238E27FC236}">
                  <a16:creationId xmlns:a16="http://schemas.microsoft.com/office/drawing/2014/main" xmlns="" id="{2A7B8533-BFB4-A48D-A26E-87A7AAF1B3EA}"/>
                </a:ext>
              </a:extLst>
            </p:cNvPr>
            <p:cNvSpPr/>
            <p:nvPr/>
          </p:nvSpPr>
          <p:spPr>
            <a:xfrm>
              <a:off x="729599" y="2944432"/>
              <a:ext cx="169544" cy="178264"/>
            </a:xfrm>
            <a:custGeom>
              <a:avLst/>
              <a:gdLst/>
              <a:ahLst/>
              <a:cxnLst/>
              <a:rect l="l" t="t" r="r" b="b"/>
              <a:pathLst>
                <a:path w="3072" h="3230" extrusionOk="0">
                  <a:moveTo>
                    <a:pt x="468" y="0"/>
                  </a:moveTo>
                  <a:lnTo>
                    <a:pt x="272" y="1167"/>
                  </a:lnTo>
                  <a:lnTo>
                    <a:pt x="1" y="2838"/>
                  </a:lnTo>
                  <a:lnTo>
                    <a:pt x="2876" y="3230"/>
                  </a:lnTo>
                  <a:lnTo>
                    <a:pt x="3072" y="75"/>
                  </a:lnTo>
                  <a:lnTo>
                    <a:pt x="468" y="0"/>
                  </a:lnTo>
                  <a:close/>
                </a:path>
              </a:pathLst>
            </a:custGeom>
            <a:solidFill>
              <a:srgbClr val="A9534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4" name="Google Shape;2269;p50">
              <a:extLst>
                <a:ext uri="{FF2B5EF4-FFF2-40B4-BE49-F238E27FC236}">
                  <a16:creationId xmlns:a16="http://schemas.microsoft.com/office/drawing/2014/main" xmlns="" id="{8C37707E-6763-3B75-F8F0-D0636C0F22A4}"/>
                </a:ext>
              </a:extLst>
            </p:cNvPr>
            <p:cNvSpPr/>
            <p:nvPr/>
          </p:nvSpPr>
          <p:spPr>
            <a:xfrm>
              <a:off x="742513" y="2944432"/>
              <a:ext cx="156629" cy="79363"/>
            </a:xfrm>
            <a:custGeom>
              <a:avLst/>
              <a:gdLst/>
              <a:ahLst/>
              <a:cxnLst/>
              <a:rect l="l" t="t" r="r" b="b"/>
              <a:pathLst>
                <a:path w="2838" h="1438" extrusionOk="0">
                  <a:moveTo>
                    <a:pt x="234" y="0"/>
                  </a:moveTo>
                  <a:lnTo>
                    <a:pt x="38" y="1167"/>
                  </a:lnTo>
                  <a:lnTo>
                    <a:pt x="0" y="1438"/>
                  </a:lnTo>
                  <a:cubicBezTo>
                    <a:pt x="2334" y="1130"/>
                    <a:pt x="2838" y="75"/>
                    <a:pt x="2838" y="75"/>
                  </a:cubicBezTo>
                  <a:lnTo>
                    <a:pt x="234" y="0"/>
                  </a:lnTo>
                  <a:close/>
                </a:path>
              </a:pathLst>
            </a:custGeom>
            <a:solidFill>
              <a:srgbClr val="080808">
                <a:alpha val="174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5" name="Google Shape;2270;p50">
              <a:extLst>
                <a:ext uri="{FF2B5EF4-FFF2-40B4-BE49-F238E27FC236}">
                  <a16:creationId xmlns:a16="http://schemas.microsoft.com/office/drawing/2014/main" xmlns="" id="{12E16658-BDBB-EFA2-D544-A474326DEA65}"/>
                </a:ext>
              </a:extLst>
            </p:cNvPr>
            <p:cNvSpPr/>
            <p:nvPr/>
          </p:nvSpPr>
          <p:spPr>
            <a:xfrm>
              <a:off x="461210" y="3062428"/>
              <a:ext cx="257627" cy="403880"/>
            </a:xfrm>
            <a:custGeom>
              <a:avLst/>
              <a:gdLst/>
              <a:ahLst/>
              <a:cxnLst/>
              <a:rect l="l" t="t" r="r" b="b"/>
              <a:pathLst>
                <a:path w="4668" h="7318" extrusionOk="0">
                  <a:moveTo>
                    <a:pt x="3278" y="0"/>
                  </a:moveTo>
                  <a:cubicBezTo>
                    <a:pt x="1878" y="0"/>
                    <a:pt x="1242" y="1400"/>
                    <a:pt x="1242" y="1400"/>
                  </a:cubicBezTo>
                  <a:cubicBezTo>
                    <a:pt x="309" y="2996"/>
                    <a:pt x="1" y="6926"/>
                    <a:pt x="1" y="6926"/>
                  </a:cubicBezTo>
                  <a:lnTo>
                    <a:pt x="3231" y="7318"/>
                  </a:lnTo>
                  <a:cubicBezTo>
                    <a:pt x="3968" y="6422"/>
                    <a:pt x="4668" y="6338"/>
                    <a:pt x="4668" y="6338"/>
                  </a:cubicBezTo>
                  <a:lnTo>
                    <a:pt x="4397" y="270"/>
                  </a:lnTo>
                  <a:cubicBezTo>
                    <a:pt x="3981" y="78"/>
                    <a:pt x="3608" y="0"/>
                    <a:pt x="3278" y="0"/>
                  </a:cubicBezTo>
                  <a:close/>
                </a:path>
              </a:pathLst>
            </a:custGeom>
            <a:solidFill>
              <a:srgbClr val="FD7DA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6" name="Google Shape;2271;p50">
              <a:extLst>
                <a:ext uri="{FF2B5EF4-FFF2-40B4-BE49-F238E27FC236}">
                  <a16:creationId xmlns:a16="http://schemas.microsoft.com/office/drawing/2014/main" xmlns="" id="{F2B569F7-BE39-AA7E-FF89-95F57B16A056}"/>
                </a:ext>
              </a:extLst>
            </p:cNvPr>
            <p:cNvSpPr/>
            <p:nvPr/>
          </p:nvSpPr>
          <p:spPr>
            <a:xfrm>
              <a:off x="643613" y="3401847"/>
              <a:ext cx="88138" cy="51603"/>
            </a:xfrm>
            <a:custGeom>
              <a:avLst/>
              <a:gdLst/>
              <a:ahLst/>
              <a:cxnLst/>
              <a:rect l="l" t="t" r="r" b="b"/>
              <a:pathLst>
                <a:path w="1597" h="935" extrusionOk="0">
                  <a:moveTo>
                    <a:pt x="1522" y="1"/>
                  </a:moveTo>
                  <a:cubicBezTo>
                    <a:pt x="1363" y="1"/>
                    <a:pt x="1204" y="38"/>
                    <a:pt x="1055" y="76"/>
                  </a:cubicBezTo>
                  <a:cubicBezTo>
                    <a:pt x="934" y="113"/>
                    <a:pt x="775" y="150"/>
                    <a:pt x="663" y="234"/>
                  </a:cubicBezTo>
                  <a:cubicBezTo>
                    <a:pt x="504" y="309"/>
                    <a:pt x="392" y="384"/>
                    <a:pt x="271" y="505"/>
                  </a:cubicBezTo>
                  <a:cubicBezTo>
                    <a:pt x="196" y="580"/>
                    <a:pt x="75" y="738"/>
                    <a:pt x="0" y="850"/>
                  </a:cubicBezTo>
                  <a:cubicBezTo>
                    <a:pt x="0" y="888"/>
                    <a:pt x="0" y="888"/>
                    <a:pt x="38" y="934"/>
                  </a:cubicBezTo>
                  <a:cubicBezTo>
                    <a:pt x="38" y="934"/>
                    <a:pt x="75" y="934"/>
                    <a:pt x="122" y="888"/>
                  </a:cubicBezTo>
                  <a:cubicBezTo>
                    <a:pt x="196" y="776"/>
                    <a:pt x="271" y="654"/>
                    <a:pt x="392" y="580"/>
                  </a:cubicBezTo>
                  <a:cubicBezTo>
                    <a:pt x="467" y="505"/>
                    <a:pt x="588" y="421"/>
                    <a:pt x="738" y="346"/>
                  </a:cubicBezTo>
                  <a:cubicBezTo>
                    <a:pt x="859" y="309"/>
                    <a:pt x="971" y="272"/>
                    <a:pt x="1130" y="234"/>
                  </a:cubicBezTo>
                  <a:cubicBezTo>
                    <a:pt x="1242" y="188"/>
                    <a:pt x="1400" y="188"/>
                    <a:pt x="1522" y="188"/>
                  </a:cubicBezTo>
                  <a:cubicBezTo>
                    <a:pt x="1559" y="188"/>
                    <a:pt x="1596" y="150"/>
                    <a:pt x="1596" y="76"/>
                  </a:cubicBezTo>
                  <a:cubicBezTo>
                    <a:pt x="1596" y="38"/>
                    <a:pt x="1559" y="1"/>
                    <a:pt x="1522" y="1"/>
                  </a:cubicBezTo>
                  <a:close/>
                </a:path>
              </a:pathLst>
            </a:custGeom>
            <a:solidFill>
              <a:srgbClr val="415C7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7" name="Google Shape;2272;p50">
              <a:extLst>
                <a:ext uri="{FF2B5EF4-FFF2-40B4-BE49-F238E27FC236}">
                  <a16:creationId xmlns:a16="http://schemas.microsoft.com/office/drawing/2014/main" xmlns="" id="{E93BB923-8203-6082-2BDF-FCBB64FC1170}"/>
                </a:ext>
              </a:extLst>
            </p:cNvPr>
            <p:cNvSpPr/>
            <p:nvPr/>
          </p:nvSpPr>
          <p:spPr>
            <a:xfrm>
              <a:off x="426716" y="3028045"/>
              <a:ext cx="272583" cy="547485"/>
            </a:xfrm>
            <a:custGeom>
              <a:avLst/>
              <a:gdLst/>
              <a:ahLst/>
              <a:cxnLst/>
              <a:rect l="l" t="t" r="r" b="b"/>
              <a:pathLst>
                <a:path w="4939" h="9920" extrusionOk="0">
                  <a:moveTo>
                    <a:pt x="3786" y="0"/>
                  </a:moveTo>
                  <a:cubicBezTo>
                    <a:pt x="2769" y="0"/>
                    <a:pt x="1355" y="659"/>
                    <a:pt x="738" y="4011"/>
                  </a:cubicBezTo>
                  <a:cubicBezTo>
                    <a:pt x="738" y="4011"/>
                    <a:pt x="271" y="5486"/>
                    <a:pt x="122" y="7082"/>
                  </a:cubicBezTo>
                  <a:cubicBezTo>
                    <a:pt x="1" y="8211"/>
                    <a:pt x="785" y="9257"/>
                    <a:pt x="1905" y="9453"/>
                  </a:cubicBezTo>
                  <a:lnTo>
                    <a:pt x="4397" y="9919"/>
                  </a:lnTo>
                  <a:lnTo>
                    <a:pt x="4938" y="277"/>
                  </a:lnTo>
                  <a:cubicBezTo>
                    <a:pt x="4938" y="277"/>
                    <a:pt x="4446" y="0"/>
                    <a:pt x="3786" y="0"/>
                  </a:cubicBezTo>
                  <a:close/>
                </a:path>
              </a:pathLst>
            </a:custGeom>
            <a:solidFill>
              <a:srgbClr val="FFB4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8" name="Google Shape;2273;p50">
              <a:extLst>
                <a:ext uri="{FF2B5EF4-FFF2-40B4-BE49-F238E27FC236}">
                  <a16:creationId xmlns:a16="http://schemas.microsoft.com/office/drawing/2014/main" xmlns="" id="{8F6DE724-D4DB-1158-2938-DD12F167DE82}"/>
                </a:ext>
              </a:extLst>
            </p:cNvPr>
            <p:cNvSpPr/>
            <p:nvPr/>
          </p:nvSpPr>
          <p:spPr>
            <a:xfrm>
              <a:off x="553433" y="3008839"/>
              <a:ext cx="564649" cy="873658"/>
            </a:xfrm>
            <a:custGeom>
              <a:avLst/>
              <a:gdLst/>
              <a:ahLst/>
              <a:cxnLst/>
              <a:rect l="l" t="t" r="r" b="b"/>
              <a:pathLst>
                <a:path w="10231" h="15830" extrusionOk="0">
                  <a:moveTo>
                    <a:pt x="3426" y="0"/>
                  </a:moveTo>
                  <a:cubicBezTo>
                    <a:pt x="1" y="4275"/>
                    <a:pt x="467" y="13338"/>
                    <a:pt x="467" y="13338"/>
                  </a:cubicBezTo>
                  <a:cubicBezTo>
                    <a:pt x="309" y="15634"/>
                    <a:pt x="4705" y="15709"/>
                    <a:pt x="4705" y="15709"/>
                  </a:cubicBezTo>
                  <a:cubicBezTo>
                    <a:pt x="5417" y="15791"/>
                    <a:pt x="6025" y="15829"/>
                    <a:pt x="6545" y="15829"/>
                  </a:cubicBezTo>
                  <a:cubicBezTo>
                    <a:pt x="9267" y="15829"/>
                    <a:pt x="9580" y="14792"/>
                    <a:pt x="9643" y="13656"/>
                  </a:cubicBezTo>
                  <a:cubicBezTo>
                    <a:pt x="10231" y="5096"/>
                    <a:pt x="6189" y="429"/>
                    <a:pt x="6189" y="429"/>
                  </a:cubicBezTo>
                  <a:cubicBezTo>
                    <a:pt x="6075" y="730"/>
                    <a:pt x="5826" y="840"/>
                    <a:pt x="5522" y="840"/>
                  </a:cubicBezTo>
                  <a:cubicBezTo>
                    <a:pt x="4684" y="840"/>
                    <a:pt x="3426" y="0"/>
                    <a:pt x="3426" y="0"/>
                  </a:cubicBezTo>
                  <a:close/>
                </a:path>
              </a:pathLst>
            </a:custGeom>
            <a:solidFill>
              <a:srgbClr val="EF419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9" name="Google Shape;2274;p50">
              <a:extLst>
                <a:ext uri="{FF2B5EF4-FFF2-40B4-BE49-F238E27FC236}">
                  <a16:creationId xmlns:a16="http://schemas.microsoft.com/office/drawing/2014/main" xmlns="" id="{13AE69ED-6AF1-0F9F-C1A5-CE265A8E7ED9}"/>
                </a:ext>
              </a:extLst>
            </p:cNvPr>
            <p:cNvSpPr/>
            <p:nvPr/>
          </p:nvSpPr>
          <p:spPr>
            <a:xfrm>
              <a:off x="575067" y="3742866"/>
              <a:ext cx="508521" cy="75279"/>
            </a:xfrm>
            <a:custGeom>
              <a:avLst/>
              <a:gdLst/>
              <a:ahLst/>
              <a:cxnLst/>
              <a:rect l="l" t="t" r="r" b="b"/>
              <a:pathLst>
                <a:path w="9214" h="1364" extrusionOk="0">
                  <a:moveTo>
                    <a:pt x="1" y="1"/>
                  </a:moveTo>
                  <a:cubicBezTo>
                    <a:pt x="1" y="38"/>
                    <a:pt x="1" y="76"/>
                    <a:pt x="38" y="76"/>
                  </a:cubicBezTo>
                  <a:cubicBezTo>
                    <a:pt x="38" y="122"/>
                    <a:pt x="1597" y="1205"/>
                    <a:pt x="4546" y="1364"/>
                  </a:cubicBezTo>
                  <a:lnTo>
                    <a:pt x="5480" y="1364"/>
                  </a:lnTo>
                  <a:cubicBezTo>
                    <a:pt x="7813" y="1364"/>
                    <a:pt x="9176" y="934"/>
                    <a:pt x="9176" y="934"/>
                  </a:cubicBezTo>
                  <a:cubicBezTo>
                    <a:pt x="9213" y="934"/>
                    <a:pt x="9213" y="897"/>
                    <a:pt x="9213" y="860"/>
                  </a:cubicBezTo>
                  <a:cubicBezTo>
                    <a:pt x="9213" y="822"/>
                    <a:pt x="9176" y="822"/>
                    <a:pt x="9139" y="822"/>
                  </a:cubicBezTo>
                  <a:cubicBezTo>
                    <a:pt x="9139" y="822"/>
                    <a:pt x="7788" y="1260"/>
                    <a:pt x="5391" y="1260"/>
                  </a:cubicBezTo>
                  <a:cubicBezTo>
                    <a:pt x="5123" y="1260"/>
                    <a:pt x="4841" y="1255"/>
                    <a:pt x="4546" y="1242"/>
                  </a:cubicBezTo>
                  <a:cubicBezTo>
                    <a:pt x="1634" y="1093"/>
                    <a:pt x="113" y="1"/>
                    <a:pt x="75" y="1"/>
                  </a:cubicBezTo>
                  <a:close/>
                </a:path>
              </a:pathLst>
            </a:custGeom>
            <a:solidFill>
              <a:srgbClr val="5A25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0" name="Google Shape;2275;p50">
              <a:extLst>
                <a:ext uri="{FF2B5EF4-FFF2-40B4-BE49-F238E27FC236}">
                  <a16:creationId xmlns:a16="http://schemas.microsoft.com/office/drawing/2014/main" xmlns="" id="{90940D30-2D7A-2A30-B3A2-22B20900045F}"/>
                </a:ext>
              </a:extLst>
            </p:cNvPr>
            <p:cNvSpPr/>
            <p:nvPr/>
          </p:nvSpPr>
          <p:spPr>
            <a:xfrm>
              <a:off x="592066" y="3755780"/>
              <a:ext cx="10872" cy="53589"/>
            </a:xfrm>
            <a:custGeom>
              <a:avLst/>
              <a:gdLst/>
              <a:ahLst/>
              <a:cxnLst/>
              <a:rect l="l" t="t" r="r" b="b"/>
              <a:pathLst>
                <a:path w="197" h="971" extrusionOk="0">
                  <a:moveTo>
                    <a:pt x="122" y="0"/>
                  </a:moveTo>
                  <a:cubicBezTo>
                    <a:pt x="75" y="0"/>
                    <a:pt x="75" y="0"/>
                    <a:pt x="38" y="38"/>
                  </a:cubicBezTo>
                  <a:cubicBezTo>
                    <a:pt x="38" y="38"/>
                    <a:pt x="1" y="467"/>
                    <a:pt x="75" y="896"/>
                  </a:cubicBezTo>
                  <a:cubicBezTo>
                    <a:pt x="122" y="934"/>
                    <a:pt x="122" y="971"/>
                    <a:pt x="159" y="971"/>
                  </a:cubicBezTo>
                  <a:cubicBezTo>
                    <a:pt x="197" y="934"/>
                    <a:pt x="197" y="934"/>
                    <a:pt x="197" y="896"/>
                  </a:cubicBezTo>
                  <a:cubicBezTo>
                    <a:pt x="122" y="467"/>
                    <a:pt x="159" y="38"/>
                    <a:pt x="159" y="38"/>
                  </a:cubicBezTo>
                  <a:cubicBezTo>
                    <a:pt x="159" y="0"/>
                    <a:pt x="159" y="0"/>
                    <a:pt x="122" y="0"/>
                  </a:cubicBezTo>
                  <a:close/>
                </a:path>
              </a:pathLst>
            </a:custGeom>
            <a:solidFill>
              <a:srgbClr val="5A25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1" name="Google Shape;2276;p50">
              <a:extLst>
                <a:ext uri="{FF2B5EF4-FFF2-40B4-BE49-F238E27FC236}">
                  <a16:creationId xmlns:a16="http://schemas.microsoft.com/office/drawing/2014/main" xmlns="" id="{E3FE38EC-E6BA-610E-2785-D08CF0A9ADE4}"/>
                </a:ext>
              </a:extLst>
            </p:cNvPr>
            <p:cNvSpPr/>
            <p:nvPr/>
          </p:nvSpPr>
          <p:spPr>
            <a:xfrm>
              <a:off x="621979" y="3768640"/>
              <a:ext cx="10872" cy="62420"/>
            </a:xfrm>
            <a:custGeom>
              <a:avLst/>
              <a:gdLst/>
              <a:ahLst/>
              <a:cxnLst/>
              <a:rect l="l" t="t" r="r" b="b"/>
              <a:pathLst>
                <a:path w="197" h="1131" extrusionOk="0">
                  <a:moveTo>
                    <a:pt x="122" y="1"/>
                  </a:moveTo>
                  <a:lnTo>
                    <a:pt x="84" y="38"/>
                  </a:lnTo>
                  <a:cubicBezTo>
                    <a:pt x="84" y="75"/>
                    <a:pt x="0" y="663"/>
                    <a:pt x="84" y="1093"/>
                  </a:cubicBezTo>
                  <a:cubicBezTo>
                    <a:pt x="84" y="1130"/>
                    <a:pt x="122" y="1130"/>
                    <a:pt x="159" y="1130"/>
                  </a:cubicBezTo>
                  <a:cubicBezTo>
                    <a:pt x="196" y="1130"/>
                    <a:pt x="196" y="1130"/>
                    <a:pt x="196" y="1093"/>
                  </a:cubicBezTo>
                  <a:cubicBezTo>
                    <a:pt x="122" y="663"/>
                    <a:pt x="159" y="75"/>
                    <a:pt x="159" y="75"/>
                  </a:cubicBezTo>
                  <a:cubicBezTo>
                    <a:pt x="196" y="38"/>
                    <a:pt x="159" y="1"/>
                    <a:pt x="122" y="1"/>
                  </a:cubicBezTo>
                  <a:close/>
                </a:path>
              </a:pathLst>
            </a:custGeom>
            <a:solidFill>
              <a:srgbClr val="5A25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2" name="Google Shape;2277;p50">
              <a:extLst>
                <a:ext uri="{FF2B5EF4-FFF2-40B4-BE49-F238E27FC236}">
                  <a16:creationId xmlns:a16="http://schemas.microsoft.com/office/drawing/2014/main" xmlns="" id="{DAD0D3DB-30B7-D0B5-9BB7-0B45E86AB696}"/>
                </a:ext>
              </a:extLst>
            </p:cNvPr>
            <p:cNvSpPr/>
            <p:nvPr/>
          </p:nvSpPr>
          <p:spPr>
            <a:xfrm>
              <a:off x="656472" y="3783596"/>
              <a:ext cx="10872" cy="64462"/>
            </a:xfrm>
            <a:custGeom>
              <a:avLst/>
              <a:gdLst/>
              <a:ahLst/>
              <a:cxnLst/>
              <a:rect l="l" t="t" r="r" b="b"/>
              <a:pathLst>
                <a:path w="197" h="1168" extrusionOk="0">
                  <a:moveTo>
                    <a:pt x="122" y="0"/>
                  </a:moveTo>
                  <a:cubicBezTo>
                    <a:pt x="75" y="0"/>
                    <a:pt x="75" y="38"/>
                    <a:pt x="75" y="84"/>
                  </a:cubicBezTo>
                  <a:cubicBezTo>
                    <a:pt x="38" y="84"/>
                    <a:pt x="1" y="663"/>
                    <a:pt x="75" y="1130"/>
                  </a:cubicBezTo>
                  <a:lnTo>
                    <a:pt x="122" y="1167"/>
                  </a:lnTo>
                  <a:lnTo>
                    <a:pt x="159" y="1167"/>
                  </a:lnTo>
                  <a:cubicBezTo>
                    <a:pt x="197" y="1167"/>
                    <a:pt x="197" y="1130"/>
                    <a:pt x="197" y="1092"/>
                  </a:cubicBezTo>
                  <a:cubicBezTo>
                    <a:pt x="122" y="663"/>
                    <a:pt x="159" y="84"/>
                    <a:pt x="159" y="84"/>
                  </a:cubicBezTo>
                  <a:cubicBezTo>
                    <a:pt x="159" y="38"/>
                    <a:pt x="159" y="0"/>
                    <a:pt x="122" y="0"/>
                  </a:cubicBezTo>
                  <a:close/>
                </a:path>
              </a:pathLst>
            </a:custGeom>
            <a:solidFill>
              <a:srgbClr val="5A25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3" name="Google Shape;2278;p50">
              <a:extLst>
                <a:ext uri="{FF2B5EF4-FFF2-40B4-BE49-F238E27FC236}">
                  <a16:creationId xmlns:a16="http://schemas.microsoft.com/office/drawing/2014/main" xmlns="" id="{8C62462A-7CBA-93BE-1946-01E7C5A195D8}"/>
                </a:ext>
              </a:extLst>
            </p:cNvPr>
            <p:cNvSpPr/>
            <p:nvPr/>
          </p:nvSpPr>
          <p:spPr>
            <a:xfrm>
              <a:off x="699245" y="3796455"/>
              <a:ext cx="10872" cy="64462"/>
            </a:xfrm>
            <a:custGeom>
              <a:avLst/>
              <a:gdLst/>
              <a:ahLst/>
              <a:cxnLst/>
              <a:rect l="l" t="t" r="r" b="b"/>
              <a:pathLst>
                <a:path w="197" h="1168" extrusionOk="0">
                  <a:moveTo>
                    <a:pt x="122" y="1"/>
                  </a:moveTo>
                  <a:cubicBezTo>
                    <a:pt x="84" y="1"/>
                    <a:pt x="84" y="38"/>
                    <a:pt x="47" y="38"/>
                  </a:cubicBezTo>
                  <a:cubicBezTo>
                    <a:pt x="47" y="85"/>
                    <a:pt x="0" y="663"/>
                    <a:pt x="84" y="1130"/>
                  </a:cubicBezTo>
                  <a:lnTo>
                    <a:pt x="122" y="1167"/>
                  </a:lnTo>
                  <a:lnTo>
                    <a:pt x="159" y="1167"/>
                  </a:lnTo>
                  <a:cubicBezTo>
                    <a:pt x="159" y="1130"/>
                    <a:pt x="196" y="1130"/>
                    <a:pt x="196" y="1093"/>
                  </a:cubicBezTo>
                  <a:cubicBezTo>
                    <a:pt x="84" y="663"/>
                    <a:pt x="159" y="85"/>
                    <a:pt x="159" y="85"/>
                  </a:cubicBezTo>
                  <a:cubicBezTo>
                    <a:pt x="159" y="38"/>
                    <a:pt x="159" y="1"/>
                    <a:pt x="122" y="1"/>
                  </a:cubicBezTo>
                  <a:close/>
                </a:path>
              </a:pathLst>
            </a:custGeom>
            <a:solidFill>
              <a:srgbClr val="5A25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4" name="Google Shape;2279;p50">
              <a:extLst>
                <a:ext uri="{FF2B5EF4-FFF2-40B4-BE49-F238E27FC236}">
                  <a16:creationId xmlns:a16="http://schemas.microsoft.com/office/drawing/2014/main" xmlns="" id="{979446C0-A094-9347-98EA-2F83DA56F57C}"/>
                </a:ext>
              </a:extLst>
            </p:cNvPr>
            <p:cNvSpPr/>
            <p:nvPr/>
          </p:nvSpPr>
          <p:spPr>
            <a:xfrm>
              <a:off x="746598" y="3806445"/>
              <a:ext cx="10928" cy="63248"/>
            </a:xfrm>
            <a:custGeom>
              <a:avLst/>
              <a:gdLst/>
              <a:ahLst/>
              <a:cxnLst/>
              <a:rect l="l" t="t" r="r" b="b"/>
              <a:pathLst>
                <a:path w="198" h="1146" extrusionOk="0">
                  <a:moveTo>
                    <a:pt x="113" y="0"/>
                  </a:moveTo>
                  <a:cubicBezTo>
                    <a:pt x="99" y="0"/>
                    <a:pt x="76" y="27"/>
                    <a:pt x="76" y="53"/>
                  </a:cubicBezTo>
                  <a:cubicBezTo>
                    <a:pt x="76" y="53"/>
                    <a:pt x="1" y="641"/>
                    <a:pt x="76" y="1108"/>
                  </a:cubicBezTo>
                  <a:cubicBezTo>
                    <a:pt x="76" y="1108"/>
                    <a:pt x="122" y="1145"/>
                    <a:pt x="160" y="1145"/>
                  </a:cubicBezTo>
                  <a:cubicBezTo>
                    <a:pt x="197" y="1145"/>
                    <a:pt x="197" y="1108"/>
                    <a:pt x="197" y="1070"/>
                  </a:cubicBezTo>
                  <a:cubicBezTo>
                    <a:pt x="122" y="641"/>
                    <a:pt x="160" y="53"/>
                    <a:pt x="160" y="53"/>
                  </a:cubicBezTo>
                  <a:cubicBezTo>
                    <a:pt x="197" y="16"/>
                    <a:pt x="160" y="16"/>
                    <a:pt x="122" y="16"/>
                  </a:cubicBezTo>
                  <a:cubicBezTo>
                    <a:pt x="122" y="5"/>
                    <a:pt x="118" y="0"/>
                    <a:pt x="113" y="0"/>
                  </a:cubicBezTo>
                  <a:close/>
                </a:path>
              </a:pathLst>
            </a:custGeom>
            <a:solidFill>
              <a:srgbClr val="5A25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5" name="Google Shape;2280;p50">
              <a:extLst>
                <a:ext uri="{FF2B5EF4-FFF2-40B4-BE49-F238E27FC236}">
                  <a16:creationId xmlns:a16="http://schemas.microsoft.com/office/drawing/2014/main" xmlns="" id="{6DE16110-1E82-A5CA-CC42-6D8EEF92A543}"/>
                </a:ext>
              </a:extLst>
            </p:cNvPr>
            <p:cNvSpPr/>
            <p:nvPr/>
          </p:nvSpPr>
          <p:spPr>
            <a:xfrm>
              <a:off x="791964" y="3811412"/>
              <a:ext cx="10376" cy="64462"/>
            </a:xfrm>
            <a:custGeom>
              <a:avLst/>
              <a:gdLst/>
              <a:ahLst/>
              <a:cxnLst/>
              <a:rect l="l" t="t" r="r" b="b"/>
              <a:pathLst>
                <a:path w="188" h="1168" extrusionOk="0">
                  <a:moveTo>
                    <a:pt x="112" y="0"/>
                  </a:moveTo>
                  <a:cubicBezTo>
                    <a:pt x="75" y="0"/>
                    <a:pt x="75" y="47"/>
                    <a:pt x="38" y="47"/>
                  </a:cubicBezTo>
                  <a:cubicBezTo>
                    <a:pt x="38" y="84"/>
                    <a:pt x="0" y="663"/>
                    <a:pt x="75" y="1130"/>
                  </a:cubicBezTo>
                  <a:lnTo>
                    <a:pt x="112" y="1167"/>
                  </a:lnTo>
                  <a:lnTo>
                    <a:pt x="150" y="1167"/>
                  </a:lnTo>
                  <a:cubicBezTo>
                    <a:pt x="150" y="1130"/>
                    <a:pt x="187" y="1130"/>
                    <a:pt x="187" y="1092"/>
                  </a:cubicBezTo>
                  <a:cubicBezTo>
                    <a:pt x="75" y="663"/>
                    <a:pt x="150" y="84"/>
                    <a:pt x="150" y="84"/>
                  </a:cubicBezTo>
                  <a:cubicBezTo>
                    <a:pt x="150" y="47"/>
                    <a:pt x="150" y="0"/>
                    <a:pt x="112" y="0"/>
                  </a:cubicBezTo>
                  <a:close/>
                </a:path>
              </a:pathLst>
            </a:custGeom>
            <a:solidFill>
              <a:srgbClr val="5A25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6" name="Google Shape;2281;p50">
              <a:extLst>
                <a:ext uri="{FF2B5EF4-FFF2-40B4-BE49-F238E27FC236}">
                  <a16:creationId xmlns:a16="http://schemas.microsoft.com/office/drawing/2014/main" xmlns="" id="{22C5AF89-54F3-884A-E512-FE197B04D8CF}"/>
                </a:ext>
              </a:extLst>
            </p:cNvPr>
            <p:cNvSpPr/>
            <p:nvPr/>
          </p:nvSpPr>
          <p:spPr>
            <a:xfrm>
              <a:off x="840917" y="3816048"/>
              <a:ext cx="10872" cy="62365"/>
            </a:xfrm>
            <a:custGeom>
              <a:avLst/>
              <a:gdLst/>
              <a:ahLst/>
              <a:cxnLst/>
              <a:rect l="l" t="t" r="r" b="b"/>
              <a:pathLst>
                <a:path w="197" h="1130" extrusionOk="0">
                  <a:moveTo>
                    <a:pt x="159" y="0"/>
                  </a:moveTo>
                  <a:cubicBezTo>
                    <a:pt x="121" y="0"/>
                    <a:pt x="84" y="0"/>
                    <a:pt x="84" y="38"/>
                  </a:cubicBezTo>
                  <a:cubicBezTo>
                    <a:pt x="84" y="38"/>
                    <a:pt x="0" y="616"/>
                    <a:pt x="121" y="1083"/>
                  </a:cubicBezTo>
                  <a:cubicBezTo>
                    <a:pt x="121" y="1130"/>
                    <a:pt x="121" y="1130"/>
                    <a:pt x="159" y="1130"/>
                  </a:cubicBezTo>
                  <a:cubicBezTo>
                    <a:pt x="196" y="1130"/>
                    <a:pt x="196" y="1083"/>
                    <a:pt x="196" y="1046"/>
                  </a:cubicBezTo>
                  <a:cubicBezTo>
                    <a:pt x="121" y="616"/>
                    <a:pt x="196" y="38"/>
                    <a:pt x="196" y="38"/>
                  </a:cubicBezTo>
                  <a:cubicBezTo>
                    <a:pt x="196" y="0"/>
                    <a:pt x="159" y="0"/>
                    <a:pt x="159" y="0"/>
                  </a:cubicBezTo>
                  <a:close/>
                </a:path>
              </a:pathLst>
            </a:custGeom>
            <a:solidFill>
              <a:srgbClr val="5A25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7" name="Google Shape;2282;p50">
              <a:extLst>
                <a:ext uri="{FF2B5EF4-FFF2-40B4-BE49-F238E27FC236}">
                  <a16:creationId xmlns:a16="http://schemas.microsoft.com/office/drawing/2014/main" xmlns="" id="{78C254C4-5CF1-6B0D-3D15-99941DB1C549}"/>
                </a:ext>
              </a:extLst>
            </p:cNvPr>
            <p:cNvSpPr/>
            <p:nvPr/>
          </p:nvSpPr>
          <p:spPr>
            <a:xfrm>
              <a:off x="1032040" y="3798497"/>
              <a:ext cx="10872" cy="62420"/>
            </a:xfrm>
            <a:custGeom>
              <a:avLst/>
              <a:gdLst/>
              <a:ahLst/>
              <a:cxnLst/>
              <a:rect l="l" t="t" r="r" b="b"/>
              <a:pathLst>
                <a:path w="197" h="1131" extrusionOk="0">
                  <a:moveTo>
                    <a:pt x="37" y="1"/>
                  </a:moveTo>
                  <a:cubicBezTo>
                    <a:pt x="0" y="48"/>
                    <a:pt x="0" y="48"/>
                    <a:pt x="0" y="85"/>
                  </a:cubicBezTo>
                  <a:cubicBezTo>
                    <a:pt x="84" y="514"/>
                    <a:pt x="0" y="1056"/>
                    <a:pt x="0" y="1056"/>
                  </a:cubicBezTo>
                  <a:cubicBezTo>
                    <a:pt x="0" y="1093"/>
                    <a:pt x="37" y="1130"/>
                    <a:pt x="84" y="1130"/>
                  </a:cubicBezTo>
                  <a:cubicBezTo>
                    <a:pt x="84" y="1130"/>
                    <a:pt x="121" y="1093"/>
                    <a:pt x="121" y="1056"/>
                  </a:cubicBezTo>
                  <a:cubicBezTo>
                    <a:pt x="121" y="1056"/>
                    <a:pt x="196" y="514"/>
                    <a:pt x="84" y="48"/>
                  </a:cubicBezTo>
                  <a:cubicBezTo>
                    <a:pt x="84" y="48"/>
                    <a:pt x="84" y="1"/>
                    <a:pt x="37" y="1"/>
                  </a:cubicBezTo>
                  <a:close/>
                </a:path>
              </a:pathLst>
            </a:custGeom>
            <a:solidFill>
              <a:srgbClr val="5A25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8" name="Google Shape;2283;p50">
              <a:extLst>
                <a:ext uri="{FF2B5EF4-FFF2-40B4-BE49-F238E27FC236}">
                  <a16:creationId xmlns:a16="http://schemas.microsoft.com/office/drawing/2014/main" xmlns="" id="{765EC2E5-6B6A-8766-D22B-AA1BD6461CDB}"/>
                </a:ext>
              </a:extLst>
            </p:cNvPr>
            <p:cNvSpPr/>
            <p:nvPr/>
          </p:nvSpPr>
          <p:spPr>
            <a:xfrm>
              <a:off x="991310" y="3807273"/>
              <a:ext cx="12914" cy="68601"/>
            </a:xfrm>
            <a:custGeom>
              <a:avLst/>
              <a:gdLst/>
              <a:ahLst/>
              <a:cxnLst/>
              <a:rect l="l" t="t" r="r" b="b"/>
              <a:pathLst>
                <a:path w="234" h="1243" extrusionOk="0">
                  <a:moveTo>
                    <a:pt x="75" y="1"/>
                  </a:moveTo>
                  <a:cubicBezTo>
                    <a:pt x="38" y="38"/>
                    <a:pt x="38" y="38"/>
                    <a:pt x="38" y="75"/>
                  </a:cubicBezTo>
                  <a:cubicBezTo>
                    <a:pt x="122" y="505"/>
                    <a:pt x="38" y="1167"/>
                    <a:pt x="38" y="1167"/>
                  </a:cubicBezTo>
                  <a:cubicBezTo>
                    <a:pt x="1" y="1205"/>
                    <a:pt x="38" y="1242"/>
                    <a:pt x="75" y="1242"/>
                  </a:cubicBezTo>
                  <a:cubicBezTo>
                    <a:pt x="122" y="1242"/>
                    <a:pt x="122" y="1205"/>
                    <a:pt x="122" y="1205"/>
                  </a:cubicBezTo>
                  <a:cubicBezTo>
                    <a:pt x="122" y="1167"/>
                    <a:pt x="234" y="505"/>
                    <a:pt x="122" y="38"/>
                  </a:cubicBezTo>
                  <a:cubicBezTo>
                    <a:pt x="122" y="38"/>
                    <a:pt x="122" y="1"/>
                    <a:pt x="75" y="1"/>
                  </a:cubicBezTo>
                  <a:close/>
                </a:path>
              </a:pathLst>
            </a:custGeom>
            <a:solidFill>
              <a:srgbClr val="5A25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9" name="Google Shape;2284;p50">
              <a:extLst>
                <a:ext uri="{FF2B5EF4-FFF2-40B4-BE49-F238E27FC236}">
                  <a16:creationId xmlns:a16="http://schemas.microsoft.com/office/drawing/2014/main" xmlns="" id="{1AA27ED3-5160-F1D4-64E6-A495CA659CD1}"/>
                </a:ext>
              </a:extLst>
            </p:cNvPr>
            <p:cNvSpPr/>
            <p:nvPr/>
          </p:nvSpPr>
          <p:spPr>
            <a:xfrm>
              <a:off x="939818" y="3812902"/>
              <a:ext cx="12914" cy="69650"/>
            </a:xfrm>
            <a:custGeom>
              <a:avLst/>
              <a:gdLst/>
              <a:ahLst/>
              <a:cxnLst/>
              <a:rect l="l" t="t" r="r" b="b"/>
              <a:pathLst>
                <a:path w="234" h="1262" extrusionOk="0">
                  <a:moveTo>
                    <a:pt x="85" y="0"/>
                  </a:moveTo>
                  <a:cubicBezTo>
                    <a:pt x="79" y="0"/>
                    <a:pt x="75" y="6"/>
                    <a:pt x="75" y="20"/>
                  </a:cubicBezTo>
                  <a:cubicBezTo>
                    <a:pt x="38" y="20"/>
                    <a:pt x="0" y="20"/>
                    <a:pt x="38" y="57"/>
                  </a:cubicBezTo>
                  <a:cubicBezTo>
                    <a:pt x="122" y="487"/>
                    <a:pt x="38" y="1224"/>
                    <a:pt x="38" y="1224"/>
                  </a:cubicBezTo>
                  <a:cubicBezTo>
                    <a:pt x="38" y="1261"/>
                    <a:pt x="75" y="1261"/>
                    <a:pt x="75" y="1261"/>
                  </a:cubicBezTo>
                  <a:lnTo>
                    <a:pt x="122" y="1261"/>
                  </a:lnTo>
                  <a:cubicBezTo>
                    <a:pt x="122" y="1261"/>
                    <a:pt x="159" y="1261"/>
                    <a:pt x="159" y="1224"/>
                  </a:cubicBezTo>
                  <a:cubicBezTo>
                    <a:pt x="159" y="1187"/>
                    <a:pt x="234" y="487"/>
                    <a:pt x="122" y="57"/>
                  </a:cubicBezTo>
                  <a:cubicBezTo>
                    <a:pt x="122" y="31"/>
                    <a:pt x="99" y="0"/>
                    <a:pt x="85" y="0"/>
                  </a:cubicBezTo>
                  <a:close/>
                </a:path>
              </a:pathLst>
            </a:custGeom>
            <a:solidFill>
              <a:srgbClr val="5A25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0" name="Google Shape;2285;p50">
              <a:extLst>
                <a:ext uri="{FF2B5EF4-FFF2-40B4-BE49-F238E27FC236}">
                  <a16:creationId xmlns:a16="http://schemas.microsoft.com/office/drawing/2014/main" xmlns="" id="{C701F296-74F2-1841-3E89-7522B0CEF6DB}"/>
                </a:ext>
              </a:extLst>
            </p:cNvPr>
            <p:cNvSpPr/>
            <p:nvPr/>
          </p:nvSpPr>
          <p:spPr>
            <a:xfrm>
              <a:off x="899088" y="3813951"/>
              <a:ext cx="10872" cy="70643"/>
            </a:xfrm>
            <a:custGeom>
              <a:avLst/>
              <a:gdLst/>
              <a:ahLst/>
              <a:cxnLst/>
              <a:rect l="l" t="t" r="r" b="b"/>
              <a:pathLst>
                <a:path w="197" h="1280" extrusionOk="0">
                  <a:moveTo>
                    <a:pt x="38" y="1"/>
                  </a:moveTo>
                  <a:cubicBezTo>
                    <a:pt x="38" y="38"/>
                    <a:pt x="1" y="38"/>
                    <a:pt x="1" y="76"/>
                  </a:cubicBezTo>
                  <a:cubicBezTo>
                    <a:pt x="113" y="505"/>
                    <a:pt x="1" y="1205"/>
                    <a:pt x="1" y="1205"/>
                  </a:cubicBezTo>
                  <a:cubicBezTo>
                    <a:pt x="1" y="1242"/>
                    <a:pt x="1" y="1280"/>
                    <a:pt x="38" y="1280"/>
                  </a:cubicBezTo>
                  <a:cubicBezTo>
                    <a:pt x="76" y="1280"/>
                    <a:pt x="113" y="1242"/>
                    <a:pt x="113" y="1242"/>
                  </a:cubicBezTo>
                  <a:cubicBezTo>
                    <a:pt x="113" y="1205"/>
                    <a:pt x="197" y="505"/>
                    <a:pt x="113" y="38"/>
                  </a:cubicBezTo>
                  <a:cubicBezTo>
                    <a:pt x="113" y="38"/>
                    <a:pt x="76" y="1"/>
                    <a:pt x="38" y="1"/>
                  </a:cubicBezTo>
                  <a:close/>
                </a:path>
              </a:pathLst>
            </a:custGeom>
            <a:solidFill>
              <a:srgbClr val="5A25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1" name="Google Shape;2286;p50">
              <a:extLst>
                <a:ext uri="{FF2B5EF4-FFF2-40B4-BE49-F238E27FC236}">
                  <a16:creationId xmlns:a16="http://schemas.microsoft.com/office/drawing/2014/main" xmlns="" id="{B75AC2FF-4E4D-3288-454D-9E3B4DFB4C54}"/>
                </a:ext>
              </a:extLst>
            </p:cNvPr>
            <p:cNvSpPr/>
            <p:nvPr/>
          </p:nvSpPr>
          <p:spPr>
            <a:xfrm>
              <a:off x="579206" y="3041291"/>
              <a:ext cx="148406" cy="252991"/>
            </a:xfrm>
            <a:custGeom>
              <a:avLst/>
              <a:gdLst/>
              <a:ahLst/>
              <a:cxnLst/>
              <a:rect l="l" t="t" r="r" b="b"/>
              <a:pathLst>
                <a:path w="2689" h="4584" extrusionOk="0">
                  <a:moveTo>
                    <a:pt x="2689" y="0"/>
                  </a:moveTo>
                  <a:lnTo>
                    <a:pt x="2689" y="0"/>
                  </a:lnTo>
                  <a:cubicBezTo>
                    <a:pt x="2689" y="0"/>
                    <a:pt x="1597" y="37"/>
                    <a:pt x="1522" y="149"/>
                  </a:cubicBezTo>
                  <a:cubicBezTo>
                    <a:pt x="1522" y="149"/>
                    <a:pt x="542" y="1279"/>
                    <a:pt x="0" y="4583"/>
                  </a:cubicBezTo>
                  <a:lnTo>
                    <a:pt x="2026" y="971"/>
                  </a:lnTo>
                  <a:cubicBezTo>
                    <a:pt x="2026" y="971"/>
                    <a:pt x="2175" y="653"/>
                    <a:pt x="2689" y="0"/>
                  </a:cubicBezTo>
                  <a:close/>
                </a:path>
              </a:pathLst>
            </a:custGeom>
            <a:solidFill>
              <a:srgbClr val="01A09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2" name="Google Shape;2287;p50">
              <a:extLst>
                <a:ext uri="{FF2B5EF4-FFF2-40B4-BE49-F238E27FC236}">
                  <a16:creationId xmlns:a16="http://schemas.microsoft.com/office/drawing/2014/main" xmlns="" id="{C4ED31CF-6D4E-3958-24EA-48A52107065D}"/>
                </a:ext>
              </a:extLst>
            </p:cNvPr>
            <p:cNvSpPr/>
            <p:nvPr/>
          </p:nvSpPr>
          <p:spPr>
            <a:xfrm>
              <a:off x="461210" y="3030473"/>
              <a:ext cx="189136" cy="491467"/>
            </a:xfrm>
            <a:custGeom>
              <a:avLst/>
              <a:gdLst/>
              <a:ahLst/>
              <a:cxnLst/>
              <a:rect l="l" t="t" r="r" b="b"/>
              <a:pathLst>
                <a:path w="3427" h="8905" extrusionOk="0">
                  <a:moveTo>
                    <a:pt x="3343" y="0"/>
                  </a:moveTo>
                  <a:cubicBezTo>
                    <a:pt x="3305" y="0"/>
                    <a:pt x="2176" y="75"/>
                    <a:pt x="1513" y="1708"/>
                  </a:cubicBezTo>
                  <a:cubicBezTo>
                    <a:pt x="972" y="3034"/>
                    <a:pt x="1" y="6263"/>
                    <a:pt x="197" y="8867"/>
                  </a:cubicBezTo>
                  <a:cubicBezTo>
                    <a:pt x="197" y="8905"/>
                    <a:pt x="234" y="8905"/>
                    <a:pt x="272" y="8905"/>
                  </a:cubicBezTo>
                  <a:cubicBezTo>
                    <a:pt x="309" y="8905"/>
                    <a:pt x="346" y="8867"/>
                    <a:pt x="346" y="8830"/>
                  </a:cubicBezTo>
                  <a:cubicBezTo>
                    <a:pt x="160" y="6301"/>
                    <a:pt x="1130" y="3108"/>
                    <a:pt x="1672" y="1746"/>
                  </a:cubicBezTo>
                  <a:cubicBezTo>
                    <a:pt x="2297" y="233"/>
                    <a:pt x="3305" y="196"/>
                    <a:pt x="3343" y="196"/>
                  </a:cubicBezTo>
                  <a:cubicBezTo>
                    <a:pt x="3380" y="149"/>
                    <a:pt x="3427" y="149"/>
                    <a:pt x="3427" y="75"/>
                  </a:cubicBezTo>
                  <a:cubicBezTo>
                    <a:pt x="3427" y="37"/>
                    <a:pt x="3380" y="0"/>
                    <a:pt x="3343" y="0"/>
                  </a:cubicBezTo>
                  <a:close/>
                </a:path>
              </a:pathLst>
            </a:custGeom>
            <a:solidFill>
              <a:srgbClr val="338EE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3" name="Google Shape;2288;p50">
              <a:extLst>
                <a:ext uri="{FF2B5EF4-FFF2-40B4-BE49-F238E27FC236}">
                  <a16:creationId xmlns:a16="http://schemas.microsoft.com/office/drawing/2014/main" xmlns="" id="{F39477F5-0E30-D2E3-A7CF-D8CC26E74F26}"/>
                </a:ext>
              </a:extLst>
            </p:cNvPr>
            <p:cNvSpPr/>
            <p:nvPr/>
          </p:nvSpPr>
          <p:spPr>
            <a:xfrm>
              <a:off x="714698" y="3454443"/>
              <a:ext cx="96362" cy="84606"/>
            </a:xfrm>
            <a:custGeom>
              <a:avLst/>
              <a:gdLst/>
              <a:ahLst/>
              <a:cxnLst/>
              <a:rect l="l" t="t" r="r" b="b"/>
              <a:pathLst>
                <a:path w="1746" h="1533" extrusionOk="0">
                  <a:moveTo>
                    <a:pt x="831" y="0"/>
                  </a:moveTo>
                  <a:cubicBezTo>
                    <a:pt x="734" y="0"/>
                    <a:pt x="636" y="18"/>
                    <a:pt x="542" y="56"/>
                  </a:cubicBezTo>
                  <a:cubicBezTo>
                    <a:pt x="150" y="252"/>
                    <a:pt x="0" y="681"/>
                    <a:pt x="150" y="1064"/>
                  </a:cubicBezTo>
                  <a:cubicBezTo>
                    <a:pt x="293" y="1351"/>
                    <a:pt x="562" y="1533"/>
                    <a:pt x="849" y="1533"/>
                  </a:cubicBezTo>
                  <a:cubicBezTo>
                    <a:pt x="954" y="1533"/>
                    <a:pt x="1062" y="1509"/>
                    <a:pt x="1167" y="1456"/>
                  </a:cubicBezTo>
                  <a:cubicBezTo>
                    <a:pt x="1550" y="1297"/>
                    <a:pt x="1746" y="831"/>
                    <a:pt x="1550" y="448"/>
                  </a:cubicBezTo>
                  <a:cubicBezTo>
                    <a:pt x="1436" y="178"/>
                    <a:pt x="1139" y="0"/>
                    <a:pt x="831" y="0"/>
                  </a:cubicBezTo>
                  <a:close/>
                </a:path>
              </a:pathLst>
            </a:custGeom>
            <a:solidFill>
              <a:srgbClr val="FFA49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4" name="Google Shape;2289;p50">
              <a:extLst>
                <a:ext uri="{FF2B5EF4-FFF2-40B4-BE49-F238E27FC236}">
                  <a16:creationId xmlns:a16="http://schemas.microsoft.com/office/drawing/2014/main" xmlns="" id="{94934101-22DD-AB29-B9C3-A7EA68231134}"/>
                </a:ext>
              </a:extLst>
            </p:cNvPr>
            <p:cNvSpPr/>
            <p:nvPr/>
          </p:nvSpPr>
          <p:spPr>
            <a:xfrm>
              <a:off x="472025" y="2484700"/>
              <a:ext cx="667689" cy="435557"/>
            </a:xfrm>
            <a:custGeom>
              <a:avLst/>
              <a:gdLst/>
              <a:ahLst/>
              <a:cxnLst/>
              <a:rect l="l" t="t" r="r" b="b"/>
              <a:pathLst>
                <a:path w="12098" h="8406" extrusionOk="0">
                  <a:moveTo>
                    <a:pt x="6891" y="1"/>
                  </a:moveTo>
                  <a:cubicBezTo>
                    <a:pt x="5031" y="1"/>
                    <a:pt x="4029" y="1079"/>
                    <a:pt x="3613" y="1685"/>
                  </a:cubicBezTo>
                  <a:cubicBezTo>
                    <a:pt x="3501" y="1918"/>
                    <a:pt x="3417" y="2105"/>
                    <a:pt x="3343" y="2338"/>
                  </a:cubicBezTo>
                  <a:cubicBezTo>
                    <a:pt x="3231" y="2693"/>
                    <a:pt x="2876" y="3122"/>
                    <a:pt x="2176" y="3318"/>
                  </a:cubicBezTo>
                  <a:cubicBezTo>
                    <a:pt x="1205" y="3626"/>
                    <a:pt x="1" y="5063"/>
                    <a:pt x="972" y="8022"/>
                  </a:cubicBezTo>
                  <a:lnTo>
                    <a:pt x="10847" y="8405"/>
                  </a:lnTo>
                  <a:cubicBezTo>
                    <a:pt x="10847" y="8405"/>
                    <a:pt x="12098" y="4951"/>
                    <a:pt x="10614" y="4055"/>
                  </a:cubicBezTo>
                  <a:cubicBezTo>
                    <a:pt x="9568" y="3430"/>
                    <a:pt x="9764" y="2963"/>
                    <a:pt x="9606" y="2105"/>
                  </a:cubicBezTo>
                  <a:cubicBezTo>
                    <a:pt x="9372" y="826"/>
                    <a:pt x="8084" y="51"/>
                    <a:pt x="7076" y="4"/>
                  </a:cubicBezTo>
                  <a:cubicBezTo>
                    <a:pt x="7013" y="2"/>
                    <a:pt x="6952" y="1"/>
                    <a:pt x="6891" y="1"/>
                  </a:cubicBezTo>
                  <a:close/>
                </a:path>
              </a:pathLst>
            </a:custGeom>
            <a:solidFill>
              <a:srgbClr val="5A25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5" name="Google Shape;2290;p50">
              <a:extLst>
                <a:ext uri="{FF2B5EF4-FFF2-40B4-BE49-F238E27FC236}">
                  <a16:creationId xmlns:a16="http://schemas.microsoft.com/office/drawing/2014/main" xmlns="" id="{CE67F6E7-6FC4-20C9-3C1D-B672F2E0B4E1}"/>
                </a:ext>
              </a:extLst>
            </p:cNvPr>
            <p:cNvSpPr/>
            <p:nvPr/>
          </p:nvSpPr>
          <p:spPr>
            <a:xfrm>
              <a:off x="660612" y="2583710"/>
              <a:ext cx="365247" cy="395326"/>
            </a:xfrm>
            <a:custGeom>
              <a:avLst/>
              <a:gdLst/>
              <a:ahLst/>
              <a:cxnLst/>
              <a:rect l="l" t="t" r="r" b="b"/>
              <a:pathLst>
                <a:path w="6618" h="7163" extrusionOk="0">
                  <a:moveTo>
                    <a:pt x="3317" y="0"/>
                  </a:moveTo>
                  <a:cubicBezTo>
                    <a:pt x="3275" y="0"/>
                    <a:pt x="3234" y="1"/>
                    <a:pt x="3192" y="3"/>
                  </a:cubicBezTo>
                  <a:cubicBezTo>
                    <a:pt x="1400" y="40"/>
                    <a:pt x="0" y="1711"/>
                    <a:pt x="84" y="3699"/>
                  </a:cubicBezTo>
                  <a:cubicBezTo>
                    <a:pt x="158" y="5617"/>
                    <a:pt x="1599" y="7162"/>
                    <a:pt x="3363" y="7162"/>
                  </a:cubicBezTo>
                  <a:cubicBezTo>
                    <a:pt x="3384" y="7162"/>
                    <a:pt x="3405" y="7162"/>
                    <a:pt x="3426" y="7162"/>
                  </a:cubicBezTo>
                  <a:cubicBezTo>
                    <a:pt x="5218" y="7078"/>
                    <a:pt x="6618" y="5444"/>
                    <a:pt x="6534" y="3465"/>
                  </a:cubicBezTo>
                  <a:cubicBezTo>
                    <a:pt x="6498" y="1523"/>
                    <a:pt x="5054" y="0"/>
                    <a:pt x="3317" y="0"/>
                  </a:cubicBezTo>
                  <a:close/>
                </a:path>
              </a:pathLst>
            </a:custGeom>
            <a:solidFill>
              <a:srgbClr val="A9534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6" name="Google Shape;2291;p50">
              <a:extLst>
                <a:ext uri="{FF2B5EF4-FFF2-40B4-BE49-F238E27FC236}">
                  <a16:creationId xmlns:a16="http://schemas.microsoft.com/office/drawing/2014/main" xmlns="" id="{0548357F-1864-4E69-9384-DD9A52E12194}"/>
                </a:ext>
              </a:extLst>
            </p:cNvPr>
            <p:cNvSpPr/>
            <p:nvPr/>
          </p:nvSpPr>
          <p:spPr>
            <a:xfrm>
              <a:off x="619881" y="2751267"/>
              <a:ext cx="88138" cy="86207"/>
            </a:xfrm>
            <a:custGeom>
              <a:avLst/>
              <a:gdLst/>
              <a:ahLst/>
              <a:cxnLst/>
              <a:rect l="l" t="t" r="r" b="b"/>
              <a:pathLst>
                <a:path w="1597" h="1562" extrusionOk="0">
                  <a:moveTo>
                    <a:pt x="822" y="0"/>
                  </a:moveTo>
                  <a:cubicBezTo>
                    <a:pt x="393" y="0"/>
                    <a:pt x="38" y="355"/>
                    <a:pt x="38" y="775"/>
                  </a:cubicBezTo>
                  <a:cubicBezTo>
                    <a:pt x="1" y="1204"/>
                    <a:pt x="356" y="1559"/>
                    <a:pt x="785" y="1559"/>
                  </a:cubicBezTo>
                  <a:cubicBezTo>
                    <a:pt x="805" y="1561"/>
                    <a:pt x="826" y="1562"/>
                    <a:pt x="846" y="1562"/>
                  </a:cubicBezTo>
                  <a:cubicBezTo>
                    <a:pt x="1239" y="1562"/>
                    <a:pt x="1561" y="1221"/>
                    <a:pt x="1597" y="822"/>
                  </a:cubicBezTo>
                  <a:cubicBezTo>
                    <a:pt x="1597" y="392"/>
                    <a:pt x="1252" y="37"/>
                    <a:pt x="822" y="0"/>
                  </a:cubicBezTo>
                  <a:close/>
                </a:path>
              </a:pathLst>
            </a:custGeom>
            <a:solidFill>
              <a:srgbClr val="A9534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7" name="Google Shape;2292;p50">
              <a:extLst>
                <a:ext uri="{FF2B5EF4-FFF2-40B4-BE49-F238E27FC236}">
                  <a16:creationId xmlns:a16="http://schemas.microsoft.com/office/drawing/2014/main" xmlns="" id="{DD53555F-0895-484C-3ACB-6B46D9A61D5C}"/>
                </a:ext>
              </a:extLst>
            </p:cNvPr>
            <p:cNvSpPr/>
            <p:nvPr/>
          </p:nvSpPr>
          <p:spPr>
            <a:xfrm>
              <a:off x="639474" y="2785761"/>
              <a:ext cx="19096" cy="27871"/>
            </a:xfrm>
            <a:custGeom>
              <a:avLst/>
              <a:gdLst/>
              <a:ahLst/>
              <a:cxnLst/>
              <a:rect l="l" t="t" r="r" b="b"/>
              <a:pathLst>
                <a:path w="346" h="505" extrusionOk="0">
                  <a:moveTo>
                    <a:pt x="346" y="1"/>
                  </a:moveTo>
                  <a:cubicBezTo>
                    <a:pt x="271" y="1"/>
                    <a:pt x="234" y="1"/>
                    <a:pt x="150" y="38"/>
                  </a:cubicBezTo>
                  <a:cubicBezTo>
                    <a:pt x="113" y="75"/>
                    <a:pt x="38" y="150"/>
                    <a:pt x="38" y="234"/>
                  </a:cubicBezTo>
                  <a:cubicBezTo>
                    <a:pt x="1" y="346"/>
                    <a:pt x="75" y="430"/>
                    <a:pt x="113" y="467"/>
                  </a:cubicBezTo>
                  <a:cubicBezTo>
                    <a:pt x="150" y="467"/>
                    <a:pt x="197" y="505"/>
                    <a:pt x="234" y="505"/>
                  </a:cubicBezTo>
                  <a:lnTo>
                    <a:pt x="346" y="505"/>
                  </a:lnTo>
                  <a:lnTo>
                    <a:pt x="197" y="383"/>
                  </a:lnTo>
                  <a:cubicBezTo>
                    <a:pt x="150" y="346"/>
                    <a:pt x="150" y="309"/>
                    <a:pt x="150" y="271"/>
                  </a:cubicBezTo>
                  <a:cubicBezTo>
                    <a:pt x="150" y="234"/>
                    <a:pt x="197" y="150"/>
                    <a:pt x="234" y="113"/>
                  </a:cubicBezTo>
                  <a:cubicBezTo>
                    <a:pt x="271" y="75"/>
                    <a:pt x="309" y="38"/>
                    <a:pt x="346" y="1"/>
                  </a:cubicBezTo>
                  <a:close/>
                </a:path>
              </a:pathLst>
            </a:custGeom>
            <a:solidFill>
              <a:srgbClr val="853F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8" name="Google Shape;2293;p50">
              <a:extLst>
                <a:ext uri="{FF2B5EF4-FFF2-40B4-BE49-F238E27FC236}">
                  <a16:creationId xmlns:a16="http://schemas.microsoft.com/office/drawing/2014/main" xmlns="" id="{AAA1A04D-7542-FAC3-4906-C3552903F8B4}"/>
                </a:ext>
              </a:extLst>
            </p:cNvPr>
            <p:cNvSpPr/>
            <p:nvPr/>
          </p:nvSpPr>
          <p:spPr>
            <a:xfrm>
              <a:off x="862552" y="2854252"/>
              <a:ext cx="86041" cy="33059"/>
            </a:xfrm>
            <a:custGeom>
              <a:avLst/>
              <a:gdLst/>
              <a:ahLst/>
              <a:cxnLst/>
              <a:rect l="l" t="t" r="r" b="b"/>
              <a:pathLst>
                <a:path w="1559" h="599" extrusionOk="0">
                  <a:moveTo>
                    <a:pt x="0" y="1"/>
                  </a:moveTo>
                  <a:cubicBezTo>
                    <a:pt x="37" y="76"/>
                    <a:pt x="75" y="122"/>
                    <a:pt x="121" y="197"/>
                  </a:cubicBezTo>
                  <a:cubicBezTo>
                    <a:pt x="159" y="272"/>
                    <a:pt x="233" y="309"/>
                    <a:pt x="271" y="393"/>
                  </a:cubicBezTo>
                  <a:cubicBezTo>
                    <a:pt x="430" y="468"/>
                    <a:pt x="542" y="542"/>
                    <a:pt x="738" y="589"/>
                  </a:cubicBezTo>
                  <a:cubicBezTo>
                    <a:pt x="771" y="595"/>
                    <a:pt x="803" y="598"/>
                    <a:pt x="834" y="598"/>
                  </a:cubicBezTo>
                  <a:cubicBezTo>
                    <a:pt x="987" y="598"/>
                    <a:pt x="1117" y="530"/>
                    <a:pt x="1242" y="468"/>
                  </a:cubicBezTo>
                  <a:cubicBezTo>
                    <a:pt x="1363" y="356"/>
                    <a:pt x="1475" y="234"/>
                    <a:pt x="1559" y="76"/>
                  </a:cubicBezTo>
                  <a:lnTo>
                    <a:pt x="1559" y="76"/>
                  </a:lnTo>
                  <a:cubicBezTo>
                    <a:pt x="1400" y="197"/>
                    <a:pt x="1288" y="272"/>
                    <a:pt x="1167" y="309"/>
                  </a:cubicBezTo>
                  <a:cubicBezTo>
                    <a:pt x="1084" y="371"/>
                    <a:pt x="976" y="407"/>
                    <a:pt x="877" y="407"/>
                  </a:cubicBezTo>
                  <a:cubicBezTo>
                    <a:pt x="841" y="407"/>
                    <a:pt x="807" y="403"/>
                    <a:pt x="775" y="393"/>
                  </a:cubicBezTo>
                  <a:cubicBezTo>
                    <a:pt x="626" y="393"/>
                    <a:pt x="504" y="309"/>
                    <a:pt x="392" y="234"/>
                  </a:cubicBezTo>
                  <a:lnTo>
                    <a:pt x="196" y="122"/>
                  </a:lnTo>
                  <a:cubicBezTo>
                    <a:pt x="121" y="76"/>
                    <a:pt x="75" y="38"/>
                    <a:pt x="0" y="1"/>
                  </a:cubicBezTo>
                  <a:close/>
                </a:path>
              </a:pathLst>
            </a:custGeom>
            <a:solidFill>
              <a:srgbClr val="853F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9" name="Google Shape;2294;p50">
              <a:extLst>
                <a:ext uri="{FF2B5EF4-FFF2-40B4-BE49-F238E27FC236}">
                  <a16:creationId xmlns:a16="http://schemas.microsoft.com/office/drawing/2014/main" xmlns="" id="{31E6A57E-D44C-8BD4-2AC6-F9D4AC4FAF1C}"/>
                </a:ext>
              </a:extLst>
            </p:cNvPr>
            <p:cNvSpPr/>
            <p:nvPr/>
          </p:nvSpPr>
          <p:spPr>
            <a:xfrm>
              <a:off x="912002" y="2767383"/>
              <a:ext cx="34549" cy="61537"/>
            </a:xfrm>
            <a:custGeom>
              <a:avLst/>
              <a:gdLst/>
              <a:ahLst/>
              <a:cxnLst/>
              <a:rect l="l" t="t" r="r" b="b"/>
              <a:pathLst>
                <a:path w="626" h="1115" extrusionOk="0">
                  <a:moveTo>
                    <a:pt x="90" y="1"/>
                  </a:moveTo>
                  <a:cubicBezTo>
                    <a:pt x="57" y="1"/>
                    <a:pt x="0" y="29"/>
                    <a:pt x="0" y="63"/>
                  </a:cubicBezTo>
                  <a:cubicBezTo>
                    <a:pt x="0" y="371"/>
                    <a:pt x="0" y="912"/>
                    <a:pt x="196" y="1108"/>
                  </a:cubicBezTo>
                  <a:cubicBezTo>
                    <a:pt x="200" y="1112"/>
                    <a:pt x="208" y="1114"/>
                    <a:pt x="219" y="1114"/>
                  </a:cubicBezTo>
                  <a:cubicBezTo>
                    <a:pt x="312" y="1114"/>
                    <a:pt x="626" y="980"/>
                    <a:pt x="626" y="838"/>
                  </a:cubicBezTo>
                  <a:cubicBezTo>
                    <a:pt x="626" y="604"/>
                    <a:pt x="234" y="249"/>
                    <a:pt x="112" y="16"/>
                  </a:cubicBezTo>
                  <a:cubicBezTo>
                    <a:pt x="112" y="5"/>
                    <a:pt x="103" y="1"/>
                    <a:pt x="90" y="1"/>
                  </a:cubicBezTo>
                  <a:close/>
                </a:path>
              </a:pathLst>
            </a:custGeom>
            <a:solidFill>
              <a:srgbClr val="853F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0" name="Google Shape;2295;p50">
              <a:extLst>
                <a:ext uri="{FF2B5EF4-FFF2-40B4-BE49-F238E27FC236}">
                  <a16:creationId xmlns:a16="http://schemas.microsoft.com/office/drawing/2014/main" xmlns="" id="{774F614A-ACA0-2746-BE89-F0DEB620B113}"/>
                </a:ext>
              </a:extLst>
            </p:cNvPr>
            <p:cNvSpPr/>
            <p:nvPr/>
          </p:nvSpPr>
          <p:spPr>
            <a:xfrm>
              <a:off x="800187" y="2751267"/>
              <a:ext cx="58281" cy="42772"/>
            </a:xfrm>
            <a:custGeom>
              <a:avLst/>
              <a:gdLst/>
              <a:ahLst/>
              <a:cxnLst/>
              <a:rect l="l" t="t" r="r" b="b"/>
              <a:pathLst>
                <a:path w="1056" h="775" extrusionOk="0">
                  <a:moveTo>
                    <a:pt x="589" y="0"/>
                  </a:moveTo>
                  <a:cubicBezTo>
                    <a:pt x="159" y="37"/>
                    <a:pt x="1" y="626"/>
                    <a:pt x="1" y="663"/>
                  </a:cubicBezTo>
                  <a:cubicBezTo>
                    <a:pt x="1" y="700"/>
                    <a:pt x="1" y="738"/>
                    <a:pt x="38" y="738"/>
                  </a:cubicBezTo>
                  <a:cubicBezTo>
                    <a:pt x="85" y="738"/>
                    <a:pt x="122" y="738"/>
                    <a:pt x="159" y="700"/>
                  </a:cubicBezTo>
                  <a:cubicBezTo>
                    <a:pt x="159" y="663"/>
                    <a:pt x="271" y="196"/>
                    <a:pt x="626" y="159"/>
                  </a:cubicBezTo>
                  <a:cubicBezTo>
                    <a:pt x="663" y="159"/>
                    <a:pt x="738" y="159"/>
                    <a:pt x="785" y="196"/>
                  </a:cubicBezTo>
                  <a:cubicBezTo>
                    <a:pt x="859" y="308"/>
                    <a:pt x="859" y="588"/>
                    <a:pt x="859" y="700"/>
                  </a:cubicBezTo>
                  <a:cubicBezTo>
                    <a:pt x="859" y="738"/>
                    <a:pt x="897" y="775"/>
                    <a:pt x="934" y="775"/>
                  </a:cubicBezTo>
                  <a:cubicBezTo>
                    <a:pt x="971" y="775"/>
                    <a:pt x="1018" y="738"/>
                    <a:pt x="1018" y="700"/>
                  </a:cubicBezTo>
                  <a:cubicBezTo>
                    <a:pt x="1018" y="700"/>
                    <a:pt x="1055" y="308"/>
                    <a:pt x="859" y="121"/>
                  </a:cubicBezTo>
                  <a:cubicBezTo>
                    <a:pt x="822" y="37"/>
                    <a:pt x="701" y="0"/>
                    <a:pt x="589" y="0"/>
                  </a:cubicBezTo>
                  <a:close/>
                </a:path>
              </a:pathLst>
            </a:custGeom>
            <a:solidFill>
              <a:srgbClr val="5A25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1" name="Google Shape;2296;p50">
              <a:extLst>
                <a:ext uri="{FF2B5EF4-FFF2-40B4-BE49-F238E27FC236}">
                  <a16:creationId xmlns:a16="http://schemas.microsoft.com/office/drawing/2014/main" xmlns="" id="{9BA6E280-89DE-D07B-C60E-858EE474B790}"/>
                </a:ext>
              </a:extLst>
            </p:cNvPr>
            <p:cNvSpPr/>
            <p:nvPr/>
          </p:nvSpPr>
          <p:spPr>
            <a:xfrm>
              <a:off x="950635" y="2746300"/>
              <a:ext cx="57729" cy="41558"/>
            </a:xfrm>
            <a:custGeom>
              <a:avLst/>
              <a:gdLst/>
              <a:ahLst/>
              <a:cxnLst/>
              <a:rect l="l" t="t" r="r" b="b"/>
              <a:pathLst>
                <a:path w="1046" h="753" extrusionOk="0">
                  <a:moveTo>
                    <a:pt x="668" y="1"/>
                  </a:moveTo>
                  <a:cubicBezTo>
                    <a:pt x="641" y="1"/>
                    <a:pt x="611" y="5"/>
                    <a:pt x="579" y="15"/>
                  </a:cubicBezTo>
                  <a:cubicBezTo>
                    <a:pt x="159" y="15"/>
                    <a:pt x="0" y="631"/>
                    <a:pt x="0" y="631"/>
                  </a:cubicBezTo>
                  <a:cubicBezTo>
                    <a:pt x="0" y="678"/>
                    <a:pt x="0" y="716"/>
                    <a:pt x="38" y="753"/>
                  </a:cubicBezTo>
                  <a:cubicBezTo>
                    <a:pt x="75" y="753"/>
                    <a:pt x="112" y="716"/>
                    <a:pt x="159" y="678"/>
                  </a:cubicBezTo>
                  <a:cubicBezTo>
                    <a:pt x="159" y="678"/>
                    <a:pt x="271" y="165"/>
                    <a:pt x="579" y="127"/>
                  </a:cubicBezTo>
                  <a:cubicBezTo>
                    <a:pt x="663" y="127"/>
                    <a:pt x="700" y="165"/>
                    <a:pt x="738" y="211"/>
                  </a:cubicBezTo>
                  <a:cubicBezTo>
                    <a:pt x="859" y="323"/>
                    <a:pt x="859" y="594"/>
                    <a:pt x="859" y="678"/>
                  </a:cubicBezTo>
                  <a:cubicBezTo>
                    <a:pt x="859" y="716"/>
                    <a:pt x="896" y="753"/>
                    <a:pt x="934" y="753"/>
                  </a:cubicBezTo>
                  <a:cubicBezTo>
                    <a:pt x="971" y="753"/>
                    <a:pt x="1008" y="753"/>
                    <a:pt x="1008" y="716"/>
                  </a:cubicBezTo>
                  <a:cubicBezTo>
                    <a:pt x="1008" y="678"/>
                    <a:pt x="1046" y="286"/>
                    <a:pt x="859" y="90"/>
                  </a:cubicBezTo>
                  <a:cubicBezTo>
                    <a:pt x="797" y="35"/>
                    <a:pt x="741" y="1"/>
                    <a:pt x="668" y="1"/>
                  </a:cubicBezTo>
                  <a:close/>
                </a:path>
              </a:pathLst>
            </a:custGeom>
            <a:solidFill>
              <a:srgbClr val="5A25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2" name="Google Shape;2297;p50">
              <a:extLst>
                <a:ext uri="{FF2B5EF4-FFF2-40B4-BE49-F238E27FC236}">
                  <a16:creationId xmlns:a16="http://schemas.microsoft.com/office/drawing/2014/main" xmlns="" id="{ACC1B124-BD32-AB0D-30AB-24BE719DB20D}"/>
                </a:ext>
              </a:extLst>
            </p:cNvPr>
            <p:cNvSpPr/>
            <p:nvPr/>
          </p:nvSpPr>
          <p:spPr>
            <a:xfrm>
              <a:off x="624517" y="2540276"/>
              <a:ext cx="418395" cy="215131"/>
            </a:xfrm>
            <a:custGeom>
              <a:avLst/>
              <a:gdLst/>
              <a:ahLst/>
              <a:cxnLst/>
              <a:rect l="l" t="t" r="r" b="b"/>
              <a:pathLst>
                <a:path w="7581" h="3898" extrusionOk="0">
                  <a:moveTo>
                    <a:pt x="4226" y="1"/>
                  </a:moveTo>
                  <a:cubicBezTo>
                    <a:pt x="4026" y="1"/>
                    <a:pt x="3821" y="40"/>
                    <a:pt x="3613" y="127"/>
                  </a:cubicBezTo>
                  <a:cubicBezTo>
                    <a:pt x="1476" y="1023"/>
                    <a:pt x="1" y="1686"/>
                    <a:pt x="738" y="3823"/>
                  </a:cubicBezTo>
                  <a:cubicBezTo>
                    <a:pt x="738" y="3823"/>
                    <a:pt x="850" y="3897"/>
                    <a:pt x="1063" y="3897"/>
                  </a:cubicBezTo>
                  <a:cubicBezTo>
                    <a:pt x="1539" y="3897"/>
                    <a:pt x="2518" y="3528"/>
                    <a:pt x="3884" y="1144"/>
                  </a:cubicBezTo>
                  <a:cubicBezTo>
                    <a:pt x="3884" y="1144"/>
                    <a:pt x="6150" y="3482"/>
                    <a:pt x="7167" y="3482"/>
                  </a:cubicBezTo>
                  <a:cubicBezTo>
                    <a:pt x="7190" y="3482"/>
                    <a:pt x="7213" y="3480"/>
                    <a:pt x="7235" y="3478"/>
                  </a:cubicBezTo>
                  <a:cubicBezTo>
                    <a:pt x="7580" y="3402"/>
                    <a:pt x="6092" y="1"/>
                    <a:pt x="4226" y="1"/>
                  </a:cubicBezTo>
                  <a:close/>
                </a:path>
              </a:pathLst>
            </a:custGeom>
            <a:solidFill>
              <a:srgbClr val="5A25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3" name="Google Shape;2298;p50">
              <a:extLst>
                <a:ext uri="{FF2B5EF4-FFF2-40B4-BE49-F238E27FC236}">
                  <a16:creationId xmlns:a16="http://schemas.microsoft.com/office/drawing/2014/main" xmlns="" id="{36D389AA-D47D-77EC-1647-DA5D1B043C84}"/>
                </a:ext>
              </a:extLst>
            </p:cNvPr>
            <p:cNvSpPr/>
            <p:nvPr/>
          </p:nvSpPr>
          <p:spPr>
            <a:xfrm rot="-401359">
              <a:off x="734577" y="2565438"/>
              <a:ext cx="244666" cy="133514"/>
            </a:xfrm>
            <a:prstGeom prst="ellipse">
              <a:avLst/>
            </a:prstGeom>
            <a:solidFill>
              <a:srgbClr val="5A25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4" name="Google Shape;2299;p50">
              <a:extLst>
                <a:ext uri="{FF2B5EF4-FFF2-40B4-BE49-F238E27FC236}">
                  <a16:creationId xmlns:a16="http://schemas.microsoft.com/office/drawing/2014/main" xmlns="" id="{279FB47E-AE5A-A6D3-87C2-F34938F46E41}"/>
                </a:ext>
              </a:extLst>
            </p:cNvPr>
            <p:cNvSpPr/>
            <p:nvPr/>
          </p:nvSpPr>
          <p:spPr>
            <a:xfrm>
              <a:off x="579194" y="3041291"/>
              <a:ext cx="148406" cy="252991"/>
            </a:xfrm>
            <a:custGeom>
              <a:avLst/>
              <a:gdLst/>
              <a:ahLst/>
              <a:cxnLst/>
              <a:rect l="l" t="t" r="r" b="b"/>
              <a:pathLst>
                <a:path w="2689" h="4584" extrusionOk="0">
                  <a:moveTo>
                    <a:pt x="2689" y="0"/>
                  </a:moveTo>
                  <a:lnTo>
                    <a:pt x="2689" y="0"/>
                  </a:lnTo>
                  <a:cubicBezTo>
                    <a:pt x="2689" y="0"/>
                    <a:pt x="1597" y="37"/>
                    <a:pt x="1522" y="149"/>
                  </a:cubicBezTo>
                  <a:cubicBezTo>
                    <a:pt x="1522" y="149"/>
                    <a:pt x="542" y="1279"/>
                    <a:pt x="0" y="4583"/>
                  </a:cubicBezTo>
                  <a:lnTo>
                    <a:pt x="2026" y="971"/>
                  </a:lnTo>
                  <a:cubicBezTo>
                    <a:pt x="2026" y="971"/>
                    <a:pt x="2175" y="653"/>
                    <a:pt x="2689"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5" name="Google Shape;2300;p50">
              <a:extLst>
                <a:ext uri="{FF2B5EF4-FFF2-40B4-BE49-F238E27FC236}">
                  <a16:creationId xmlns:a16="http://schemas.microsoft.com/office/drawing/2014/main" xmlns="" id="{9AC86906-0711-6CBF-4BE7-D71F7BCC2C38}"/>
                </a:ext>
              </a:extLst>
            </p:cNvPr>
            <p:cNvSpPr/>
            <p:nvPr/>
          </p:nvSpPr>
          <p:spPr>
            <a:xfrm>
              <a:off x="583346" y="3019987"/>
              <a:ext cx="356527" cy="623150"/>
            </a:xfrm>
            <a:custGeom>
              <a:avLst/>
              <a:gdLst/>
              <a:ahLst/>
              <a:cxnLst/>
              <a:rect l="l" t="t" r="r" b="b"/>
              <a:pathLst>
                <a:path w="6460" h="11291" extrusionOk="0">
                  <a:moveTo>
                    <a:pt x="2487" y="1"/>
                  </a:moveTo>
                  <a:cubicBezTo>
                    <a:pt x="1971" y="1"/>
                    <a:pt x="1217" y="459"/>
                    <a:pt x="747" y="1786"/>
                  </a:cubicBezTo>
                  <a:cubicBezTo>
                    <a:pt x="747" y="1786"/>
                    <a:pt x="1244" y="760"/>
                    <a:pt x="1980" y="760"/>
                  </a:cubicBezTo>
                  <a:cubicBezTo>
                    <a:pt x="2140" y="760"/>
                    <a:pt x="2312" y="809"/>
                    <a:pt x="2492" y="927"/>
                  </a:cubicBezTo>
                  <a:cubicBezTo>
                    <a:pt x="3659" y="1740"/>
                    <a:pt x="4667" y="4157"/>
                    <a:pt x="5218" y="8087"/>
                  </a:cubicBezTo>
                  <a:cubicBezTo>
                    <a:pt x="5367" y="9095"/>
                    <a:pt x="4788" y="9795"/>
                    <a:pt x="3780" y="10065"/>
                  </a:cubicBezTo>
                  <a:cubicBezTo>
                    <a:pt x="3391" y="10173"/>
                    <a:pt x="2980" y="10215"/>
                    <a:pt x="2577" y="10215"/>
                  </a:cubicBezTo>
                  <a:cubicBezTo>
                    <a:pt x="1241" y="10215"/>
                    <a:pt x="0" y="9757"/>
                    <a:pt x="0" y="9757"/>
                  </a:cubicBezTo>
                  <a:lnTo>
                    <a:pt x="0" y="10765"/>
                  </a:lnTo>
                  <a:cubicBezTo>
                    <a:pt x="0" y="10765"/>
                    <a:pt x="672" y="11290"/>
                    <a:pt x="1899" y="11290"/>
                  </a:cubicBezTo>
                  <a:cubicBezTo>
                    <a:pt x="2471" y="11290"/>
                    <a:pt x="3165" y="11176"/>
                    <a:pt x="3967" y="10840"/>
                  </a:cubicBezTo>
                  <a:cubicBezTo>
                    <a:pt x="6459" y="9757"/>
                    <a:pt x="6189" y="8432"/>
                    <a:pt x="6189" y="8432"/>
                  </a:cubicBezTo>
                  <a:cubicBezTo>
                    <a:pt x="6189" y="8432"/>
                    <a:pt x="6030" y="1702"/>
                    <a:pt x="2800" y="69"/>
                  </a:cubicBezTo>
                  <a:cubicBezTo>
                    <a:pt x="2713" y="25"/>
                    <a:pt x="2606" y="1"/>
                    <a:pt x="2487" y="1"/>
                  </a:cubicBezTo>
                  <a:close/>
                </a:path>
              </a:pathLst>
            </a:custGeom>
            <a:solidFill>
              <a:srgbClr val="01A09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nvGrpSpPr>
            <p:cNvPr id="186" name="Google Shape;2301;p50">
              <a:extLst>
                <a:ext uri="{FF2B5EF4-FFF2-40B4-BE49-F238E27FC236}">
                  <a16:creationId xmlns:a16="http://schemas.microsoft.com/office/drawing/2014/main" xmlns="" id="{9E37CAC8-0111-E215-0F61-FCCD79EB32C1}"/>
                </a:ext>
              </a:extLst>
            </p:cNvPr>
            <p:cNvGrpSpPr/>
            <p:nvPr/>
          </p:nvGrpSpPr>
          <p:grpSpPr>
            <a:xfrm>
              <a:off x="744556" y="3329990"/>
              <a:ext cx="204037" cy="204865"/>
              <a:chOff x="744556" y="3329990"/>
              <a:chExt cx="204037" cy="204865"/>
            </a:xfrm>
          </p:grpSpPr>
          <p:sp>
            <p:nvSpPr>
              <p:cNvPr id="190" name="Google Shape;2302;p50">
                <a:extLst>
                  <a:ext uri="{FF2B5EF4-FFF2-40B4-BE49-F238E27FC236}">
                    <a16:creationId xmlns:a16="http://schemas.microsoft.com/office/drawing/2014/main" xmlns="" id="{C3251F62-811D-F055-7403-7B92B042EEAB}"/>
                  </a:ext>
                </a:extLst>
              </p:cNvPr>
              <p:cNvSpPr/>
              <p:nvPr/>
            </p:nvSpPr>
            <p:spPr>
              <a:xfrm>
                <a:off x="744556" y="3386394"/>
                <a:ext cx="167502" cy="148461"/>
              </a:xfrm>
              <a:custGeom>
                <a:avLst/>
                <a:gdLst/>
                <a:ahLst/>
                <a:cxnLst/>
                <a:rect l="l" t="t" r="r" b="b"/>
                <a:pathLst>
                  <a:path w="3035" h="2690" extrusionOk="0">
                    <a:moveTo>
                      <a:pt x="1746" y="1"/>
                    </a:moveTo>
                    <a:cubicBezTo>
                      <a:pt x="1746" y="48"/>
                      <a:pt x="1709" y="85"/>
                      <a:pt x="1671" y="122"/>
                    </a:cubicBezTo>
                    <a:cubicBezTo>
                      <a:pt x="1242" y="664"/>
                      <a:pt x="663" y="1056"/>
                      <a:pt x="1" y="1289"/>
                    </a:cubicBezTo>
                    <a:lnTo>
                      <a:pt x="626" y="2689"/>
                    </a:lnTo>
                    <a:cubicBezTo>
                      <a:pt x="1363" y="2334"/>
                      <a:pt x="2960" y="1597"/>
                      <a:pt x="3034" y="1289"/>
                    </a:cubicBezTo>
                    <a:cubicBezTo>
                      <a:pt x="2913" y="430"/>
                      <a:pt x="2259" y="122"/>
                      <a:pt x="1746" y="1"/>
                    </a:cubicBezTo>
                    <a:close/>
                  </a:path>
                </a:pathLst>
              </a:custGeom>
              <a:solidFill>
                <a:srgbClr val="A9534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1" name="Google Shape;2303;p50">
                <a:extLst>
                  <a:ext uri="{FF2B5EF4-FFF2-40B4-BE49-F238E27FC236}">
                    <a16:creationId xmlns:a16="http://schemas.microsoft.com/office/drawing/2014/main" xmlns="" id="{7C8E6D4F-5AF3-07D3-431D-85003983C536}"/>
                  </a:ext>
                </a:extLst>
              </p:cNvPr>
              <p:cNvSpPr/>
              <p:nvPr/>
            </p:nvSpPr>
            <p:spPr>
              <a:xfrm>
                <a:off x="801125" y="3329990"/>
                <a:ext cx="68160" cy="117389"/>
              </a:xfrm>
              <a:custGeom>
                <a:avLst/>
                <a:gdLst/>
                <a:ahLst/>
                <a:cxnLst/>
                <a:rect l="l" t="t" r="r" b="b"/>
                <a:pathLst>
                  <a:path w="1235" h="2127" extrusionOk="0">
                    <a:moveTo>
                      <a:pt x="778" y="0"/>
                    </a:moveTo>
                    <a:cubicBezTo>
                      <a:pt x="753" y="0"/>
                      <a:pt x="734" y="5"/>
                      <a:pt x="721" y="15"/>
                    </a:cubicBezTo>
                    <a:cubicBezTo>
                      <a:pt x="768" y="248"/>
                      <a:pt x="646" y="640"/>
                      <a:pt x="488" y="1023"/>
                    </a:cubicBezTo>
                    <a:cubicBezTo>
                      <a:pt x="376" y="1256"/>
                      <a:pt x="254" y="1452"/>
                      <a:pt x="142" y="1648"/>
                    </a:cubicBezTo>
                    <a:cubicBezTo>
                      <a:pt x="0" y="1857"/>
                      <a:pt x="143" y="2126"/>
                      <a:pt x="342" y="2126"/>
                    </a:cubicBezTo>
                    <a:cubicBezTo>
                      <a:pt x="365" y="2126"/>
                      <a:pt x="389" y="2123"/>
                      <a:pt x="413" y="2115"/>
                    </a:cubicBezTo>
                    <a:lnTo>
                      <a:pt x="450" y="2115"/>
                    </a:lnTo>
                    <a:cubicBezTo>
                      <a:pt x="805" y="2003"/>
                      <a:pt x="1076" y="1648"/>
                      <a:pt x="1076" y="1256"/>
                    </a:cubicBezTo>
                    <a:cubicBezTo>
                      <a:pt x="1076" y="1107"/>
                      <a:pt x="1113" y="948"/>
                      <a:pt x="1113" y="948"/>
                    </a:cubicBezTo>
                    <a:cubicBezTo>
                      <a:pt x="1113" y="948"/>
                      <a:pt x="1234" y="481"/>
                      <a:pt x="1001" y="89"/>
                    </a:cubicBezTo>
                    <a:cubicBezTo>
                      <a:pt x="940" y="35"/>
                      <a:pt x="843" y="0"/>
                      <a:pt x="778" y="0"/>
                    </a:cubicBezTo>
                    <a:close/>
                  </a:path>
                </a:pathLst>
              </a:custGeom>
              <a:solidFill>
                <a:srgbClr val="A9534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2" name="Google Shape;2304;p50">
                <a:extLst>
                  <a:ext uri="{FF2B5EF4-FFF2-40B4-BE49-F238E27FC236}">
                    <a16:creationId xmlns:a16="http://schemas.microsoft.com/office/drawing/2014/main" xmlns="" id="{642DA923-9BD6-5CBF-3E9B-EA66F3447A5D}"/>
                  </a:ext>
                </a:extLst>
              </p:cNvPr>
              <p:cNvSpPr/>
              <p:nvPr/>
            </p:nvSpPr>
            <p:spPr>
              <a:xfrm>
                <a:off x="877453" y="3432974"/>
                <a:ext cx="64462" cy="29030"/>
              </a:xfrm>
              <a:custGeom>
                <a:avLst/>
                <a:gdLst/>
                <a:ahLst/>
                <a:cxnLst/>
                <a:rect l="l" t="t" r="r" b="b"/>
                <a:pathLst>
                  <a:path w="1168" h="526" extrusionOk="0">
                    <a:moveTo>
                      <a:pt x="964" y="1"/>
                    </a:moveTo>
                    <a:cubicBezTo>
                      <a:pt x="940" y="1"/>
                      <a:pt x="917" y="6"/>
                      <a:pt x="897" y="16"/>
                    </a:cubicBezTo>
                    <a:cubicBezTo>
                      <a:pt x="552" y="174"/>
                      <a:pt x="1" y="324"/>
                      <a:pt x="38" y="482"/>
                    </a:cubicBezTo>
                    <a:cubicBezTo>
                      <a:pt x="50" y="513"/>
                      <a:pt x="96" y="526"/>
                      <a:pt x="163" y="526"/>
                    </a:cubicBezTo>
                    <a:cubicBezTo>
                      <a:pt x="363" y="526"/>
                      <a:pt x="753" y="414"/>
                      <a:pt x="1018" y="324"/>
                    </a:cubicBezTo>
                    <a:cubicBezTo>
                      <a:pt x="1130" y="324"/>
                      <a:pt x="1168" y="212"/>
                      <a:pt x="1130" y="90"/>
                    </a:cubicBezTo>
                    <a:cubicBezTo>
                      <a:pt x="1103" y="36"/>
                      <a:pt x="1031" y="1"/>
                      <a:pt x="964" y="1"/>
                    </a:cubicBezTo>
                    <a:close/>
                  </a:path>
                </a:pathLst>
              </a:custGeom>
              <a:solidFill>
                <a:srgbClr val="A9534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3" name="Google Shape;2305;p50">
                <a:extLst>
                  <a:ext uri="{FF2B5EF4-FFF2-40B4-BE49-F238E27FC236}">
                    <a16:creationId xmlns:a16="http://schemas.microsoft.com/office/drawing/2014/main" xmlns="" id="{7D6DA4AE-C34F-42A6-CE39-16FC9836C176}"/>
                  </a:ext>
                </a:extLst>
              </p:cNvPr>
              <p:cNvSpPr/>
              <p:nvPr/>
            </p:nvSpPr>
            <p:spPr>
              <a:xfrm>
                <a:off x="875411" y="3428890"/>
                <a:ext cx="71140" cy="37419"/>
              </a:xfrm>
              <a:custGeom>
                <a:avLst/>
                <a:gdLst/>
                <a:ahLst/>
                <a:cxnLst/>
                <a:rect l="l" t="t" r="r" b="b"/>
                <a:pathLst>
                  <a:path w="1289" h="678" extrusionOk="0">
                    <a:moveTo>
                      <a:pt x="1009" y="164"/>
                    </a:moveTo>
                    <a:cubicBezTo>
                      <a:pt x="1055" y="164"/>
                      <a:pt x="1055" y="164"/>
                      <a:pt x="1093" y="211"/>
                    </a:cubicBezTo>
                    <a:lnTo>
                      <a:pt x="1093" y="286"/>
                    </a:lnTo>
                    <a:cubicBezTo>
                      <a:pt x="1093" y="323"/>
                      <a:pt x="1055" y="323"/>
                      <a:pt x="1055" y="323"/>
                    </a:cubicBezTo>
                    <a:cubicBezTo>
                      <a:pt x="859" y="398"/>
                      <a:pt x="393" y="519"/>
                      <a:pt x="197" y="519"/>
                    </a:cubicBezTo>
                    <a:cubicBezTo>
                      <a:pt x="271" y="444"/>
                      <a:pt x="505" y="360"/>
                      <a:pt x="663" y="286"/>
                    </a:cubicBezTo>
                    <a:cubicBezTo>
                      <a:pt x="775" y="248"/>
                      <a:pt x="897" y="211"/>
                      <a:pt x="971" y="164"/>
                    </a:cubicBezTo>
                    <a:close/>
                    <a:moveTo>
                      <a:pt x="987" y="1"/>
                    </a:moveTo>
                    <a:cubicBezTo>
                      <a:pt x="955" y="1"/>
                      <a:pt x="925" y="6"/>
                      <a:pt x="897" y="15"/>
                    </a:cubicBezTo>
                    <a:cubicBezTo>
                      <a:pt x="822" y="90"/>
                      <a:pt x="701" y="127"/>
                      <a:pt x="626" y="164"/>
                    </a:cubicBezTo>
                    <a:cubicBezTo>
                      <a:pt x="271" y="286"/>
                      <a:pt x="75" y="360"/>
                      <a:pt x="38" y="482"/>
                    </a:cubicBezTo>
                    <a:cubicBezTo>
                      <a:pt x="0" y="519"/>
                      <a:pt x="0" y="556"/>
                      <a:pt x="38" y="594"/>
                    </a:cubicBezTo>
                    <a:cubicBezTo>
                      <a:pt x="38" y="631"/>
                      <a:pt x="75" y="678"/>
                      <a:pt x="197" y="678"/>
                    </a:cubicBezTo>
                    <a:cubicBezTo>
                      <a:pt x="355" y="678"/>
                      <a:pt x="626" y="631"/>
                      <a:pt x="1093" y="482"/>
                    </a:cubicBezTo>
                    <a:cubicBezTo>
                      <a:pt x="1130" y="482"/>
                      <a:pt x="1205" y="444"/>
                      <a:pt x="1242" y="360"/>
                    </a:cubicBezTo>
                    <a:cubicBezTo>
                      <a:pt x="1289" y="286"/>
                      <a:pt x="1242" y="211"/>
                      <a:pt x="1242" y="127"/>
                    </a:cubicBezTo>
                    <a:cubicBezTo>
                      <a:pt x="1186" y="43"/>
                      <a:pt x="1083" y="1"/>
                      <a:pt x="987" y="1"/>
                    </a:cubicBezTo>
                    <a:close/>
                  </a:path>
                </a:pathLst>
              </a:custGeom>
              <a:solidFill>
                <a:srgbClr val="A9534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4" name="Google Shape;2306;p50">
                <a:extLst>
                  <a:ext uri="{FF2B5EF4-FFF2-40B4-BE49-F238E27FC236}">
                    <a16:creationId xmlns:a16="http://schemas.microsoft.com/office/drawing/2014/main" xmlns="" id="{493C3675-5788-C243-C156-453E897E83B6}"/>
                  </a:ext>
                </a:extLst>
              </p:cNvPr>
              <p:cNvSpPr/>
              <p:nvPr/>
            </p:nvSpPr>
            <p:spPr>
              <a:xfrm>
                <a:off x="869230" y="3411395"/>
                <a:ext cx="77321" cy="36812"/>
              </a:xfrm>
              <a:custGeom>
                <a:avLst/>
                <a:gdLst/>
                <a:ahLst/>
                <a:cxnLst/>
                <a:rect l="l" t="t" r="r" b="b"/>
                <a:pathLst>
                  <a:path w="1401" h="667" extrusionOk="0">
                    <a:moveTo>
                      <a:pt x="1184" y="0"/>
                    </a:moveTo>
                    <a:cubicBezTo>
                      <a:pt x="1164" y="0"/>
                      <a:pt x="1143" y="5"/>
                      <a:pt x="1121" y="15"/>
                    </a:cubicBezTo>
                    <a:cubicBezTo>
                      <a:pt x="738" y="211"/>
                      <a:pt x="0" y="481"/>
                      <a:pt x="112" y="640"/>
                    </a:cubicBezTo>
                    <a:cubicBezTo>
                      <a:pt x="137" y="659"/>
                      <a:pt x="173" y="667"/>
                      <a:pt x="217" y="667"/>
                    </a:cubicBezTo>
                    <a:cubicBezTo>
                      <a:pt x="457" y="667"/>
                      <a:pt x="948" y="421"/>
                      <a:pt x="1279" y="295"/>
                    </a:cubicBezTo>
                    <a:cubicBezTo>
                      <a:pt x="1354" y="248"/>
                      <a:pt x="1401" y="173"/>
                      <a:pt x="1354" y="99"/>
                    </a:cubicBezTo>
                    <a:lnTo>
                      <a:pt x="1317" y="99"/>
                    </a:lnTo>
                    <a:cubicBezTo>
                      <a:pt x="1289" y="37"/>
                      <a:pt x="1241" y="0"/>
                      <a:pt x="1184" y="0"/>
                    </a:cubicBezTo>
                    <a:close/>
                  </a:path>
                </a:pathLst>
              </a:custGeom>
              <a:solidFill>
                <a:srgbClr val="A9534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5" name="Google Shape;2307;p50">
                <a:extLst>
                  <a:ext uri="{FF2B5EF4-FFF2-40B4-BE49-F238E27FC236}">
                    <a16:creationId xmlns:a16="http://schemas.microsoft.com/office/drawing/2014/main" xmlns="" id="{1AB007DF-3EAB-E67C-CB00-0FF3F323B121}"/>
                  </a:ext>
                </a:extLst>
              </p:cNvPr>
              <p:cNvSpPr/>
              <p:nvPr/>
            </p:nvSpPr>
            <p:spPr>
              <a:xfrm>
                <a:off x="871272" y="3407311"/>
                <a:ext cx="77321" cy="46139"/>
              </a:xfrm>
              <a:custGeom>
                <a:avLst/>
                <a:gdLst/>
                <a:ahLst/>
                <a:cxnLst/>
                <a:rect l="l" t="t" r="r" b="b"/>
                <a:pathLst>
                  <a:path w="1401" h="836" extrusionOk="0">
                    <a:moveTo>
                      <a:pt x="1163" y="157"/>
                    </a:moveTo>
                    <a:cubicBezTo>
                      <a:pt x="1189" y="157"/>
                      <a:pt x="1216" y="183"/>
                      <a:pt x="1242" y="210"/>
                    </a:cubicBezTo>
                    <a:lnTo>
                      <a:pt x="1242" y="247"/>
                    </a:lnTo>
                    <a:cubicBezTo>
                      <a:pt x="1242" y="285"/>
                      <a:pt x="1205" y="285"/>
                      <a:pt x="1205" y="285"/>
                    </a:cubicBezTo>
                    <a:lnTo>
                      <a:pt x="1130" y="322"/>
                    </a:lnTo>
                    <a:cubicBezTo>
                      <a:pt x="948" y="434"/>
                      <a:pt x="430" y="643"/>
                      <a:pt x="199" y="643"/>
                    </a:cubicBezTo>
                    <a:cubicBezTo>
                      <a:pt x="181" y="643"/>
                      <a:pt x="164" y="642"/>
                      <a:pt x="150" y="639"/>
                    </a:cubicBezTo>
                    <a:cubicBezTo>
                      <a:pt x="272" y="555"/>
                      <a:pt x="580" y="443"/>
                      <a:pt x="776" y="322"/>
                    </a:cubicBezTo>
                    <a:cubicBezTo>
                      <a:pt x="897" y="285"/>
                      <a:pt x="1046" y="210"/>
                      <a:pt x="1130" y="173"/>
                    </a:cubicBezTo>
                    <a:cubicBezTo>
                      <a:pt x="1141" y="162"/>
                      <a:pt x="1152" y="157"/>
                      <a:pt x="1163" y="157"/>
                    </a:cubicBezTo>
                    <a:close/>
                    <a:moveTo>
                      <a:pt x="1139" y="0"/>
                    </a:moveTo>
                    <a:cubicBezTo>
                      <a:pt x="1108" y="0"/>
                      <a:pt x="1076" y="5"/>
                      <a:pt x="1046" y="14"/>
                    </a:cubicBezTo>
                    <a:cubicBezTo>
                      <a:pt x="972" y="89"/>
                      <a:pt x="850" y="135"/>
                      <a:pt x="701" y="173"/>
                    </a:cubicBezTo>
                    <a:cubicBezTo>
                      <a:pt x="234" y="406"/>
                      <a:pt x="1" y="518"/>
                      <a:pt x="1" y="639"/>
                    </a:cubicBezTo>
                    <a:cubicBezTo>
                      <a:pt x="1" y="677"/>
                      <a:pt x="1" y="714"/>
                      <a:pt x="38" y="751"/>
                    </a:cubicBezTo>
                    <a:cubicBezTo>
                      <a:pt x="75" y="789"/>
                      <a:pt x="113" y="835"/>
                      <a:pt x="197" y="835"/>
                    </a:cubicBezTo>
                    <a:cubicBezTo>
                      <a:pt x="430" y="835"/>
                      <a:pt x="776" y="677"/>
                      <a:pt x="1168" y="481"/>
                    </a:cubicBezTo>
                    <a:lnTo>
                      <a:pt x="1280" y="443"/>
                    </a:lnTo>
                    <a:lnTo>
                      <a:pt x="1401" y="322"/>
                    </a:lnTo>
                    <a:cubicBezTo>
                      <a:pt x="1401" y="247"/>
                      <a:pt x="1401" y="173"/>
                      <a:pt x="1364" y="135"/>
                    </a:cubicBezTo>
                    <a:cubicBezTo>
                      <a:pt x="1328" y="44"/>
                      <a:pt x="1235" y="0"/>
                      <a:pt x="1139" y="0"/>
                    </a:cubicBezTo>
                    <a:close/>
                  </a:path>
                </a:pathLst>
              </a:custGeom>
              <a:solidFill>
                <a:srgbClr val="A9534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6" name="Google Shape;2308;p50">
                <a:extLst>
                  <a:ext uri="{FF2B5EF4-FFF2-40B4-BE49-F238E27FC236}">
                    <a16:creationId xmlns:a16="http://schemas.microsoft.com/office/drawing/2014/main" xmlns="" id="{62B7C08B-F108-F3A2-6D5A-E929360440BF}"/>
                  </a:ext>
                </a:extLst>
              </p:cNvPr>
              <p:cNvSpPr/>
              <p:nvPr/>
            </p:nvSpPr>
            <p:spPr>
              <a:xfrm>
                <a:off x="853777" y="3385621"/>
                <a:ext cx="90180" cy="48236"/>
              </a:xfrm>
              <a:custGeom>
                <a:avLst/>
                <a:gdLst/>
                <a:ahLst/>
                <a:cxnLst/>
                <a:rect l="l" t="t" r="r" b="b"/>
                <a:pathLst>
                  <a:path w="1634" h="874" extrusionOk="0">
                    <a:moveTo>
                      <a:pt x="1377" y="1"/>
                    </a:moveTo>
                    <a:cubicBezTo>
                      <a:pt x="1347" y="1"/>
                      <a:pt x="1316" y="6"/>
                      <a:pt x="1289" y="15"/>
                    </a:cubicBezTo>
                    <a:cubicBezTo>
                      <a:pt x="785" y="295"/>
                      <a:pt x="0" y="603"/>
                      <a:pt x="122" y="836"/>
                    </a:cubicBezTo>
                    <a:cubicBezTo>
                      <a:pt x="128" y="862"/>
                      <a:pt x="154" y="873"/>
                      <a:pt x="197" y="873"/>
                    </a:cubicBezTo>
                    <a:cubicBezTo>
                      <a:pt x="417" y="873"/>
                      <a:pt x="1062" y="571"/>
                      <a:pt x="1485" y="407"/>
                    </a:cubicBezTo>
                    <a:cubicBezTo>
                      <a:pt x="1597" y="370"/>
                      <a:pt x="1634" y="248"/>
                      <a:pt x="1597" y="136"/>
                    </a:cubicBezTo>
                    <a:cubicBezTo>
                      <a:pt x="1568" y="45"/>
                      <a:pt x="1471" y="1"/>
                      <a:pt x="1377" y="1"/>
                    </a:cubicBezTo>
                    <a:close/>
                  </a:path>
                </a:pathLst>
              </a:custGeom>
              <a:solidFill>
                <a:srgbClr val="A9534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7" name="Google Shape;2309;p50">
                <a:extLst>
                  <a:ext uri="{FF2B5EF4-FFF2-40B4-BE49-F238E27FC236}">
                    <a16:creationId xmlns:a16="http://schemas.microsoft.com/office/drawing/2014/main" xmlns="" id="{324B6C89-A780-562F-E222-CDA063756352}"/>
                  </a:ext>
                </a:extLst>
              </p:cNvPr>
              <p:cNvSpPr/>
              <p:nvPr/>
            </p:nvSpPr>
            <p:spPr>
              <a:xfrm>
                <a:off x="849637" y="3380764"/>
                <a:ext cx="98956" cy="57232"/>
              </a:xfrm>
              <a:custGeom>
                <a:avLst/>
                <a:gdLst/>
                <a:ahLst/>
                <a:cxnLst/>
                <a:rect l="l" t="t" r="r" b="b"/>
                <a:pathLst>
                  <a:path w="1793" h="1037" extrusionOk="0">
                    <a:moveTo>
                      <a:pt x="1522" y="187"/>
                    </a:moveTo>
                    <a:cubicBezTo>
                      <a:pt x="1560" y="187"/>
                      <a:pt x="1597" y="224"/>
                      <a:pt x="1597" y="262"/>
                    </a:cubicBezTo>
                    <a:cubicBezTo>
                      <a:pt x="1634" y="336"/>
                      <a:pt x="1597" y="420"/>
                      <a:pt x="1522" y="420"/>
                    </a:cubicBezTo>
                    <a:cubicBezTo>
                      <a:pt x="1401" y="458"/>
                      <a:pt x="1289" y="532"/>
                      <a:pt x="1168" y="570"/>
                    </a:cubicBezTo>
                    <a:cubicBezTo>
                      <a:pt x="882" y="682"/>
                      <a:pt x="428" y="891"/>
                      <a:pt x="266" y="891"/>
                    </a:cubicBezTo>
                    <a:cubicBezTo>
                      <a:pt x="254" y="891"/>
                      <a:pt x="243" y="890"/>
                      <a:pt x="234" y="887"/>
                    </a:cubicBezTo>
                    <a:cubicBezTo>
                      <a:pt x="234" y="766"/>
                      <a:pt x="776" y="495"/>
                      <a:pt x="1009" y="383"/>
                    </a:cubicBezTo>
                    <a:cubicBezTo>
                      <a:pt x="1168" y="299"/>
                      <a:pt x="1289" y="262"/>
                      <a:pt x="1401" y="187"/>
                    </a:cubicBezTo>
                    <a:close/>
                    <a:moveTo>
                      <a:pt x="1462" y="0"/>
                    </a:moveTo>
                    <a:cubicBezTo>
                      <a:pt x="1413" y="0"/>
                      <a:pt x="1364" y="10"/>
                      <a:pt x="1326" y="28"/>
                    </a:cubicBezTo>
                    <a:cubicBezTo>
                      <a:pt x="1205" y="103"/>
                      <a:pt x="1093" y="187"/>
                      <a:pt x="934" y="224"/>
                    </a:cubicBezTo>
                    <a:cubicBezTo>
                      <a:pt x="430" y="495"/>
                      <a:pt x="1" y="728"/>
                      <a:pt x="122" y="924"/>
                    </a:cubicBezTo>
                    <a:cubicBezTo>
                      <a:pt x="122" y="999"/>
                      <a:pt x="197" y="1036"/>
                      <a:pt x="271" y="1036"/>
                    </a:cubicBezTo>
                    <a:cubicBezTo>
                      <a:pt x="467" y="1036"/>
                      <a:pt x="776" y="924"/>
                      <a:pt x="1205" y="728"/>
                    </a:cubicBezTo>
                    <a:cubicBezTo>
                      <a:pt x="1364" y="691"/>
                      <a:pt x="1476" y="616"/>
                      <a:pt x="1597" y="570"/>
                    </a:cubicBezTo>
                    <a:cubicBezTo>
                      <a:pt x="1709" y="532"/>
                      <a:pt x="1793" y="336"/>
                      <a:pt x="1756" y="187"/>
                    </a:cubicBezTo>
                    <a:cubicBezTo>
                      <a:pt x="1709" y="103"/>
                      <a:pt x="1672" y="66"/>
                      <a:pt x="1597" y="28"/>
                    </a:cubicBezTo>
                    <a:cubicBezTo>
                      <a:pt x="1560" y="10"/>
                      <a:pt x="1511" y="0"/>
                      <a:pt x="1462" y="0"/>
                    </a:cubicBezTo>
                    <a:close/>
                  </a:path>
                </a:pathLst>
              </a:custGeom>
              <a:solidFill>
                <a:srgbClr val="A9534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8" name="Google Shape;2310;p50">
                <a:extLst>
                  <a:ext uri="{FF2B5EF4-FFF2-40B4-BE49-F238E27FC236}">
                    <a16:creationId xmlns:a16="http://schemas.microsoft.com/office/drawing/2014/main" xmlns="" id="{7381131B-23EF-CE87-ED7D-AE29F1B5B856}"/>
                  </a:ext>
                </a:extLst>
              </p:cNvPr>
              <p:cNvSpPr/>
              <p:nvPr/>
            </p:nvSpPr>
            <p:spPr>
              <a:xfrm>
                <a:off x="845553" y="3368126"/>
                <a:ext cx="72685" cy="39792"/>
              </a:xfrm>
              <a:custGeom>
                <a:avLst/>
                <a:gdLst/>
                <a:ahLst/>
                <a:cxnLst/>
                <a:rect l="l" t="t" r="r" b="b"/>
                <a:pathLst>
                  <a:path w="1317" h="721" extrusionOk="0">
                    <a:moveTo>
                      <a:pt x="1076" y="0"/>
                    </a:moveTo>
                    <a:cubicBezTo>
                      <a:pt x="1041" y="0"/>
                      <a:pt x="1005" y="8"/>
                      <a:pt x="971" y="24"/>
                    </a:cubicBezTo>
                    <a:cubicBezTo>
                      <a:pt x="429" y="295"/>
                      <a:pt x="0" y="612"/>
                      <a:pt x="112" y="687"/>
                    </a:cubicBezTo>
                    <a:cubicBezTo>
                      <a:pt x="138" y="710"/>
                      <a:pt x="181" y="721"/>
                      <a:pt x="237" y="721"/>
                    </a:cubicBezTo>
                    <a:cubicBezTo>
                      <a:pt x="444" y="721"/>
                      <a:pt x="829" y="578"/>
                      <a:pt x="1167" y="453"/>
                    </a:cubicBezTo>
                    <a:cubicBezTo>
                      <a:pt x="1242" y="453"/>
                      <a:pt x="1316" y="332"/>
                      <a:pt x="1316" y="220"/>
                    </a:cubicBezTo>
                    <a:cubicBezTo>
                      <a:pt x="1316" y="96"/>
                      <a:pt x="1202" y="0"/>
                      <a:pt x="1076" y="0"/>
                    </a:cubicBezTo>
                    <a:close/>
                  </a:path>
                </a:pathLst>
              </a:custGeom>
              <a:solidFill>
                <a:srgbClr val="A9534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9" name="Google Shape;2311;p50">
                <a:extLst>
                  <a:ext uri="{FF2B5EF4-FFF2-40B4-BE49-F238E27FC236}">
                    <a16:creationId xmlns:a16="http://schemas.microsoft.com/office/drawing/2014/main" xmlns="" id="{9F068ACA-6527-EC7F-7BA2-C4D0258E1529}"/>
                  </a:ext>
                </a:extLst>
              </p:cNvPr>
              <p:cNvSpPr/>
              <p:nvPr/>
            </p:nvSpPr>
            <p:spPr>
              <a:xfrm>
                <a:off x="847595" y="3363766"/>
                <a:ext cx="75279" cy="48457"/>
              </a:xfrm>
              <a:custGeom>
                <a:avLst/>
                <a:gdLst/>
                <a:ahLst/>
                <a:cxnLst/>
                <a:rect l="l" t="t" r="r" b="b"/>
                <a:pathLst>
                  <a:path w="1364" h="878" extrusionOk="0">
                    <a:moveTo>
                      <a:pt x="1033" y="149"/>
                    </a:moveTo>
                    <a:cubicBezTo>
                      <a:pt x="1058" y="149"/>
                      <a:pt x="1088" y="159"/>
                      <a:pt x="1130" y="177"/>
                    </a:cubicBezTo>
                    <a:cubicBezTo>
                      <a:pt x="1167" y="177"/>
                      <a:pt x="1205" y="262"/>
                      <a:pt x="1205" y="299"/>
                    </a:cubicBezTo>
                    <a:lnTo>
                      <a:pt x="1205" y="336"/>
                    </a:lnTo>
                    <a:cubicBezTo>
                      <a:pt x="1205" y="374"/>
                      <a:pt x="1167" y="458"/>
                      <a:pt x="1093" y="495"/>
                    </a:cubicBezTo>
                    <a:cubicBezTo>
                      <a:pt x="542" y="691"/>
                      <a:pt x="234" y="728"/>
                      <a:pt x="159" y="728"/>
                    </a:cubicBezTo>
                    <a:cubicBezTo>
                      <a:pt x="196" y="644"/>
                      <a:pt x="430" y="458"/>
                      <a:pt x="971" y="177"/>
                    </a:cubicBezTo>
                    <a:cubicBezTo>
                      <a:pt x="990" y="159"/>
                      <a:pt x="1009" y="149"/>
                      <a:pt x="1033" y="149"/>
                    </a:cubicBezTo>
                    <a:close/>
                    <a:moveTo>
                      <a:pt x="1037" y="0"/>
                    </a:moveTo>
                    <a:cubicBezTo>
                      <a:pt x="983" y="0"/>
                      <a:pt x="934" y="9"/>
                      <a:pt x="897" y="28"/>
                    </a:cubicBezTo>
                    <a:cubicBezTo>
                      <a:pt x="467" y="224"/>
                      <a:pt x="0" y="532"/>
                      <a:pt x="0" y="728"/>
                    </a:cubicBezTo>
                    <a:cubicBezTo>
                      <a:pt x="0" y="766"/>
                      <a:pt x="0" y="803"/>
                      <a:pt x="38" y="840"/>
                    </a:cubicBezTo>
                    <a:cubicBezTo>
                      <a:pt x="38" y="840"/>
                      <a:pt x="75" y="878"/>
                      <a:pt x="196" y="878"/>
                    </a:cubicBezTo>
                    <a:cubicBezTo>
                      <a:pt x="346" y="878"/>
                      <a:pt x="626" y="840"/>
                      <a:pt x="1167" y="607"/>
                    </a:cubicBezTo>
                    <a:cubicBezTo>
                      <a:pt x="1279" y="570"/>
                      <a:pt x="1363" y="458"/>
                      <a:pt x="1363" y="299"/>
                    </a:cubicBezTo>
                    <a:cubicBezTo>
                      <a:pt x="1363" y="177"/>
                      <a:pt x="1279" y="103"/>
                      <a:pt x="1205" y="28"/>
                    </a:cubicBezTo>
                    <a:cubicBezTo>
                      <a:pt x="1149" y="9"/>
                      <a:pt x="1090" y="0"/>
                      <a:pt x="1037" y="0"/>
                    </a:cubicBezTo>
                    <a:close/>
                  </a:path>
                </a:pathLst>
              </a:custGeom>
              <a:solidFill>
                <a:srgbClr val="A9534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187" name="Google Shape;2312;p50">
              <a:extLst>
                <a:ext uri="{FF2B5EF4-FFF2-40B4-BE49-F238E27FC236}">
                  <a16:creationId xmlns:a16="http://schemas.microsoft.com/office/drawing/2014/main" xmlns="" id="{A7CDE339-3940-C47A-AC03-DFAAAEDE38B8}"/>
                </a:ext>
              </a:extLst>
            </p:cNvPr>
            <p:cNvSpPr/>
            <p:nvPr/>
          </p:nvSpPr>
          <p:spPr>
            <a:xfrm>
              <a:off x="510715" y="3057241"/>
              <a:ext cx="321978" cy="550907"/>
            </a:xfrm>
            <a:custGeom>
              <a:avLst/>
              <a:gdLst/>
              <a:ahLst/>
              <a:cxnLst/>
              <a:rect l="l" t="t" r="r" b="b"/>
              <a:pathLst>
                <a:path w="5834" h="9982" extrusionOk="0">
                  <a:moveTo>
                    <a:pt x="4026" y="0"/>
                  </a:moveTo>
                  <a:cubicBezTo>
                    <a:pt x="3597" y="0"/>
                    <a:pt x="3171" y="216"/>
                    <a:pt x="2912" y="598"/>
                  </a:cubicBezTo>
                  <a:cubicBezTo>
                    <a:pt x="0" y="5153"/>
                    <a:pt x="663" y="8420"/>
                    <a:pt x="663" y="8420"/>
                  </a:cubicBezTo>
                  <a:cubicBezTo>
                    <a:pt x="775" y="9857"/>
                    <a:pt x="1633" y="9894"/>
                    <a:pt x="1633" y="9894"/>
                  </a:cubicBezTo>
                  <a:cubicBezTo>
                    <a:pt x="1870" y="9954"/>
                    <a:pt x="2109" y="9982"/>
                    <a:pt x="2346" y="9982"/>
                  </a:cubicBezTo>
                  <a:cubicBezTo>
                    <a:pt x="3658" y="9982"/>
                    <a:pt x="4940" y="9147"/>
                    <a:pt x="5834" y="8420"/>
                  </a:cubicBezTo>
                  <a:cubicBezTo>
                    <a:pt x="5796" y="8261"/>
                    <a:pt x="5750" y="8112"/>
                    <a:pt x="5712" y="7953"/>
                  </a:cubicBezTo>
                  <a:cubicBezTo>
                    <a:pt x="5600" y="7412"/>
                    <a:pt x="5442" y="6898"/>
                    <a:pt x="5367" y="6357"/>
                  </a:cubicBezTo>
                  <a:lnTo>
                    <a:pt x="3696" y="6824"/>
                  </a:lnTo>
                  <a:cubicBezTo>
                    <a:pt x="5050" y="4453"/>
                    <a:pt x="5367" y="3249"/>
                    <a:pt x="5516" y="2231"/>
                  </a:cubicBezTo>
                  <a:cubicBezTo>
                    <a:pt x="5516" y="2119"/>
                    <a:pt x="5563" y="1998"/>
                    <a:pt x="5563" y="1886"/>
                  </a:cubicBezTo>
                  <a:cubicBezTo>
                    <a:pt x="5600" y="953"/>
                    <a:pt x="5171" y="449"/>
                    <a:pt x="4667" y="178"/>
                  </a:cubicBezTo>
                  <a:cubicBezTo>
                    <a:pt x="4467" y="57"/>
                    <a:pt x="4246" y="0"/>
                    <a:pt x="4026" y="0"/>
                  </a:cubicBezTo>
                  <a:close/>
                </a:path>
              </a:pathLst>
            </a:custGeom>
            <a:solidFill>
              <a:srgbClr val="EF419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8" name="Google Shape;2313;p50">
              <a:extLst>
                <a:ext uri="{FF2B5EF4-FFF2-40B4-BE49-F238E27FC236}">
                  <a16:creationId xmlns:a16="http://schemas.microsoft.com/office/drawing/2014/main" xmlns="" id="{EFA67AED-4FE9-5D50-C28A-10DBB58B7CB5}"/>
                </a:ext>
              </a:extLst>
            </p:cNvPr>
            <p:cNvSpPr/>
            <p:nvPr/>
          </p:nvSpPr>
          <p:spPr>
            <a:xfrm>
              <a:off x="740416" y="3277228"/>
              <a:ext cx="70643" cy="141673"/>
            </a:xfrm>
            <a:custGeom>
              <a:avLst/>
              <a:gdLst/>
              <a:ahLst/>
              <a:cxnLst/>
              <a:rect l="l" t="t" r="r" b="b"/>
              <a:pathLst>
                <a:path w="1280" h="2567" extrusionOk="0">
                  <a:moveTo>
                    <a:pt x="850" y="0"/>
                  </a:moveTo>
                  <a:cubicBezTo>
                    <a:pt x="813" y="0"/>
                    <a:pt x="776" y="0"/>
                    <a:pt x="776" y="37"/>
                  </a:cubicBezTo>
                  <a:cubicBezTo>
                    <a:pt x="738" y="112"/>
                    <a:pt x="1" y="1596"/>
                    <a:pt x="38" y="2371"/>
                  </a:cubicBezTo>
                  <a:cubicBezTo>
                    <a:pt x="38" y="2408"/>
                    <a:pt x="38" y="2492"/>
                    <a:pt x="113" y="2530"/>
                  </a:cubicBezTo>
                  <a:cubicBezTo>
                    <a:pt x="150" y="2567"/>
                    <a:pt x="272" y="2567"/>
                    <a:pt x="384" y="2567"/>
                  </a:cubicBezTo>
                  <a:cubicBezTo>
                    <a:pt x="738" y="2567"/>
                    <a:pt x="1168" y="2446"/>
                    <a:pt x="1242" y="2408"/>
                  </a:cubicBezTo>
                  <a:cubicBezTo>
                    <a:pt x="1280" y="2408"/>
                    <a:pt x="1280" y="2371"/>
                    <a:pt x="1280" y="2371"/>
                  </a:cubicBezTo>
                  <a:cubicBezTo>
                    <a:pt x="1280" y="2334"/>
                    <a:pt x="1242" y="2334"/>
                    <a:pt x="1205" y="2334"/>
                  </a:cubicBezTo>
                  <a:cubicBezTo>
                    <a:pt x="1043" y="2385"/>
                    <a:pt x="692" y="2460"/>
                    <a:pt x="427" y="2460"/>
                  </a:cubicBezTo>
                  <a:cubicBezTo>
                    <a:pt x="310" y="2460"/>
                    <a:pt x="210" y="2445"/>
                    <a:pt x="150" y="2408"/>
                  </a:cubicBezTo>
                  <a:cubicBezTo>
                    <a:pt x="150" y="2408"/>
                    <a:pt x="113" y="2371"/>
                    <a:pt x="113" y="2334"/>
                  </a:cubicBezTo>
                  <a:cubicBezTo>
                    <a:pt x="76" y="1633"/>
                    <a:pt x="850" y="112"/>
                    <a:pt x="850" y="75"/>
                  </a:cubicBezTo>
                  <a:lnTo>
                    <a:pt x="850" y="0"/>
                  </a:lnTo>
                  <a:close/>
                </a:path>
              </a:pathLst>
            </a:custGeom>
            <a:solidFill>
              <a:srgbClr val="5A25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9" name="Google Shape;2314;p50">
              <a:extLst>
                <a:ext uri="{FF2B5EF4-FFF2-40B4-BE49-F238E27FC236}">
                  <a16:creationId xmlns:a16="http://schemas.microsoft.com/office/drawing/2014/main" xmlns="" id="{3660B0CB-BA10-3824-32E0-6B54E1464F52}"/>
                </a:ext>
              </a:extLst>
            </p:cNvPr>
            <p:cNvSpPr/>
            <p:nvPr/>
          </p:nvSpPr>
          <p:spPr>
            <a:xfrm rot="-511968">
              <a:off x="794898" y="3397537"/>
              <a:ext cx="38973" cy="139026"/>
            </a:xfrm>
            <a:custGeom>
              <a:avLst/>
              <a:gdLst/>
              <a:ahLst/>
              <a:cxnLst/>
              <a:rect l="l" t="t" r="r" b="b"/>
              <a:pathLst>
                <a:path w="1401" h="2519" extrusionOk="0">
                  <a:moveTo>
                    <a:pt x="564" y="1"/>
                  </a:moveTo>
                  <a:cubicBezTo>
                    <a:pt x="532" y="1"/>
                    <a:pt x="499" y="3"/>
                    <a:pt x="467" y="7"/>
                  </a:cubicBezTo>
                  <a:cubicBezTo>
                    <a:pt x="196" y="54"/>
                    <a:pt x="0" y="287"/>
                    <a:pt x="38" y="521"/>
                  </a:cubicBezTo>
                  <a:lnTo>
                    <a:pt x="346" y="2191"/>
                  </a:lnTo>
                  <a:cubicBezTo>
                    <a:pt x="384" y="2384"/>
                    <a:pt x="575" y="2519"/>
                    <a:pt x="792" y="2519"/>
                  </a:cubicBezTo>
                  <a:cubicBezTo>
                    <a:pt x="838" y="2519"/>
                    <a:pt x="886" y="2513"/>
                    <a:pt x="934" y="2499"/>
                  </a:cubicBezTo>
                  <a:cubicBezTo>
                    <a:pt x="1204" y="2462"/>
                    <a:pt x="1400" y="2229"/>
                    <a:pt x="1363" y="1995"/>
                  </a:cubicBezTo>
                  <a:lnTo>
                    <a:pt x="1046" y="325"/>
                  </a:lnTo>
                  <a:cubicBezTo>
                    <a:pt x="1013" y="119"/>
                    <a:pt x="799" y="1"/>
                    <a:pt x="564" y="1"/>
                  </a:cubicBezTo>
                  <a:close/>
                </a:path>
              </a:pathLst>
            </a:custGeom>
            <a:solidFill>
              <a:srgbClr val="FFB4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200" name="Google Shape;2315;p50">
            <a:extLst>
              <a:ext uri="{FF2B5EF4-FFF2-40B4-BE49-F238E27FC236}">
                <a16:creationId xmlns:a16="http://schemas.microsoft.com/office/drawing/2014/main" xmlns="" id="{C5F3B9CE-75C9-127B-C20A-5901C3A2E738}"/>
              </a:ext>
            </a:extLst>
          </p:cNvPr>
          <p:cNvGrpSpPr/>
          <p:nvPr/>
        </p:nvGrpSpPr>
        <p:grpSpPr>
          <a:xfrm>
            <a:off x="7198714" y="2571750"/>
            <a:ext cx="851778" cy="2030947"/>
            <a:chOff x="7870012" y="2528600"/>
            <a:chExt cx="949967" cy="2169646"/>
          </a:xfrm>
        </p:grpSpPr>
        <p:sp>
          <p:nvSpPr>
            <p:cNvPr id="201" name="Google Shape;2316;p50">
              <a:extLst>
                <a:ext uri="{FF2B5EF4-FFF2-40B4-BE49-F238E27FC236}">
                  <a16:creationId xmlns:a16="http://schemas.microsoft.com/office/drawing/2014/main" xmlns="" id="{0A453BB1-37C2-5EAB-C4C0-465124522554}"/>
                </a:ext>
              </a:extLst>
            </p:cNvPr>
            <p:cNvSpPr/>
            <p:nvPr/>
          </p:nvSpPr>
          <p:spPr>
            <a:xfrm>
              <a:off x="8030434" y="4414894"/>
              <a:ext cx="144541" cy="236462"/>
            </a:xfrm>
            <a:custGeom>
              <a:avLst/>
              <a:gdLst/>
              <a:ahLst/>
              <a:cxnLst/>
              <a:rect l="l" t="t" r="r" b="b"/>
              <a:pathLst>
                <a:path w="2876" h="4705" extrusionOk="0">
                  <a:moveTo>
                    <a:pt x="2875" y="0"/>
                  </a:moveTo>
                  <a:lnTo>
                    <a:pt x="346" y="233"/>
                  </a:lnTo>
                  <a:lnTo>
                    <a:pt x="1" y="3771"/>
                  </a:lnTo>
                  <a:lnTo>
                    <a:pt x="505" y="4630"/>
                  </a:lnTo>
                  <a:lnTo>
                    <a:pt x="2334" y="4704"/>
                  </a:lnTo>
                  <a:lnTo>
                    <a:pt x="2642" y="3883"/>
                  </a:lnTo>
                  <a:cubicBezTo>
                    <a:pt x="2371" y="3734"/>
                    <a:pt x="2875" y="0"/>
                    <a:pt x="2875" y="0"/>
                  </a:cubicBezTo>
                  <a:close/>
                </a:path>
              </a:pathLst>
            </a:custGeom>
            <a:solidFill>
              <a:srgbClr val="FFA49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2" name="Google Shape;2317;p50">
              <a:extLst>
                <a:ext uri="{FF2B5EF4-FFF2-40B4-BE49-F238E27FC236}">
                  <a16:creationId xmlns:a16="http://schemas.microsoft.com/office/drawing/2014/main" xmlns="" id="{0A2E48F6-EF4F-54C2-5B8C-182B2020300A}"/>
                </a:ext>
              </a:extLst>
            </p:cNvPr>
            <p:cNvSpPr/>
            <p:nvPr/>
          </p:nvSpPr>
          <p:spPr>
            <a:xfrm>
              <a:off x="8014502" y="4596374"/>
              <a:ext cx="299334" cy="101872"/>
            </a:xfrm>
            <a:custGeom>
              <a:avLst/>
              <a:gdLst/>
              <a:ahLst/>
              <a:cxnLst/>
              <a:rect l="l" t="t" r="r" b="b"/>
              <a:pathLst>
                <a:path w="5956" h="2027" extrusionOk="0">
                  <a:moveTo>
                    <a:pt x="279" y="0"/>
                  </a:moveTo>
                  <a:cubicBezTo>
                    <a:pt x="249" y="0"/>
                    <a:pt x="234" y="1"/>
                    <a:pt x="234" y="1"/>
                  </a:cubicBezTo>
                  <a:lnTo>
                    <a:pt x="0" y="2027"/>
                  </a:lnTo>
                  <a:lnTo>
                    <a:pt x="5918" y="2027"/>
                  </a:lnTo>
                  <a:cubicBezTo>
                    <a:pt x="5955" y="1831"/>
                    <a:pt x="5881" y="1327"/>
                    <a:pt x="5685" y="1252"/>
                  </a:cubicBezTo>
                  <a:lnTo>
                    <a:pt x="2922" y="197"/>
                  </a:lnTo>
                  <a:cubicBezTo>
                    <a:pt x="2922" y="197"/>
                    <a:pt x="2761" y="430"/>
                    <a:pt x="2384" y="430"/>
                  </a:cubicBezTo>
                  <a:cubicBezTo>
                    <a:pt x="2272" y="430"/>
                    <a:pt x="2140" y="409"/>
                    <a:pt x="1988" y="356"/>
                  </a:cubicBezTo>
                  <a:cubicBezTo>
                    <a:pt x="1008" y="27"/>
                    <a:pt x="437" y="0"/>
                    <a:pt x="279" y="0"/>
                  </a:cubicBezTo>
                  <a:close/>
                </a:path>
              </a:pathLst>
            </a:custGeom>
            <a:solidFill>
              <a:srgbClr val="D9D9D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3" name="Google Shape;2318;p50">
              <a:extLst>
                <a:ext uri="{FF2B5EF4-FFF2-40B4-BE49-F238E27FC236}">
                  <a16:creationId xmlns:a16="http://schemas.microsoft.com/office/drawing/2014/main" xmlns="" id="{D515E0EE-57E7-8D17-2C36-2BDE601C8309}"/>
                </a:ext>
              </a:extLst>
            </p:cNvPr>
            <p:cNvSpPr/>
            <p:nvPr/>
          </p:nvSpPr>
          <p:spPr>
            <a:xfrm>
              <a:off x="8204476" y="4624066"/>
              <a:ext cx="97600" cy="39000"/>
            </a:xfrm>
            <a:custGeom>
              <a:avLst/>
              <a:gdLst/>
              <a:ahLst/>
              <a:cxnLst/>
              <a:rect l="l" t="t" r="r" b="b"/>
              <a:pathLst>
                <a:path w="1942" h="776" extrusionOk="0">
                  <a:moveTo>
                    <a:pt x="150" y="1"/>
                  </a:moveTo>
                  <a:lnTo>
                    <a:pt x="0" y="776"/>
                  </a:lnTo>
                  <a:lnTo>
                    <a:pt x="1905" y="776"/>
                  </a:lnTo>
                  <a:cubicBezTo>
                    <a:pt x="1942" y="776"/>
                    <a:pt x="1942" y="776"/>
                    <a:pt x="1905" y="738"/>
                  </a:cubicBezTo>
                  <a:lnTo>
                    <a:pt x="150" y="1"/>
                  </a:lnTo>
                  <a:close/>
                </a:path>
              </a:pathLst>
            </a:custGeom>
            <a:solidFill>
              <a:srgbClr val="01A09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4" name="Google Shape;2319;p50">
              <a:extLst>
                <a:ext uri="{FF2B5EF4-FFF2-40B4-BE49-F238E27FC236}">
                  <a16:creationId xmlns:a16="http://schemas.microsoft.com/office/drawing/2014/main" xmlns="" id="{EE9E70BB-056B-9961-3FB9-4BD144904522}"/>
                </a:ext>
              </a:extLst>
            </p:cNvPr>
            <p:cNvSpPr/>
            <p:nvPr/>
          </p:nvSpPr>
          <p:spPr>
            <a:xfrm>
              <a:off x="8202114" y="4621754"/>
              <a:ext cx="99962" cy="43171"/>
            </a:xfrm>
            <a:custGeom>
              <a:avLst/>
              <a:gdLst/>
              <a:ahLst/>
              <a:cxnLst/>
              <a:rect l="l" t="t" r="r" b="b"/>
              <a:pathLst>
                <a:path w="1989" h="859" extrusionOk="0">
                  <a:moveTo>
                    <a:pt x="197" y="84"/>
                  </a:moveTo>
                  <a:lnTo>
                    <a:pt x="1914" y="822"/>
                  </a:lnTo>
                  <a:lnTo>
                    <a:pt x="47" y="822"/>
                  </a:lnTo>
                  <a:lnTo>
                    <a:pt x="197" y="84"/>
                  </a:lnTo>
                  <a:close/>
                  <a:moveTo>
                    <a:pt x="160" y="0"/>
                  </a:moveTo>
                  <a:lnTo>
                    <a:pt x="1" y="859"/>
                  </a:lnTo>
                  <a:lnTo>
                    <a:pt x="1952" y="859"/>
                  </a:lnTo>
                  <a:cubicBezTo>
                    <a:pt x="1989" y="859"/>
                    <a:pt x="1989" y="859"/>
                    <a:pt x="1989" y="822"/>
                  </a:cubicBezTo>
                  <a:lnTo>
                    <a:pt x="1989" y="784"/>
                  </a:lnTo>
                  <a:lnTo>
                    <a:pt x="160" y="0"/>
                  </a:lnTo>
                  <a:close/>
                </a:path>
              </a:pathLst>
            </a:custGeom>
            <a:solidFill>
              <a:srgbClr val="01A09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5" name="Google Shape;2320;p50">
              <a:extLst>
                <a:ext uri="{FF2B5EF4-FFF2-40B4-BE49-F238E27FC236}">
                  <a16:creationId xmlns:a16="http://schemas.microsoft.com/office/drawing/2014/main" xmlns="" id="{E2CB2B44-5B6F-CA93-9808-98DA6111427F}"/>
                </a:ext>
              </a:extLst>
            </p:cNvPr>
            <p:cNvSpPr/>
            <p:nvPr/>
          </p:nvSpPr>
          <p:spPr>
            <a:xfrm>
              <a:off x="8018724" y="4596424"/>
              <a:ext cx="31009" cy="66641"/>
            </a:xfrm>
            <a:custGeom>
              <a:avLst/>
              <a:gdLst/>
              <a:ahLst/>
              <a:cxnLst/>
              <a:rect l="l" t="t" r="r" b="b"/>
              <a:pathLst>
                <a:path w="617" h="1326" extrusionOk="0">
                  <a:moveTo>
                    <a:pt x="150" y="0"/>
                  </a:moveTo>
                  <a:lnTo>
                    <a:pt x="0" y="1326"/>
                  </a:lnTo>
                  <a:lnTo>
                    <a:pt x="616" y="1326"/>
                  </a:lnTo>
                  <a:lnTo>
                    <a:pt x="542" y="38"/>
                  </a:lnTo>
                  <a:cubicBezTo>
                    <a:pt x="467" y="38"/>
                    <a:pt x="150" y="0"/>
                    <a:pt x="150" y="0"/>
                  </a:cubicBezTo>
                  <a:close/>
                </a:path>
              </a:pathLst>
            </a:custGeom>
            <a:solidFill>
              <a:srgbClr val="BC7BF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6" name="Google Shape;2321;p50">
              <a:extLst>
                <a:ext uri="{FF2B5EF4-FFF2-40B4-BE49-F238E27FC236}">
                  <a16:creationId xmlns:a16="http://schemas.microsoft.com/office/drawing/2014/main" xmlns="" id="{2F9B9467-79E2-1A45-FC14-27BF4C524ECC}"/>
                </a:ext>
              </a:extLst>
            </p:cNvPr>
            <p:cNvSpPr/>
            <p:nvPr/>
          </p:nvSpPr>
          <p:spPr>
            <a:xfrm>
              <a:off x="8016814" y="4661156"/>
              <a:ext cx="287171" cy="3769"/>
            </a:xfrm>
            <a:custGeom>
              <a:avLst/>
              <a:gdLst/>
              <a:ahLst/>
              <a:cxnLst/>
              <a:rect l="l" t="t" r="r" b="b"/>
              <a:pathLst>
                <a:path w="5714" h="75" extrusionOk="0">
                  <a:moveTo>
                    <a:pt x="38" y="0"/>
                  </a:moveTo>
                  <a:lnTo>
                    <a:pt x="1" y="38"/>
                  </a:lnTo>
                  <a:cubicBezTo>
                    <a:pt x="1" y="75"/>
                    <a:pt x="38" y="75"/>
                    <a:pt x="38" y="75"/>
                  </a:cubicBezTo>
                  <a:lnTo>
                    <a:pt x="5713" y="75"/>
                  </a:lnTo>
                  <a:cubicBezTo>
                    <a:pt x="5713" y="38"/>
                    <a:pt x="5713" y="38"/>
                    <a:pt x="5676" y="38"/>
                  </a:cubicBezTo>
                  <a:lnTo>
                    <a:pt x="38" y="0"/>
                  </a:lnTo>
                  <a:close/>
                </a:path>
              </a:pathLst>
            </a:custGeom>
            <a:solidFill>
              <a:srgbClr val="BC7BF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7" name="Google Shape;2322;p50">
              <a:extLst>
                <a:ext uri="{FF2B5EF4-FFF2-40B4-BE49-F238E27FC236}">
                  <a16:creationId xmlns:a16="http://schemas.microsoft.com/office/drawing/2014/main" xmlns="" id="{811594EE-498C-D8A2-2CDC-CFEFD4242F65}"/>
                </a:ext>
              </a:extLst>
            </p:cNvPr>
            <p:cNvSpPr/>
            <p:nvPr/>
          </p:nvSpPr>
          <p:spPr>
            <a:xfrm>
              <a:off x="7997113" y="3610345"/>
              <a:ext cx="387083" cy="934488"/>
            </a:xfrm>
            <a:custGeom>
              <a:avLst/>
              <a:gdLst/>
              <a:ahLst/>
              <a:cxnLst/>
              <a:rect l="l" t="t" r="r" b="b"/>
              <a:pathLst>
                <a:path w="7702" h="18594" extrusionOk="0">
                  <a:moveTo>
                    <a:pt x="1560" y="0"/>
                  </a:moveTo>
                  <a:cubicBezTo>
                    <a:pt x="1560" y="0"/>
                    <a:pt x="701" y="10109"/>
                    <a:pt x="1" y="18594"/>
                  </a:cubicBezTo>
                  <a:lnTo>
                    <a:pt x="4239" y="18594"/>
                  </a:lnTo>
                  <a:cubicBezTo>
                    <a:pt x="4668" y="16913"/>
                    <a:pt x="5060" y="15243"/>
                    <a:pt x="5293" y="14347"/>
                  </a:cubicBezTo>
                  <a:cubicBezTo>
                    <a:pt x="6376" y="9876"/>
                    <a:pt x="7701" y="2138"/>
                    <a:pt x="7701" y="2138"/>
                  </a:cubicBezTo>
                  <a:lnTo>
                    <a:pt x="1560" y="0"/>
                  </a:lnTo>
                  <a:close/>
                </a:path>
              </a:pathLst>
            </a:custGeom>
            <a:solidFill>
              <a:srgbClr val="5A25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8" name="Google Shape;2323;p50">
              <a:extLst>
                <a:ext uri="{FF2B5EF4-FFF2-40B4-BE49-F238E27FC236}">
                  <a16:creationId xmlns:a16="http://schemas.microsoft.com/office/drawing/2014/main" xmlns="" id="{222CF710-8021-9BA9-624B-678A54E57161}"/>
                </a:ext>
              </a:extLst>
            </p:cNvPr>
            <p:cNvSpPr/>
            <p:nvPr/>
          </p:nvSpPr>
          <p:spPr>
            <a:xfrm>
              <a:off x="7909125" y="2528600"/>
              <a:ext cx="494781" cy="468019"/>
            </a:xfrm>
            <a:custGeom>
              <a:avLst/>
              <a:gdLst/>
              <a:ahLst/>
              <a:cxnLst/>
              <a:rect l="l" t="t" r="r" b="b"/>
              <a:pathLst>
                <a:path w="8206" h="7092" extrusionOk="0">
                  <a:moveTo>
                    <a:pt x="5005" y="1"/>
                  </a:moveTo>
                  <a:cubicBezTo>
                    <a:pt x="4614" y="1"/>
                    <a:pt x="4208" y="154"/>
                    <a:pt x="3930" y="473"/>
                  </a:cubicBezTo>
                  <a:cubicBezTo>
                    <a:pt x="3734" y="669"/>
                    <a:pt x="3576" y="977"/>
                    <a:pt x="3305" y="1052"/>
                  </a:cubicBezTo>
                  <a:cubicBezTo>
                    <a:pt x="3252" y="1066"/>
                    <a:pt x="3199" y="1073"/>
                    <a:pt x="3147" y="1073"/>
                  </a:cubicBezTo>
                  <a:cubicBezTo>
                    <a:pt x="2899" y="1073"/>
                    <a:pt x="2663" y="933"/>
                    <a:pt x="2409" y="902"/>
                  </a:cubicBezTo>
                  <a:cubicBezTo>
                    <a:pt x="2321" y="880"/>
                    <a:pt x="2232" y="869"/>
                    <a:pt x="2144" y="869"/>
                  </a:cubicBezTo>
                  <a:cubicBezTo>
                    <a:pt x="1609" y="869"/>
                    <a:pt x="1108" y="1266"/>
                    <a:pt x="971" y="1836"/>
                  </a:cubicBezTo>
                  <a:cubicBezTo>
                    <a:pt x="850" y="2256"/>
                    <a:pt x="934" y="2723"/>
                    <a:pt x="775" y="3152"/>
                  </a:cubicBezTo>
                  <a:cubicBezTo>
                    <a:pt x="617" y="3740"/>
                    <a:pt x="75" y="4123"/>
                    <a:pt x="38" y="4748"/>
                  </a:cubicBezTo>
                  <a:cubicBezTo>
                    <a:pt x="1" y="4907"/>
                    <a:pt x="1" y="5103"/>
                    <a:pt x="38" y="5252"/>
                  </a:cubicBezTo>
                  <a:cubicBezTo>
                    <a:pt x="234" y="6111"/>
                    <a:pt x="813" y="6848"/>
                    <a:pt x="1550" y="7044"/>
                  </a:cubicBezTo>
                  <a:cubicBezTo>
                    <a:pt x="1677" y="7076"/>
                    <a:pt x="1805" y="7091"/>
                    <a:pt x="1933" y="7091"/>
                  </a:cubicBezTo>
                  <a:cubicBezTo>
                    <a:pt x="2595" y="7091"/>
                    <a:pt x="3235" y="6678"/>
                    <a:pt x="3501" y="5989"/>
                  </a:cubicBezTo>
                  <a:cubicBezTo>
                    <a:pt x="3650" y="5523"/>
                    <a:pt x="3613" y="4981"/>
                    <a:pt x="3846" y="4552"/>
                  </a:cubicBezTo>
                  <a:cubicBezTo>
                    <a:pt x="4042" y="4169"/>
                    <a:pt x="4434" y="3889"/>
                    <a:pt x="4864" y="3815"/>
                  </a:cubicBezTo>
                  <a:cubicBezTo>
                    <a:pt x="5088" y="3771"/>
                    <a:pt x="5328" y="3753"/>
                    <a:pt x="5567" y="3753"/>
                  </a:cubicBezTo>
                  <a:cubicBezTo>
                    <a:pt x="5737" y="3753"/>
                    <a:pt x="5905" y="3762"/>
                    <a:pt x="6068" y="3777"/>
                  </a:cubicBezTo>
                  <a:cubicBezTo>
                    <a:pt x="6141" y="3787"/>
                    <a:pt x="6220" y="3795"/>
                    <a:pt x="6299" y="3795"/>
                  </a:cubicBezTo>
                  <a:cubicBezTo>
                    <a:pt x="6508" y="3795"/>
                    <a:pt x="6719" y="3743"/>
                    <a:pt x="6836" y="3554"/>
                  </a:cubicBezTo>
                  <a:lnTo>
                    <a:pt x="6836" y="3554"/>
                  </a:lnTo>
                  <a:cubicBezTo>
                    <a:pt x="6912" y="3560"/>
                    <a:pt x="6986" y="3564"/>
                    <a:pt x="7059" y="3564"/>
                  </a:cubicBezTo>
                  <a:cubicBezTo>
                    <a:pt x="7278" y="3564"/>
                    <a:pt x="7488" y="3529"/>
                    <a:pt x="7701" y="3423"/>
                  </a:cubicBezTo>
                  <a:cubicBezTo>
                    <a:pt x="7972" y="3273"/>
                    <a:pt x="8205" y="2919"/>
                    <a:pt x="8131" y="2573"/>
                  </a:cubicBezTo>
                  <a:cubicBezTo>
                    <a:pt x="8047" y="2340"/>
                    <a:pt x="7897" y="2181"/>
                    <a:pt x="7701" y="2069"/>
                  </a:cubicBezTo>
                  <a:cubicBezTo>
                    <a:pt x="7505" y="1910"/>
                    <a:pt x="7272" y="1789"/>
                    <a:pt x="7039" y="1714"/>
                  </a:cubicBezTo>
                  <a:cubicBezTo>
                    <a:pt x="6917" y="1677"/>
                    <a:pt x="6805" y="1640"/>
                    <a:pt x="6684" y="1556"/>
                  </a:cubicBezTo>
                  <a:cubicBezTo>
                    <a:pt x="6413" y="1406"/>
                    <a:pt x="6339" y="1052"/>
                    <a:pt x="6180" y="744"/>
                  </a:cubicBezTo>
                  <a:cubicBezTo>
                    <a:pt x="5946" y="352"/>
                    <a:pt x="5564" y="81"/>
                    <a:pt x="5134" y="6"/>
                  </a:cubicBezTo>
                  <a:cubicBezTo>
                    <a:pt x="5092" y="3"/>
                    <a:pt x="5049" y="1"/>
                    <a:pt x="5005" y="1"/>
                  </a:cubicBezTo>
                  <a:close/>
                </a:path>
              </a:pathLst>
            </a:custGeom>
            <a:solidFill>
              <a:srgbClr val="5A25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9" name="Google Shape;2324;p50">
              <a:extLst>
                <a:ext uri="{FF2B5EF4-FFF2-40B4-BE49-F238E27FC236}">
                  <a16:creationId xmlns:a16="http://schemas.microsoft.com/office/drawing/2014/main" xmlns="" id="{B6210EB6-6CD2-5305-E798-FAD8838CB180}"/>
                </a:ext>
              </a:extLst>
            </p:cNvPr>
            <p:cNvSpPr/>
            <p:nvPr/>
          </p:nvSpPr>
          <p:spPr>
            <a:xfrm>
              <a:off x="8211964" y="2886363"/>
              <a:ext cx="608015" cy="1058373"/>
            </a:xfrm>
            <a:custGeom>
              <a:avLst/>
              <a:gdLst/>
              <a:ahLst/>
              <a:cxnLst/>
              <a:rect l="l" t="t" r="r" b="b"/>
              <a:pathLst>
                <a:path w="12098" h="21059" extrusionOk="0">
                  <a:moveTo>
                    <a:pt x="9254" y="1"/>
                  </a:moveTo>
                  <a:cubicBezTo>
                    <a:pt x="8255" y="1"/>
                    <a:pt x="7301" y="617"/>
                    <a:pt x="6889" y="1591"/>
                  </a:cubicBezTo>
                  <a:lnTo>
                    <a:pt x="505" y="17617"/>
                  </a:lnTo>
                  <a:cubicBezTo>
                    <a:pt x="1" y="18896"/>
                    <a:pt x="664" y="20380"/>
                    <a:pt x="1952" y="20884"/>
                  </a:cubicBezTo>
                  <a:cubicBezTo>
                    <a:pt x="2252" y="21002"/>
                    <a:pt x="2563" y="21059"/>
                    <a:pt x="2870" y="21059"/>
                  </a:cubicBezTo>
                  <a:cubicBezTo>
                    <a:pt x="3870" y="21059"/>
                    <a:pt x="4826" y="20463"/>
                    <a:pt x="5219" y="19484"/>
                  </a:cubicBezTo>
                  <a:lnTo>
                    <a:pt x="11594" y="3458"/>
                  </a:lnTo>
                  <a:cubicBezTo>
                    <a:pt x="12098" y="2179"/>
                    <a:pt x="11472" y="695"/>
                    <a:pt x="10194" y="191"/>
                  </a:cubicBezTo>
                  <a:cubicBezTo>
                    <a:pt x="9886" y="62"/>
                    <a:pt x="9568" y="1"/>
                    <a:pt x="9254" y="1"/>
                  </a:cubicBezTo>
                  <a:close/>
                </a:path>
              </a:pathLst>
            </a:custGeom>
            <a:solidFill>
              <a:srgbClr val="FE5F2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0" name="Google Shape;2325;p50">
              <a:extLst>
                <a:ext uri="{FF2B5EF4-FFF2-40B4-BE49-F238E27FC236}">
                  <a16:creationId xmlns:a16="http://schemas.microsoft.com/office/drawing/2014/main" xmlns="" id="{E665F774-AD6C-EDCC-E748-D7AAA5F1AE37}"/>
                </a:ext>
              </a:extLst>
            </p:cNvPr>
            <p:cNvSpPr/>
            <p:nvPr/>
          </p:nvSpPr>
          <p:spPr>
            <a:xfrm>
              <a:off x="8650109" y="3155793"/>
              <a:ext cx="19299" cy="16736"/>
            </a:xfrm>
            <a:custGeom>
              <a:avLst/>
              <a:gdLst/>
              <a:ahLst/>
              <a:cxnLst/>
              <a:rect l="l" t="t" r="r" b="b"/>
              <a:pathLst>
                <a:path w="384" h="333" extrusionOk="0">
                  <a:moveTo>
                    <a:pt x="271" y="1"/>
                  </a:moveTo>
                  <a:cubicBezTo>
                    <a:pt x="150" y="1"/>
                    <a:pt x="75" y="47"/>
                    <a:pt x="38" y="122"/>
                  </a:cubicBezTo>
                  <a:cubicBezTo>
                    <a:pt x="1" y="197"/>
                    <a:pt x="38" y="281"/>
                    <a:pt x="113" y="318"/>
                  </a:cubicBezTo>
                  <a:cubicBezTo>
                    <a:pt x="145" y="328"/>
                    <a:pt x="173" y="333"/>
                    <a:pt x="199" y="333"/>
                  </a:cubicBezTo>
                  <a:cubicBezTo>
                    <a:pt x="271" y="333"/>
                    <a:pt x="319" y="296"/>
                    <a:pt x="346" y="234"/>
                  </a:cubicBezTo>
                  <a:cubicBezTo>
                    <a:pt x="383" y="159"/>
                    <a:pt x="346" y="47"/>
                    <a:pt x="271" y="1"/>
                  </a:cubicBezTo>
                  <a:close/>
                </a:path>
              </a:pathLst>
            </a:custGeom>
            <a:solidFill>
              <a:srgbClr val="DFDFD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1" name="Google Shape;2326;p50">
              <a:extLst>
                <a:ext uri="{FF2B5EF4-FFF2-40B4-BE49-F238E27FC236}">
                  <a16:creationId xmlns:a16="http://schemas.microsoft.com/office/drawing/2014/main" xmlns="" id="{3A0C7D98-76BF-54DC-CF09-A16734E111DC}"/>
                </a:ext>
              </a:extLst>
            </p:cNvPr>
            <p:cNvSpPr/>
            <p:nvPr/>
          </p:nvSpPr>
          <p:spPr>
            <a:xfrm>
              <a:off x="8577437" y="3127850"/>
              <a:ext cx="17841" cy="15128"/>
            </a:xfrm>
            <a:custGeom>
              <a:avLst/>
              <a:gdLst/>
              <a:ahLst/>
              <a:cxnLst/>
              <a:rect l="l" t="t" r="r" b="b"/>
              <a:pathLst>
                <a:path w="355" h="301" extrusionOk="0">
                  <a:moveTo>
                    <a:pt x="174" y="1"/>
                  </a:moveTo>
                  <a:cubicBezTo>
                    <a:pt x="121" y="1"/>
                    <a:pt x="74" y="35"/>
                    <a:pt x="47" y="90"/>
                  </a:cubicBezTo>
                  <a:cubicBezTo>
                    <a:pt x="0" y="174"/>
                    <a:pt x="47" y="249"/>
                    <a:pt x="121" y="286"/>
                  </a:cubicBezTo>
                  <a:cubicBezTo>
                    <a:pt x="141" y="296"/>
                    <a:pt x="165" y="301"/>
                    <a:pt x="189" y="301"/>
                  </a:cubicBezTo>
                  <a:cubicBezTo>
                    <a:pt x="255" y="301"/>
                    <a:pt x="327" y="266"/>
                    <a:pt x="355" y="211"/>
                  </a:cubicBezTo>
                  <a:cubicBezTo>
                    <a:pt x="355" y="137"/>
                    <a:pt x="317" y="15"/>
                    <a:pt x="233" y="15"/>
                  </a:cubicBezTo>
                  <a:cubicBezTo>
                    <a:pt x="213" y="5"/>
                    <a:pt x="193" y="1"/>
                    <a:pt x="174" y="1"/>
                  </a:cubicBezTo>
                  <a:close/>
                </a:path>
              </a:pathLst>
            </a:custGeom>
            <a:solidFill>
              <a:srgbClr val="DFDFD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2" name="Google Shape;2327;p50">
              <a:extLst>
                <a:ext uri="{FF2B5EF4-FFF2-40B4-BE49-F238E27FC236}">
                  <a16:creationId xmlns:a16="http://schemas.microsoft.com/office/drawing/2014/main" xmlns="" id="{6D78E77D-2E6D-D7C5-E0DB-DBD85B60AC94}"/>
                </a:ext>
              </a:extLst>
            </p:cNvPr>
            <p:cNvSpPr/>
            <p:nvPr/>
          </p:nvSpPr>
          <p:spPr>
            <a:xfrm>
              <a:off x="8681068" y="3079100"/>
              <a:ext cx="17892" cy="15128"/>
            </a:xfrm>
            <a:custGeom>
              <a:avLst/>
              <a:gdLst/>
              <a:ahLst/>
              <a:cxnLst/>
              <a:rect l="l" t="t" r="r" b="b"/>
              <a:pathLst>
                <a:path w="356" h="301" extrusionOk="0">
                  <a:moveTo>
                    <a:pt x="175" y="0"/>
                  </a:moveTo>
                  <a:cubicBezTo>
                    <a:pt x="121" y="0"/>
                    <a:pt x="72" y="35"/>
                    <a:pt x="38" y="89"/>
                  </a:cubicBezTo>
                  <a:cubicBezTo>
                    <a:pt x="1" y="173"/>
                    <a:pt x="38" y="285"/>
                    <a:pt x="122" y="285"/>
                  </a:cubicBezTo>
                  <a:cubicBezTo>
                    <a:pt x="142" y="295"/>
                    <a:pt x="166" y="300"/>
                    <a:pt x="190" y="300"/>
                  </a:cubicBezTo>
                  <a:cubicBezTo>
                    <a:pt x="256" y="300"/>
                    <a:pt x="328" y="265"/>
                    <a:pt x="356" y="211"/>
                  </a:cubicBezTo>
                  <a:cubicBezTo>
                    <a:pt x="356" y="127"/>
                    <a:pt x="318" y="52"/>
                    <a:pt x="234" y="15"/>
                  </a:cubicBezTo>
                  <a:cubicBezTo>
                    <a:pt x="214" y="5"/>
                    <a:pt x="194" y="0"/>
                    <a:pt x="175" y="0"/>
                  </a:cubicBezTo>
                  <a:close/>
                </a:path>
              </a:pathLst>
            </a:custGeom>
            <a:solidFill>
              <a:srgbClr val="DFDFD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3" name="Google Shape;2328;p50">
              <a:extLst>
                <a:ext uri="{FF2B5EF4-FFF2-40B4-BE49-F238E27FC236}">
                  <a16:creationId xmlns:a16="http://schemas.microsoft.com/office/drawing/2014/main" xmlns="" id="{509D2D03-3DB1-9F57-A498-5AE35329F15A}"/>
                </a:ext>
              </a:extLst>
            </p:cNvPr>
            <p:cNvSpPr/>
            <p:nvPr/>
          </p:nvSpPr>
          <p:spPr>
            <a:xfrm>
              <a:off x="8608848" y="3049549"/>
              <a:ext cx="17892" cy="16736"/>
            </a:xfrm>
            <a:custGeom>
              <a:avLst/>
              <a:gdLst/>
              <a:ahLst/>
              <a:cxnLst/>
              <a:rect l="l" t="t" r="r" b="b"/>
              <a:pathLst>
                <a:path w="356" h="333" extrusionOk="0">
                  <a:moveTo>
                    <a:pt x="174" y="0"/>
                  </a:moveTo>
                  <a:cubicBezTo>
                    <a:pt x="118" y="0"/>
                    <a:pt x="65" y="37"/>
                    <a:pt x="38" y="99"/>
                  </a:cubicBezTo>
                  <a:cubicBezTo>
                    <a:pt x="0" y="173"/>
                    <a:pt x="38" y="295"/>
                    <a:pt x="122" y="332"/>
                  </a:cubicBezTo>
                  <a:cubicBezTo>
                    <a:pt x="196" y="332"/>
                    <a:pt x="308" y="295"/>
                    <a:pt x="308" y="211"/>
                  </a:cubicBezTo>
                  <a:cubicBezTo>
                    <a:pt x="355" y="136"/>
                    <a:pt x="308" y="61"/>
                    <a:pt x="234" y="15"/>
                  </a:cubicBezTo>
                  <a:cubicBezTo>
                    <a:pt x="214" y="5"/>
                    <a:pt x="194" y="0"/>
                    <a:pt x="174" y="0"/>
                  </a:cubicBezTo>
                  <a:close/>
                </a:path>
              </a:pathLst>
            </a:custGeom>
            <a:solidFill>
              <a:srgbClr val="DFDFD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4" name="Google Shape;2329;p50">
              <a:extLst>
                <a:ext uri="{FF2B5EF4-FFF2-40B4-BE49-F238E27FC236}">
                  <a16:creationId xmlns:a16="http://schemas.microsoft.com/office/drawing/2014/main" xmlns="" id="{5D845B28-F3F2-D7B4-9811-B77396F421AE}"/>
                </a:ext>
              </a:extLst>
            </p:cNvPr>
            <p:cNvSpPr/>
            <p:nvPr/>
          </p:nvSpPr>
          <p:spPr>
            <a:xfrm>
              <a:off x="8419327" y="3722195"/>
              <a:ext cx="19751" cy="17037"/>
            </a:xfrm>
            <a:custGeom>
              <a:avLst/>
              <a:gdLst/>
              <a:ahLst/>
              <a:cxnLst/>
              <a:rect l="l" t="t" r="r" b="b"/>
              <a:pathLst>
                <a:path w="393" h="339" extrusionOk="0">
                  <a:moveTo>
                    <a:pt x="187" y="1"/>
                  </a:moveTo>
                  <a:cubicBezTo>
                    <a:pt x="117" y="1"/>
                    <a:pt x="65" y="36"/>
                    <a:pt x="38" y="90"/>
                  </a:cubicBezTo>
                  <a:cubicBezTo>
                    <a:pt x="0" y="212"/>
                    <a:pt x="38" y="286"/>
                    <a:pt x="112" y="324"/>
                  </a:cubicBezTo>
                  <a:cubicBezTo>
                    <a:pt x="145" y="334"/>
                    <a:pt x="174" y="338"/>
                    <a:pt x="200" y="338"/>
                  </a:cubicBezTo>
                  <a:cubicBezTo>
                    <a:pt x="271" y="338"/>
                    <a:pt x="318" y="304"/>
                    <a:pt x="346" y="249"/>
                  </a:cubicBezTo>
                  <a:cubicBezTo>
                    <a:pt x="392" y="128"/>
                    <a:pt x="346" y="53"/>
                    <a:pt x="271" y="16"/>
                  </a:cubicBezTo>
                  <a:cubicBezTo>
                    <a:pt x="241" y="5"/>
                    <a:pt x="213" y="1"/>
                    <a:pt x="187" y="1"/>
                  </a:cubicBezTo>
                  <a:close/>
                </a:path>
              </a:pathLst>
            </a:custGeom>
            <a:solidFill>
              <a:srgbClr val="DFDFD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5" name="Google Shape;2330;p50">
              <a:extLst>
                <a:ext uri="{FF2B5EF4-FFF2-40B4-BE49-F238E27FC236}">
                  <a16:creationId xmlns:a16="http://schemas.microsoft.com/office/drawing/2014/main" xmlns="" id="{F6B5A54F-46CB-5B52-AF59-67E87508E11C}"/>
                </a:ext>
              </a:extLst>
            </p:cNvPr>
            <p:cNvSpPr/>
            <p:nvPr/>
          </p:nvSpPr>
          <p:spPr>
            <a:xfrm>
              <a:off x="8347106" y="3692694"/>
              <a:ext cx="17389" cy="17439"/>
            </a:xfrm>
            <a:custGeom>
              <a:avLst/>
              <a:gdLst/>
              <a:ahLst/>
              <a:cxnLst/>
              <a:rect l="l" t="t" r="r" b="b"/>
              <a:pathLst>
                <a:path w="346" h="347" extrusionOk="0">
                  <a:moveTo>
                    <a:pt x="173" y="1"/>
                  </a:moveTo>
                  <a:cubicBezTo>
                    <a:pt x="115" y="1"/>
                    <a:pt x="66" y="44"/>
                    <a:pt x="37" y="136"/>
                  </a:cubicBezTo>
                  <a:cubicBezTo>
                    <a:pt x="0" y="210"/>
                    <a:pt x="37" y="285"/>
                    <a:pt x="112" y="332"/>
                  </a:cubicBezTo>
                  <a:cubicBezTo>
                    <a:pt x="134" y="342"/>
                    <a:pt x="158" y="346"/>
                    <a:pt x="182" y="346"/>
                  </a:cubicBezTo>
                  <a:cubicBezTo>
                    <a:pt x="250" y="346"/>
                    <a:pt x="318" y="310"/>
                    <a:pt x="345" y="248"/>
                  </a:cubicBezTo>
                  <a:cubicBezTo>
                    <a:pt x="345" y="173"/>
                    <a:pt x="308" y="52"/>
                    <a:pt x="233" y="14"/>
                  </a:cubicBezTo>
                  <a:cubicBezTo>
                    <a:pt x="213" y="5"/>
                    <a:pt x="193" y="1"/>
                    <a:pt x="173" y="1"/>
                  </a:cubicBezTo>
                  <a:close/>
                </a:path>
              </a:pathLst>
            </a:custGeom>
            <a:solidFill>
              <a:srgbClr val="DFDFD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6" name="Google Shape;2331;p50">
              <a:extLst>
                <a:ext uri="{FF2B5EF4-FFF2-40B4-BE49-F238E27FC236}">
                  <a16:creationId xmlns:a16="http://schemas.microsoft.com/office/drawing/2014/main" xmlns="" id="{A02FA0F0-D9CD-FEFC-DA78-5CF0E6DD92DD}"/>
                </a:ext>
              </a:extLst>
            </p:cNvPr>
            <p:cNvSpPr/>
            <p:nvPr/>
          </p:nvSpPr>
          <p:spPr>
            <a:xfrm>
              <a:off x="8450737" y="3644598"/>
              <a:ext cx="19299" cy="16484"/>
            </a:xfrm>
            <a:custGeom>
              <a:avLst/>
              <a:gdLst/>
              <a:ahLst/>
              <a:cxnLst/>
              <a:rect l="l" t="t" r="r" b="b"/>
              <a:pathLst>
                <a:path w="384" h="328" extrusionOk="0">
                  <a:moveTo>
                    <a:pt x="234" y="1"/>
                  </a:moveTo>
                  <a:cubicBezTo>
                    <a:pt x="150" y="1"/>
                    <a:pt x="76" y="38"/>
                    <a:pt x="38" y="122"/>
                  </a:cubicBezTo>
                  <a:cubicBezTo>
                    <a:pt x="1" y="197"/>
                    <a:pt x="38" y="271"/>
                    <a:pt x="113" y="309"/>
                  </a:cubicBezTo>
                  <a:cubicBezTo>
                    <a:pt x="134" y="322"/>
                    <a:pt x="158" y="327"/>
                    <a:pt x="183" y="327"/>
                  </a:cubicBezTo>
                  <a:cubicBezTo>
                    <a:pt x="248" y="327"/>
                    <a:pt x="319" y="288"/>
                    <a:pt x="346" y="234"/>
                  </a:cubicBezTo>
                  <a:cubicBezTo>
                    <a:pt x="384" y="159"/>
                    <a:pt x="309" y="38"/>
                    <a:pt x="234" y="1"/>
                  </a:cubicBezTo>
                  <a:close/>
                </a:path>
              </a:pathLst>
            </a:custGeom>
            <a:solidFill>
              <a:srgbClr val="DFDFD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7" name="Google Shape;2332;p50">
              <a:extLst>
                <a:ext uri="{FF2B5EF4-FFF2-40B4-BE49-F238E27FC236}">
                  <a16:creationId xmlns:a16="http://schemas.microsoft.com/office/drawing/2014/main" xmlns="" id="{91F90D2C-DE7E-E5BA-F62C-4D92F57078F5}"/>
                </a:ext>
              </a:extLst>
            </p:cNvPr>
            <p:cNvSpPr/>
            <p:nvPr/>
          </p:nvSpPr>
          <p:spPr>
            <a:xfrm>
              <a:off x="8378065" y="3616654"/>
              <a:ext cx="17841" cy="15128"/>
            </a:xfrm>
            <a:custGeom>
              <a:avLst/>
              <a:gdLst/>
              <a:ahLst/>
              <a:cxnLst/>
              <a:rect l="l" t="t" r="r" b="b"/>
              <a:pathLst>
                <a:path w="355" h="301" extrusionOk="0">
                  <a:moveTo>
                    <a:pt x="174" y="1"/>
                  </a:moveTo>
                  <a:cubicBezTo>
                    <a:pt x="121" y="1"/>
                    <a:pt x="74" y="35"/>
                    <a:pt x="47" y="90"/>
                  </a:cubicBezTo>
                  <a:cubicBezTo>
                    <a:pt x="0" y="165"/>
                    <a:pt x="47" y="249"/>
                    <a:pt x="121" y="286"/>
                  </a:cubicBezTo>
                  <a:cubicBezTo>
                    <a:pt x="141" y="296"/>
                    <a:pt x="165" y="301"/>
                    <a:pt x="188" y="301"/>
                  </a:cubicBezTo>
                  <a:cubicBezTo>
                    <a:pt x="252" y="301"/>
                    <a:pt x="317" y="266"/>
                    <a:pt x="317" y="211"/>
                  </a:cubicBezTo>
                  <a:cubicBezTo>
                    <a:pt x="355" y="127"/>
                    <a:pt x="317" y="15"/>
                    <a:pt x="233" y="15"/>
                  </a:cubicBezTo>
                  <a:cubicBezTo>
                    <a:pt x="213" y="5"/>
                    <a:pt x="193" y="1"/>
                    <a:pt x="174" y="1"/>
                  </a:cubicBezTo>
                  <a:close/>
                </a:path>
              </a:pathLst>
            </a:custGeom>
            <a:solidFill>
              <a:srgbClr val="DFDFD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8" name="Google Shape;2333;p50">
              <a:extLst>
                <a:ext uri="{FF2B5EF4-FFF2-40B4-BE49-F238E27FC236}">
                  <a16:creationId xmlns:a16="http://schemas.microsoft.com/office/drawing/2014/main" xmlns="" id="{D1BF52E4-6976-22DD-CAC6-D6285AC5F5B8}"/>
                </a:ext>
              </a:extLst>
            </p:cNvPr>
            <p:cNvSpPr/>
            <p:nvPr/>
          </p:nvSpPr>
          <p:spPr>
            <a:xfrm>
              <a:off x="8616838" y="3343455"/>
              <a:ext cx="87750" cy="103581"/>
            </a:xfrm>
            <a:custGeom>
              <a:avLst/>
              <a:gdLst/>
              <a:ahLst/>
              <a:cxnLst/>
              <a:rect l="l" t="t" r="r" b="b"/>
              <a:pathLst>
                <a:path w="1746" h="2061" extrusionOk="0">
                  <a:moveTo>
                    <a:pt x="1363" y="0"/>
                  </a:moveTo>
                  <a:cubicBezTo>
                    <a:pt x="1363" y="0"/>
                    <a:pt x="971" y="196"/>
                    <a:pt x="700" y="784"/>
                  </a:cubicBezTo>
                  <a:cubicBezTo>
                    <a:pt x="383" y="1363"/>
                    <a:pt x="700" y="1484"/>
                    <a:pt x="345" y="1484"/>
                  </a:cubicBezTo>
                  <a:cubicBezTo>
                    <a:pt x="0" y="1484"/>
                    <a:pt x="345" y="2026"/>
                    <a:pt x="345" y="2026"/>
                  </a:cubicBezTo>
                  <a:cubicBezTo>
                    <a:pt x="345" y="2026"/>
                    <a:pt x="380" y="2061"/>
                    <a:pt x="458" y="2061"/>
                  </a:cubicBezTo>
                  <a:cubicBezTo>
                    <a:pt x="580" y="2061"/>
                    <a:pt x="807" y="1973"/>
                    <a:pt x="1167" y="1522"/>
                  </a:cubicBezTo>
                  <a:cubicBezTo>
                    <a:pt x="1745" y="822"/>
                    <a:pt x="1363" y="0"/>
                    <a:pt x="1363" y="0"/>
                  </a:cubicBezTo>
                  <a:close/>
                </a:path>
              </a:pathLst>
            </a:custGeom>
            <a:solidFill>
              <a:srgbClr val="FFA49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9" name="Google Shape;2334;p50">
              <a:extLst>
                <a:ext uri="{FF2B5EF4-FFF2-40B4-BE49-F238E27FC236}">
                  <a16:creationId xmlns:a16="http://schemas.microsoft.com/office/drawing/2014/main" xmlns="" id="{2A2FD75B-C3DB-CC3F-B5BC-DA6062AD9A8D}"/>
                </a:ext>
              </a:extLst>
            </p:cNvPr>
            <p:cNvSpPr/>
            <p:nvPr/>
          </p:nvSpPr>
          <p:spPr>
            <a:xfrm>
              <a:off x="7997113" y="3607558"/>
              <a:ext cx="387083" cy="934488"/>
            </a:xfrm>
            <a:custGeom>
              <a:avLst/>
              <a:gdLst/>
              <a:ahLst/>
              <a:cxnLst/>
              <a:rect l="l" t="t" r="r" b="b"/>
              <a:pathLst>
                <a:path w="7702" h="18594" extrusionOk="0">
                  <a:moveTo>
                    <a:pt x="1560" y="0"/>
                  </a:moveTo>
                  <a:cubicBezTo>
                    <a:pt x="1560" y="0"/>
                    <a:pt x="701" y="10109"/>
                    <a:pt x="1" y="18594"/>
                  </a:cubicBezTo>
                  <a:lnTo>
                    <a:pt x="4239" y="18594"/>
                  </a:lnTo>
                  <a:cubicBezTo>
                    <a:pt x="4668" y="16913"/>
                    <a:pt x="5060" y="15243"/>
                    <a:pt x="5293" y="14347"/>
                  </a:cubicBezTo>
                  <a:cubicBezTo>
                    <a:pt x="6376" y="9876"/>
                    <a:pt x="7701" y="2138"/>
                    <a:pt x="7701" y="2138"/>
                  </a:cubicBezTo>
                  <a:lnTo>
                    <a:pt x="1560" y="0"/>
                  </a:lnTo>
                  <a:close/>
                </a:path>
              </a:pathLst>
            </a:custGeom>
            <a:solidFill>
              <a:srgbClr val="000000">
                <a:alpha val="2235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0" name="Google Shape;2335;p50">
              <a:extLst>
                <a:ext uri="{FF2B5EF4-FFF2-40B4-BE49-F238E27FC236}">
                  <a16:creationId xmlns:a16="http://schemas.microsoft.com/office/drawing/2014/main" xmlns="" id="{231FF24E-F1B3-84FD-952F-2DC9CFA0168B}"/>
                </a:ext>
              </a:extLst>
            </p:cNvPr>
            <p:cNvSpPr/>
            <p:nvPr/>
          </p:nvSpPr>
          <p:spPr>
            <a:xfrm>
              <a:off x="8417467" y="4414894"/>
              <a:ext cx="138861" cy="236462"/>
            </a:xfrm>
            <a:custGeom>
              <a:avLst/>
              <a:gdLst/>
              <a:ahLst/>
              <a:cxnLst/>
              <a:rect l="l" t="t" r="r" b="b"/>
              <a:pathLst>
                <a:path w="2763" h="4705" extrusionOk="0">
                  <a:moveTo>
                    <a:pt x="2530" y="0"/>
                  </a:moveTo>
                  <a:lnTo>
                    <a:pt x="0" y="233"/>
                  </a:lnTo>
                  <a:lnTo>
                    <a:pt x="75" y="3771"/>
                  </a:lnTo>
                  <a:lnTo>
                    <a:pt x="579" y="4630"/>
                  </a:lnTo>
                  <a:lnTo>
                    <a:pt x="2408" y="4704"/>
                  </a:lnTo>
                  <a:lnTo>
                    <a:pt x="2763" y="3883"/>
                  </a:lnTo>
                  <a:cubicBezTo>
                    <a:pt x="2446" y="3734"/>
                    <a:pt x="2530" y="0"/>
                    <a:pt x="2530" y="0"/>
                  </a:cubicBezTo>
                  <a:close/>
                </a:path>
              </a:pathLst>
            </a:custGeom>
            <a:solidFill>
              <a:srgbClr val="FFA49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1" name="Google Shape;2336;p50">
              <a:extLst>
                <a:ext uri="{FF2B5EF4-FFF2-40B4-BE49-F238E27FC236}">
                  <a16:creationId xmlns:a16="http://schemas.microsoft.com/office/drawing/2014/main" xmlns="" id="{050BEB47-773B-E780-67E6-799B596C6CDE}"/>
                </a:ext>
              </a:extLst>
            </p:cNvPr>
            <p:cNvSpPr/>
            <p:nvPr/>
          </p:nvSpPr>
          <p:spPr>
            <a:xfrm>
              <a:off x="8419327" y="4596374"/>
              <a:ext cx="287121" cy="101872"/>
            </a:xfrm>
            <a:custGeom>
              <a:avLst/>
              <a:gdLst/>
              <a:ahLst/>
              <a:cxnLst/>
              <a:rect l="l" t="t" r="r" b="b"/>
              <a:pathLst>
                <a:path w="5713" h="2027" extrusionOk="0">
                  <a:moveTo>
                    <a:pt x="42" y="0"/>
                  </a:moveTo>
                  <a:cubicBezTo>
                    <a:pt x="14" y="0"/>
                    <a:pt x="0" y="1"/>
                    <a:pt x="0" y="1"/>
                  </a:cubicBezTo>
                  <a:lnTo>
                    <a:pt x="75" y="2027"/>
                  </a:lnTo>
                  <a:lnTo>
                    <a:pt x="5638" y="2027"/>
                  </a:lnTo>
                  <a:cubicBezTo>
                    <a:pt x="5713" y="1831"/>
                    <a:pt x="5601" y="1327"/>
                    <a:pt x="5405" y="1252"/>
                  </a:cubicBezTo>
                  <a:lnTo>
                    <a:pt x="2642" y="197"/>
                  </a:lnTo>
                  <a:cubicBezTo>
                    <a:pt x="2642" y="197"/>
                    <a:pt x="2503" y="430"/>
                    <a:pt x="2119" y="430"/>
                  </a:cubicBezTo>
                  <a:cubicBezTo>
                    <a:pt x="2005" y="430"/>
                    <a:pt x="1869" y="409"/>
                    <a:pt x="1709" y="356"/>
                  </a:cubicBezTo>
                  <a:cubicBezTo>
                    <a:pt x="729" y="27"/>
                    <a:pt x="190" y="0"/>
                    <a:pt x="42" y="0"/>
                  </a:cubicBezTo>
                  <a:close/>
                </a:path>
              </a:pathLst>
            </a:custGeom>
            <a:solidFill>
              <a:srgbClr val="D9D9D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2" name="Google Shape;2337;p50">
              <a:extLst>
                <a:ext uri="{FF2B5EF4-FFF2-40B4-BE49-F238E27FC236}">
                  <a16:creationId xmlns:a16="http://schemas.microsoft.com/office/drawing/2014/main" xmlns="" id="{0F31FCAC-77C0-0EB2-5399-AECE26AE853D}"/>
                </a:ext>
              </a:extLst>
            </p:cNvPr>
            <p:cNvSpPr/>
            <p:nvPr/>
          </p:nvSpPr>
          <p:spPr>
            <a:xfrm>
              <a:off x="8595228" y="4624066"/>
              <a:ext cx="97650" cy="39000"/>
            </a:xfrm>
            <a:custGeom>
              <a:avLst/>
              <a:gdLst/>
              <a:ahLst/>
              <a:cxnLst/>
              <a:rect l="l" t="t" r="r" b="b"/>
              <a:pathLst>
                <a:path w="1943" h="776" extrusionOk="0">
                  <a:moveTo>
                    <a:pt x="159" y="1"/>
                  </a:moveTo>
                  <a:lnTo>
                    <a:pt x="1" y="776"/>
                  </a:lnTo>
                  <a:lnTo>
                    <a:pt x="1905" y="776"/>
                  </a:lnTo>
                  <a:cubicBezTo>
                    <a:pt x="1942" y="776"/>
                    <a:pt x="1942" y="776"/>
                    <a:pt x="1942" y="738"/>
                  </a:cubicBezTo>
                  <a:lnTo>
                    <a:pt x="159" y="1"/>
                  </a:lnTo>
                  <a:close/>
                </a:path>
              </a:pathLst>
            </a:custGeom>
            <a:solidFill>
              <a:srgbClr val="01A09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3" name="Google Shape;2338;p50">
              <a:extLst>
                <a:ext uri="{FF2B5EF4-FFF2-40B4-BE49-F238E27FC236}">
                  <a16:creationId xmlns:a16="http://schemas.microsoft.com/office/drawing/2014/main" xmlns="" id="{18EA4A0A-9C08-F229-E09F-6051A86C4022}"/>
                </a:ext>
              </a:extLst>
            </p:cNvPr>
            <p:cNvSpPr/>
            <p:nvPr/>
          </p:nvSpPr>
          <p:spPr>
            <a:xfrm>
              <a:off x="8593368" y="4621754"/>
              <a:ext cx="101369" cy="43171"/>
            </a:xfrm>
            <a:custGeom>
              <a:avLst/>
              <a:gdLst/>
              <a:ahLst/>
              <a:cxnLst/>
              <a:rect l="l" t="t" r="r" b="b"/>
              <a:pathLst>
                <a:path w="2017" h="859" extrusionOk="0">
                  <a:moveTo>
                    <a:pt x="196" y="84"/>
                  </a:moveTo>
                  <a:lnTo>
                    <a:pt x="1904" y="822"/>
                  </a:lnTo>
                  <a:lnTo>
                    <a:pt x="75" y="822"/>
                  </a:lnTo>
                  <a:lnTo>
                    <a:pt x="196" y="84"/>
                  </a:lnTo>
                  <a:close/>
                  <a:moveTo>
                    <a:pt x="150" y="0"/>
                  </a:moveTo>
                  <a:lnTo>
                    <a:pt x="0" y="859"/>
                  </a:lnTo>
                  <a:lnTo>
                    <a:pt x="1942" y="859"/>
                  </a:lnTo>
                  <a:cubicBezTo>
                    <a:pt x="1979" y="859"/>
                    <a:pt x="1979" y="859"/>
                    <a:pt x="2016" y="822"/>
                  </a:cubicBezTo>
                  <a:lnTo>
                    <a:pt x="1979" y="784"/>
                  </a:lnTo>
                  <a:lnTo>
                    <a:pt x="150" y="0"/>
                  </a:lnTo>
                  <a:close/>
                </a:path>
              </a:pathLst>
            </a:custGeom>
            <a:solidFill>
              <a:srgbClr val="01A09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4" name="Google Shape;2339;p50">
              <a:extLst>
                <a:ext uri="{FF2B5EF4-FFF2-40B4-BE49-F238E27FC236}">
                  <a16:creationId xmlns:a16="http://schemas.microsoft.com/office/drawing/2014/main" xmlns="" id="{A9DAFC18-B296-9C8A-293D-C5BE0F8D34B3}"/>
                </a:ext>
              </a:extLst>
            </p:cNvPr>
            <p:cNvSpPr/>
            <p:nvPr/>
          </p:nvSpPr>
          <p:spPr>
            <a:xfrm>
              <a:off x="8419327" y="4596424"/>
              <a:ext cx="21611" cy="66641"/>
            </a:xfrm>
            <a:custGeom>
              <a:avLst/>
              <a:gdLst/>
              <a:ahLst/>
              <a:cxnLst/>
              <a:rect l="l" t="t" r="r" b="b"/>
              <a:pathLst>
                <a:path w="430" h="1326" extrusionOk="0">
                  <a:moveTo>
                    <a:pt x="0" y="0"/>
                  </a:moveTo>
                  <a:lnTo>
                    <a:pt x="38" y="1326"/>
                  </a:lnTo>
                  <a:lnTo>
                    <a:pt x="430" y="1326"/>
                  </a:lnTo>
                  <a:lnTo>
                    <a:pt x="346" y="38"/>
                  </a:lnTo>
                  <a:cubicBezTo>
                    <a:pt x="308" y="38"/>
                    <a:pt x="1" y="0"/>
                    <a:pt x="0" y="0"/>
                  </a:cubicBezTo>
                  <a:close/>
                </a:path>
              </a:pathLst>
            </a:custGeom>
            <a:solidFill>
              <a:srgbClr val="BC7BF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5" name="Google Shape;2340;p50">
              <a:extLst>
                <a:ext uri="{FF2B5EF4-FFF2-40B4-BE49-F238E27FC236}">
                  <a16:creationId xmlns:a16="http://schemas.microsoft.com/office/drawing/2014/main" xmlns="" id="{99639FED-A6AA-8112-C9E5-1AA6DC46111F}"/>
                </a:ext>
              </a:extLst>
            </p:cNvPr>
            <p:cNvSpPr/>
            <p:nvPr/>
          </p:nvSpPr>
          <p:spPr>
            <a:xfrm>
              <a:off x="8421186" y="4663016"/>
              <a:ext cx="273552" cy="1910"/>
            </a:xfrm>
            <a:custGeom>
              <a:avLst/>
              <a:gdLst/>
              <a:ahLst/>
              <a:cxnLst/>
              <a:rect l="l" t="t" r="r" b="b"/>
              <a:pathLst>
                <a:path w="5443" h="38" extrusionOk="0">
                  <a:moveTo>
                    <a:pt x="1" y="1"/>
                  </a:moveTo>
                  <a:lnTo>
                    <a:pt x="1" y="38"/>
                  </a:lnTo>
                  <a:lnTo>
                    <a:pt x="5442" y="38"/>
                  </a:lnTo>
                  <a:cubicBezTo>
                    <a:pt x="5442" y="1"/>
                    <a:pt x="5442" y="1"/>
                    <a:pt x="5405" y="1"/>
                  </a:cubicBezTo>
                  <a:close/>
                </a:path>
              </a:pathLst>
            </a:custGeom>
            <a:solidFill>
              <a:srgbClr val="BC7BF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6" name="Google Shape;2341;p50">
              <a:extLst>
                <a:ext uri="{FF2B5EF4-FFF2-40B4-BE49-F238E27FC236}">
                  <a16:creationId xmlns:a16="http://schemas.microsoft.com/office/drawing/2014/main" xmlns="" id="{C02D6F05-7658-5F55-880B-1A97FCF9C4B7}"/>
                </a:ext>
              </a:extLst>
            </p:cNvPr>
            <p:cNvSpPr/>
            <p:nvPr/>
          </p:nvSpPr>
          <p:spPr>
            <a:xfrm>
              <a:off x="8030434" y="3668068"/>
              <a:ext cx="553134" cy="875837"/>
            </a:xfrm>
            <a:custGeom>
              <a:avLst/>
              <a:gdLst/>
              <a:ahLst/>
              <a:cxnLst/>
              <a:rect l="l" t="t" r="r" b="b"/>
              <a:pathLst>
                <a:path w="11006" h="17427" extrusionOk="0">
                  <a:moveTo>
                    <a:pt x="8168" y="0"/>
                  </a:moveTo>
                  <a:lnTo>
                    <a:pt x="150" y="271"/>
                  </a:lnTo>
                  <a:cubicBezTo>
                    <a:pt x="150" y="271"/>
                    <a:pt x="1" y="2838"/>
                    <a:pt x="1279" y="4555"/>
                  </a:cubicBezTo>
                  <a:cubicBezTo>
                    <a:pt x="1783" y="5255"/>
                    <a:pt x="4742" y="9334"/>
                    <a:pt x="5246" y="10389"/>
                  </a:cubicBezTo>
                  <a:cubicBezTo>
                    <a:pt x="5872" y="11743"/>
                    <a:pt x="6301" y="13189"/>
                    <a:pt x="6534" y="14627"/>
                  </a:cubicBezTo>
                  <a:cubicBezTo>
                    <a:pt x="6646" y="15439"/>
                    <a:pt x="6805" y="16409"/>
                    <a:pt x="7038" y="17427"/>
                  </a:cubicBezTo>
                  <a:lnTo>
                    <a:pt x="11005" y="17427"/>
                  </a:lnTo>
                  <a:cubicBezTo>
                    <a:pt x="11005" y="14505"/>
                    <a:pt x="10968" y="11042"/>
                    <a:pt x="10847" y="10072"/>
                  </a:cubicBezTo>
                  <a:cubicBezTo>
                    <a:pt x="10343" y="5526"/>
                    <a:pt x="8168" y="0"/>
                    <a:pt x="8168" y="0"/>
                  </a:cubicBezTo>
                  <a:close/>
                </a:path>
              </a:pathLst>
            </a:custGeom>
            <a:solidFill>
              <a:srgbClr val="5A25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7" name="Google Shape;2342;p50">
              <a:extLst>
                <a:ext uri="{FF2B5EF4-FFF2-40B4-BE49-F238E27FC236}">
                  <a16:creationId xmlns:a16="http://schemas.microsoft.com/office/drawing/2014/main" xmlns="" id="{60D73A70-0CE5-DEE5-E503-5AF59588B692}"/>
                </a:ext>
              </a:extLst>
            </p:cNvPr>
            <p:cNvSpPr/>
            <p:nvPr/>
          </p:nvSpPr>
          <p:spPr>
            <a:xfrm>
              <a:off x="8198395" y="3848492"/>
              <a:ext cx="259932" cy="617112"/>
            </a:xfrm>
            <a:custGeom>
              <a:avLst/>
              <a:gdLst/>
              <a:ahLst/>
              <a:cxnLst/>
              <a:rect l="l" t="t" r="r" b="b"/>
              <a:pathLst>
                <a:path w="5172" h="12279" extrusionOk="0">
                  <a:moveTo>
                    <a:pt x="104" y="1"/>
                  </a:moveTo>
                  <a:cubicBezTo>
                    <a:pt x="78" y="1"/>
                    <a:pt x="53" y="12"/>
                    <a:pt x="37" y="32"/>
                  </a:cubicBezTo>
                  <a:cubicBezTo>
                    <a:pt x="0" y="69"/>
                    <a:pt x="0" y="144"/>
                    <a:pt x="37" y="219"/>
                  </a:cubicBezTo>
                  <a:cubicBezTo>
                    <a:pt x="37" y="219"/>
                    <a:pt x="1559" y="1815"/>
                    <a:pt x="3108" y="4811"/>
                  </a:cubicBezTo>
                  <a:cubicBezTo>
                    <a:pt x="4863" y="8274"/>
                    <a:pt x="4938" y="12119"/>
                    <a:pt x="4938" y="12166"/>
                  </a:cubicBezTo>
                  <a:cubicBezTo>
                    <a:pt x="4938" y="12203"/>
                    <a:pt x="4975" y="12278"/>
                    <a:pt x="5059" y="12278"/>
                  </a:cubicBezTo>
                  <a:cubicBezTo>
                    <a:pt x="5134" y="12278"/>
                    <a:pt x="5171" y="12203"/>
                    <a:pt x="5171" y="12166"/>
                  </a:cubicBezTo>
                  <a:cubicBezTo>
                    <a:pt x="5171" y="12119"/>
                    <a:pt x="5097" y="8237"/>
                    <a:pt x="3304" y="4736"/>
                  </a:cubicBezTo>
                  <a:cubicBezTo>
                    <a:pt x="1755" y="1703"/>
                    <a:pt x="234" y="69"/>
                    <a:pt x="196" y="69"/>
                  </a:cubicBezTo>
                  <a:cubicBezTo>
                    <a:pt x="175" y="21"/>
                    <a:pt x="138" y="1"/>
                    <a:pt x="104" y="1"/>
                  </a:cubicBezTo>
                  <a:close/>
                </a:path>
              </a:pathLst>
            </a:custGeom>
            <a:solidFill>
              <a:srgbClr val="FFB4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8" name="Google Shape;2343;p50">
              <a:extLst>
                <a:ext uri="{FF2B5EF4-FFF2-40B4-BE49-F238E27FC236}">
                  <a16:creationId xmlns:a16="http://schemas.microsoft.com/office/drawing/2014/main" xmlns="" id="{480DEA74-DF77-48AA-50D0-A4E2D3A943EE}"/>
                </a:ext>
              </a:extLst>
            </p:cNvPr>
            <p:cNvSpPr/>
            <p:nvPr/>
          </p:nvSpPr>
          <p:spPr>
            <a:xfrm>
              <a:off x="8321726" y="3854925"/>
              <a:ext cx="64330" cy="182837"/>
            </a:xfrm>
            <a:custGeom>
              <a:avLst/>
              <a:gdLst/>
              <a:ahLst/>
              <a:cxnLst/>
              <a:rect l="l" t="t" r="r" b="b"/>
              <a:pathLst>
                <a:path w="1280" h="3638" extrusionOk="0">
                  <a:moveTo>
                    <a:pt x="116" y="1"/>
                  </a:moveTo>
                  <a:cubicBezTo>
                    <a:pt x="101" y="1"/>
                    <a:pt x="87" y="5"/>
                    <a:pt x="76" y="16"/>
                  </a:cubicBezTo>
                  <a:cubicBezTo>
                    <a:pt x="38" y="53"/>
                    <a:pt x="1" y="137"/>
                    <a:pt x="38" y="175"/>
                  </a:cubicBezTo>
                  <a:cubicBezTo>
                    <a:pt x="38" y="212"/>
                    <a:pt x="1009" y="1883"/>
                    <a:pt x="38" y="3479"/>
                  </a:cubicBezTo>
                  <a:cubicBezTo>
                    <a:pt x="1" y="3516"/>
                    <a:pt x="38" y="3591"/>
                    <a:pt x="76" y="3638"/>
                  </a:cubicBezTo>
                  <a:lnTo>
                    <a:pt x="113" y="3638"/>
                  </a:lnTo>
                  <a:cubicBezTo>
                    <a:pt x="150" y="3638"/>
                    <a:pt x="188" y="3638"/>
                    <a:pt x="234" y="3591"/>
                  </a:cubicBezTo>
                  <a:cubicBezTo>
                    <a:pt x="1280" y="1883"/>
                    <a:pt x="234" y="91"/>
                    <a:pt x="234" y="53"/>
                  </a:cubicBezTo>
                  <a:cubicBezTo>
                    <a:pt x="201" y="27"/>
                    <a:pt x="154" y="1"/>
                    <a:pt x="116" y="1"/>
                  </a:cubicBezTo>
                  <a:close/>
                </a:path>
              </a:pathLst>
            </a:custGeom>
            <a:solidFill>
              <a:srgbClr val="FFB4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9" name="Google Shape;2344;p50">
              <a:extLst>
                <a:ext uri="{FF2B5EF4-FFF2-40B4-BE49-F238E27FC236}">
                  <a16:creationId xmlns:a16="http://schemas.microsoft.com/office/drawing/2014/main" xmlns="" id="{A9C8BE10-58F3-B5E3-FFF9-E776D24F272B}"/>
                </a:ext>
              </a:extLst>
            </p:cNvPr>
            <p:cNvSpPr/>
            <p:nvPr/>
          </p:nvSpPr>
          <p:spPr>
            <a:xfrm>
              <a:off x="8366305" y="4455703"/>
              <a:ext cx="213494" cy="13620"/>
            </a:xfrm>
            <a:custGeom>
              <a:avLst/>
              <a:gdLst/>
              <a:ahLst/>
              <a:cxnLst/>
              <a:rect l="l" t="t" r="r" b="b"/>
              <a:pathLst>
                <a:path w="4248" h="271" extrusionOk="0">
                  <a:moveTo>
                    <a:pt x="4126" y="0"/>
                  </a:moveTo>
                  <a:lnTo>
                    <a:pt x="122" y="37"/>
                  </a:lnTo>
                  <a:cubicBezTo>
                    <a:pt x="47" y="84"/>
                    <a:pt x="1" y="121"/>
                    <a:pt x="1" y="159"/>
                  </a:cubicBezTo>
                  <a:cubicBezTo>
                    <a:pt x="1" y="233"/>
                    <a:pt x="47" y="271"/>
                    <a:pt x="122" y="271"/>
                  </a:cubicBezTo>
                  <a:lnTo>
                    <a:pt x="4126" y="233"/>
                  </a:lnTo>
                  <a:cubicBezTo>
                    <a:pt x="4201" y="233"/>
                    <a:pt x="4248" y="196"/>
                    <a:pt x="4248" y="121"/>
                  </a:cubicBezTo>
                  <a:cubicBezTo>
                    <a:pt x="4248" y="37"/>
                    <a:pt x="4201" y="0"/>
                    <a:pt x="4126" y="0"/>
                  </a:cubicBezTo>
                  <a:close/>
                </a:path>
              </a:pathLst>
            </a:custGeom>
            <a:solidFill>
              <a:srgbClr val="FFB4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0" name="Google Shape;2345;p50">
              <a:extLst>
                <a:ext uri="{FF2B5EF4-FFF2-40B4-BE49-F238E27FC236}">
                  <a16:creationId xmlns:a16="http://schemas.microsoft.com/office/drawing/2014/main" xmlns="" id="{BDAC04E4-4792-50EA-C5A1-871CB954007B}"/>
                </a:ext>
              </a:extLst>
            </p:cNvPr>
            <p:cNvSpPr/>
            <p:nvPr/>
          </p:nvSpPr>
          <p:spPr>
            <a:xfrm>
              <a:off x="8002742" y="4455703"/>
              <a:ext cx="219123" cy="15982"/>
            </a:xfrm>
            <a:custGeom>
              <a:avLst/>
              <a:gdLst/>
              <a:ahLst/>
              <a:cxnLst/>
              <a:rect l="l" t="t" r="r" b="b"/>
              <a:pathLst>
                <a:path w="4360" h="318" extrusionOk="0">
                  <a:moveTo>
                    <a:pt x="4248" y="0"/>
                  </a:moveTo>
                  <a:lnTo>
                    <a:pt x="122" y="84"/>
                  </a:lnTo>
                  <a:cubicBezTo>
                    <a:pt x="48" y="84"/>
                    <a:pt x="1" y="121"/>
                    <a:pt x="1" y="196"/>
                  </a:cubicBezTo>
                  <a:cubicBezTo>
                    <a:pt x="1" y="233"/>
                    <a:pt x="48" y="317"/>
                    <a:pt x="122" y="317"/>
                  </a:cubicBezTo>
                  <a:lnTo>
                    <a:pt x="4248" y="233"/>
                  </a:lnTo>
                  <a:cubicBezTo>
                    <a:pt x="4323" y="233"/>
                    <a:pt x="4360" y="196"/>
                    <a:pt x="4360" y="121"/>
                  </a:cubicBezTo>
                  <a:cubicBezTo>
                    <a:pt x="4360" y="84"/>
                    <a:pt x="4323" y="0"/>
                    <a:pt x="4248" y="0"/>
                  </a:cubicBezTo>
                  <a:close/>
                </a:path>
              </a:pathLst>
            </a:custGeom>
            <a:solidFill>
              <a:srgbClr val="FFB4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1" name="Google Shape;2346;p50">
              <a:extLst>
                <a:ext uri="{FF2B5EF4-FFF2-40B4-BE49-F238E27FC236}">
                  <a16:creationId xmlns:a16="http://schemas.microsoft.com/office/drawing/2014/main" xmlns="" id="{D578C74B-CF79-7B0A-D705-D851C15BD3B7}"/>
                </a:ext>
              </a:extLst>
            </p:cNvPr>
            <p:cNvSpPr/>
            <p:nvPr/>
          </p:nvSpPr>
          <p:spPr>
            <a:xfrm>
              <a:off x="8278606" y="3012861"/>
              <a:ext cx="234602" cy="545947"/>
            </a:xfrm>
            <a:custGeom>
              <a:avLst/>
              <a:gdLst/>
              <a:ahLst/>
              <a:cxnLst/>
              <a:rect l="l" t="t" r="r" b="b"/>
              <a:pathLst>
                <a:path w="4668" h="10863" extrusionOk="0">
                  <a:moveTo>
                    <a:pt x="1008" y="0"/>
                  </a:moveTo>
                  <a:cubicBezTo>
                    <a:pt x="983" y="0"/>
                    <a:pt x="958" y="3"/>
                    <a:pt x="934" y="7"/>
                  </a:cubicBezTo>
                  <a:cubicBezTo>
                    <a:pt x="775" y="7"/>
                    <a:pt x="700" y="91"/>
                    <a:pt x="700" y="91"/>
                  </a:cubicBezTo>
                  <a:lnTo>
                    <a:pt x="626" y="91"/>
                  </a:lnTo>
                  <a:cubicBezTo>
                    <a:pt x="0" y="941"/>
                    <a:pt x="4667" y="10863"/>
                    <a:pt x="4667" y="10863"/>
                  </a:cubicBezTo>
                  <a:cubicBezTo>
                    <a:pt x="4667" y="10863"/>
                    <a:pt x="4397" y="7558"/>
                    <a:pt x="4359" y="7325"/>
                  </a:cubicBezTo>
                  <a:cubicBezTo>
                    <a:pt x="3659" y="2733"/>
                    <a:pt x="1979" y="707"/>
                    <a:pt x="1475" y="203"/>
                  </a:cubicBezTo>
                  <a:cubicBezTo>
                    <a:pt x="1345" y="105"/>
                    <a:pt x="1178" y="0"/>
                    <a:pt x="1008" y="0"/>
                  </a:cubicBezTo>
                  <a:close/>
                </a:path>
              </a:pathLst>
            </a:custGeom>
            <a:solidFill>
              <a:srgbClr val="338EE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2" name="Google Shape;2347;p50">
              <a:extLst>
                <a:ext uri="{FF2B5EF4-FFF2-40B4-BE49-F238E27FC236}">
                  <a16:creationId xmlns:a16="http://schemas.microsoft.com/office/drawing/2014/main" xmlns="" id="{DAD4703C-AC2B-2F77-624C-2C6AFB7F9FB2}"/>
                </a:ext>
              </a:extLst>
            </p:cNvPr>
            <p:cNvSpPr/>
            <p:nvPr/>
          </p:nvSpPr>
          <p:spPr>
            <a:xfrm>
              <a:off x="7870012" y="3090609"/>
              <a:ext cx="250081" cy="440507"/>
            </a:xfrm>
            <a:custGeom>
              <a:avLst/>
              <a:gdLst/>
              <a:ahLst/>
              <a:cxnLst/>
              <a:rect l="l" t="t" r="r" b="b"/>
              <a:pathLst>
                <a:path w="4976" h="8765" extrusionOk="0">
                  <a:moveTo>
                    <a:pt x="4479" y="1"/>
                  </a:moveTo>
                  <a:cubicBezTo>
                    <a:pt x="3444" y="1"/>
                    <a:pt x="1111" y="213"/>
                    <a:pt x="663" y="2082"/>
                  </a:cubicBezTo>
                  <a:cubicBezTo>
                    <a:pt x="392" y="3053"/>
                    <a:pt x="122" y="4219"/>
                    <a:pt x="38" y="5731"/>
                  </a:cubicBezTo>
                  <a:cubicBezTo>
                    <a:pt x="0" y="6786"/>
                    <a:pt x="504" y="8420"/>
                    <a:pt x="2138" y="8765"/>
                  </a:cubicBezTo>
                  <a:lnTo>
                    <a:pt x="3622" y="8224"/>
                  </a:lnTo>
                  <a:lnTo>
                    <a:pt x="4975" y="19"/>
                  </a:lnTo>
                  <a:cubicBezTo>
                    <a:pt x="4975" y="19"/>
                    <a:pt x="4783" y="1"/>
                    <a:pt x="4479" y="1"/>
                  </a:cubicBezTo>
                  <a:close/>
                </a:path>
              </a:pathLst>
            </a:custGeom>
            <a:solidFill>
              <a:srgbClr val="BC7BF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3" name="Google Shape;2348;p50">
              <a:extLst>
                <a:ext uri="{FF2B5EF4-FFF2-40B4-BE49-F238E27FC236}">
                  <a16:creationId xmlns:a16="http://schemas.microsoft.com/office/drawing/2014/main" xmlns="" id="{4C32ED0D-10CF-20DA-71AD-0F7045EE2E34}"/>
                </a:ext>
              </a:extLst>
            </p:cNvPr>
            <p:cNvSpPr/>
            <p:nvPr/>
          </p:nvSpPr>
          <p:spPr>
            <a:xfrm>
              <a:off x="7878003" y="3041307"/>
              <a:ext cx="226611" cy="289785"/>
            </a:xfrm>
            <a:custGeom>
              <a:avLst/>
              <a:gdLst/>
              <a:ahLst/>
              <a:cxnLst/>
              <a:rect l="l" t="t" r="r" b="b"/>
              <a:pathLst>
                <a:path w="4509" h="5766" extrusionOk="0">
                  <a:moveTo>
                    <a:pt x="3452" y="0"/>
                  </a:moveTo>
                  <a:cubicBezTo>
                    <a:pt x="2969" y="0"/>
                    <a:pt x="2484" y="130"/>
                    <a:pt x="2063" y="375"/>
                  </a:cubicBezTo>
                  <a:cubicBezTo>
                    <a:pt x="429" y="1308"/>
                    <a:pt x="0" y="4426"/>
                    <a:pt x="112" y="4892"/>
                  </a:cubicBezTo>
                  <a:cubicBezTo>
                    <a:pt x="219" y="5316"/>
                    <a:pt x="397" y="5765"/>
                    <a:pt x="668" y="5765"/>
                  </a:cubicBezTo>
                  <a:cubicBezTo>
                    <a:pt x="893" y="5765"/>
                    <a:pt x="1182" y="5458"/>
                    <a:pt x="1549" y="4575"/>
                  </a:cubicBezTo>
                  <a:cubicBezTo>
                    <a:pt x="1979" y="3530"/>
                    <a:pt x="3463" y="925"/>
                    <a:pt x="3463" y="925"/>
                  </a:cubicBezTo>
                  <a:lnTo>
                    <a:pt x="4508" y="225"/>
                  </a:lnTo>
                  <a:cubicBezTo>
                    <a:pt x="4176" y="73"/>
                    <a:pt x="3814" y="0"/>
                    <a:pt x="3452" y="0"/>
                  </a:cubicBezTo>
                  <a:close/>
                </a:path>
              </a:pathLst>
            </a:custGeom>
            <a:solidFill>
              <a:srgbClr val="338EE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4" name="Google Shape;2349;p50">
              <a:extLst>
                <a:ext uri="{FF2B5EF4-FFF2-40B4-BE49-F238E27FC236}">
                  <a16:creationId xmlns:a16="http://schemas.microsoft.com/office/drawing/2014/main" xmlns="" id="{23222BEC-E1D1-FD7B-F590-282514204EE6}"/>
                </a:ext>
              </a:extLst>
            </p:cNvPr>
            <p:cNvSpPr/>
            <p:nvPr/>
          </p:nvSpPr>
          <p:spPr>
            <a:xfrm>
              <a:off x="7915043" y="3073522"/>
              <a:ext cx="248222" cy="385375"/>
            </a:xfrm>
            <a:custGeom>
              <a:avLst/>
              <a:gdLst/>
              <a:ahLst/>
              <a:cxnLst/>
              <a:rect l="l" t="t" r="r" b="b"/>
              <a:pathLst>
                <a:path w="4939" h="7668" extrusionOk="0">
                  <a:moveTo>
                    <a:pt x="3444" y="0"/>
                  </a:moveTo>
                  <a:cubicBezTo>
                    <a:pt x="1968" y="0"/>
                    <a:pt x="1279" y="1451"/>
                    <a:pt x="1279" y="1451"/>
                  </a:cubicBezTo>
                  <a:cubicBezTo>
                    <a:pt x="346" y="3159"/>
                    <a:pt x="0" y="7285"/>
                    <a:pt x="0" y="7285"/>
                  </a:cubicBezTo>
                  <a:lnTo>
                    <a:pt x="3379" y="7668"/>
                  </a:lnTo>
                  <a:cubicBezTo>
                    <a:pt x="4163" y="6771"/>
                    <a:pt x="4938" y="6659"/>
                    <a:pt x="4938" y="6659"/>
                  </a:cubicBezTo>
                  <a:lnTo>
                    <a:pt x="4630" y="284"/>
                  </a:lnTo>
                  <a:cubicBezTo>
                    <a:pt x="4190" y="82"/>
                    <a:pt x="3795" y="0"/>
                    <a:pt x="3444" y="0"/>
                  </a:cubicBezTo>
                  <a:close/>
                </a:path>
              </a:pathLst>
            </a:custGeom>
            <a:solidFill>
              <a:srgbClr val="FD7DA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5" name="Google Shape;2350;p50">
              <a:extLst>
                <a:ext uri="{FF2B5EF4-FFF2-40B4-BE49-F238E27FC236}">
                  <a16:creationId xmlns:a16="http://schemas.microsoft.com/office/drawing/2014/main" xmlns="" id="{3AD54B42-6F2F-C40C-1E39-F7B46BB087EE}"/>
                </a:ext>
              </a:extLst>
            </p:cNvPr>
            <p:cNvSpPr/>
            <p:nvPr/>
          </p:nvSpPr>
          <p:spPr>
            <a:xfrm>
              <a:off x="7883632" y="3041307"/>
              <a:ext cx="259932" cy="523130"/>
            </a:xfrm>
            <a:custGeom>
              <a:avLst/>
              <a:gdLst/>
              <a:ahLst/>
              <a:cxnLst/>
              <a:rect l="l" t="t" r="r" b="b"/>
              <a:pathLst>
                <a:path w="5172" h="10409" extrusionOk="0">
                  <a:moveTo>
                    <a:pt x="3944" y="1"/>
                  </a:moveTo>
                  <a:cubicBezTo>
                    <a:pt x="2875" y="1"/>
                    <a:pt x="1397" y="694"/>
                    <a:pt x="737" y="4192"/>
                  </a:cubicBezTo>
                  <a:cubicBezTo>
                    <a:pt x="737" y="4192"/>
                    <a:pt x="271" y="5742"/>
                    <a:pt x="121" y="7412"/>
                  </a:cubicBezTo>
                  <a:cubicBezTo>
                    <a:pt x="0" y="8626"/>
                    <a:pt x="821" y="9709"/>
                    <a:pt x="1988" y="9942"/>
                  </a:cubicBezTo>
                  <a:lnTo>
                    <a:pt x="4592" y="10409"/>
                  </a:lnTo>
                  <a:lnTo>
                    <a:pt x="5171" y="300"/>
                  </a:lnTo>
                  <a:cubicBezTo>
                    <a:pt x="5171" y="300"/>
                    <a:pt x="4646" y="1"/>
                    <a:pt x="3944" y="1"/>
                  </a:cubicBezTo>
                  <a:close/>
                </a:path>
              </a:pathLst>
            </a:custGeom>
            <a:solidFill>
              <a:srgbClr val="EF419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6" name="Google Shape;2351;p50">
              <a:extLst>
                <a:ext uri="{FF2B5EF4-FFF2-40B4-BE49-F238E27FC236}">
                  <a16:creationId xmlns:a16="http://schemas.microsoft.com/office/drawing/2014/main" xmlns="" id="{002C9259-A011-8A51-67F7-E63CD4A4B87C}"/>
                </a:ext>
              </a:extLst>
            </p:cNvPr>
            <p:cNvSpPr/>
            <p:nvPr/>
          </p:nvSpPr>
          <p:spPr>
            <a:xfrm>
              <a:off x="8028574" y="3052615"/>
              <a:ext cx="142631" cy="242090"/>
            </a:xfrm>
            <a:custGeom>
              <a:avLst/>
              <a:gdLst/>
              <a:ahLst/>
              <a:cxnLst/>
              <a:rect l="l" t="t" r="r" b="b"/>
              <a:pathLst>
                <a:path w="2838" h="4817" extrusionOk="0">
                  <a:moveTo>
                    <a:pt x="2838" y="0"/>
                  </a:moveTo>
                  <a:cubicBezTo>
                    <a:pt x="2838" y="0"/>
                    <a:pt x="1671" y="75"/>
                    <a:pt x="1587" y="150"/>
                  </a:cubicBezTo>
                  <a:cubicBezTo>
                    <a:pt x="1587" y="150"/>
                    <a:pt x="579" y="1354"/>
                    <a:pt x="0" y="4817"/>
                  </a:cubicBezTo>
                  <a:lnTo>
                    <a:pt x="2138" y="1046"/>
                  </a:lnTo>
                  <a:cubicBezTo>
                    <a:pt x="2138" y="1046"/>
                    <a:pt x="2287" y="700"/>
                    <a:pt x="2838" y="0"/>
                  </a:cubicBezTo>
                  <a:close/>
                </a:path>
              </a:pathLst>
            </a:custGeom>
            <a:solidFill>
              <a:srgbClr val="338EE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7" name="Google Shape;2352;p50">
              <a:extLst>
                <a:ext uri="{FF2B5EF4-FFF2-40B4-BE49-F238E27FC236}">
                  <a16:creationId xmlns:a16="http://schemas.microsoft.com/office/drawing/2014/main" xmlns="" id="{99492A20-6756-1FE4-C1C1-D899BAB16A2A}"/>
                </a:ext>
              </a:extLst>
            </p:cNvPr>
            <p:cNvSpPr/>
            <p:nvPr/>
          </p:nvSpPr>
          <p:spPr>
            <a:xfrm>
              <a:off x="7915043" y="3036633"/>
              <a:ext cx="191431" cy="477145"/>
            </a:xfrm>
            <a:custGeom>
              <a:avLst/>
              <a:gdLst/>
              <a:ahLst/>
              <a:cxnLst/>
              <a:rect l="l" t="t" r="r" b="b"/>
              <a:pathLst>
                <a:path w="3809" h="9494" extrusionOk="0">
                  <a:moveTo>
                    <a:pt x="3697" y="1"/>
                  </a:moveTo>
                  <a:cubicBezTo>
                    <a:pt x="3659" y="1"/>
                    <a:pt x="2297" y="197"/>
                    <a:pt x="1597" y="1905"/>
                  </a:cubicBezTo>
                  <a:cubicBezTo>
                    <a:pt x="1009" y="3305"/>
                    <a:pt x="0" y="6731"/>
                    <a:pt x="196" y="9419"/>
                  </a:cubicBezTo>
                  <a:cubicBezTo>
                    <a:pt x="196" y="9456"/>
                    <a:pt x="234" y="9494"/>
                    <a:pt x="308" y="9494"/>
                  </a:cubicBezTo>
                  <a:cubicBezTo>
                    <a:pt x="346" y="9494"/>
                    <a:pt x="392" y="9456"/>
                    <a:pt x="392" y="9419"/>
                  </a:cubicBezTo>
                  <a:cubicBezTo>
                    <a:pt x="159" y="6731"/>
                    <a:pt x="1205" y="3389"/>
                    <a:pt x="1746" y="1989"/>
                  </a:cubicBezTo>
                  <a:cubicBezTo>
                    <a:pt x="2409" y="356"/>
                    <a:pt x="3734" y="160"/>
                    <a:pt x="3734" y="160"/>
                  </a:cubicBezTo>
                  <a:cubicBezTo>
                    <a:pt x="3771" y="160"/>
                    <a:pt x="3809" y="122"/>
                    <a:pt x="3809" y="85"/>
                  </a:cubicBezTo>
                  <a:cubicBezTo>
                    <a:pt x="3809" y="38"/>
                    <a:pt x="3771" y="1"/>
                    <a:pt x="3697" y="1"/>
                  </a:cubicBezTo>
                  <a:close/>
                </a:path>
              </a:pathLst>
            </a:custGeom>
            <a:solidFill>
              <a:srgbClr val="5A25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8" name="Google Shape;2353;p50">
              <a:extLst>
                <a:ext uri="{FF2B5EF4-FFF2-40B4-BE49-F238E27FC236}">
                  <a16:creationId xmlns:a16="http://schemas.microsoft.com/office/drawing/2014/main" xmlns="" id="{BFF33FDE-6586-2825-1652-E6D0F0416274}"/>
                </a:ext>
              </a:extLst>
            </p:cNvPr>
            <p:cNvSpPr/>
            <p:nvPr/>
          </p:nvSpPr>
          <p:spPr>
            <a:xfrm>
              <a:off x="8173065" y="2960643"/>
              <a:ext cx="162332" cy="169870"/>
            </a:xfrm>
            <a:custGeom>
              <a:avLst/>
              <a:gdLst/>
              <a:ahLst/>
              <a:cxnLst/>
              <a:rect l="l" t="t" r="r" b="b"/>
              <a:pathLst>
                <a:path w="3230" h="3380" extrusionOk="0">
                  <a:moveTo>
                    <a:pt x="504" y="1"/>
                  </a:moveTo>
                  <a:lnTo>
                    <a:pt x="271" y="1242"/>
                  </a:lnTo>
                  <a:lnTo>
                    <a:pt x="0" y="2997"/>
                  </a:lnTo>
                  <a:lnTo>
                    <a:pt x="3034" y="3380"/>
                  </a:lnTo>
                  <a:lnTo>
                    <a:pt x="3230" y="76"/>
                  </a:lnTo>
                  <a:lnTo>
                    <a:pt x="504" y="1"/>
                  </a:lnTo>
                  <a:close/>
                </a:path>
              </a:pathLst>
            </a:custGeom>
            <a:solidFill>
              <a:srgbClr val="FFA49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9" name="Google Shape;2354;p50">
              <a:extLst>
                <a:ext uri="{FF2B5EF4-FFF2-40B4-BE49-F238E27FC236}">
                  <a16:creationId xmlns:a16="http://schemas.microsoft.com/office/drawing/2014/main" xmlns="" id="{475F2DB0-6D94-A1CB-21C7-197DC658D3B9}"/>
                </a:ext>
              </a:extLst>
            </p:cNvPr>
            <p:cNvSpPr/>
            <p:nvPr/>
          </p:nvSpPr>
          <p:spPr>
            <a:xfrm>
              <a:off x="8184775" y="2960643"/>
              <a:ext cx="150622" cy="76040"/>
            </a:xfrm>
            <a:custGeom>
              <a:avLst/>
              <a:gdLst/>
              <a:ahLst/>
              <a:cxnLst/>
              <a:rect l="l" t="t" r="r" b="b"/>
              <a:pathLst>
                <a:path w="2997" h="1513" extrusionOk="0">
                  <a:moveTo>
                    <a:pt x="271" y="1"/>
                  </a:moveTo>
                  <a:lnTo>
                    <a:pt x="38" y="1242"/>
                  </a:lnTo>
                  <a:lnTo>
                    <a:pt x="0" y="1513"/>
                  </a:lnTo>
                  <a:cubicBezTo>
                    <a:pt x="2446" y="1168"/>
                    <a:pt x="2997" y="76"/>
                    <a:pt x="2997" y="76"/>
                  </a:cubicBezTo>
                  <a:lnTo>
                    <a:pt x="271" y="1"/>
                  </a:lnTo>
                  <a:close/>
                </a:path>
              </a:pathLst>
            </a:custGeom>
            <a:solidFill>
              <a:srgbClr val="EC7D7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0" name="Google Shape;2355;p50">
              <a:extLst>
                <a:ext uri="{FF2B5EF4-FFF2-40B4-BE49-F238E27FC236}">
                  <a16:creationId xmlns:a16="http://schemas.microsoft.com/office/drawing/2014/main" xmlns="" id="{B7F1FB1D-B049-883D-0F86-E7FBB6774605}"/>
                </a:ext>
              </a:extLst>
            </p:cNvPr>
            <p:cNvSpPr/>
            <p:nvPr/>
          </p:nvSpPr>
          <p:spPr>
            <a:xfrm>
              <a:off x="8005104" y="3023063"/>
              <a:ext cx="539514" cy="835330"/>
            </a:xfrm>
            <a:custGeom>
              <a:avLst/>
              <a:gdLst/>
              <a:ahLst/>
              <a:cxnLst/>
              <a:rect l="l" t="t" r="r" b="b"/>
              <a:pathLst>
                <a:path w="10735" h="16621" extrusionOk="0">
                  <a:moveTo>
                    <a:pt x="3575" y="0"/>
                  </a:moveTo>
                  <a:cubicBezTo>
                    <a:pt x="1" y="4471"/>
                    <a:pt x="467" y="14001"/>
                    <a:pt x="467" y="14001"/>
                  </a:cubicBezTo>
                  <a:cubicBezTo>
                    <a:pt x="309" y="16409"/>
                    <a:pt x="4938" y="16493"/>
                    <a:pt x="4938" y="16493"/>
                  </a:cubicBezTo>
                  <a:cubicBezTo>
                    <a:pt x="5683" y="16580"/>
                    <a:pt x="6319" y="16620"/>
                    <a:pt x="6864" y="16620"/>
                  </a:cubicBezTo>
                  <a:cubicBezTo>
                    <a:pt x="9708" y="16620"/>
                    <a:pt x="10047" y="15531"/>
                    <a:pt x="10109" y="14356"/>
                  </a:cubicBezTo>
                  <a:cubicBezTo>
                    <a:pt x="10735" y="5330"/>
                    <a:pt x="6488" y="467"/>
                    <a:pt x="6488" y="467"/>
                  </a:cubicBezTo>
                  <a:cubicBezTo>
                    <a:pt x="6377" y="774"/>
                    <a:pt x="6123" y="887"/>
                    <a:pt x="5809" y="887"/>
                  </a:cubicBezTo>
                  <a:cubicBezTo>
                    <a:pt x="4929" y="887"/>
                    <a:pt x="3575" y="0"/>
                    <a:pt x="3575" y="0"/>
                  </a:cubicBezTo>
                  <a:close/>
                </a:path>
              </a:pathLst>
            </a:custGeom>
            <a:solidFill>
              <a:srgbClr val="01A09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1" name="Google Shape;2356;p50">
              <a:extLst>
                <a:ext uri="{FF2B5EF4-FFF2-40B4-BE49-F238E27FC236}">
                  <a16:creationId xmlns:a16="http://schemas.microsoft.com/office/drawing/2014/main" xmlns="" id="{6CC6EC5E-1399-794A-2E21-B1BDA3190EF5}"/>
                </a:ext>
              </a:extLst>
            </p:cNvPr>
            <p:cNvSpPr/>
            <p:nvPr/>
          </p:nvSpPr>
          <p:spPr>
            <a:xfrm>
              <a:off x="8032294" y="3033265"/>
              <a:ext cx="355672" cy="598165"/>
            </a:xfrm>
            <a:custGeom>
              <a:avLst/>
              <a:gdLst/>
              <a:ahLst/>
              <a:cxnLst/>
              <a:rect l="l" t="t" r="r" b="b"/>
              <a:pathLst>
                <a:path w="7077" h="11902" extrusionOk="0">
                  <a:moveTo>
                    <a:pt x="2627" y="1"/>
                  </a:moveTo>
                  <a:cubicBezTo>
                    <a:pt x="2076" y="1"/>
                    <a:pt x="1292" y="474"/>
                    <a:pt x="813" y="1897"/>
                  </a:cubicBezTo>
                  <a:cubicBezTo>
                    <a:pt x="813" y="1897"/>
                    <a:pt x="1310" y="810"/>
                    <a:pt x="2061" y="810"/>
                  </a:cubicBezTo>
                  <a:cubicBezTo>
                    <a:pt x="2230" y="810"/>
                    <a:pt x="2413" y="866"/>
                    <a:pt x="2605" y="1001"/>
                  </a:cubicBezTo>
                  <a:cubicBezTo>
                    <a:pt x="3847" y="1823"/>
                    <a:pt x="4939" y="4352"/>
                    <a:pt x="5480" y="8469"/>
                  </a:cubicBezTo>
                  <a:cubicBezTo>
                    <a:pt x="5639" y="9561"/>
                    <a:pt x="4976" y="10606"/>
                    <a:pt x="3931" y="10923"/>
                  </a:cubicBezTo>
                  <a:cubicBezTo>
                    <a:pt x="3630" y="11003"/>
                    <a:pt x="3317" y="11036"/>
                    <a:pt x="3005" y="11036"/>
                  </a:cubicBezTo>
                  <a:cubicBezTo>
                    <a:pt x="1495" y="11036"/>
                    <a:pt x="1" y="10261"/>
                    <a:pt x="1" y="10261"/>
                  </a:cubicBezTo>
                  <a:lnTo>
                    <a:pt x="1" y="11306"/>
                  </a:lnTo>
                  <a:cubicBezTo>
                    <a:pt x="1" y="11306"/>
                    <a:pt x="684" y="11901"/>
                    <a:pt x="2258" y="11901"/>
                  </a:cubicBezTo>
                  <a:cubicBezTo>
                    <a:pt x="2742" y="11901"/>
                    <a:pt x="3310" y="11845"/>
                    <a:pt x="3968" y="11698"/>
                  </a:cubicBezTo>
                  <a:cubicBezTo>
                    <a:pt x="7076" y="10998"/>
                    <a:pt x="6497" y="8861"/>
                    <a:pt x="6497" y="8861"/>
                  </a:cubicBezTo>
                  <a:cubicBezTo>
                    <a:pt x="6497" y="8861"/>
                    <a:pt x="6339" y="1785"/>
                    <a:pt x="2960" y="68"/>
                  </a:cubicBezTo>
                  <a:cubicBezTo>
                    <a:pt x="2865" y="25"/>
                    <a:pt x="2752" y="1"/>
                    <a:pt x="2627" y="1"/>
                  </a:cubicBezTo>
                  <a:close/>
                </a:path>
              </a:pathLst>
            </a:custGeom>
            <a:solidFill>
              <a:srgbClr val="338EE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2" name="Google Shape;2357;p50">
              <a:extLst>
                <a:ext uri="{FF2B5EF4-FFF2-40B4-BE49-F238E27FC236}">
                  <a16:creationId xmlns:a16="http://schemas.microsoft.com/office/drawing/2014/main" xmlns="" id="{49C03496-A237-EE16-5E8D-72E622A019A5}"/>
                </a:ext>
              </a:extLst>
            </p:cNvPr>
            <p:cNvSpPr/>
            <p:nvPr/>
          </p:nvSpPr>
          <p:spPr>
            <a:xfrm>
              <a:off x="8358816" y="3421052"/>
              <a:ext cx="62420" cy="34728"/>
            </a:xfrm>
            <a:custGeom>
              <a:avLst/>
              <a:gdLst/>
              <a:ahLst/>
              <a:cxnLst/>
              <a:rect l="l" t="t" r="r" b="b"/>
              <a:pathLst>
                <a:path w="1242" h="691" extrusionOk="0">
                  <a:moveTo>
                    <a:pt x="1001" y="0"/>
                  </a:moveTo>
                  <a:cubicBezTo>
                    <a:pt x="977" y="0"/>
                    <a:pt x="954" y="5"/>
                    <a:pt x="934" y="15"/>
                  </a:cubicBezTo>
                  <a:cubicBezTo>
                    <a:pt x="579" y="211"/>
                    <a:pt x="0" y="444"/>
                    <a:pt x="75" y="603"/>
                  </a:cubicBezTo>
                  <a:cubicBezTo>
                    <a:pt x="110" y="638"/>
                    <a:pt x="178" y="691"/>
                    <a:pt x="312" y="691"/>
                  </a:cubicBezTo>
                  <a:cubicBezTo>
                    <a:pt x="467" y="691"/>
                    <a:pt x="708" y="620"/>
                    <a:pt x="1083" y="370"/>
                  </a:cubicBezTo>
                  <a:cubicBezTo>
                    <a:pt x="1167" y="286"/>
                    <a:pt x="1242" y="211"/>
                    <a:pt x="1167" y="90"/>
                  </a:cubicBezTo>
                  <a:cubicBezTo>
                    <a:pt x="1140" y="35"/>
                    <a:pt x="1067" y="0"/>
                    <a:pt x="1001" y="0"/>
                  </a:cubicBezTo>
                  <a:close/>
                </a:path>
              </a:pathLst>
            </a:custGeom>
            <a:solidFill>
              <a:srgbClr val="FFA49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3" name="Google Shape;2358;p50">
              <a:extLst>
                <a:ext uri="{FF2B5EF4-FFF2-40B4-BE49-F238E27FC236}">
                  <a16:creationId xmlns:a16="http://schemas.microsoft.com/office/drawing/2014/main" xmlns="" id="{3A7BCDF3-A190-535F-BEFF-789C7528748C}"/>
                </a:ext>
              </a:extLst>
            </p:cNvPr>
            <p:cNvSpPr/>
            <p:nvPr/>
          </p:nvSpPr>
          <p:spPr>
            <a:xfrm>
              <a:off x="8360676" y="3419846"/>
              <a:ext cx="60560" cy="37191"/>
            </a:xfrm>
            <a:custGeom>
              <a:avLst/>
              <a:gdLst/>
              <a:ahLst/>
              <a:cxnLst/>
              <a:rect l="l" t="t" r="r" b="b"/>
              <a:pathLst>
                <a:path w="1205" h="740" extrusionOk="0">
                  <a:moveTo>
                    <a:pt x="971" y="76"/>
                  </a:moveTo>
                  <a:cubicBezTo>
                    <a:pt x="1009" y="76"/>
                    <a:pt x="1093" y="76"/>
                    <a:pt x="1093" y="160"/>
                  </a:cubicBezTo>
                  <a:cubicBezTo>
                    <a:pt x="1167" y="235"/>
                    <a:pt x="1093" y="310"/>
                    <a:pt x="1046" y="347"/>
                  </a:cubicBezTo>
                  <a:cubicBezTo>
                    <a:pt x="666" y="615"/>
                    <a:pt x="418" y="681"/>
                    <a:pt x="287" y="681"/>
                  </a:cubicBezTo>
                  <a:cubicBezTo>
                    <a:pt x="245" y="681"/>
                    <a:pt x="215" y="674"/>
                    <a:pt x="197" y="665"/>
                  </a:cubicBezTo>
                  <a:cubicBezTo>
                    <a:pt x="113" y="665"/>
                    <a:pt x="75" y="627"/>
                    <a:pt x="75" y="627"/>
                  </a:cubicBezTo>
                  <a:lnTo>
                    <a:pt x="75" y="580"/>
                  </a:lnTo>
                  <a:cubicBezTo>
                    <a:pt x="113" y="468"/>
                    <a:pt x="393" y="347"/>
                    <a:pt x="579" y="235"/>
                  </a:cubicBezTo>
                  <a:cubicBezTo>
                    <a:pt x="701" y="198"/>
                    <a:pt x="813" y="114"/>
                    <a:pt x="897" y="76"/>
                  </a:cubicBezTo>
                  <a:close/>
                  <a:moveTo>
                    <a:pt x="990" y="0"/>
                  </a:moveTo>
                  <a:cubicBezTo>
                    <a:pt x="956" y="0"/>
                    <a:pt x="923" y="13"/>
                    <a:pt x="897" y="39"/>
                  </a:cubicBezTo>
                  <a:cubicBezTo>
                    <a:pt x="775" y="76"/>
                    <a:pt x="663" y="114"/>
                    <a:pt x="579" y="198"/>
                  </a:cubicBezTo>
                  <a:cubicBezTo>
                    <a:pt x="309" y="310"/>
                    <a:pt x="75" y="431"/>
                    <a:pt x="38" y="543"/>
                  </a:cubicBezTo>
                  <a:cubicBezTo>
                    <a:pt x="1" y="580"/>
                    <a:pt x="1" y="627"/>
                    <a:pt x="38" y="627"/>
                  </a:cubicBezTo>
                  <a:cubicBezTo>
                    <a:pt x="38" y="665"/>
                    <a:pt x="75" y="702"/>
                    <a:pt x="159" y="739"/>
                  </a:cubicBezTo>
                  <a:lnTo>
                    <a:pt x="271" y="739"/>
                  </a:lnTo>
                  <a:cubicBezTo>
                    <a:pt x="430" y="739"/>
                    <a:pt x="663" y="665"/>
                    <a:pt x="1046" y="431"/>
                  </a:cubicBezTo>
                  <a:cubicBezTo>
                    <a:pt x="1167" y="347"/>
                    <a:pt x="1205" y="198"/>
                    <a:pt x="1167" y="114"/>
                  </a:cubicBezTo>
                  <a:cubicBezTo>
                    <a:pt x="1119" y="41"/>
                    <a:pt x="1052" y="0"/>
                    <a:pt x="990" y="0"/>
                  </a:cubicBezTo>
                  <a:close/>
                </a:path>
              </a:pathLst>
            </a:custGeom>
            <a:solidFill>
              <a:srgbClr val="FFA49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4" name="Google Shape;2359;p50">
              <a:extLst>
                <a:ext uri="{FF2B5EF4-FFF2-40B4-BE49-F238E27FC236}">
                  <a16:creationId xmlns:a16="http://schemas.microsoft.com/office/drawing/2014/main" xmlns="" id="{BE1131B8-8E1E-D7F6-4DFA-82503366DD37}"/>
                </a:ext>
              </a:extLst>
            </p:cNvPr>
            <p:cNvSpPr/>
            <p:nvPr/>
          </p:nvSpPr>
          <p:spPr>
            <a:xfrm>
              <a:off x="8350826" y="3399442"/>
              <a:ext cx="70411" cy="39754"/>
            </a:xfrm>
            <a:custGeom>
              <a:avLst/>
              <a:gdLst/>
              <a:ahLst/>
              <a:cxnLst/>
              <a:rect l="l" t="t" r="r" b="b"/>
              <a:pathLst>
                <a:path w="1401" h="791" extrusionOk="0">
                  <a:moveTo>
                    <a:pt x="1198" y="0"/>
                  </a:moveTo>
                  <a:cubicBezTo>
                    <a:pt x="1175" y="0"/>
                    <a:pt x="1152" y="5"/>
                    <a:pt x="1130" y="16"/>
                  </a:cubicBezTo>
                  <a:cubicBezTo>
                    <a:pt x="738" y="286"/>
                    <a:pt x="1" y="641"/>
                    <a:pt x="122" y="753"/>
                  </a:cubicBezTo>
                  <a:cubicBezTo>
                    <a:pt x="146" y="779"/>
                    <a:pt x="184" y="790"/>
                    <a:pt x="232" y="790"/>
                  </a:cubicBezTo>
                  <a:cubicBezTo>
                    <a:pt x="478" y="790"/>
                    <a:pt x="992" y="490"/>
                    <a:pt x="1289" y="333"/>
                  </a:cubicBezTo>
                  <a:cubicBezTo>
                    <a:pt x="1401" y="286"/>
                    <a:pt x="1401" y="174"/>
                    <a:pt x="1363" y="100"/>
                  </a:cubicBezTo>
                  <a:lnTo>
                    <a:pt x="1363" y="53"/>
                  </a:lnTo>
                  <a:cubicBezTo>
                    <a:pt x="1311" y="27"/>
                    <a:pt x="1253" y="0"/>
                    <a:pt x="1198" y="0"/>
                  </a:cubicBezTo>
                  <a:close/>
                </a:path>
              </a:pathLst>
            </a:custGeom>
            <a:solidFill>
              <a:srgbClr val="FFA49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5" name="Google Shape;2360;p50">
              <a:extLst>
                <a:ext uri="{FF2B5EF4-FFF2-40B4-BE49-F238E27FC236}">
                  <a16:creationId xmlns:a16="http://schemas.microsoft.com/office/drawing/2014/main" xmlns="" id="{58391B35-12EA-C546-E1B8-98E70A571C54}"/>
                </a:ext>
              </a:extLst>
            </p:cNvPr>
            <p:cNvSpPr/>
            <p:nvPr/>
          </p:nvSpPr>
          <p:spPr>
            <a:xfrm>
              <a:off x="8354595" y="3397582"/>
              <a:ext cx="68551" cy="43975"/>
            </a:xfrm>
            <a:custGeom>
              <a:avLst/>
              <a:gdLst/>
              <a:ahLst/>
              <a:cxnLst/>
              <a:rect l="l" t="t" r="r" b="b"/>
              <a:pathLst>
                <a:path w="1364" h="875" extrusionOk="0">
                  <a:moveTo>
                    <a:pt x="1130" y="53"/>
                  </a:moveTo>
                  <a:cubicBezTo>
                    <a:pt x="1167" y="53"/>
                    <a:pt x="1214" y="90"/>
                    <a:pt x="1251" y="137"/>
                  </a:cubicBezTo>
                  <a:cubicBezTo>
                    <a:pt x="1288" y="174"/>
                    <a:pt x="1288" y="211"/>
                    <a:pt x="1288" y="249"/>
                  </a:cubicBezTo>
                  <a:cubicBezTo>
                    <a:pt x="1251" y="286"/>
                    <a:pt x="1251" y="323"/>
                    <a:pt x="1214" y="323"/>
                  </a:cubicBezTo>
                  <a:lnTo>
                    <a:pt x="1130" y="370"/>
                  </a:lnTo>
                  <a:cubicBezTo>
                    <a:pt x="876" y="524"/>
                    <a:pt x="405" y="793"/>
                    <a:pt x="186" y="793"/>
                  </a:cubicBezTo>
                  <a:cubicBezTo>
                    <a:pt x="139" y="793"/>
                    <a:pt x="104" y="781"/>
                    <a:pt x="84" y="753"/>
                  </a:cubicBezTo>
                  <a:cubicBezTo>
                    <a:pt x="84" y="678"/>
                    <a:pt x="430" y="445"/>
                    <a:pt x="700" y="286"/>
                  </a:cubicBezTo>
                  <a:cubicBezTo>
                    <a:pt x="859" y="211"/>
                    <a:pt x="980" y="137"/>
                    <a:pt x="1055" y="90"/>
                  </a:cubicBezTo>
                  <a:cubicBezTo>
                    <a:pt x="1092" y="53"/>
                    <a:pt x="1130" y="53"/>
                    <a:pt x="1130" y="53"/>
                  </a:cubicBezTo>
                  <a:close/>
                  <a:moveTo>
                    <a:pt x="1123" y="1"/>
                  </a:moveTo>
                  <a:cubicBezTo>
                    <a:pt x="1098" y="1"/>
                    <a:pt x="1075" y="5"/>
                    <a:pt x="1055" y="15"/>
                  </a:cubicBezTo>
                  <a:cubicBezTo>
                    <a:pt x="934" y="90"/>
                    <a:pt x="822" y="174"/>
                    <a:pt x="700" y="249"/>
                  </a:cubicBezTo>
                  <a:cubicBezTo>
                    <a:pt x="280" y="482"/>
                    <a:pt x="0" y="641"/>
                    <a:pt x="0" y="753"/>
                  </a:cubicBezTo>
                  <a:cubicBezTo>
                    <a:pt x="0" y="753"/>
                    <a:pt x="0" y="790"/>
                    <a:pt x="47" y="790"/>
                  </a:cubicBezTo>
                  <a:cubicBezTo>
                    <a:pt x="84" y="837"/>
                    <a:pt x="122" y="874"/>
                    <a:pt x="159" y="874"/>
                  </a:cubicBezTo>
                  <a:cubicBezTo>
                    <a:pt x="392" y="874"/>
                    <a:pt x="747" y="641"/>
                    <a:pt x="1167" y="445"/>
                  </a:cubicBezTo>
                  <a:lnTo>
                    <a:pt x="1251" y="370"/>
                  </a:lnTo>
                  <a:cubicBezTo>
                    <a:pt x="1288" y="370"/>
                    <a:pt x="1326" y="323"/>
                    <a:pt x="1326" y="249"/>
                  </a:cubicBezTo>
                  <a:cubicBezTo>
                    <a:pt x="1363" y="211"/>
                    <a:pt x="1326" y="137"/>
                    <a:pt x="1288" y="90"/>
                  </a:cubicBezTo>
                  <a:cubicBezTo>
                    <a:pt x="1261" y="35"/>
                    <a:pt x="1189" y="1"/>
                    <a:pt x="1123" y="1"/>
                  </a:cubicBezTo>
                  <a:close/>
                </a:path>
              </a:pathLst>
            </a:custGeom>
            <a:solidFill>
              <a:srgbClr val="FFA49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6" name="Google Shape;2361;p50">
              <a:extLst>
                <a:ext uri="{FF2B5EF4-FFF2-40B4-BE49-F238E27FC236}">
                  <a16:creationId xmlns:a16="http://schemas.microsoft.com/office/drawing/2014/main" xmlns="" id="{7C512B90-1441-E932-FAEA-3D2C7D63197B}"/>
                </a:ext>
              </a:extLst>
            </p:cNvPr>
            <p:cNvSpPr/>
            <p:nvPr/>
          </p:nvSpPr>
          <p:spPr>
            <a:xfrm>
              <a:off x="8333487" y="3374815"/>
              <a:ext cx="84031" cy="51112"/>
            </a:xfrm>
            <a:custGeom>
              <a:avLst/>
              <a:gdLst/>
              <a:ahLst/>
              <a:cxnLst/>
              <a:rect l="l" t="t" r="r" b="b"/>
              <a:pathLst>
                <a:path w="1672" h="1017" extrusionOk="0">
                  <a:moveTo>
                    <a:pt x="1423" y="1"/>
                  </a:moveTo>
                  <a:cubicBezTo>
                    <a:pt x="1383" y="1"/>
                    <a:pt x="1346" y="13"/>
                    <a:pt x="1316" y="39"/>
                  </a:cubicBezTo>
                  <a:cubicBezTo>
                    <a:pt x="775" y="356"/>
                    <a:pt x="0" y="739"/>
                    <a:pt x="112" y="972"/>
                  </a:cubicBezTo>
                  <a:cubicBezTo>
                    <a:pt x="131" y="1003"/>
                    <a:pt x="168" y="1017"/>
                    <a:pt x="217" y="1017"/>
                  </a:cubicBezTo>
                  <a:cubicBezTo>
                    <a:pt x="481" y="1017"/>
                    <a:pt x="1125" y="628"/>
                    <a:pt x="1550" y="431"/>
                  </a:cubicBezTo>
                  <a:cubicBezTo>
                    <a:pt x="1634" y="394"/>
                    <a:pt x="1671" y="235"/>
                    <a:pt x="1634" y="123"/>
                  </a:cubicBezTo>
                  <a:cubicBezTo>
                    <a:pt x="1579" y="44"/>
                    <a:pt x="1497" y="1"/>
                    <a:pt x="1423" y="1"/>
                  </a:cubicBezTo>
                  <a:close/>
                </a:path>
              </a:pathLst>
            </a:custGeom>
            <a:solidFill>
              <a:srgbClr val="FFA49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7" name="Google Shape;2362;p50">
              <a:extLst>
                <a:ext uri="{FF2B5EF4-FFF2-40B4-BE49-F238E27FC236}">
                  <a16:creationId xmlns:a16="http://schemas.microsoft.com/office/drawing/2014/main" xmlns="" id="{040C0028-E8D1-9B01-FAEE-542617C40F8B}"/>
                </a:ext>
              </a:extLst>
            </p:cNvPr>
            <p:cNvSpPr/>
            <p:nvPr/>
          </p:nvSpPr>
          <p:spPr>
            <a:xfrm>
              <a:off x="8333487" y="3373006"/>
              <a:ext cx="85890" cy="54931"/>
            </a:xfrm>
            <a:custGeom>
              <a:avLst/>
              <a:gdLst/>
              <a:ahLst/>
              <a:cxnLst/>
              <a:rect l="l" t="t" r="r" b="b"/>
              <a:pathLst>
                <a:path w="1709" h="1093" extrusionOk="0">
                  <a:moveTo>
                    <a:pt x="1396" y="47"/>
                  </a:moveTo>
                  <a:cubicBezTo>
                    <a:pt x="1426" y="47"/>
                    <a:pt x="1456" y="56"/>
                    <a:pt x="1475" y="75"/>
                  </a:cubicBezTo>
                  <a:cubicBezTo>
                    <a:pt x="1512" y="75"/>
                    <a:pt x="1587" y="112"/>
                    <a:pt x="1587" y="159"/>
                  </a:cubicBezTo>
                  <a:cubicBezTo>
                    <a:pt x="1671" y="271"/>
                    <a:pt x="1634" y="392"/>
                    <a:pt x="1512" y="430"/>
                  </a:cubicBezTo>
                  <a:cubicBezTo>
                    <a:pt x="1400" y="504"/>
                    <a:pt x="1279" y="542"/>
                    <a:pt x="1167" y="626"/>
                  </a:cubicBezTo>
                  <a:cubicBezTo>
                    <a:pt x="835" y="784"/>
                    <a:pt x="396" y="1035"/>
                    <a:pt x="219" y="1035"/>
                  </a:cubicBezTo>
                  <a:cubicBezTo>
                    <a:pt x="186" y="1035"/>
                    <a:pt x="163" y="1027"/>
                    <a:pt x="150" y="1008"/>
                  </a:cubicBezTo>
                  <a:cubicBezTo>
                    <a:pt x="75" y="859"/>
                    <a:pt x="542" y="579"/>
                    <a:pt x="934" y="308"/>
                  </a:cubicBezTo>
                  <a:cubicBezTo>
                    <a:pt x="1046" y="234"/>
                    <a:pt x="1204" y="159"/>
                    <a:pt x="1316" y="75"/>
                  </a:cubicBezTo>
                  <a:cubicBezTo>
                    <a:pt x="1335" y="56"/>
                    <a:pt x="1365" y="47"/>
                    <a:pt x="1396" y="47"/>
                  </a:cubicBezTo>
                  <a:close/>
                  <a:moveTo>
                    <a:pt x="1475" y="0"/>
                  </a:moveTo>
                  <a:cubicBezTo>
                    <a:pt x="1438" y="0"/>
                    <a:pt x="1354" y="0"/>
                    <a:pt x="1279" y="38"/>
                  </a:cubicBezTo>
                  <a:cubicBezTo>
                    <a:pt x="1167" y="112"/>
                    <a:pt x="1046" y="196"/>
                    <a:pt x="887" y="271"/>
                  </a:cubicBezTo>
                  <a:cubicBezTo>
                    <a:pt x="420" y="579"/>
                    <a:pt x="0" y="812"/>
                    <a:pt x="112" y="1008"/>
                  </a:cubicBezTo>
                  <a:cubicBezTo>
                    <a:pt x="112" y="1046"/>
                    <a:pt x="150" y="1092"/>
                    <a:pt x="234" y="1092"/>
                  </a:cubicBezTo>
                  <a:cubicBezTo>
                    <a:pt x="383" y="1092"/>
                    <a:pt x="738" y="934"/>
                    <a:pt x="1167" y="700"/>
                  </a:cubicBezTo>
                  <a:cubicBezTo>
                    <a:pt x="1316" y="626"/>
                    <a:pt x="1438" y="542"/>
                    <a:pt x="1550" y="504"/>
                  </a:cubicBezTo>
                  <a:cubicBezTo>
                    <a:pt x="1671" y="430"/>
                    <a:pt x="1708" y="271"/>
                    <a:pt x="1671" y="159"/>
                  </a:cubicBezTo>
                  <a:cubicBezTo>
                    <a:pt x="1634" y="75"/>
                    <a:pt x="1550" y="38"/>
                    <a:pt x="1475" y="0"/>
                  </a:cubicBezTo>
                  <a:close/>
                </a:path>
              </a:pathLst>
            </a:custGeom>
            <a:solidFill>
              <a:srgbClr val="FFA49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8" name="Google Shape;2363;p50">
              <a:extLst>
                <a:ext uri="{FF2B5EF4-FFF2-40B4-BE49-F238E27FC236}">
                  <a16:creationId xmlns:a16="http://schemas.microsoft.com/office/drawing/2014/main" xmlns="" id="{5E733024-B3ED-6809-BF02-23C67B918FB7}"/>
                </a:ext>
              </a:extLst>
            </p:cNvPr>
            <p:cNvSpPr/>
            <p:nvPr/>
          </p:nvSpPr>
          <p:spPr>
            <a:xfrm>
              <a:off x="8342885" y="3340188"/>
              <a:ext cx="88202" cy="57746"/>
            </a:xfrm>
            <a:custGeom>
              <a:avLst/>
              <a:gdLst/>
              <a:ahLst/>
              <a:cxnLst/>
              <a:rect l="l" t="t" r="r" b="b"/>
              <a:pathLst>
                <a:path w="1755" h="1149" extrusionOk="0">
                  <a:moveTo>
                    <a:pt x="1700" y="1"/>
                  </a:moveTo>
                  <a:cubicBezTo>
                    <a:pt x="1482" y="1"/>
                    <a:pt x="678" y="417"/>
                    <a:pt x="196" y="653"/>
                  </a:cubicBezTo>
                  <a:cubicBezTo>
                    <a:pt x="0" y="728"/>
                    <a:pt x="0" y="999"/>
                    <a:pt x="159" y="1083"/>
                  </a:cubicBezTo>
                  <a:lnTo>
                    <a:pt x="159" y="1120"/>
                  </a:lnTo>
                  <a:cubicBezTo>
                    <a:pt x="196" y="1139"/>
                    <a:pt x="245" y="1148"/>
                    <a:pt x="299" y="1148"/>
                  </a:cubicBezTo>
                  <a:cubicBezTo>
                    <a:pt x="352" y="1148"/>
                    <a:pt x="411" y="1139"/>
                    <a:pt x="467" y="1120"/>
                  </a:cubicBezTo>
                  <a:cubicBezTo>
                    <a:pt x="821" y="849"/>
                    <a:pt x="1755" y="187"/>
                    <a:pt x="1755" y="28"/>
                  </a:cubicBezTo>
                  <a:cubicBezTo>
                    <a:pt x="1750" y="9"/>
                    <a:pt x="1731" y="1"/>
                    <a:pt x="1700" y="1"/>
                  </a:cubicBezTo>
                  <a:close/>
                </a:path>
              </a:pathLst>
            </a:custGeom>
            <a:solidFill>
              <a:srgbClr val="FFA49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9" name="Google Shape;2364;p50">
              <a:extLst>
                <a:ext uri="{FF2B5EF4-FFF2-40B4-BE49-F238E27FC236}">
                  <a16:creationId xmlns:a16="http://schemas.microsoft.com/office/drawing/2014/main" xmlns="" id="{1D7FFEC8-6797-5D0C-AFD1-704F97C7AA6A}"/>
                </a:ext>
              </a:extLst>
            </p:cNvPr>
            <p:cNvSpPr/>
            <p:nvPr/>
          </p:nvSpPr>
          <p:spPr>
            <a:xfrm>
              <a:off x="8342885" y="3339484"/>
              <a:ext cx="90112" cy="60761"/>
            </a:xfrm>
            <a:custGeom>
              <a:avLst/>
              <a:gdLst/>
              <a:ahLst/>
              <a:cxnLst/>
              <a:rect l="l" t="t" r="r" b="b"/>
              <a:pathLst>
                <a:path w="1793" h="1209" extrusionOk="0">
                  <a:moveTo>
                    <a:pt x="1717" y="42"/>
                  </a:moveTo>
                  <a:cubicBezTo>
                    <a:pt x="1717" y="126"/>
                    <a:pt x="1325" y="471"/>
                    <a:pt x="429" y="1097"/>
                  </a:cubicBezTo>
                  <a:cubicBezTo>
                    <a:pt x="392" y="1115"/>
                    <a:pt x="343" y="1125"/>
                    <a:pt x="294" y="1125"/>
                  </a:cubicBezTo>
                  <a:cubicBezTo>
                    <a:pt x="245" y="1125"/>
                    <a:pt x="196" y="1115"/>
                    <a:pt x="159" y="1097"/>
                  </a:cubicBezTo>
                  <a:cubicBezTo>
                    <a:pt x="121" y="1059"/>
                    <a:pt x="84" y="975"/>
                    <a:pt x="84" y="901"/>
                  </a:cubicBezTo>
                  <a:cubicBezTo>
                    <a:pt x="84" y="826"/>
                    <a:pt x="121" y="742"/>
                    <a:pt x="196" y="705"/>
                  </a:cubicBezTo>
                  <a:cubicBezTo>
                    <a:pt x="1325" y="126"/>
                    <a:pt x="1633" y="42"/>
                    <a:pt x="1717" y="42"/>
                  </a:cubicBezTo>
                  <a:close/>
                  <a:moveTo>
                    <a:pt x="1718" y="0"/>
                  </a:moveTo>
                  <a:cubicBezTo>
                    <a:pt x="1545" y="0"/>
                    <a:pt x="1018" y="200"/>
                    <a:pt x="159" y="630"/>
                  </a:cubicBezTo>
                  <a:cubicBezTo>
                    <a:pt x="84" y="705"/>
                    <a:pt x="0" y="779"/>
                    <a:pt x="0" y="863"/>
                  </a:cubicBezTo>
                  <a:cubicBezTo>
                    <a:pt x="0" y="975"/>
                    <a:pt x="47" y="1097"/>
                    <a:pt x="121" y="1134"/>
                  </a:cubicBezTo>
                  <a:cubicBezTo>
                    <a:pt x="196" y="1171"/>
                    <a:pt x="233" y="1209"/>
                    <a:pt x="317" y="1209"/>
                  </a:cubicBezTo>
                  <a:cubicBezTo>
                    <a:pt x="355" y="1209"/>
                    <a:pt x="429" y="1171"/>
                    <a:pt x="467" y="1134"/>
                  </a:cubicBezTo>
                  <a:cubicBezTo>
                    <a:pt x="1363" y="546"/>
                    <a:pt x="1792" y="163"/>
                    <a:pt x="1792" y="42"/>
                  </a:cubicBezTo>
                  <a:lnTo>
                    <a:pt x="1755" y="5"/>
                  </a:lnTo>
                  <a:cubicBezTo>
                    <a:pt x="1745" y="2"/>
                    <a:pt x="1733" y="0"/>
                    <a:pt x="1718" y="0"/>
                  </a:cubicBezTo>
                  <a:close/>
                </a:path>
              </a:pathLst>
            </a:custGeom>
            <a:solidFill>
              <a:srgbClr val="FFA49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0" name="Google Shape;2365;p50">
              <a:extLst>
                <a:ext uri="{FF2B5EF4-FFF2-40B4-BE49-F238E27FC236}">
                  <a16:creationId xmlns:a16="http://schemas.microsoft.com/office/drawing/2014/main" xmlns="" id="{14191881-FB5D-BB9B-081D-DBAE5FB2C3A1}"/>
                </a:ext>
              </a:extLst>
            </p:cNvPr>
            <p:cNvSpPr/>
            <p:nvPr/>
          </p:nvSpPr>
          <p:spPr>
            <a:xfrm>
              <a:off x="8213874" y="3418489"/>
              <a:ext cx="88202" cy="81065"/>
            </a:xfrm>
            <a:custGeom>
              <a:avLst/>
              <a:gdLst/>
              <a:ahLst/>
              <a:cxnLst/>
              <a:rect l="l" t="t" r="r" b="b"/>
              <a:pathLst>
                <a:path w="1755" h="1613" extrusionOk="0">
                  <a:moveTo>
                    <a:pt x="902" y="0"/>
                  </a:moveTo>
                  <a:cubicBezTo>
                    <a:pt x="836" y="0"/>
                    <a:pt x="768" y="10"/>
                    <a:pt x="700" y="29"/>
                  </a:cubicBezTo>
                  <a:cubicBezTo>
                    <a:pt x="280" y="141"/>
                    <a:pt x="0" y="570"/>
                    <a:pt x="84" y="1000"/>
                  </a:cubicBezTo>
                  <a:cubicBezTo>
                    <a:pt x="179" y="1363"/>
                    <a:pt x="501" y="1613"/>
                    <a:pt x="859" y="1613"/>
                  </a:cubicBezTo>
                  <a:cubicBezTo>
                    <a:pt x="923" y="1613"/>
                    <a:pt x="989" y="1605"/>
                    <a:pt x="1055" y="1588"/>
                  </a:cubicBezTo>
                  <a:cubicBezTo>
                    <a:pt x="1484" y="1504"/>
                    <a:pt x="1755" y="1074"/>
                    <a:pt x="1634" y="654"/>
                  </a:cubicBezTo>
                  <a:cubicBezTo>
                    <a:pt x="1571" y="261"/>
                    <a:pt x="1256" y="0"/>
                    <a:pt x="902" y="0"/>
                  </a:cubicBezTo>
                  <a:close/>
                </a:path>
              </a:pathLst>
            </a:custGeom>
            <a:solidFill>
              <a:srgbClr val="FFA49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1" name="Google Shape;2366;p50">
              <a:extLst>
                <a:ext uri="{FF2B5EF4-FFF2-40B4-BE49-F238E27FC236}">
                  <a16:creationId xmlns:a16="http://schemas.microsoft.com/office/drawing/2014/main" xmlns="" id="{2763FA85-5B29-D262-12D4-A796EC813CAC}"/>
                </a:ext>
              </a:extLst>
            </p:cNvPr>
            <p:cNvSpPr/>
            <p:nvPr/>
          </p:nvSpPr>
          <p:spPr>
            <a:xfrm>
              <a:off x="8249054" y="3369237"/>
              <a:ext cx="154843" cy="129061"/>
            </a:xfrm>
            <a:custGeom>
              <a:avLst/>
              <a:gdLst/>
              <a:ahLst/>
              <a:cxnLst/>
              <a:rect l="l" t="t" r="r" b="b"/>
              <a:pathLst>
                <a:path w="3081" h="2568" extrusionOk="0">
                  <a:moveTo>
                    <a:pt x="2063" y="1"/>
                  </a:moveTo>
                  <a:cubicBezTo>
                    <a:pt x="2026" y="38"/>
                    <a:pt x="1988" y="75"/>
                    <a:pt x="1951" y="113"/>
                  </a:cubicBezTo>
                  <a:cubicBezTo>
                    <a:pt x="1400" y="617"/>
                    <a:pt x="700" y="850"/>
                    <a:pt x="0" y="1009"/>
                  </a:cubicBezTo>
                  <a:lnTo>
                    <a:pt x="355" y="2568"/>
                  </a:lnTo>
                  <a:cubicBezTo>
                    <a:pt x="1167" y="2372"/>
                    <a:pt x="2567" y="2213"/>
                    <a:pt x="3080" y="1475"/>
                  </a:cubicBezTo>
                  <a:lnTo>
                    <a:pt x="3080" y="1438"/>
                  </a:lnTo>
                  <a:cubicBezTo>
                    <a:pt x="3080" y="1242"/>
                    <a:pt x="2996" y="1009"/>
                    <a:pt x="2922" y="813"/>
                  </a:cubicBezTo>
                  <a:cubicBezTo>
                    <a:pt x="2651" y="271"/>
                    <a:pt x="2492" y="234"/>
                    <a:pt x="2063" y="1"/>
                  </a:cubicBezTo>
                  <a:close/>
                </a:path>
              </a:pathLst>
            </a:custGeom>
            <a:solidFill>
              <a:srgbClr val="FFA49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2" name="Google Shape;2367;p50">
              <a:extLst>
                <a:ext uri="{FF2B5EF4-FFF2-40B4-BE49-F238E27FC236}">
                  <a16:creationId xmlns:a16="http://schemas.microsoft.com/office/drawing/2014/main" xmlns="" id="{C7A14583-C2B9-80D1-8EEC-DE37CD8620D6}"/>
                </a:ext>
              </a:extLst>
            </p:cNvPr>
            <p:cNvSpPr/>
            <p:nvPr/>
          </p:nvSpPr>
          <p:spPr>
            <a:xfrm>
              <a:off x="8257497" y="3354964"/>
              <a:ext cx="103229" cy="92223"/>
            </a:xfrm>
            <a:custGeom>
              <a:avLst/>
              <a:gdLst/>
              <a:ahLst/>
              <a:cxnLst/>
              <a:rect l="l" t="t" r="r" b="b"/>
              <a:pathLst>
                <a:path w="2054" h="1835" extrusionOk="0">
                  <a:moveTo>
                    <a:pt x="1699" y="1"/>
                  </a:moveTo>
                  <a:cubicBezTo>
                    <a:pt x="1228" y="1"/>
                    <a:pt x="0" y="1007"/>
                    <a:pt x="262" y="1638"/>
                  </a:cubicBezTo>
                  <a:cubicBezTo>
                    <a:pt x="299" y="1759"/>
                    <a:pt x="420" y="1834"/>
                    <a:pt x="495" y="1834"/>
                  </a:cubicBezTo>
                  <a:cubicBezTo>
                    <a:pt x="532" y="1601"/>
                    <a:pt x="850" y="1293"/>
                    <a:pt x="1195" y="1022"/>
                  </a:cubicBezTo>
                  <a:cubicBezTo>
                    <a:pt x="1391" y="826"/>
                    <a:pt x="1587" y="705"/>
                    <a:pt x="1820" y="593"/>
                  </a:cubicBezTo>
                  <a:cubicBezTo>
                    <a:pt x="2054" y="434"/>
                    <a:pt x="2016" y="89"/>
                    <a:pt x="1746" y="5"/>
                  </a:cubicBezTo>
                  <a:cubicBezTo>
                    <a:pt x="1731" y="2"/>
                    <a:pt x="1716" y="1"/>
                    <a:pt x="1699" y="1"/>
                  </a:cubicBezTo>
                  <a:close/>
                </a:path>
              </a:pathLst>
            </a:custGeom>
            <a:solidFill>
              <a:srgbClr val="FFA49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3" name="Google Shape;2368;p50">
              <a:extLst>
                <a:ext uri="{FF2B5EF4-FFF2-40B4-BE49-F238E27FC236}">
                  <a16:creationId xmlns:a16="http://schemas.microsoft.com/office/drawing/2014/main" xmlns="" id="{82FDA0FA-54D2-8309-7DDB-F64D6F71FA99}"/>
                </a:ext>
              </a:extLst>
            </p:cNvPr>
            <p:cNvSpPr/>
            <p:nvPr/>
          </p:nvSpPr>
          <p:spPr>
            <a:xfrm>
              <a:off x="8108333" y="2614369"/>
              <a:ext cx="349993" cy="377484"/>
            </a:xfrm>
            <a:custGeom>
              <a:avLst/>
              <a:gdLst/>
              <a:ahLst/>
              <a:cxnLst/>
              <a:rect l="l" t="t" r="r" b="b"/>
              <a:pathLst>
                <a:path w="6964" h="7511" extrusionOk="0">
                  <a:moveTo>
                    <a:pt x="3474" y="0"/>
                  </a:moveTo>
                  <a:cubicBezTo>
                    <a:pt x="3433" y="0"/>
                    <a:pt x="3392" y="1"/>
                    <a:pt x="3351" y="2"/>
                  </a:cubicBezTo>
                  <a:cubicBezTo>
                    <a:pt x="1484" y="86"/>
                    <a:pt x="0" y="1832"/>
                    <a:pt x="84" y="3895"/>
                  </a:cubicBezTo>
                  <a:cubicBezTo>
                    <a:pt x="193" y="5907"/>
                    <a:pt x="1679" y="7510"/>
                    <a:pt x="3519" y="7510"/>
                  </a:cubicBezTo>
                  <a:cubicBezTo>
                    <a:pt x="3565" y="7510"/>
                    <a:pt x="3612" y="7509"/>
                    <a:pt x="3659" y="7507"/>
                  </a:cubicBezTo>
                  <a:cubicBezTo>
                    <a:pt x="5526" y="7432"/>
                    <a:pt x="6963" y="5687"/>
                    <a:pt x="6889" y="3624"/>
                  </a:cubicBezTo>
                  <a:cubicBezTo>
                    <a:pt x="6815" y="1607"/>
                    <a:pt x="5287" y="0"/>
                    <a:pt x="3474" y="0"/>
                  </a:cubicBezTo>
                  <a:close/>
                </a:path>
              </a:pathLst>
            </a:custGeom>
            <a:solidFill>
              <a:srgbClr val="FFA49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4" name="Google Shape;2369;p50">
              <a:extLst>
                <a:ext uri="{FF2B5EF4-FFF2-40B4-BE49-F238E27FC236}">
                  <a16:creationId xmlns:a16="http://schemas.microsoft.com/office/drawing/2014/main" xmlns="" id="{E7B12EFD-0AC4-D4F5-9763-72170081F97D}"/>
                </a:ext>
              </a:extLst>
            </p:cNvPr>
            <p:cNvSpPr/>
            <p:nvPr/>
          </p:nvSpPr>
          <p:spPr>
            <a:xfrm>
              <a:off x="8071243" y="2776801"/>
              <a:ext cx="82171" cy="82221"/>
            </a:xfrm>
            <a:custGeom>
              <a:avLst/>
              <a:gdLst/>
              <a:ahLst/>
              <a:cxnLst/>
              <a:rect l="l" t="t" r="r" b="b"/>
              <a:pathLst>
                <a:path w="1635" h="1636" extrusionOk="0">
                  <a:moveTo>
                    <a:pt x="859" y="0"/>
                  </a:moveTo>
                  <a:cubicBezTo>
                    <a:pt x="393" y="0"/>
                    <a:pt x="1" y="355"/>
                    <a:pt x="1" y="821"/>
                  </a:cubicBezTo>
                  <a:cubicBezTo>
                    <a:pt x="1" y="1241"/>
                    <a:pt x="355" y="1633"/>
                    <a:pt x="785" y="1633"/>
                  </a:cubicBezTo>
                  <a:cubicBezTo>
                    <a:pt x="806" y="1635"/>
                    <a:pt x="827" y="1636"/>
                    <a:pt x="848" y="1636"/>
                  </a:cubicBezTo>
                  <a:cubicBezTo>
                    <a:pt x="1285" y="1636"/>
                    <a:pt x="1634" y="1269"/>
                    <a:pt x="1634" y="859"/>
                  </a:cubicBezTo>
                  <a:cubicBezTo>
                    <a:pt x="1634" y="392"/>
                    <a:pt x="1289" y="37"/>
                    <a:pt x="859" y="0"/>
                  </a:cubicBezTo>
                  <a:close/>
                </a:path>
              </a:pathLst>
            </a:custGeom>
            <a:solidFill>
              <a:srgbClr val="FFA49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5" name="Google Shape;2370;p50">
              <a:extLst>
                <a:ext uri="{FF2B5EF4-FFF2-40B4-BE49-F238E27FC236}">
                  <a16:creationId xmlns:a16="http://schemas.microsoft.com/office/drawing/2014/main" xmlns="" id="{C6F0E7E6-2F3C-8FF2-E11B-4D22A4121FC5}"/>
                </a:ext>
              </a:extLst>
            </p:cNvPr>
            <p:cNvSpPr/>
            <p:nvPr/>
          </p:nvSpPr>
          <p:spPr>
            <a:xfrm>
              <a:off x="8089084" y="2808212"/>
              <a:ext cx="17389" cy="29149"/>
            </a:xfrm>
            <a:custGeom>
              <a:avLst/>
              <a:gdLst/>
              <a:ahLst/>
              <a:cxnLst/>
              <a:rect l="l" t="t" r="r" b="b"/>
              <a:pathLst>
                <a:path w="346" h="580" extrusionOk="0">
                  <a:moveTo>
                    <a:pt x="346" y="0"/>
                  </a:moveTo>
                  <a:cubicBezTo>
                    <a:pt x="271" y="0"/>
                    <a:pt x="234" y="38"/>
                    <a:pt x="150" y="75"/>
                  </a:cubicBezTo>
                  <a:cubicBezTo>
                    <a:pt x="112" y="112"/>
                    <a:pt x="38" y="196"/>
                    <a:pt x="38" y="271"/>
                  </a:cubicBezTo>
                  <a:cubicBezTo>
                    <a:pt x="0" y="383"/>
                    <a:pt x="75" y="467"/>
                    <a:pt x="150" y="504"/>
                  </a:cubicBezTo>
                  <a:cubicBezTo>
                    <a:pt x="150" y="504"/>
                    <a:pt x="196" y="542"/>
                    <a:pt x="234" y="542"/>
                  </a:cubicBezTo>
                  <a:cubicBezTo>
                    <a:pt x="271" y="542"/>
                    <a:pt x="308" y="579"/>
                    <a:pt x="346" y="579"/>
                  </a:cubicBezTo>
                  <a:lnTo>
                    <a:pt x="196" y="430"/>
                  </a:lnTo>
                  <a:cubicBezTo>
                    <a:pt x="150" y="383"/>
                    <a:pt x="150" y="346"/>
                    <a:pt x="150" y="308"/>
                  </a:cubicBezTo>
                  <a:cubicBezTo>
                    <a:pt x="150" y="271"/>
                    <a:pt x="196" y="196"/>
                    <a:pt x="234" y="150"/>
                  </a:cubicBezTo>
                  <a:cubicBezTo>
                    <a:pt x="271" y="112"/>
                    <a:pt x="308" y="75"/>
                    <a:pt x="346" y="0"/>
                  </a:cubicBezTo>
                  <a:close/>
                </a:path>
              </a:pathLst>
            </a:custGeom>
            <a:solidFill>
              <a:srgbClr val="EC7D7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6" name="Google Shape;2371;p50">
              <a:extLst>
                <a:ext uri="{FF2B5EF4-FFF2-40B4-BE49-F238E27FC236}">
                  <a16:creationId xmlns:a16="http://schemas.microsoft.com/office/drawing/2014/main" xmlns="" id="{9AD64D2C-6D58-CA3B-1795-4F512B5E7B5F}"/>
                </a:ext>
              </a:extLst>
            </p:cNvPr>
            <p:cNvSpPr/>
            <p:nvPr/>
          </p:nvSpPr>
          <p:spPr>
            <a:xfrm>
              <a:off x="8302026" y="2872492"/>
              <a:ext cx="82171" cy="31964"/>
            </a:xfrm>
            <a:custGeom>
              <a:avLst/>
              <a:gdLst/>
              <a:ahLst/>
              <a:cxnLst/>
              <a:rect l="l" t="t" r="r" b="b"/>
              <a:pathLst>
                <a:path w="1635" h="636" extrusionOk="0">
                  <a:moveTo>
                    <a:pt x="1" y="0"/>
                  </a:moveTo>
                  <a:cubicBezTo>
                    <a:pt x="38" y="84"/>
                    <a:pt x="76" y="159"/>
                    <a:pt x="160" y="233"/>
                  </a:cubicBezTo>
                  <a:cubicBezTo>
                    <a:pt x="197" y="271"/>
                    <a:pt x="272" y="355"/>
                    <a:pt x="309" y="392"/>
                  </a:cubicBezTo>
                  <a:cubicBezTo>
                    <a:pt x="468" y="504"/>
                    <a:pt x="626" y="588"/>
                    <a:pt x="813" y="625"/>
                  </a:cubicBezTo>
                  <a:cubicBezTo>
                    <a:pt x="842" y="632"/>
                    <a:pt x="872" y="635"/>
                    <a:pt x="903" y="635"/>
                  </a:cubicBezTo>
                  <a:cubicBezTo>
                    <a:pt x="1042" y="635"/>
                    <a:pt x="1197" y="573"/>
                    <a:pt x="1326" y="504"/>
                  </a:cubicBezTo>
                  <a:cubicBezTo>
                    <a:pt x="1476" y="392"/>
                    <a:pt x="1597" y="233"/>
                    <a:pt x="1634" y="84"/>
                  </a:cubicBezTo>
                  <a:lnTo>
                    <a:pt x="1634" y="84"/>
                  </a:lnTo>
                  <a:cubicBezTo>
                    <a:pt x="1513" y="196"/>
                    <a:pt x="1364" y="271"/>
                    <a:pt x="1242" y="355"/>
                  </a:cubicBezTo>
                  <a:cubicBezTo>
                    <a:pt x="1093" y="429"/>
                    <a:pt x="972" y="429"/>
                    <a:pt x="813" y="429"/>
                  </a:cubicBezTo>
                  <a:cubicBezTo>
                    <a:pt x="701" y="392"/>
                    <a:pt x="542" y="355"/>
                    <a:pt x="430" y="271"/>
                  </a:cubicBezTo>
                  <a:lnTo>
                    <a:pt x="197" y="159"/>
                  </a:lnTo>
                  <a:cubicBezTo>
                    <a:pt x="160" y="84"/>
                    <a:pt x="76" y="37"/>
                    <a:pt x="1" y="0"/>
                  </a:cubicBezTo>
                  <a:close/>
                </a:path>
              </a:pathLst>
            </a:custGeom>
            <a:solidFill>
              <a:srgbClr val="EC7D7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7" name="Google Shape;2372;p50">
              <a:extLst>
                <a:ext uri="{FF2B5EF4-FFF2-40B4-BE49-F238E27FC236}">
                  <a16:creationId xmlns:a16="http://schemas.microsoft.com/office/drawing/2014/main" xmlns="" id="{5ED816DF-BA33-4145-348D-93B1A72900DA}"/>
                </a:ext>
              </a:extLst>
            </p:cNvPr>
            <p:cNvSpPr/>
            <p:nvPr/>
          </p:nvSpPr>
          <p:spPr>
            <a:xfrm>
              <a:off x="8340975" y="2795095"/>
              <a:ext cx="37140" cy="59656"/>
            </a:xfrm>
            <a:custGeom>
              <a:avLst/>
              <a:gdLst/>
              <a:ahLst/>
              <a:cxnLst/>
              <a:rect l="l" t="t" r="r" b="b"/>
              <a:pathLst>
                <a:path w="739" h="1187" extrusionOk="0">
                  <a:moveTo>
                    <a:pt x="290" y="0"/>
                  </a:moveTo>
                  <a:cubicBezTo>
                    <a:pt x="255" y="0"/>
                    <a:pt x="215" y="9"/>
                    <a:pt x="197" y="28"/>
                  </a:cubicBezTo>
                  <a:cubicBezTo>
                    <a:pt x="159" y="336"/>
                    <a:pt x="1" y="924"/>
                    <a:pt x="159" y="1157"/>
                  </a:cubicBezTo>
                  <a:cubicBezTo>
                    <a:pt x="169" y="1177"/>
                    <a:pt x="207" y="1187"/>
                    <a:pt x="257" y="1187"/>
                  </a:cubicBezTo>
                  <a:cubicBezTo>
                    <a:pt x="397" y="1187"/>
                    <a:pt x="636" y="1115"/>
                    <a:pt x="663" y="999"/>
                  </a:cubicBezTo>
                  <a:cubicBezTo>
                    <a:pt x="738" y="728"/>
                    <a:pt x="430" y="261"/>
                    <a:pt x="355" y="28"/>
                  </a:cubicBezTo>
                  <a:cubicBezTo>
                    <a:pt x="355" y="9"/>
                    <a:pt x="325" y="0"/>
                    <a:pt x="290" y="0"/>
                  </a:cubicBezTo>
                  <a:close/>
                </a:path>
              </a:pathLst>
            </a:custGeom>
            <a:solidFill>
              <a:srgbClr val="EC7D7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8" name="Google Shape;2373;p50">
              <a:extLst>
                <a:ext uri="{FF2B5EF4-FFF2-40B4-BE49-F238E27FC236}">
                  <a16:creationId xmlns:a16="http://schemas.microsoft.com/office/drawing/2014/main" xmlns="" id="{E73C34E3-8403-731B-8A2E-25A203FDB65B}"/>
                </a:ext>
              </a:extLst>
            </p:cNvPr>
            <p:cNvSpPr/>
            <p:nvPr/>
          </p:nvSpPr>
          <p:spPr>
            <a:xfrm>
              <a:off x="8237294" y="2774892"/>
              <a:ext cx="54931" cy="39000"/>
            </a:xfrm>
            <a:custGeom>
              <a:avLst/>
              <a:gdLst/>
              <a:ahLst/>
              <a:cxnLst/>
              <a:rect l="l" t="t" r="r" b="b"/>
              <a:pathLst>
                <a:path w="1093" h="776" extrusionOk="0">
                  <a:moveTo>
                    <a:pt x="626" y="1"/>
                  </a:moveTo>
                  <a:cubicBezTo>
                    <a:pt x="160" y="38"/>
                    <a:pt x="1" y="663"/>
                    <a:pt x="1" y="663"/>
                  </a:cubicBezTo>
                  <a:cubicBezTo>
                    <a:pt x="1" y="701"/>
                    <a:pt x="48" y="738"/>
                    <a:pt x="85" y="775"/>
                  </a:cubicBezTo>
                  <a:cubicBezTo>
                    <a:pt x="122" y="775"/>
                    <a:pt x="160" y="738"/>
                    <a:pt x="160" y="701"/>
                  </a:cubicBezTo>
                  <a:cubicBezTo>
                    <a:pt x="160" y="701"/>
                    <a:pt x="281" y="197"/>
                    <a:pt x="626" y="159"/>
                  </a:cubicBezTo>
                  <a:cubicBezTo>
                    <a:pt x="701" y="159"/>
                    <a:pt x="785" y="159"/>
                    <a:pt x="822" y="197"/>
                  </a:cubicBezTo>
                  <a:cubicBezTo>
                    <a:pt x="934" y="309"/>
                    <a:pt x="934" y="626"/>
                    <a:pt x="897" y="701"/>
                  </a:cubicBezTo>
                  <a:cubicBezTo>
                    <a:pt x="897" y="738"/>
                    <a:pt x="934" y="775"/>
                    <a:pt x="981" y="775"/>
                  </a:cubicBezTo>
                  <a:cubicBezTo>
                    <a:pt x="1018" y="775"/>
                    <a:pt x="1056" y="775"/>
                    <a:pt x="1056" y="738"/>
                  </a:cubicBezTo>
                  <a:cubicBezTo>
                    <a:pt x="1056" y="701"/>
                    <a:pt x="1093" y="309"/>
                    <a:pt x="897" y="113"/>
                  </a:cubicBezTo>
                  <a:cubicBezTo>
                    <a:pt x="860" y="38"/>
                    <a:pt x="748" y="1"/>
                    <a:pt x="626" y="1"/>
                  </a:cubicBezTo>
                  <a:close/>
                </a:path>
              </a:pathLst>
            </a:custGeom>
            <a:solidFill>
              <a:srgbClr val="5A25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9" name="Google Shape;2374;p50">
              <a:extLst>
                <a:ext uri="{FF2B5EF4-FFF2-40B4-BE49-F238E27FC236}">
                  <a16:creationId xmlns:a16="http://schemas.microsoft.com/office/drawing/2014/main" xmlns="" id="{E0D444BF-B3F3-D293-98A5-10F62F730DA6}"/>
                </a:ext>
              </a:extLst>
            </p:cNvPr>
            <p:cNvSpPr/>
            <p:nvPr/>
          </p:nvSpPr>
          <p:spPr>
            <a:xfrm>
              <a:off x="8380377" y="2766901"/>
              <a:ext cx="56339" cy="41362"/>
            </a:xfrm>
            <a:custGeom>
              <a:avLst/>
              <a:gdLst/>
              <a:ahLst/>
              <a:cxnLst/>
              <a:rect l="l" t="t" r="r" b="b"/>
              <a:pathLst>
                <a:path w="1121" h="823" extrusionOk="0">
                  <a:moveTo>
                    <a:pt x="617" y="1"/>
                  </a:moveTo>
                  <a:cubicBezTo>
                    <a:pt x="150" y="38"/>
                    <a:pt x="38" y="664"/>
                    <a:pt x="38" y="701"/>
                  </a:cubicBezTo>
                  <a:cubicBezTo>
                    <a:pt x="1" y="738"/>
                    <a:pt x="38" y="785"/>
                    <a:pt x="75" y="822"/>
                  </a:cubicBezTo>
                  <a:cubicBezTo>
                    <a:pt x="113" y="822"/>
                    <a:pt x="150" y="785"/>
                    <a:pt x="150" y="738"/>
                  </a:cubicBezTo>
                  <a:cubicBezTo>
                    <a:pt x="187" y="738"/>
                    <a:pt x="309" y="197"/>
                    <a:pt x="654" y="197"/>
                  </a:cubicBezTo>
                  <a:cubicBezTo>
                    <a:pt x="668" y="186"/>
                    <a:pt x="684" y="182"/>
                    <a:pt x="701" y="182"/>
                  </a:cubicBezTo>
                  <a:cubicBezTo>
                    <a:pt x="741" y="182"/>
                    <a:pt x="786" y="208"/>
                    <a:pt x="813" y="234"/>
                  </a:cubicBezTo>
                  <a:cubicBezTo>
                    <a:pt x="934" y="356"/>
                    <a:pt x="934" y="664"/>
                    <a:pt x="934" y="738"/>
                  </a:cubicBezTo>
                  <a:cubicBezTo>
                    <a:pt x="934" y="785"/>
                    <a:pt x="971" y="822"/>
                    <a:pt x="1009" y="822"/>
                  </a:cubicBezTo>
                  <a:cubicBezTo>
                    <a:pt x="1046" y="822"/>
                    <a:pt x="1083" y="822"/>
                    <a:pt x="1083" y="738"/>
                  </a:cubicBezTo>
                  <a:cubicBezTo>
                    <a:pt x="1083" y="738"/>
                    <a:pt x="1121" y="318"/>
                    <a:pt x="934" y="122"/>
                  </a:cubicBezTo>
                  <a:cubicBezTo>
                    <a:pt x="850" y="38"/>
                    <a:pt x="738" y="1"/>
                    <a:pt x="617" y="1"/>
                  </a:cubicBezTo>
                  <a:close/>
                </a:path>
              </a:pathLst>
            </a:custGeom>
            <a:solidFill>
              <a:srgbClr val="5A25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0" name="Google Shape;2375;p50">
              <a:extLst>
                <a:ext uri="{FF2B5EF4-FFF2-40B4-BE49-F238E27FC236}">
                  <a16:creationId xmlns:a16="http://schemas.microsoft.com/office/drawing/2014/main" xmlns="" id="{8AE83FFE-0185-CE90-DBCC-EB48FD10571C}"/>
                </a:ext>
              </a:extLst>
            </p:cNvPr>
            <p:cNvSpPr/>
            <p:nvPr/>
          </p:nvSpPr>
          <p:spPr>
            <a:xfrm>
              <a:off x="8080775" y="2544300"/>
              <a:ext cx="404807" cy="243020"/>
            </a:xfrm>
            <a:custGeom>
              <a:avLst/>
              <a:gdLst/>
              <a:ahLst/>
              <a:cxnLst/>
              <a:rect l="l" t="t" r="r" b="b"/>
              <a:pathLst>
                <a:path w="7971" h="4531" extrusionOk="0">
                  <a:moveTo>
                    <a:pt x="5655" y="1"/>
                  </a:moveTo>
                  <a:cubicBezTo>
                    <a:pt x="4122" y="1"/>
                    <a:pt x="4042" y="1037"/>
                    <a:pt x="3299" y="1037"/>
                  </a:cubicBezTo>
                  <a:cubicBezTo>
                    <a:pt x="3265" y="1037"/>
                    <a:pt x="3229" y="1035"/>
                    <a:pt x="3191" y="1030"/>
                  </a:cubicBezTo>
                  <a:cubicBezTo>
                    <a:pt x="3002" y="1007"/>
                    <a:pt x="2813" y="995"/>
                    <a:pt x="2627" y="995"/>
                  </a:cubicBezTo>
                  <a:cubicBezTo>
                    <a:pt x="1210" y="995"/>
                    <a:pt x="1" y="1741"/>
                    <a:pt x="587" y="4530"/>
                  </a:cubicBezTo>
                  <a:cubicBezTo>
                    <a:pt x="587" y="4530"/>
                    <a:pt x="1866" y="4297"/>
                    <a:pt x="1866" y="3084"/>
                  </a:cubicBezTo>
                  <a:cubicBezTo>
                    <a:pt x="1866" y="1964"/>
                    <a:pt x="2995" y="1683"/>
                    <a:pt x="2995" y="1683"/>
                  </a:cubicBezTo>
                  <a:cubicBezTo>
                    <a:pt x="2995" y="1683"/>
                    <a:pt x="3513" y="2743"/>
                    <a:pt x="4510" y="2743"/>
                  </a:cubicBezTo>
                  <a:cubicBezTo>
                    <a:pt x="4797" y="2743"/>
                    <a:pt x="5123" y="2655"/>
                    <a:pt x="5487" y="2430"/>
                  </a:cubicBezTo>
                  <a:cubicBezTo>
                    <a:pt x="5659" y="2318"/>
                    <a:pt x="5815" y="2272"/>
                    <a:pt x="5954" y="2272"/>
                  </a:cubicBezTo>
                  <a:cubicBezTo>
                    <a:pt x="6545" y="2272"/>
                    <a:pt x="6850" y="3084"/>
                    <a:pt x="6850" y="3084"/>
                  </a:cubicBezTo>
                  <a:cubicBezTo>
                    <a:pt x="7970" y="3084"/>
                    <a:pt x="7391" y="171"/>
                    <a:pt x="5954" y="13"/>
                  </a:cubicBezTo>
                  <a:cubicBezTo>
                    <a:pt x="5849" y="4"/>
                    <a:pt x="5749" y="1"/>
                    <a:pt x="5655" y="1"/>
                  </a:cubicBezTo>
                  <a:close/>
                </a:path>
              </a:pathLst>
            </a:custGeom>
            <a:solidFill>
              <a:srgbClr val="5A25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1" name="Google Shape;2376;p50">
              <a:extLst>
                <a:ext uri="{FF2B5EF4-FFF2-40B4-BE49-F238E27FC236}">
                  <a16:creationId xmlns:a16="http://schemas.microsoft.com/office/drawing/2014/main" xmlns="" id="{900B58B4-6CAD-EBE5-93B7-46649F6E1DE1}"/>
                </a:ext>
              </a:extLst>
            </p:cNvPr>
            <p:cNvSpPr/>
            <p:nvPr/>
          </p:nvSpPr>
          <p:spPr>
            <a:xfrm>
              <a:off x="8028574" y="3052615"/>
              <a:ext cx="142631" cy="242090"/>
            </a:xfrm>
            <a:custGeom>
              <a:avLst/>
              <a:gdLst/>
              <a:ahLst/>
              <a:cxnLst/>
              <a:rect l="l" t="t" r="r" b="b"/>
              <a:pathLst>
                <a:path w="2838" h="4817" extrusionOk="0">
                  <a:moveTo>
                    <a:pt x="2838" y="0"/>
                  </a:moveTo>
                  <a:cubicBezTo>
                    <a:pt x="2838" y="0"/>
                    <a:pt x="1671" y="75"/>
                    <a:pt x="1587" y="150"/>
                  </a:cubicBezTo>
                  <a:cubicBezTo>
                    <a:pt x="1587" y="150"/>
                    <a:pt x="579" y="1354"/>
                    <a:pt x="0" y="4817"/>
                  </a:cubicBezTo>
                  <a:lnTo>
                    <a:pt x="2138" y="1046"/>
                  </a:lnTo>
                  <a:cubicBezTo>
                    <a:pt x="2138" y="1046"/>
                    <a:pt x="2287" y="700"/>
                    <a:pt x="2838"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2" name="Google Shape;2377;p50">
              <a:extLst>
                <a:ext uri="{FF2B5EF4-FFF2-40B4-BE49-F238E27FC236}">
                  <a16:creationId xmlns:a16="http://schemas.microsoft.com/office/drawing/2014/main" xmlns="" id="{D5A95B21-219A-3A32-FEDA-DF4F21102C97}"/>
                </a:ext>
              </a:extLst>
            </p:cNvPr>
            <p:cNvSpPr/>
            <p:nvPr/>
          </p:nvSpPr>
          <p:spPr>
            <a:xfrm>
              <a:off x="7961933" y="3068295"/>
              <a:ext cx="308732" cy="527905"/>
            </a:xfrm>
            <a:custGeom>
              <a:avLst/>
              <a:gdLst/>
              <a:ahLst/>
              <a:cxnLst/>
              <a:rect l="l" t="t" r="r" b="b"/>
              <a:pathLst>
                <a:path w="6143" h="10504" extrusionOk="0">
                  <a:moveTo>
                    <a:pt x="4271" y="0"/>
                  </a:moveTo>
                  <a:cubicBezTo>
                    <a:pt x="3817" y="0"/>
                    <a:pt x="3370" y="243"/>
                    <a:pt x="3109" y="659"/>
                  </a:cubicBezTo>
                  <a:cubicBezTo>
                    <a:pt x="1" y="5438"/>
                    <a:pt x="701" y="8826"/>
                    <a:pt x="701" y="8826"/>
                  </a:cubicBezTo>
                  <a:cubicBezTo>
                    <a:pt x="860" y="10376"/>
                    <a:pt x="1709" y="10422"/>
                    <a:pt x="1709" y="10422"/>
                  </a:cubicBezTo>
                  <a:cubicBezTo>
                    <a:pt x="1952" y="10478"/>
                    <a:pt x="2196" y="10504"/>
                    <a:pt x="2438" y="10504"/>
                  </a:cubicBezTo>
                  <a:cubicBezTo>
                    <a:pt x="3857" y="10504"/>
                    <a:pt x="5218" y="9629"/>
                    <a:pt x="6143" y="8864"/>
                  </a:cubicBezTo>
                  <a:cubicBezTo>
                    <a:pt x="6105" y="8705"/>
                    <a:pt x="6068" y="8556"/>
                    <a:pt x="6031" y="8360"/>
                  </a:cubicBezTo>
                  <a:cubicBezTo>
                    <a:pt x="5872" y="7809"/>
                    <a:pt x="5760" y="7267"/>
                    <a:pt x="5676" y="6689"/>
                  </a:cubicBezTo>
                  <a:lnTo>
                    <a:pt x="3893" y="7193"/>
                  </a:lnTo>
                  <a:cubicBezTo>
                    <a:pt x="5331" y="4701"/>
                    <a:pt x="5676" y="3422"/>
                    <a:pt x="5797" y="2367"/>
                  </a:cubicBezTo>
                  <a:cubicBezTo>
                    <a:pt x="5835" y="2255"/>
                    <a:pt x="5835" y="2096"/>
                    <a:pt x="5872" y="1975"/>
                  </a:cubicBezTo>
                  <a:cubicBezTo>
                    <a:pt x="5909" y="1004"/>
                    <a:pt x="5443" y="463"/>
                    <a:pt x="4939" y="192"/>
                  </a:cubicBezTo>
                  <a:cubicBezTo>
                    <a:pt x="4729" y="61"/>
                    <a:pt x="4500" y="0"/>
                    <a:pt x="4271" y="0"/>
                  </a:cubicBezTo>
                  <a:close/>
                </a:path>
              </a:pathLst>
            </a:custGeom>
            <a:solidFill>
              <a:srgbClr val="01A09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3" name="Google Shape;2378;p50">
              <a:extLst>
                <a:ext uri="{FF2B5EF4-FFF2-40B4-BE49-F238E27FC236}">
                  <a16:creationId xmlns:a16="http://schemas.microsoft.com/office/drawing/2014/main" xmlns="" id="{A8448025-42E6-2245-D5B8-B711AB17A133}"/>
                </a:ext>
              </a:extLst>
            </p:cNvPr>
            <p:cNvSpPr/>
            <p:nvPr/>
          </p:nvSpPr>
          <p:spPr>
            <a:xfrm>
              <a:off x="8178694" y="3290885"/>
              <a:ext cx="66641" cy="134690"/>
            </a:xfrm>
            <a:custGeom>
              <a:avLst/>
              <a:gdLst/>
              <a:ahLst/>
              <a:cxnLst/>
              <a:rect l="l" t="t" r="r" b="b"/>
              <a:pathLst>
                <a:path w="1326" h="2680" extrusionOk="0">
                  <a:moveTo>
                    <a:pt x="822" y="1"/>
                  </a:moveTo>
                  <a:cubicBezTo>
                    <a:pt x="784" y="76"/>
                    <a:pt x="0" y="1672"/>
                    <a:pt x="47" y="2446"/>
                  </a:cubicBezTo>
                  <a:cubicBezTo>
                    <a:pt x="47" y="2493"/>
                    <a:pt x="84" y="2568"/>
                    <a:pt x="121" y="2605"/>
                  </a:cubicBezTo>
                  <a:cubicBezTo>
                    <a:pt x="196" y="2642"/>
                    <a:pt x="317" y="2680"/>
                    <a:pt x="429" y="2680"/>
                  </a:cubicBezTo>
                  <a:cubicBezTo>
                    <a:pt x="784" y="2680"/>
                    <a:pt x="1251" y="2530"/>
                    <a:pt x="1326" y="2530"/>
                  </a:cubicBezTo>
                  <a:lnTo>
                    <a:pt x="1288" y="2409"/>
                  </a:lnTo>
                  <a:cubicBezTo>
                    <a:pt x="1127" y="2467"/>
                    <a:pt x="741" y="2557"/>
                    <a:pt x="467" y="2557"/>
                  </a:cubicBezTo>
                  <a:cubicBezTo>
                    <a:pt x="345" y="2557"/>
                    <a:pt x="245" y="2539"/>
                    <a:pt x="196" y="2493"/>
                  </a:cubicBezTo>
                  <a:cubicBezTo>
                    <a:pt x="159" y="2493"/>
                    <a:pt x="159" y="2446"/>
                    <a:pt x="159" y="2446"/>
                  </a:cubicBezTo>
                  <a:cubicBezTo>
                    <a:pt x="121" y="1672"/>
                    <a:pt x="896" y="76"/>
                    <a:pt x="896" y="38"/>
                  </a:cubicBezTo>
                  <a:lnTo>
                    <a:pt x="822" y="1"/>
                  </a:lnTo>
                  <a:close/>
                </a:path>
              </a:pathLst>
            </a:custGeom>
            <a:solidFill>
              <a:srgbClr val="5A25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265" name="TextBox 264">
            <a:extLst>
              <a:ext uri="{FF2B5EF4-FFF2-40B4-BE49-F238E27FC236}">
                <a16:creationId xmlns:a16="http://schemas.microsoft.com/office/drawing/2014/main" xmlns="" id="{45F13F18-2F79-8BD2-D39B-C21445EA16F5}"/>
              </a:ext>
            </a:extLst>
          </p:cNvPr>
          <p:cNvSpPr txBox="1"/>
          <p:nvPr/>
        </p:nvSpPr>
        <p:spPr>
          <a:xfrm>
            <a:off x="2589496" y="2042776"/>
            <a:ext cx="4309418" cy="1631216"/>
          </a:xfrm>
          <a:prstGeom prst="rect">
            <a:avLst/>
          </a:prstGeom>
          <a:noFill/>
        </p:spPr>
        <p:txBody>
          <a:bodyPr wrap="square">
            <a:spAutoFit/>
          </a:bodyPr>
          <a:lstStyle/>
          <a:p>
            <a:r>
              <a:rPr lang="en-US" sz="2000">
                <a:latin typeface="Times New Roman" panose="02020603050405020304" pitchFamily="18" charset="0"/>
                <a:cs typeface="Times New Roman" panose="02020603050405020304" pitchFamily="18" charset="0"/>
              </a:rPr>
              <a:t>Ví dụ: </a:t>
            </a:r>
          </a:p>
          <a:p>
            <a:r>
              <a:rPr lang="en-US" sz="2000">
                <a:latin typeface="Times New Roman" panose="02020603050405020304" pitchFamily="18" charset="0"/>
                <a:cs typeface="Times New Roman" panose="02020603050405020304" pitchFamily="18" charset="0"/>
              </a:rPr>
              <a:t>- Học đại học- nên hay không nên?</a:t>
            </a:r>
          </a:p>
          <a:p>
            <a:r>
              <a:rPr lang="en-US" sz="2000">
                <a:latin typeface="Times New Roman" panose="02020603050405020304" pitchFamily="18" charset="0"/>
                <a:cs typeface="Times New Roman" panose="02020603050405020304" pitchFamily="18" charset="0"/>
              </a:rPr>
              <a:t>- Thành công và thất bại</a:t>
            </a:r>
          </a:p>
          <a:p>
            <a:r>
              <a:rPr lang="en-US" sz="2000">
                <a:latin typeface="Times New Roman" panose="02020603050405020304" pitchFamily="18" charset="0"/>
                <a:cs typeface="Times New Roman" panose="02020603050405020304" pitchFamily="18" charset="0"/>
              </a:rPr>
              <a:t>- Ham mê trò chơi điện tử. </a:t>
            </a:r>
          </a:p>
          <a:p>
            <a:r>
              <a:rPr lang="en-US" sz="2000">
                <a:latin typeface="Times New Roman" panose="02020603050405020304" pitchFamily="18" charset="0"/>
                <a:cs typeface="Times New Roman" panose="02020603050405020304" pitchFamily="18" charset="0"/>
              </a:rPr>
              <a:t>- Đồ dùng bằng nhựa.</a:t>
            </a:r>
          </a:p>
        </p:txBody>
      </p:sp>
    </p:spTree>
    <p:extLst>
      <p:ext uri="{BB962C8B-B14F-4D97-AF65-F5344CB8AC3E}">
        <p14:creationId xmlns:p14="http://schemas.microsoft.com/office/powerpoint/2010/main" val="6722955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2" presetClass="entr" presetSubtype="4" fill="hold" nodeType="with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ppt_x"/>
                                          </p:val>
                                        </p:tav>
                                        <p:tav tm="100000">
                                          <p:val>
                                            <p:strVal val="#ppt_x"/>
                                          </p:val>
                                        </p:tav>
                                      </p:tavLst>
                                    </p:anim>
                                    <p:anim calcmode="lin" valueType="num">
                                      <p:cBhvr additive="base">
                                        <p:cTn id="15" dur="500" fill="hold"/>
                                        <p:tgtEl>
                                          <p:spTgt spid="7"/>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ppt_x"/>
                                          </p:val>
                                        </p:tav>
                                        <p:tav tm="100000">
                                          <p:val>
                                            <p:strVal val="#ppt_x"/>
                                          </p:val>
                                        </p:tav>
                                      </p:tavLst>
                                    </p:anim>
                                    <p:anim calcmode="lin" valueType="num">
                                      <p:cBhvr additive="base">
                                        <p:cTn id="19" dur="500" fill="hold"/>
                                        <p:tgtEl>
                                          <p:spTgt spid="2"/>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130"/>
                                        </p:tgtEl>
                                        <p:attrNameLst>
                                          <p:attrName>style.visibility</p:attrName>
                                        </p:attrNameLst>
                                      </p:cBhvr>
                                      <p:to>
                                        <p:strVal val="visible"/>
                                      </p:to>
                                    </p:set>
                                    <p:anim calcmode="lin" valueType="num">
                                      <p:cBhvr additive="base">
                                        <p:cTn id="22" dur="500" fill="hold"/>
                                        <p:tgtEl>
                                          <p:spTgt spid="130"/>
                                        </p:tgtEl>
                                        <p:attrNameLst>
                                          <p:attrName>ppt_x</p:attrName>
                                        </p:attrNameLst>
                                      </p:cBhvr>
                                      <p:tavLst>
                                        <p:tav tm="0">
                                          <p:val>
                                            <p:strVal val="#ppt_x"/>
                                          </p:val>
                                        </p:tav>
                                        <p:tav tm="100000">
                                          <p:val>
                                            <p:strVal val="#ppt_x"/>
                                          </p:val>
                                        </p:tav>
                                      </p:tavLst>
                                    </p:anim>
                                    <p:anim calcmode="lin" valueType="num">
                                      <p:cBhvr additive="base">
                                        <p:cTn id="23" dur="500" fill="hold"/>
                                        <p:tgtEl>
                                          <p:spTgt spid="130"/>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200"/>
                                        </p:tgtEl>
                                        <p:attrNameLst>
                                          <p:attrName>style.visibility</p:attrName>
                                        </p:attrNameLst>
                                      </p:cBhvr>
                                      <p:to>
                                        <p:strVal val="visible"/>
                                      </p:to>
                                    </p:set>
                                    <p:anim calcmode="lin" valueType="num">
                                      <p:cBhvr additive="base">
                                        <p:cTn id="26" dur="500" fill="hold"/>
                                        <p:tgtEl>
                                          <p:spTgt spid="200"/>
                                        </p:tgtEl>
                                        <p:attrNameLst>
                                          <p:attrName>ppt_x</p:attrName>
                                        </p:attrNameLst>
                                      </p:cBhvr>
                                      <p:tavLst>
                                        <p:tav tm="0">
                                          <p:val>
                                            <p:strVal val="#ppt_x"/>
                                          </p:val>
                                        </p:tav>
                                        <p:tav tm="100000">
                                          <p:val>
                                            <p:strVal val="#ppt_x"/>
                                          </p:val>
                                        </p:tav>
                                      </p:tavLst>
                                    </p:anim>
                                    <p:anim calcmode="lin" valueType="num">
                                      <p:cBhvr additive="base">
                                        <p:cTn id="27" dur="500" fill="hold"/>
                                        <p:tgtEl>
                                          <p:spTgt spid="200"/>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65"/>
                                        </p:tgtEl>
                                        <p:attrNameLst>
                                          <p:attrName>style.visibility</p:attrName>
                                        </p:attrNameLst>
                                      </p:cBhvr>
                                      <p:to>
                                        <p:strVal val="visible"/>
                                      </p:to>
                                    </p:set>
                                    <p:animEffect transition="in" filter="barn(inVertical)">
                                      <p:cBhvr>
                                        <p:cTn id="32" dur="500"/>
                                        <p:tgtEl>
                                          <p:spTgt spid="2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6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2675;p42">
            <a:extLst>
              <a:ext uri="{FF2B5EF4-FFF2-40B4-BE49-F238E27FC236}">
                <a16:creationId xmlns:a16="http://schemas.microsoft.com/office/drawing/2014/main" xmlns="" id="{1DCE992C-3629-25AA-4236-D970C7B0A9FB}"/>
              </a:ext>
            </a:extLst>
          </p:cNvPr>
          <p:cNvSpPr txBox="1">
            <a:spLocks noGrp="1"/>
          </p:cNvSpPr>
          <p:nvPr/>
        </p:nvSpPr>
        <p:spPr>
          <a:xfrm>
            <a:off x="0" y="0"/>
            <a:ext cx="3883631" cy="50507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2"/>
              </a:buClr>
              <a:buSzPts val="12000"/>
              <a:buFont typeface="Pangolin"/>
              <a:buNone/>
              <a:defRPr sz="12000" b="0" i="0" u="none" strike="noStrike" cap="none">
                <a:solidFill>
                  <a:schemeClr val="accent2"/>
                </a:solidFill>
                <a:latin typeface="Pangolin"/>
                <a:ea typeface="Pangolin"/>
                <a:cs typeface="Pangolin"/>
                <a:sym typeface="Pangolin"/>
              </a:defRPr>
            </a:lvl1pPr>
            <a:lvl2pPr marR="0" lvl="1"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2pPr>
            <a:lvl3pPr marR="0" lvl="2"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3pPr>
            <a:lvl4pPr marR="0" lvl="3"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4pPr>
            <a:lvl5pPr marR="0" lvl="4"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5pPr>
            <a:lvl6pPr marR="0" lvl="5"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6pPr>
            <a:lvl7pPr marR="0" lvl="6"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7pPr>
            <a:lvl8pPr marR="0" lvl="7"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8pPr>
            <a:lvl9pPr marR="0" lvl="8"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DD942A"/>
              </a:buClr>
              <a:buSzPts val="12000"/>
              <a:buFont typeface="Pangolin"/>
              <a:buNone/>
              <a:tabLst/>
              <a:defRPr/>
            </a:pPr>
            <a:r>
              <a:rPr kumimoji="0" lang="en-US" sz="3200" b="1" i="0" u="none" strike="noStrike" kern="0" cap="none" spc="0" normalizeH="0" baseline="0" noProof="0" dirty="0">
                <a:ln>
                  <a:noFill/>
                </a:ln>
                <a:solidFill>
                  <a:srgbClr val="007491"/>
                </a:solidFill>
                <a:effectLst/>
                <a:uLnTx/>
                <a:uFillTx/>
                <a:latin typeface="Times New Roman" panose="02020603050405020304" pitchFamily="18" charset="0"/>
                <a:cs typeface="Times New Roman" panose="02020603050405020304" pitchFamily="18" charset="0"/>
                <a:sym typeface="Pangolin"/>
              </a:rPr>
              <a:t>b. </a:t>
            </a:r>
            <a:r>
              <a:rPr kumimoji="0" lang="en-US" sz="3200" b="1" i="0" u="none" strike="noStrike" kern="0" cap="none" spc="0" normalizeH="0" baseline="0" noProof="0" dirty="0" err="1">
                <a:ln>
                  <a:noFill/>
                </a:ln>
                <a:solidFill>
                  <a:srgbClr val="007491"/>
                </a:solidFill>
                <a:effectLst/>
                <a:uLnTx/>
                <a:uFillTx/>
                <a:latin typeface="Times New Roman" panose="02020603050405020304" pitchFamily="18" charset="0"/>
                <a:cs typeface="Times New Roman" panose="02020603050405020304" pitchFamily="18" charset="0"/>
                <a:sym typeface="Pangolin"/>
              </a:rPr>
              <a:t>Tìm</a:t>
            </a:r>
            <a:r>
              <a:rPr kumimoji="0" lang="en-US" sz="3200" b="1" i="0" u="none" strike="noStrike" kern="0" cap="none" spc="0" normalizeH="0" noProof="0" dirty="0">
                <a:ln>
                  <a:noFill/>
                </a:ln>
                <a:solidFill>
                  <a:srgbClr val="007491"/>
                </a:solidFill>
                <a:effectLst/>
                <a:uLnTx/>
                <a:uFillTx/>
                <a:latin typeface="Times New Roman" panose="02020603050405020304" pitchFamily="18" charset="0"/>
                <a:cs typeface="Times New Roman" panose="02020603050405020304" pitchFamily="18" charset="0"/>
                <a:sym typeface="Pangolin"/>
              </a:rPr>
              <a:t> ý, </a:t>
            </a:r>
            <a:r>
              <a:rPr kumimoji="0" lang="en-US" sz="3200" b="1" i="0" u="none" strike="noStrike" kern="0" cap="none" spc="0" normalizeH="0" noProof="0" dirty="0" err="1">
                <a:ln>
                  <a:noFill/>
                </a:ln>
                <a:solidFill>
                  <a:srgbClr val="007491"/>
                </a:solidFill>
                <a:effectLst/>
                <a:uLnTx/>
                <a:uFillTx/>
                <a:latin typeface="Times New Roman" panose="02020603050405020304" pitchFamily="18" charset="0"/>
                <a:cs typeface="Times New Roman" panose="02020603050405020304" pitchFamily="18" charset="0"/>
                <a:sym typeface="Pangolin"/>
              </a:rPr>
              <a:t>lập</a:t>
            </a:r>
            <a:r>
              <a:rPr kumimoji="0" lang="en-US" sz="3200" b="1" i="0" u="none" strike="noStrike" kern="0" cap="none" spc="0" normalizeH="0" noProof="0" dirty="0">
                <a:ln>
                  <a:noFill/>
                </a:ln>
                <a:solidFill>
                  <a:srgbClr val="007491"/>
                </a:solidFill>
                <a:effectLst/>
                <a:uLnTx/>
                <a:uFillTx/>
                <a:latin typeface="Times New Roman" panose="02020603050405020304" pitchFamily="18" charset="0"/>
                <a:cs typeface="Times New Roman" panose="02020603050405020304" pitchFamily="18" charset="0"/>
                <a:sym typeface="Pangolin"/>
              </a:rPr>
              <a:t> </a:t>
            </a:r>
            <a:r>
              <a:rPr kumimoji="0" lang="en-US" sz="3200" b="1" i="0" u="none" strike="noStrike" kern="0" cap="none" spc="0" normalizeH="0" noProof="0" dirty="0" err="1">
                <a:ln>
                  <a:noFill/>
                </a:ln>
                <a:solidFill>
                  <a:srgbClr val="007491"/>
                </a:solidFill>
                <a:effectLst/>
                <a:uLnTx/>
                <a:uFillTx/>
                <a:latin typeface="Times New Roman" panose="02020603050405020304" pitchFamily="18" charset="0"/>
                <a:cs typeface="Times New Roman" panose="02020603050405020304" pitchFamily="18" charset="0"/>
                <a:sym typeface="Pangolin"/>
              </a:rPr>
              <a:t>dàn</a:t>
            </a:r>
            <a:r>
              <a:rPr kumimoji="0" lang="en-US" sz="3200" b="1" i="0" u="none" strike="noStrike" kern="0" cap="none" spc="0" normalizeH="0" noProof="0" dirty="0">
                <a:ln>
                  <a:noFill/>
                </a:ln>
                <a:solidFill>
                  <a:srgbClr val="007491"/>
                </a:solidFill>
                <a:effectLst/>
                <a:uLnTx/>
                <a:uFillTx/>
                <a:latin typeface="Times New Roman" panose="02020603050405020304" pitchFamily="18" charset="0"/>
                <a:cs typeface="Times New Roman" panose="02020603050405020304" pitchFamily="18" charset="0"/>
                <a:sym typeface="Pangolin"/>
              </a:rPr>
              <a:t> ý</a:t>
            </a:r>
            <a:endParaRPr kumimoji="0" sz="3200" b="1" i="0" u="none" strike="noStrike" kern="0" cap="none" spc="0" normalizeH="0" baseline="0" noProof="0" dirty="0">
              <a:ln>
                <a:noFill/>
              </a:ln>
              <a:solidFill>
                <a:srgbClr val="007491"/>
              </a:solidFill>
              <a:effectLst/>
              <a:uLnTx/>
              <a:uFillTx/>
              <a:latin typeface="Times New Roman" panose="02020603050405020304" pitchFamily="18" charset="0"/>
              <a:cs typeface="Times New Roman" panose="02020603050405020304" pitchFamily="18" charset="0"/>
              <a:sym typeface="Pangolin"/>
            </a:endParaRPr>
          </a:p>
        </p:txBody>
      </p:sp>
      <p:graphicFrame>
        <p:nvGraphicFramePr>
          <p:cNvPr id="2" name="Table 1">
            <a:extLst>
              <a:ext uri="{FF2B5EF4-FFF2-40B4-BE49-F238E27FC236}">
                <a16:creationId xmlns:a16="http://schemas.microsoft.com/office/drawing/2014/main" xmlns="" id="{4AD2E3AB-7E45-02C5-40DD-3B8590548BD2}"/>
              </a:ext>
            </a:extLst>
          </p:cNvPr>
          <p:cNvGraphicFramePr>
            <a:graphicFrameLocks noGrp="1"/>
          </p:cNvGraphicFramePr>
          <p:nvPr>
            <p:extLst>
              <p:ext uri="{D42A27DB-BD31-4B8C-83A1-F6EECF244321}">
                <p14:modId xmlns:p14="http://schemas.microsoft.com/office/powerpoint/2010/main" val="2820930161"/>
              </p:ext>
            </p:extLst>
          </p:nvPr>
        </p:nvGraphicFramePr>
        <p:xfrm>
          <a:off x="0" y="505074"/>
          <a:ext cx="9144000" cy="4249754"/>
        </p:xfrm>
        <a:graphic>
          <a:graphicData uri="http://schemas.openxmlformats.org/drawingml/2006/table">
            <a:tbl>
              <a:tblPr firstRow="1" firstCol="1" bandRow="1"/>
              <a:tblGrid>
                <a:gridCol w="3637052">
                  <a:extLst>
                    <a:ext uri="{9D8B030D-6E8A-4147-A177-3AD203B41FA5}">
                      <a16:colId xmlns:a16="http://schemas.microsoft.com/office/drawing/2014/main" xmlns="" val="3677305969"/>
                    </a:ext>
                  </a:extLst>
                </a:gridCol>
                <a:gridCol w="5506948">
                  <a:extLst>
                    <a:ext uri="{9D8B030D-6E8A-4147-A177-3AD203B41FA5}">
                      <a16:colId xmlns:a16="http://schemas.microsoft.com/office/drawing/2014/main" xmlns="" val="1243204863"/>
                    </a:ext>
                  </a:extLst>
                </a:gridCol>
              </a:tblGrid>
              <a:tr h="296660">
                <a:tc>
                  <a:txBody>
                    <a:bodyPr/>
                    <a:lstStyle/>
                    <a:p>
                      <a:pPr algn="ctr">
                        <a:lnSpc>
                          <a:spcPct val="100000"/>
                        </a:lnSpc>
                      </a:pPr>
                      <a:r>
                        <a:rPr lang="en-US" sz="2200" b="1" i="1"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22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b="1" i="1" dirty="0" err="1">
                          <a:effectLst/>
                          <a:latin typeface="Times New Roman" panose="02020603050405020304" pitchFamily="18" charset="0"/>
                          <a:ea typeface="Calibri" panose="020F0502020204030204" pitchFamily="34" charset="0"/>
                          <a:cs typeface="Times New Roman" panose="02020603050405020304" pitchFamily="18" charset="0"/>
                        </a:rPr>
                        <a:t>hỏi</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086" marR="80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a:lnSpc>
                          <a:spcPct val="100000"/>
                        </a:lnSpc>
                      </a:pPr>
                      <a:r>
                        <a:rPr lang="en-US" sz="2200" b="1" i="1">
                          <a:effectLst/>
                          <a:latin typeface="Times New Roman" panose="02020603050405020304" pitchFamily="18" charset="0"/>
                          <a:ea typeface="Calibri" panose="020F0502020204030204" pitchFamily="34" charset="0"/>
                          <a:cs typeface="Times New Roman" panose="02020603050405020304" pitchFamily="18" charset="0"/>
                        </a:rPr>
                        <a:t>Câu trả lời</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086" marR="80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xmlns="" val="3820726282"/>
                  </a:ext>
                </a:extLst>
              </a:tr>
              <a:tr h="593319">
                <a:tc>
                  <a:txBody>
                    <a:bodyPr/>
                    <a:lstStyle/>
                    <a:p>
                      <a:pPr algn="just">
                        <a:lnSpc>
                          <a:spcPct val="100000"/>
                        </a:lnSpc>
                      </a:pPr>
                      <a:r>
                        <a:rPr lang="en-US" sz="2200" i="1" dirty="0" err="1">
                          <a:effectLst/>
                          <a:latin typeface="Times New Roman" panose="02020603050405020304" pitchFamily="18" charset="0"/>
                          <a:ea typeface="Calibri" panose="020F0502020204030204" pitchFamily="34" charset="0"/>
                          <a:cs typeface="Times New Roman" panose="02020603050405020304" pitchFamily="18" charset="0"/>
                        </a:rPr>
                        <a:t>Vấn</a:t>
                      </a:r>
                      <a:r>
                        <a:rPr lang="en-US" sz="2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i="1" dirty="0" err="1">
                          <a:effectLst/>
                          <a:latin typeface="Times New Roman" panose="02020603050405020304" pitchFamily="18" charset="0"/>
                          <a:ea typeface="Calibri" panose="020F0502020204030204" pitchFamily="34" charset="0"/>
                          <a:cs typeface="Times New Roman" panose="02020603050405020304" pitchFamily="18" charset="0"/>
                        </a:rPr>
                        <a:t>đề</a:t>
                      </a:r>
                      <a:r>
                        <a:rPr lang="en-US" sz="2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i="1" dirty="0" err="1">
                          <a:effectLst/>
                          <a:latin typeface="Times New Roman" panose="02020603050405020304" pitchFamily="18" charset="0"/>
                          <a:ea typeface="Calibri" panose="020F0502020204030204" pitchFamily="34" charset="0"/>
                          <a:cs typeface="Times New Roman" panose="02020603050405020304" pitchFamily="18" charset="0"/>
                        </a:rPr>
                        <a:t>gì</a:t>
                      </a:r>
                      <a:r>
                        <a:rPr lang="en-US" sz="2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i="1"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i="1" dirty="0" err="1">
                          <a:effectLst/>
                          <a:latin typeface="Times New Roman" panose="02020603050405020304" pitchFamily="18" charset="0"/>
                          <a:ea typeface="Calibri" panose="020F0502020204030204" pitchFamily="34" charset="0"/>
                          <a:cs typeface="Times New Roman" panose="02020603050405020304" pitchFamily="18" charset="0"/>
                        </a:rPr>
                        <a:t>nêu</a:t>
                      </a:r>
                      <a:r>
                        <a:rPr lang="en-US" sz="2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i="1" dirty="0" err="1">
                          <a:effectLst/>
                          <a:latin typeface="Times New Roman" panose="02020603050405020304" pitchFamily="18" charset="0"/>
                          <a:ea typeface="Calibri" panose="020F0502020204030204" pitchFamily="34" charset="0"/>
                          <a:cs typeface="Times New Roman" panose="02020603050405020304" pitchFamily="18" charset="0"/>
                        </a:rPr>
                        <a:t>ra</a:t>
                      </a:r>
                      <a:r>
                        <a:rPr lang="en-US" sz="2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i="1" dirty="0" err="1">
                          <a:effectLst/>
                          <a:latin typeface="Times New Roman" panose="02020603050405020304" pitchFamily="18" charset="0"/>
                          <a:ea typeface="Calibri" panose="020F0502020204030204" pitchFamily="34" charset="0"/>
                          <a:cs typeface="Times New Roman" panose="02020603050405020304" pitchFamily="18" charset="0"/>
                        </a:rPr>
                        <a:t>để</a:t>
                      </a:r>
                      <a:r>
                        <a:rPr lang="en-US" sz="2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i="1" dirty="0" err="1">
                          <a:effectLst/>
                          <a:latin typeface="Times New Roman" panose="02020603050405020304" pitchFamily="18" charset="0"/>
                          <a:ea typeface="Calibri" panose="020F0502020204030204" pitchFamily="34" charset="0"/>
                          <a:cs typeface="Times New Roman" panose="02020603050405020304" pitchFamily="18" charset="0"/>
                        </a:rPr>
                        <a:t>bàn</a:t>
                      </a:r>
                      <a:r>
                        <a:rPr lang="en-US" sz="2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i="1" dirty="0" err="1">
                          <a:effectLst/>
                          <a:latin typeface="Times New Roman" panose="02020603050405020304" pitchFamily="18" charset="0"/>
                          <a:ea typeface="Calibri" panose="020F0502020204030204" pitchFamily="34" charset="0"/>
                          <a:cs typeface="Times New Roman" panose="02020603050405020304" pitchFamily="18" charset="0"/>
                        </a:rPr>
                        <a:t>luận</a:t>
                      </a:r>
                      <a:r>
                        <a:rPr lang="en-US" sz="2200" i="1"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086" marR="80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20000"/>
                        <a:lumOff val="80000"/>
                      </a:schemeClr>
                    </a:solidFill>
                  </a:tcPr>
                </a:tc>
                <a:tc>
                  <a:txBody>
                    <a:bodyPr/>
                    <a:lstStyle/>
                    <a:p>
                      <a:pPr algn="just">
                        <a:lnSpc>
                          <a:spcPct val="100000"/>
                        </a:lnSpc>
                      </a:pP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086" marR="80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20000"/>
                        <a:lumOff val="80000"/>
                      </a:schemeClr>
                    </a:solidFill>
                  </a:tcPr>
                </a:tc>
                <a:extLst>
                  <a:ext uri="{0D108BD9-81ED-4DB2-BD59-A6C34878D82A}">
                    <a16:rowId xmlns:a16="http://schemas.microsoft.com/office/drawing/2014/main" xmlns="" val="2470016135"/>
                  </a:ext>
                </a:extLst>
              </a:tr>
              <a:tr h="675794">
                <a:tc>
                  <a:txBody>
                    <a:bodyPr/>
                    <a:lstStyle/>
                    <a:p>
                      <a:pPr algn="just">
                        <a:lnSpc>
                          <a:spcPct val="100000"/>
                        </a:lnSpc>
                      </a:pPr>
                      <a:r>
                        <a:rPr lang="en-US" sz="2200" i="1" dirty="0" err="1">
                          <a:effectLst/>
                          <a:latin typeface="Times New Roman" panose="02020603050405020304" pitchFamily="18" charset="0"/>
                          <a:ea typeface="Calibri" panose="020F0502020204030204" pitchFamily="34" charset="0"/>
                          <a:cs typeface="Times New Roman" panose="02020603050405020304" pitchFamily="18" charset="0"/>
                        </a:rPr>
                        <a:t>Vấn</a:t>
                      </a:r>
                      <a:r>
                        <a:rPr lang="en-US" sz="2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i="1" dirty="0" err="1">
                          <a:effectLst/>
                          <a:latin typeface="Times New Roman" panose="02020603050405020304" pitchFamily="18" charset="0"/>
                          <a:ea typeface="Calibri" panose="020F0502020204030204" pitchFamily="34" charset="0"/>
                          <a:cs typeface="Times New Roman" panose="02020603050405020304" pitchFamily="18" charset="0"/>
                        </a:rPr>
                        <a:t>đề</a:t>
                      </a:r>
                      <a:r>
                        <a:rPr lang="en-US" sz="2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i="1" dirty="0" err="1">
                          <a:effectLst/>
                          <a:latin typeface="Times New Roman" panose="02020603050405020304" pitchFamily="18" charset="0"/>
                          <a:ea typeface="Calibri" panose="020F0502020204030204" pitchFamily="34" charset="0"/>
                          <a:cs typeface="Times New Roman" panose="02020603050405020304" pitchFamily="18" charset="0"/>
                        </a:rPr>
                        <a:t>gợi</a:t>
                      </a:r>
                      <a:r>
                        <a:rPr lang="en-US" sz="2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i="1" dirty="0" err="1">
                          <a:effectLst/>
                          <a:latin typeface="Times New Roman" panose="02020603050405020304" pitchFamily="18" charset="0"/>
                          <a:ea typeface="Calibri" panose="020F0502020204030204" pitchFamily="34" charset="0"/>
                          <a:cs typeface="Times New Roman" panose="02020603050405020304" pitchFamily="18" charset="0"/>
                        </a:rPr>
                        <a:t>ra</a:t>
                      </a:r>
                      <a:r>
                        <a:rPr lang="en-US" sz="2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i="1"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i="1" dirty="0" err="1">
                          <a:effectLst/>
                          <a:latin typeface="Times New Roman" panose="02020603050405020304" pitchFamily="18" charset="0"/>
                          <a:ea typeface="Calibri" panose="020F0502020204030204" pitchFamily="34" charset="0"/>
                          <a:cs typeface="Times New Roman" panose="02020603050405020304" pitchFamily="18" charset="0"/>
                        </a:rPr>
                        <a:t>cách</a:t>
                      </a:r>
                      <a:r>
                        <a:rPr lang="en-US" sz="2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i="1" dirty="0" err="1">
                          <a:effectLst/>
                          <a:latin typeface="Times New Roman" panose="02020603050405020304" pitchFamily="18" charset="0"/>
                          <a:ea typeface="Calibri" panose="020F0502020204030204" pitchFamily="34" charset="0"/>
                          <a:cs typeface="Times New Roman" panose="02020603050405020304" pitchFamily="18" charset="0"/>
                        </a:rPr>
                        <a:t>hiểu</a:t>
                      </a:r>
                      <a:r>
                        <a:rPr lang="en-US" sz="2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i="1" dirty="0" err="1">
                          <a:effectLst/>
                          <a:latin typeface="Times New Roman" panose="02020603050405020304" pitchFamily="18" charset="0"/>
                          <a:ea typeface="Calibri" panose="020F0502020204030204" pitchFamily="34" charset="0"/>
                          <a:cs typeface="Times New Roman" panose="02020603050405020304" pitchFamily="18" charset="0"/>
                        </a:rPr>
                        <a:t>nào</a:t>
                      </a:r>
                      <a:r>
                        <a:rPr lang="en-US" sz="2200" i="1"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086" marR="80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20000"/>
                        <a:lumOff val="80000"/>
                      </a:schemeClr>
                    </a:solidFill>
                  </a:tcPr>
                </a:tc>
                <a:tc>
                  <a:txBody>
                    <a:bodyPr/>
                    <a:lstStyle/>
                    <a:p>
                      <a:pPr algn="just">
                        <a:lnSpc>
                          <a:spcPct val="100000"/>
                        </a:lnSpc>
                      </a:pP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086" marR="80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20000"/>
                        <a:lumOff val="80000"/>
                      </a:schemeClr>
                    </a:solidFill>
                  </a:tcPr>
                </a:tc>
                <a:extLst>
                  <a:ext uri="{0D108BD9-81ED-4DB2-BD59-A6C34878D82A}">
                    <a16:rowId xmlns:a16="http://schemas.microsoft.com/office/drawing/2014/main" xmlns="" val="3832957059"/>
                  </a:ext>
                </a:extLst>
              </a:tr>
              <a:tr h="593319">
                <a:tc>
                  <a:txBody>
                    <a:bodyPr/>
                    <a:lstStyle/>
                    <a:p>
                      <a:pPr algn="just">
                        <a:lnSpc>
                          <a:spcPct val="100000"/>
                        </a:lnSpc>
                      </a:pPr>
                      <a:r>
                        <a:rPr lang="en-US" sz="2200" i="1">
                          <a:effectLst/>
                          <a:latin typeface="Times New Roman" panose="02020603050405020304" pitchFamily="18" charset="0"/>
                          <a:ea typeface="Calibri" panose="020F0502020204030204" pitchFamily="34" charset="0"/>
                          <a:cs typeface="Times New Roman" panose="02020603050405020304" pitchFamily="18" charset="0"/>
                        </a:rPr>
                        <a:t>Ý kiến nào đáng quan tâm nhất?</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086" marR="80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20000"/>
                        <a:lumOff val="80000"/>
                      </a:schemeClr>
                    </a:solidFill>
                  </a:tcPr>
                </a:tc>
                <a:tc>
                  <a:txBody>
                    <a:bodyPr/>
                    <a:lstStyle/>
                    <a:p>
                      <a:pPr algn="just">
                        <a:lnSpc>
                          <a:spcPct val="100000"/>
                        </a:lnSpc>
                      </a:pP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086" marR="80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20000"/>
                        <a:lumOff val="80000"/>
                      </a:schemeClr>
                    </a:solidFill>
                  </a:tcPr>
                </a:tc>
                <a:extLst>
                  <a:ext uri="{0D108BD9-81ED-4DB2-BD59-A6C34878D82A}">
                    <a16:rowId xmlns:a16="http://schemas.microsoft.com/office/drawing/2014/main" xmlns="" val="848248345"/>
                  </a:ext>
                </a:extLst>
              </a:tr>
              <a:tr h="889979">
                <a:tc>
                  <a:txBody>
                    <a:bodyPr/>
                    <a:lstStyle/>
                    <a:p>
                      <a:pPr algn="just">
                        <a:lnSpc>
                          <a:spcPct val="100000"/>
                        </a:lnSpc>
                      </a:pPr>
                      <a:r>
                        <a:rPr lang="en-US" sz="2200" i="1">
                          <a:effectLst/>
                          <a:latin typeface="Times New Roman" panose="02020603050405020304" pitchFamily="18" charset="0"/>
                          <a:ea typeface="Calibri" panose="020F0502020204030204" pitchFamily="34" charset="0"/>
                          <a:cs typeface="Times New Roman" panose="02020603050405020304" pitchFamily="18" charset="0"/>
                        </a:rPr>
                        <a:t>Quan điểm của bạn trước ý kiến được quan tâm nhiều nhất đó</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086" marR="80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20000"/>
                        <a:lumOff val="80000"/>
                      </a:schemeClr>
                    </a:solidFill>
                  </a:tcPr>
                </a:tc>
                <a:tc>
                  <a:txBody>
                    <a:bodyPr/>
                    <a:lstStyle/>
                    <a:p>
                      <a:pPr algn="just">
                        <a:lnSpc>
                          <a:spcPct val="100000"/>
                        </a:lnSpc>
                      </a:pP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086" marR="80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20000"/>
                        <a:lumOff val="80000"/>
                      </a:schemeClr>
                    </a:solidFill>
                  </a:tcPr>
                </a:tc>
                <a:extLst>
                  <a:ext uri="{0D108BD9-81ED-4DB2-BD59-A6C34878D82A}">
                    <a16:rowId xmlns:a16="http://schemas.microsoft.com/office/drawing/2014/main" xmlns="" val="880088621"/>
                  </a:ext>
                </a:extLst>
              </a:tr>
              <a:tr h="1007581">
                <a:tc>
                  <a:txBody>
                    <a:bodyPr/>
                    <a:lstStyle/>
                    <a:p>
                      <a:pPr algn="just">
                        <a:lnSpc>
                          <a:spcPct val="100000"/>
                        </a:lnSpc>
                      </a:pPr>
                      <a:r>
                        <a:rPr lang="en-US" sz="2200" i="1">
                          <a:effectLst/>
                          <a:latin typeface="Times New Roman" panose="02020603050405020304" pitchFamily="18" charset="0"/>
                          <a:ea typeface="Calibri" panose="020F0502020204030204" pitchFamily="34" charset="0"/>
                          <a:cs typeface="Times New Roman" panose="02020603050405020304" pitchFamily="18" charset="0"/>
                        </a:rPr>
                        <a:t>Những lí lẽ và bằng chứng nào cần đưa ra để chứng tỏ sự tán thành là xác đáng?</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086" marR="80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20000"/>
                        <a:lumOff val="80000"/>
                      </a:schemeClr>
                    </a:solidFill>
                  </a:tcPr>
                </a:tc>
                <a:tc>
                  <a:txBody>
                    <a:bodyPr/>
                    <a:lstStyle/>
                    <a:p>
                      <a:pPr algn="just">
                        <a:lnSpc>
                          <a:spcPct val="100000"/>
                        </a:lnSpc>
                      </a:pP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086" marR="80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20000"/>
                        <a:lumOff val="80000"/>
                      </a:schemeClr>
                    </a:solidFill>
                  </a:tcPr>
                </a:tc>
                <a:extLst>
                  <a:ext uri="{0D108BD9-81ED-4DB2-BD59-A6C34878D82A}">
                    <a16:rowId xmlns:a16="http://schemas.microsoft.com/office/drawing/2014/main" xmlns="" val="689307355"/>
                  </a:ext>
                </a:extLst>
              </a:tr>
            </a:tbl>
          </a:graphicData>
        </a:graphic>
      </p:graphicFrame>
    </p:spTree>
    <p:extLst>
      <p:ext uri="{BB962C8B-B14F-4D97-AF65-F5344CB8AC3E}">
        <p14:creationId xmlns:p14="http://schemas.microsoft.com/office/powerpoint/2010/main" val="26108742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0DB5DEED-11F3-A014-C064-B487F601C90E}"/>
              </a:ext>
            </a:extLst>
          </p:cNvPr>
          <p:cNvPicPr>
            <a:picLocks noChangeAspect="1"/>
          </p:cNvPicPr>
          <p:nvPr/>
        </p:nvPicPr>
        <p:blipFill>
          <a:blip r:embed="rId2"/>
          <a:stretch>
            <a:fillRect/>
          </a:stretch>
        </p:blipFill>
        <p:spPr>
          <a:xfrm>
            <a:off x="1227816" y="526854"/>
            <a:ext cx="590352" cy="734525"/>
          </a:xfrm>
          <a:prstGeom prst="rect">
            <a:avLst/>
          </a:prstGeom>
        </p:spPr>
      </p:pic>
      <p:pic>
        <p:nvPicPr>
          <p:cNvPr id="6" name="Google Shape;1051;p25">
            <a:extLst>
              <a:ext uri="{FF2B5EF4-FFF2-40B4-BE49-F238E27FC236}">
                <a16:creationId xmlns:a16="http://schemas.microsoft.com/office/drawing/2014/main" xmlns="" id="{235FB2DB-ACAB-B17E-7E4D-7F06E3AB90DA}"/>
              </a:ext>
            </a:extLst>
          </p:cNvPr>
          <p:cNvPicPr preferRelativeResize="0"/>
          <p:nvPr/>
        </p:nvPicPr>
        <p:blipFill>
          <a:blip r:embed="rId3">
            <a:alphaModFix/>
          </a:blip>
          <a:stretch>
            <a:fillRect/>
          </a:stretch>
        </p:blipFill>
        <p:spPr>
          <a:xfrm rot="-886744">
            <a:off x="8484321" y="139757"/>
            <a:ext cx="446098" cy="623354"/>
          </a:xfrm>
          <a:prstGeom prst="rect">
            <a:avLst/>
          </a:prstGeom>
          <a:noFill/>
          <a:ln>
            <a:noFill/>
          </a:ln>
        </p:spPr>
      </p:pic>
      <p:pic>
        <p:nvPicPr>
          <p:cNvPr id="7" name="Google Shape;1052;p25">
            <a:extLst>
              <a:ext uri="{FF2B5EF4-FFF2-40B4-BE49-F238E27FC236}">
                <a16:creationId xmlns:a16="http://schemas.microsoft.com/office/drawing/2014/main" xmlns="" id="{4A334565-1D81-4AF1-9B5F-DEB8333F4FD5}"/>
              </a:ext>
            </a:extLst>
          </p:cNvPr>
          <p:cNvPicPr preferRelativeResize="0"/>
          <p:nvPr/>
        </p:nvPicPr>
        <p:blipFill>
          <a:blip r:embed="rId4">
            <a:alphaModFix/>
          </a:blip>
          <a:stretch>
            <a:fillRect/>
          </a:stretch>
        </p:blipFill>
        <p:spPr>
          <a:xfrm rot="712773">
            <a:off x="8404573" y="3660753"/>
            <a:ext cx="1152060" cy="1633322"/>
          </a:xfrm>
          <a:prstGeom prst="rect">
            <a:avLst/>
          </a:prstGeom>
          <a:noFill/>
          <a:ln>
            <a:noFill/>
          </a:ln>
        </p:spPr>
      </p:pic>
      <p:pic>
        <p:nvPicPr>
          <p:cNvPr id="9" name="Picture 8" descr="Soạn bài Viết bài văn nghị luận về một vấn đề trong đời sống (trình bày ý kiến tán thành) | Hay nhất Soạn văn 7 Kết nối tri thức">
            <a:extLst>
              <a:ext uri="{FF2B5EF4-FFF2-40B4-BE49-F238E27FC236}">
                <a16:creationId xmlns:a16="http://schemas.microsoft.com/office/drawing/2014/main" xmlns="" id="{D2E1F5BF-15FB-765B-17EB-F533A465A2E0}"/>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62337" y="413209"/>
            <a:ext cx="8412193" cy="4730291"/>
          </a:xfrm>
          <a:prstGeom prst="rect">
            <a:avLst/>
          </a:prstGeom>
          <a:noFill/>
          <a:ln>
            <a:noFill/>
          </a:ln>
        </p:spPr>
      </p:pic>
      <p:sp>
        <p:nvSpPr>
          <p:cNvPr id="73" name="Google Shape;2675;p42">
            <a:extLst>
              <a:ext uri="{FF2B5EF4-FFF2-40B4-BE49-F238E27FC236}">
                <a16:creationId xmlns:a16="http://schemas.microsoft.com/office/drawing/2014/main" xmlns="" id="{1DCE992C-3629-25AA-4236-D970C7B0A9FB}"/>
              </a:ext>
            </a:extLst>
          </p:cNvPr>
          <p:cNvSpPr txBox="1">
            <a:spLocks noGrp="1"/>
          </p:cNvSpPr>
          <p:nvPr/>
        </p:nvSpPr>
        <p:spPr>
          <a:xfrm>
            <a:off x="0" y="0"/>
            <a:ext cx="3883631" cy="50507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2"/>
              </a:buClr>
              <a:buSzPts val="12000"/>
              <a:buFont typeface="Pangolin"/>
              <a:buNone/>
              <a:defRPr sz="12000" b="0" i="0" u="none" strike="noStrike" cap="none">
                <a:solidFill>
                  <a:schemeClr val="accent2"/>
                </a:solidFill>
                <a:latin typeface="Pangolin"/>
                <a:ea typeface="Pangolin"/>
                <a:cs typeface="Pangolin"/>
                <a:sym typeface="Pangolin"/>
              </a:defRPr>
            </a:lvl1pPr>
            <a:lvl2pPr marR="0" lvl="1"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2pPr>
            <a:lvl3pPr marR="0" lvl="2"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3pPr>
            <a:lvl4pPr marR="0" lvl="3"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4pPr>
            <a:lvl5pPr marR="0" lvl="4"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5pPr>
            <a:lvl6pPr marR="0" lvl="5"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6pPr>
            <a:lvl7pPr marR="0" lvl="6"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7pPr>
            <a:lvl8pPr marR="0" lvl="7"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8pPr>
            <a:lvl9pPr marR="0" lvl="8"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DD942A"/>
              </a:buClr>
              <a:buSzPts val="12000"/>
              <a:buFont typeface="Pangolin"/>
              <a:buNone/>
              <a:tabLst/>
              <a:defRPr/>
            </a:pPr>
            <a:r>
              <a:rPr kumimoji="0" lang="en-US" sz="3200" b="1" i="0" u="none" strike="noStrike" kern="0" cap="none" spc="0" normalizeH="0" baseline="0" noProof="0" dirty="0">
                <a:ln>
                  <a:noFill/>
                </a:ln>
                <a:solidFill>
                  <a:srgbClr val="007491"/>
                </a:solidFill>
                <a:effectLst/>
                <a:uLnTx/>
                <a:uFillTx/>
                <a:latin typeface="Times New Roman" panose="02020603050405020304" pitchFamily="18" charset="0"/>
                <a:cs typeface="Times New Roman" panose="02020603050405020304" pitchFamily="18" charset="0"/>
                <a:sym typeface="Pangolin"/>
              </a:rPr>
              <a:t>b. </a:t>
            </a:r>
            <a:r>
              <a:rPr kumimoji="0" lang="en-US" sz="3200" b="1" i="0" u="none" strike="noStrike" kern="0" cap="none" spc="0" normalizeH="0" baseline="0" noProof="0" dirty="0" err="1">
                <a:ln>
                  <a:noFill/>
                </a:ln>
                <a:solidFill>
                  <a:srgbClr val="007491"/>
                </a:solidFill>
                <a:effectLst/>
                <a:uLnTx/>
                <a:uFillTx/>
                <a:latin typeface="Times New Roman" panose="02020603050405020304" pitchFamily="18" charset="0"/>
                <a:cs typeface="Times New Roman" panose="02020603050405020304" pitchFamily="18" charset="0"/>
                <a:sym typeface="Pangolin"/>
              </a:rPr>
              <a:t>Tìm</a:t>
            </a:r>
            <a:r>
              <a:rPr kumimoji="0" lang="en-US" sz="3200" b="1" i="0" u="none" strike="noStrike" kern="0" cap="none" spc="0" normalizeH="0" noProof="0" dirty="0">
                <a:ln>
                  <a:noFill/>
                </a:ln>
                <a:solidFill>
                  <a:srgbClr val="007491"/>
                </a:solidFill>
                <a:effectLst/>
                <a:uLnTx/>
                <a:uFillTx/>
                <a:latin typeface="Times New Roman" panose="02020603050405020304" pitchFamily="18" charset="0"/>
                <a:cs typeface="Times New Roman" panose="02020603050405020304" pitchFamily="18" charset="0"/>
                <a:sym typeface="Pangolin"/>
              </a:rPr>
              <a:t> ý, </a:t>
            </a:r>
            <a:r>
              <a:rPr kumimoji="0" lang="en-US" sz="3200" b="1" i="0" u="none" strike="noStrike" kern="0" cap="none" spc="0" normalizeH="0" noProof="0" dirty="0" err="1">
                <a:ln>
                  <a:noFill/>
                </a:ln>
                <a:solidFill>
                  <a:srgbClr val="007491"/>
                </a:solidFill>
                <a:effectLst/>
                <a:uLnTx/>
                <a:uFillTx/>
                <a:latin typeface="Times New Roman" panose="02020603050405020304" pitchFamily="18" charset="0"/>
                <a:cs typeface="Times New Roman" panose="02020603050405020304" pitchFamily="18" charset="0"/>
                <a:sym typeface="Pangolin"/>
              </a:rPr>
              <a:t>lập</a:t>
            </a:r>
            <a:r>
              <a:rPr kumimoji="0" lang="en-US" sz="3200" b="1" i="0" u="none" strike="noStrike" kern="0" cap="none" spc="0" normalizeH="0" noProof="0" dirty="0">
                <a:ln>
                  <a:noFill/>
                </a:ln>
                <a:solidFill>
                  <a:srgbClr val="007491"/>
                </a:solidFill>
                <a:effectLst/>
                <a:uLnTx/>
                <a:uFillTx/>
                <a:latin typeface="Times New Roman" panose="02020603050405020304" pitchFamily="18" charset="0"/>
                <a:cs typeface="Times New Roman" panose="02020603050405020304" pitchFamily="18" charset="0"/>
                <a:sym typeface="Pangolin"/>
              </a:rPr>
              <a:t> </a:t>
            </a:r>
            <a:r>
              <a:rPr kumimoji="0" lang="en-US" sz="3200" b="1" i="0" u="none" strike="noStrike" kern="0" cap="none" spc="0" normalizeH="0" noProof="0" dirty="0" err="1">
                <a:ln>
                  <a:noFill/>
                </a:ln>
                <a:solidFill>
                  <a:srgbClr val="007491"/>
                </a:solidFill>
                <a:effectLst/>
                <a:uLnTx/>
                <a:uFillTx/>
                <a:latin typeface="Times New Roman" panose="02020603050405020304" pitchFamily="18" charset="0"/>
                <a:cs typeface="Times New Roman" panose="02020603050405020304" pitchFamily="18" charset="0"/>
                <a:sym typeface="Pangolin"/>
              </a:rPr>
              <a:t>dàn</a:t>
            </a:r>
            <a:r>
              <a:rPr kumimoji="0" lang="en-US" sz="3200" b="1" i="0" u="none" strike="noStrike" kern="0" cap="none" spc="0" normalizeH="0" noProof="0" dirty="0">
                <a:ln>
                  <a:noFill/>
                </a:ln>
                <a:solidFill>
                  <a:srgbClr val="007491"/>
                </a:solidFill>
                <a:effectLst/>
                <a:uLnTx/>
                <a:uFillTx/>
                <a:latin typeface="Times New Roman" panose="02020603050405020304" pitchFamily="18" charset="0"/>
                <a:cs typeface="Times New Roman" panose="02020603050405020304" pitchFamily="18" charset="0"/>
                <a:sym typeface="Pangolin"/>
              </a:rPr>
              <a:t> ý</a:t>
            </a:r>
            <a:endParaRPr kumimoji="0" sz="3200" b="1" i="0" u="none" strike="noStrike" kern="0" cap="none" spc="0" normalizeH="0" baseline="0" noProof="0" dirty="0">
              <a:ln>
                <a:noFill/>
              </a:ln>
              <a:solidFill>
                <a:srgbClr val="007491"/>
              </a:solidFill>
              <a:effectLst/>
              <a:uLnTx/>
              <a:uFillTx/>
              <a:latin typeface="Times New Roman" panose="02020603050405020304" pitchFamily="18" charset="0"/>
              <a:cs typeface="Times New Roman" panose="02020603050405020304" pitchFamily="18" charset="0"/>
              <a:sym typeface="Pangolin"/>
            </a:endParaRPr>
          </a:p>
        </p:txBody>
      </p:sp>
    </p:spTree>
    <p:extLst>
      <p:ext uri="{BB962C8B-B14F-4D97-AF65-F5344CB8AC3E}">
        <p14:creationId xmlns:p14="http://schemas.microsoft.com/office/powerpoint/2010/main" val="25735050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53" presetClass="entr" presetSubtype="16"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500" fill="hold"/>
                                        <p:tgtEl>
                                          <p:spTgt spid="9"/>
                                        </p:tgtEl>
                                        <p:attrNameLst>
                                          <p:attrName>ppt_w</p:attrName>
                                        </p:attrNameLst>
                                      </p:cBhvr>
                                      <p:tavLst>
                                        <p:tav tm="0">
                                          <p:val>
                                            <p:fltVal val="0"/>
                                          </p:val>
                                        </p:tav>
                                        <p:tav tm="100000">
                                          <p:val>
                                            <p:strVal val="#ppt_w"/>
                                          </p:val>
                                        </p:tav>
                                      </p:tavLst>
                                    </p:anim>
                                    <p:anim calcmode="lin" valueType="num">
                                      <p:cBhvr>
                                        <p:cTn id="16" dur="500" fill="hold"/>
                                        <p:tgtEl>
                                          <p:spTgt spid="9"/>
                                        </p:tgtEl>
                                        <p:attrNameLst>
                                          <p:attrName>ppt_h</p:attrName>
                                        </p:attrNameLst>
                                      </p:cBhvr>
                                      <p:tavLst>
                                        <p:tav tm="0">
                                          <p:val>
                                            <p:fltVal val="0"/>
                                          </p:val>
                                        </p:tav>
                                        <p:tav tm="100000">
                                          <p:val>
                                            <p:strVal val="#ppt_h"/>
                                          </p:val>
                                        </p:tav>
                                      </p:tavLst>
                                    </p:anim>
                                    <p:animEffect transition="in" filter="fade">
                                      <p:cBhvr>
                                        <p:cTn id="17" dur="500"/>
                                        <p:tgtEl>
                                          <p:spTgt spid="9"/>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73"/>
                                        </p:tgtEl>
                                        <p:attrNameLst>
                                          <p:attrName>style.visibility</p:attrName>
                                        </p:attrNameLst>
                                      </p:cBhvr>
                                      <p:to>
                                        <p:strVal val="visible"/>
                                      </p:to>
                                    </p:set>
                                    <p:animEffect transition="in" filter="barn(inVertical)">
                                      <p:cBhvr>
                                        <p:cTn id="20"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881"/>
        <p:cNvGrpSpPr/>
        <p:nvPr/>
      </p:nvGrpSpPr>
      <p:grpSpPr>
        <a:xfrm>
          <a:off x="0" y="0"/>
          <a:ext cx="0" cy="0"/>
          <a:chOff x="0" y="0"/>
          <a:chExt cx="0" cy="0"/>
        </a:xfrm>
      </p:grpSpPr>
      <p:sp>
        <p:nvSpPr>
          <p:cNvPr id="9882" name="Google Shape;9882;p35"/>
          <p:cNvSpPr/>
          <p:nvPr/>
        </p:nvSpPr>
        <p:spPr>
          <a:xfrm>
            <a:off x="1473000" y="1039876"/>
            <a:ext cx="1153500" cy="1153500"/>
          </a:xfrm>
          <a:prstGeom prst="roundRect">
            <a:avLst>
              <a:gd name="adj" fmla="val 8532"/>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4000" b="1">
              <a:solidFill>
                <a:schemeClr val="lt2"/>
              </a:solidFill>
              <a:latin typeface="Times New Roman" panose="02020603050405020304" pitchFamily="18" charset="0"/>
              <a:ea typeface="Gantari ExtraBold"/>
              <a:cs typeface="Times New Roman" panose="02020603050405020304" pitchFamily="18" charset="0"/>
              <a:sym typeface="Gantari ExtraBold"/>
            </a:endParaRPr>
          </a:p>
        </p:txBody>
      </p:sp>
      <p:sp>
        <p:nvSpPr>
          <p:cNvPr id="9883" name="Google Shape;9883;p35"/>
          <p:cNvSpPr txBox="1">
            <a:spLocks noGrp="1"/>
          </p:cNvSpPr>
          <p:nvPr>
            <p:ph type="title"/>
          </p:nvPr>
        </p:nvSpPr>
        <p:spPr>
          <a:xfrm>
            <a:off x="1366528" y="2037526"/>
            <a:ext cx="3972808" cy="1353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 sz="4800" b="1">
                <a:latin typeface="Times New Roman" panose="02020603050405020304" pitchFamily="18" charset="0"/>
                <a:cs typeface="Times New Roman" panose="02020603050405020304" pitchFamily="18" charset="0"/>
              </a:rPr>
              <a:t>Viết bài</a:t>
            </a:r>
            <a:endParaRPr sz="4800" b="1">
              <a:latin typeface="Times New Roman" panose="02020603050405020304" pitchFamily="18" charset="0"/>
              <a:cs typeface="Times New Roman" panose="02020603050405020304" pitchFamily="18" charset="0"/>
            </a:endParaRPr>
          </a:p>
        </p:txBody>
      </p:sp>
      <p:sp>
        <p:nvSpPr>
          <p:cNvPr id="9884" name="Google Shape;9884;p35"/>
          <p:cNvSpPr txBox="1">
            <a:spLocks noGrp="1"/>
          </p:cNvSpPr>
          <p:nvPr>
            <p:ph type="title" idx="2"/>
          </p:nvPr>
        </p:nvSpPr>
        <p:spPr>
          <a:xfrm>
            <a:off x="1473000" y="1195726"/>
            <a:ext cx="11535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 b="1">
                <a:latin typeface="Times New Roman" panose="02020603050405020304" pitchFamily="18" charset="0"/>
                <a:cs typeface="Times New Roman" panose="02020603050405020304" pitchFamily="18" charset="0"/>
              </a:rPr>
              <a:t>03</a:t>
            </a:r>
            <a:endParaRPr b="1">
              <a:latin typeface="Times New Roman" panose="02020603050405020304" pitchFamily="18" charset="0"/>
              <a:cs typeface="Times New Roman" panose="02020603050405020304" pitchFamily="18" charset="0"/>
            </a:endParaRPr>
          </a:p>
        </p:txBody>
      </p:sp>
      <p:sp>
        <p:nvSpPr>
          <p:cNvPr id="9885" name="Google Shape;9885;p35"/>
          <p:cNvSpPr/>
          <p:nvPr/>
        </p:nvSpPr>
        <p:spPr>
          <a:xfrm>
            <a:off x="6749650" y="1791375"/>
            <a:ext cx="146125" cy="136975"/>
          </a:xfrm>
          <a:custGeom>
            <a:avLst/>
            <a:gdLst/>
            <a:ahLst/>
            <a:cxnLst/>
            <a:rect l="l" t="t" r="r" b="b"/>
            <a:pathLst>
              <a:path w="5845" h="5479" extrusionOk="0">
                <a:moveTo>
                  <a:pt x="3075" y="4462"/>
                </a:moveTo>
                <a:cubicBezTo>
                  <a:pt x="3073" y="4462"/>
                  <a:pt x="3072" y="4463"/>
                  <a:pt x="3071" y="4463"/>
                </a:cubicBezTo>
                <a:lnTo>
                  <a:pt x="3071" y="4463"/>
                </a:lnTo>
                <a:cubicBezTo>
                  <a:pt x="3072" y="4463"/>
                  <a:pt x="3073" y="4462"/>
                  <a:pt x="3075" y="4462"/>
                </a:cubicBezTo>
                <a:close/>
                <a:moveTo>
                  <a:pt x="3051" y="4466"/>
                </a:moveTo>
                <a:cubicBezTo>
                  <a:pt x="3036" y="4468"/>
                  <a:pt x="3030" y="4469"/>
                  <a:pt x="3030" y="4469"/>
                </a:cubicBezTo>
                <a:cubicBezTo>
                  <a:pt x="3030" y="4469"/>
                  <a:pt x="3040" y="4467"/>
                  <a:pt x="3051" y="4466"/>
                </a:cubicBezTo>
                <a:close/>
                <a:moveTo>
                  <a:pt x="3032" y="988"/>
                </a:moveTo>
                <a:cubicBezTo>
                  <a:pt x="3081" y="988"/>
                  <a:pt x="3130" y="990"/>
                  <a:pt x="3180" y="993"/>
                </a:cubicBezTo>
                <a:cubicBezTo>
                  <a:pt x="3209" y="995"/>
                  <a:pt x="3237" y="997"/>
                  <a:pt x="3266" y="999"/>
                </a:cubicBezTo>
                <a:cubicBezTo>
                  <a:pt x="3274" y="999"/>
                  <a:pt x="3280" y="999"/>
                  <a:pt x="3284" y="1000"/>
                </a:cubicBezTo>
                <a:lnTo>
                  <a:pt x="3284" y="1000"/>
                </a:lnTo>
                <a:cubicBezTo>
                  <a:pt x="3395" y="1021"/>
                  <a:pt x="3505" y="1046"/>
                  <a:pt x="3612" y="1081"/>
                </a:cubicBezTo>
                <a:cubicBezTo>
                  <a:pt x="3641" y="1090"/>
                  <a:pt x="3709" y="1119"/>
                  <a:pt x="3711" y="1119"/>
                </a:cubicBezTo>
                <a:cubicBezTo>
                  <a:pt x="3712" y="1119"/>
                  <a:pt x="3702" y="1114"/>
                  <a:pt x="3673" y="1100"/>
                </a:cubicBezTo>
                <a:lnTo>
                  <a:pt x="3673" y="1100"/>
                </a:lnTo>
                <a:cubicBezTo>
                  <a:pt x="3730" y="1125"/>
                  <a:pt x="3787" y="1153"/>
                  <a:pt x="3841" y="1184"/>
                </a:cubicBezTo>
                <a:cubicBezTo>
                  <a:pt x="3883" y="1208"/>
                  <a:pt x="3923" y="1235"/>
                  <a:pt x="3966" y="1262"/>
                </a:cubicBezTo>
                <a:cubicBezTo>
                  <a:pt x="3985" y="1274"/>
                  <a:pt x="3997" y="1281"/>
                  <a:pt x="4005" y="1285"/>
                </a:cubicBezTo>
                <a:lnTo>
                  <a:pt x="4005" y="1285"/>
                </a:lnTo>
                <a:cubicBezTo>
                  <a:pt x="4007" y="1287"/>
                  <a:pt x="4009" y="1289"/>
                  <a:pt x="4012" y="1292"/>
                </a:cubicBezTo>
                <a:cubicBezTo>
                  <a:pt x="4096" y="1368"/>
                  <a:pt x="4181" y="1443"/>
                  <a:pt x="4254" y="1530"/>
                </a:cubicBezTo>
                <a:cubicBezTo>
                  <a:pt x="4264" y="1542"/>
                  <a:pt x="4273" y="1553"/>
                  <a:pt x="4283" y="1565"/>
                </a:cubicBezTo>
                <a:lnTo>
                  <a:pt x="4283" y="1565"/>
                </a:lnTo>
                <a:cubicBezTo>
                  <a:pt x="4284" y="1566"/>
                  <a:pt x="4285" y="1568"/>
                  <a:pt x="4286" y="1570"/>
                </a:cubicBezTo>
                <a:cubicBezTo>
                  <a:pt x="4315" y="1614"/>
                  <a:pt x="4347" y="1656"/>
                  <a:pt x="4374" y="1703"/>
                </a:cubicBezTo>
                <a:cubicBezTo>
                  <a:pt x="4400" y="1743"/>
                  <a:pt x="4423" y="1785"/>
                  <a:pt x="4444" y="1827"/>
                </a:cubicBezTo>
                <a:cubicBezTo>
                  <a:pt x="4458" y="1852"/>
                  <a:pt x="4499" y="1948"/>
                  <a:pt x="4501" y="1948"/>
                </a:cubicBezTo>
                <a:cubicBezTo>
                  <a:pt x="4501" y="1948"/>
                  <a:pt x="4497" y="1936"/>
                  <a:pt x="4484" y="1903"/>
                </a:cubicBezTo>
                <a:lnTo>
                  <a:pt x="4484" y="1903"/>
                </a:lnTo>
                <a:cubicBezTo>
                  <a:pt x="4520" y="1991"/>
                  <a:pt x="4551" y="2082"/>
                  <a:pt x="4577" y="2174"/>
                </a:cubicBezTo>
                <a:cubicBezTo>
                  <a:pt x="4589" y="2221"/>
                  <a:pt x="4600" y="2267"/>
                  <a:pt x="4610" y="2314"/>
                </a:cubicBezTo>
                <a:cubicBezTo>
                  <a:pt x="4616" y="2344"/>
                  <a:pt x="4628" y="2444"/>
                  <a:pt x="4630" y="2444"/>
                </a:cubicBezTo>
                <a:cubicBezTo>
                  <a:pt x="4631" y="2444"/>
                  <a:pt x="4630" y="2431"/>
                  <a:pt x="4627" y="2396"/>
                </a:cubicBezTo>
                <a:lnTo>
                  <a:pt x="4627" y="2396"/>
                </a:lnTo>
                <a:cubicBezTo>
                  <a:pt x="4636" y="2497"/>
                  <a:pt x="4644" y="2600"/>
                  <a:pt x="4644" y="2703"/>
                </a:cubicBezTo>
                <a:cubicBezTo>
                  <a:pt x="4642" y="2756"/>
                  <a:pt x="4642" y="2811"/>
                  <a:pt x="4638" y="2865"/>
                </a:cubicBezTo>
                <a:cubicBezTo>
                  <a:pt x="4636" y="2887"/>
                  <a:pt x="4632" y="2911"/>
                  <a:pt x="4631" y="2933"/>
                </a:cubicBezTo>
                <a:lnTo>
                  <a:pt x="4631" y="2933"/>
                </a:lnTo>
                <a:cubicBezTo>
                  <a:pt x="4631" y="2933"/>
                  <a:pt x="4631" y="2933"/>
                  <a:pt x="4631" y="2933"/>
                </a:cubicBezTo>
                <a:cubicBezTo>
                  <a:pt x="4614" y="3034"/>
                  <a:pt x="4596" y="3135"/>
                  <a:pt x="4566" y="3234"/>
                </a:cubicBezTo>
                <a:cubicBezTo>
                  <a:pt x="4553" y="3280"/>
                  <a:pt x="4537" y="3327"/>
                  <a:pt x="4522" y="3373"/>
                </a:cubicBezTo>
                <a:cubicBezTo>
                  <a:pt x="4513" y="3396"/>
                  <a:pt x="4503" y="3417"/>
                  <a:pt x="4497" y="3441"/>
                </a:cubicBezTo>
                <a:cubicBezTo>
                  <a:pt x="4496" y="3441"/>
                  <a:pt x="4496" y="3441"/>
                  <a:pt x="4496" y="3441"/>
                </a:cubicBezTo>
                <a:lnTo>
                  <a:pt x="4496" y="3441"/>
                </a:lnTo>
                <a:cubicBezTo>
                  <a:pt x="4494" y="3445"/>
                  <a:pt x="4491" y="3450"/>
                  <a:pt x="4488" y="3455"/>
                </a:cubicBezTo>
                <a:cubicBezTo>
                  <a:pt x="4440" y="3542"/>
                  <a:pt x="4400" y="3630"/>
                  <a:pt x="4347" y="3712"/>
                </a:cubicBezTo>
                <a:cubicBezTo>
                  <a:pt x="4337" y="3727"/>
                  <a:pt x="4283" y="3802"/>
                  <a:pt x="4272" y="3820"/>
                </a:cubicBezTo>
                <a:lnTo>
                  <a:pt x="4272" y="3820"/>
                </a:lnTo>
                <a:cubicBezTo>
                  <a:pt x="4267" y="3826"/>
                  <a:pt x="4263" y="3832"/>
                  <a:pt x="4261" y="3835"/>
                </a:cubicBezTo>
                <a:cubicBezTo>
                  <a:pt x="4235" y="3862"/>
                  <a:pt x="4210" y="3891"/>
                  <a:pt x="4185" y="3919"/>
                </a:cubicBezTo>
                <a:cubicBezTo>
                  <a:pt x="4151" y="3955"/>
                  <a:pt x="4115" y="3990"/>
                  <a:pt x="4077" y="4024"/>
                </a:cubicBezTo>
                <a:cubicBezTo>
                  <a:pt x="4063" y="4037"/>
                  <a:pt x="3977" y="4106"/>
                  <a:pt x="3981" y="4106"/>
                </a:cubicBezTo>
                <a:cubicBezTo>
                  <a:pt x="3982" y="4106"/>
                  <a:pt x="3992" y="4099"/>
                  <a:pt x="4016" y="4081"/>
                </a:cubicBezTo>
                <a:lnTo>
                  <a:pt x="4016" y="4081"/>
                </a:lnTo>
                <a:cubicBezTo>
                  <a:pt x="3919" y="4153"/>
                  <a:pt x="3818" y="4216"/>
                  <a:pt x="3713" y="4271"/>
                </a:cubicBezTo>
                <a:cubicBezTo>
                  <a:pt x="3692" y="4282"/>
                  <a:pt x="3605" y="4320"/>
                  <a:pt x="3609" y="4320"/>
                </a:cubicBezTo>
                <a:cubicBezTo>
                  <a:pt x="3609" y="4320"/>
                  <a:pt x="3609" y="4320"/>
                  <a:pt x="3611" y="4319"/>
                </a:cubicBezTo>
                <a:lnTo>
                  <a:pt x="3611" y="4319"/>
                </a:lnTo>
                <a:cubicBezTo>
                  <a:pt x="3569" y="4335"/>
                  <a:pt x="3527" y="4350"/>
                  <a:pt x="3483" y="4365"/>
                </a:cubicBezTo>
                <a:cubicBezTo>
                  <a:pt x="3353" y="4408"/>
                  <a:pt x="3218" y="4437"/>
                  <a:pt x="3083" y="4460"/>
                </a:cubicBezTo>
                <a:cubicBezTo>
                  <a:pt x="3075" y="4462"/>
                  <a:pt x="3068" y="4463"/>
                  <a:pt x="3062" y="4464"/>
                </a:cubicBezTo>
                <a:lnTo>
                  <a:pt x="3062" y="4464"/>
                </a:lnTo>
                <a:cubicBezTo>
                  <a:pt x="3028" y="4467"/>
                  <a:pt x="2994" y="4471"/>
                  <a:pt x="2959" y="4473"/>
                </a:cubicBezTo>
                <a:cubicBezTo>
                  <a:pt x="2900" y="4477"/>
                  <a:pt x="2841" y="4481"/>
                  <a:pt x="2782" y="4481"/>
                </a:cubicBezTo>
                <a:cubicBezTo>
                  <a:pt x="2718" y="4481"/>
                  <a:pt x="2653" y="4479"/>
                  <a:pt x="2590" y="4475"/>
                </a:cubicBezTo>
                <a:cubicBezTo>
                  <a:pt x="2563" y="4473"/>
                  <a:pt x="2536" y="4471"/>
                  <a:pt x="2509" y="4469"/>
                </a:cubicBezTo>
                <a:lnTo>
                  <a:pt x="2509" y="4469"/>
                </a:lnTo>
                <a:cubicBezTo>
                  <a:pt x="2506" y="4468"/>
                  <a:pt x="2503" y="4467"/>
                  <a:pt x="2499" y="4467"/>
                </a:cubicBezTo>
                <a:cubicBezTo>
                  <a:pt x="2392" y="4445"/>
                  <a:pt x="2287" y="4422"/>
                  <a:pt x="2181" y="4389"/>
                </a:cubicBezTo>
                <a:cubicBezTo>
                  <a:pt x="2154" y="4379"/>
                  <a:pt x="2102" y="4357"/>
                  <a:pt x="2090" y="4352"/>
                </a:cubicBezTo>
                <a:lnTo>
                  <a:pt x="2090" y="4352"/>
                </a:lnTo>
                <a:cubicBezTo>
                  <a:pt x="2048" y="4332"/>
                  <a:pt x="2007" y="4312"/>
                  <a:pt x="1966" y="4290"/>
                </a:cubicBezTo>
                <a:cubicBezTo>
                  <a:pt x="1924" y="4266"/>
                  <a:pt x="1884" y="4241"/>
                  <a:pt x="1844" y="4214"/>
                </a:cubicBezTo>
                <a:cubicBezTo>
                  <a:pt x="1820" y="4198"/>
                  <a:pt x="1770" y="4158"/>
                  <a:pt x="1769" y="4158"/>
                </a:cubicBezTo>
                <a:lnTo>
                  <a:pt x="1769" y="4158"/>
                </a:lnTo>
                <a:cubicBezTo>
                  <a:pt x="1769" y="4158"/>
                  <a:pt x="1769" y="4158"/>
                  <a:pt x="1770" y="4159"/>
                </a:cubicBezTo>
                <a:lnTo>
                  <a:pt x="1770" y="4159"/>
                </a:lnTo>
                <a:cubicBezTo>
                  <a:pt x="1698" y="4097"/>
                  <a:pt x="1630" y="4032"/>
                  <a:pt x="1566" y="3961"/>
                </a:cubicBezTo>
                <a:cubicBezTo>
                  <a:pt x="1559" y="3952"/>
                  <a:pt x="1523" y="3908"/>
                  <a:pt x="1505" y="3886"/>
                </a:cubicBezTo>
                <a:lnTo>
                  <a:pt x="1505" y="3886"/>
                </a:lnTo>
                <a:cubicBezTo>
                  <a:pt x="1487" y="3859"/>
                  <a:pt x="1452" y="3809"/>
                  <a:pt x="1446" y="3799"/>
                </a:cubicBezTo>
                <a:cubicBezTo>
                  <a:pt x="1389" y="3710"/>
                  <a:pt x="1347" y="3618"/>
                  <a:pt x="1296" y="3525"/>
                </a:cubicBezTo>
                <a:cubicBezTo>
                  <a:pt x="1293" y="3520"/>
                  <a:pt x="1291" y="3516"/>
                  <a:pt x="1289" y="3513"/>
                </a:cubicBezTo>
                <a:lnTo>
                  <a:pt x="1289" y="3513"/>
                </a:lnTo>
                <a:cubicBezTo>
                  <a:pt x="1287" y="3505"/>
                  <a:pt x="1284" y="3496"/>
                  <a:pt x="1280" y="3485"/>
                </a:cubicBezTo>
                <a:cubicBezTo>
                  <a:pt x="1263" y="3441"/>
                  <a:pt x="1248" y="3396"/>
                  <a:pt x="1233" y="3352"/>
                </a:cubicBezTo>
                <a:cubicBezTo>
                  <a:pt x="1202" y="3251"/>
                  <a:pt x="1176" y="3150"/>
                  <a:pt x="1157" y="3047"/>
                </a:cubicBezTo>
                <a:cubicBezTo>
                  <a:pt x="1153" y="3023"/>
                  <a:pt x="1148" y="2988"/>
                  <a:pt x="1146" y="2969"/>
                </a:cubicBezTo>
                <a:lnTo>
                  <a:pt x="1146" y="2969"/>
                </a:lnTo>
                <a:cubicBezTo>
                  <a:pt x="1142" y="2928"/>
                  <a:pt x="1138" y="2887"/>
                  <a:pt x="1134" y="2847"/>
                </a:cubicBezTo>
                <a:cubicBezTo>
                  <a:pt x="1128" y="2743"/>
                  <a:pt x="1130" y="2638"/>
                  <a:pt x="1136" y="2533"/>
                </a:cubicBezTo>
                <a:cubicBezTo>
                  <a:pt x="1138" y="2513"/>
                  <a:pt x="1146" y="2433"/>
                  <a:pt x="1149" y="2401"/>
                </a:cubicBezTo>
                <a:lnTo>
                  <a:pt x="1149" y="2401"/>
                </a:lnTo>
                <a:cubicBezTo>
                  <a:pt x="1155" y="2369"/>
                  <a:pt x="1164" y="2316"/>
                  <a:pt x="1166" y="2301"/>
                </a:cubicBezTo>
                <a:cubicBezTo>
                  <a:pt x="1191" y="2189"/>
                  <a:pt x="1225" y="2080"/>
                  <a:pt x="1261" y="1970"/>
                </a:cubicBezTo>
                <a:cubicBezTo>
                  <a:pt x="1267" y="1952"/>
                  <a:pt x="1270" y="1940"/>
                  <a:pt x="1272" y="1933"/>
                </a:cubicBezTo>
                <a:lnTo>
                  <a:pt x="1272" y="1933"/>
                </a:lnTo>
                <a:cubicBezTo>
                  <a:pt x="1276" y="1925"/>
                  <a:pt x="1282" y="1914"/>
                  <a:pt x="1290" y="1898"/>
                </a:cubicBezTo>
                <a:cubicBezTo>
                  <a:pt x="1315" y="1848"/>
                  <a:pt x="1341" y="1797"/>
                  <a:pt x="1370" y="1747"/>
                </a:cubicBezTo>
                <a:cubicBezTo>
                  <a:pt x="1398" y="1698"/>
                  <a:pt x="1429" y="1652"/>
                  <a:pt x="1461" y="1604"/>
                </a:cubicBezTo>
                <a:cubicBezTo>
                  <a:pt x="1470" y="1590"/>
                  <a:pt x="1476" y="1580"/>
                  <a:pt x="1480" y="1574"/>
                </a:cubicBezTo>
                <a:lnTo>
                  <a:pt x="1480" y="1574"/>
                </a:lnTo>
                <a:cubicBezTo>
                  <a:pt x="1484" y="1570"/>
                  <a:pt x="1489" y="1565"/>
                  <a:pt x="1497" y="1557"/>
                </a:cubicBezTo>
                <a:cubicBezTo>
                  <a:pt x="1572" y="1477"/>
                  <a:pt x="1648" y="1401"/>
                  <a:pt x="1728" y="1328"/>
                </a:cubicBezTo>
                <a:cubicBezTo>
                  <a:pt x="1729" y="1327"/>
                  <a:pt x="1729" y="1327"/>
                  <a:pt x="1730" y="1326"/>
                </a:cubicBezTo>
                <a:lnTo>
                  <a:pt x="1730" y="1326"/>
                </a:lnTo>
                <a:cubicBezTo>
                  <a:pt x="1753" y="1312"/>
                  <a:pt x="1774" y="1295"/>
                  <a:pt x="1796" y="1281"/>
                </a:cubicBezTo>
                <a:cubicBezTo>
                  <a:pt x="1846" y="1248"/>
                  <a:pt x="1899" y="1218"/>
                  <a:pt x="1952" y="1191"/>
                </a:cubicBezTo>
                <a:cubicBezTo>
                  <a:pt x="1973" y="1180"/>
                  <a:pt x="1996" y="1170"/>
                  <a:pt x="2015" y="1159"/>
                </a:cubicBezTo>
                <a:cubicBezTo>
                  <a:pt x="2019" y="1157"/>
                  <a:pt x="2023" y="1154"/>
                  <a:pt x="2026" y="1152"/>
                </a:cubicBezTo>
                <a:lnTo>
                  <a:pt x="2026" y="1152"/>
                </a:lnTo>
                <a:cubicBezTo>
                  <a:pt x="2028" y="1152"/>
                  <a:pt x="2030" y="1151"/>
                  <a:pt x="2032" y="1151"/>
                </a:cubicBezTo>
                <a:cubicBezTo>
                  <a:pt x="2093" y="1132"/>
                  <a:pt x="2152" y="1108"/>
                  <a:pt x="2213" y="1092"/>
                </a:cubicBezTo>
                <a:cubicBezTo>
                  <a:pt x="2272" y="1075"/>
                  <a:pt x="2329" y="1064"/>
                  <a:pt x="2388" y="1052"/>
                </a:cubicBezTo>
                <a:cubicBezTo>
                  <a:pt x="2406" y="1047"/>
                  <a:pt x="2452" y="1041"/>
                  <a:pt x="2450" y="1041"/>
                </a:cubicBezTo>
                <a:lnTo>
                  <a:pt x="2450" y="1041"/>
                </a:lnTo>
                <a:cubicBezTo>
                  <a:pt x="2449" y="1041"/>
                  <a:pt x="2434" y="1042"/>
                  <a:pt x="2396" y="1047"/>
                </a:cubicBezTo>
                <a:cubicBezTo>
                  <a:pt x="2438" y="1041"/>
                  <a:pt x="2480" y="1037"/>
                  <a:pt x="2523" y="1035"/>
                </a:cubicBezTo>
                <a:cubicBezTo>
                  <a:pt x="2551" y="1033"/>
                  <a:pt x="2579" y="1028"/>
                  <a:pt x="2607" y="1022"/>
                </a:cubicBezTo>
                <a:lnTo>
                  <a:pt x="2607" y="1022"/>
                </a:lnTo>
                <a:cubicBezTo>
                  <a:pt x="2623" y="1021"/>
                  <a:pt x="2639" y="1018"/>
                  <a:pt x="2655" y="1016"/>
                </a:cubicBezTo>
                <a:cubicBezTo>
                  <a:pt x="2677" y="1012"/>
                  <a:pt x="2699" y="1009"/>
                  <a:pt x="2720" y="1006"/>
                </a:cubicBezTo>
                <a:lnTo>
                  <a:pt x="2720" y="1006"/>
                </a:lnTo>
                <a:cubicBezTo>
                  <a:pt x="2727" y="1005"/>
                  <a:pt x="2777" y="1000"/>
                  <a:pt x="2792" y="999"/>
                </a:cubicBezTo>
                <a:cubicBezTo>
                  <a:pt x="2853" y="995"/>
                  <a:pt x="2917" y="991"/>
                  <a:pt x="2978" y="988"/>
                </a:cubicBezTo>
                <a:cubicBezTo>
                  <a:pt x="2996" y="988"/>
                  <a:pt x="3014" y="988"/>
                  <a:pt x="3032" y="988"/>
                </a:cubicBezTo>
                <a:close/>
                <a:moveTo>
                  <a:pt x="3031" y="0"/>
                </a:moveTo>
                <a:cubicBezTo>
                  <a:pt x="2841" y="0"/>
                  <a:pt x="2651" y="16"/>
                  <a:pt x="2463" y="44"/>
                </a:cubicBezTo>
                <a:lnTo>
                  <a:pt x="2463" y="44"/>
                </a:lnTo>
                <a:cubicBezTo>
                  <a:pt x="1887" y="101"/>
                  <a:pt x="1345" y="305"/>
                  <a:pt x="921" y="715"/>
                </a:cubicBezTo>
                <a:cubicBezTo>
                  <a:pt x="551" y="1073"/>
                  <a:pt x="298" y="1566"/>
                  <a:pt x="199" y="2071"/>
                </a:cubicBezTo>
                <a:cubicBezTo>
                  <a:pt x="1" y="3089"/>
                  <a:pt x="296" y="4250"/>
                  <a:pt x="1128" y="4915"/>
                </a:cubicBezTo>
                <a:cubicBezTo>
                  <a:pt x="1602" y="5295"/>
                  <a:pt x="2207" y="5479"/>
                  <a:pt x="2815" y="5479"/>
                </a:cubicBezTo>
                <a:cubicBezTo>
                  <a:pt x="3435" y="5479"/>
                  <a:pt x="4059" y="5288"/>
                  <a:pt x="4551" y="4917"/>
                </a:cubicBezTo>
                <a:cubicBezTo>
                  <a:pt x="5478" y="4222"/>
                  <a:pt x="5845" y="2981"/>
                  <a:pt x="5529" y="1873"/>
                </a:cubicBezTo>
                <a:cubicBezTo>
                  <a:pt x="5356" y="1275"/>
                  <a:pt x="4989" y="750"/>
                  <a:pt x="4469" y="401"/>
                </a:cubicBezTo>
                <a:cubicBezTo>
                  <a:pt x="4037" y="112"/>
                  <a:pt x="3537" y="0"/>
                  <a:pt x="30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sp>
        <p:nvSpPr>
          <p:cNvPr id="9886" name="Google Shape;9886;p35"/>
          <p:cNvSpPr/>
          <p:nvPr/>
        </p:nvSpPr>
        <p:spPr>
          <a:xfrm>
            <a:off x="1473000" y="4113650"/>
            <a:ext cx="117525" cy="110100"/>
          </a:xfrm>
          <a:custGeom>
            <a:avLst/>
            <a:gdLst/>
            <a:ahLst/>
            <a:cxnLst/>
            <a:rect l="l" t="t" r="r" b="b"/>
            <a:pathLst>
              <a:path w="4701" h="4404" extrusionOk="0">
                <a:moveTo>
                  <a:pt x="2857" y="1059"/>
                </a:moveTo>
                <a:cubicBezTo>
                  <a:pt x="2871" y="1059"/>
                  <a:pt x="2889" y="1066"/>
                  <a:pt x="2907" y="1075"/>
                </a:cubicBezTo>
                <a:lnTo>
                  <a:pt x="2907" y="1075"/>
                </a:lnTo>
                <a:cubicBezTo>
                  <a:pt x="2887" y="1068"/>
                  <a:pt x="2858" y="1059"/>
                  <a:pt x="2857" y="1059"/>
                </a:cubicBezTo>
                <a:close/>
                <a:moveTo>
                  <a:pt x="3421" y="1604"/>
                </a:moveTo>
                <a:cubicBezTo>
                  <a:pt x="3421" y="1622"/>
                  <a:pt x="3425" y="1637"/>
                  <a:pt x="3429" y="1646"/>
                </a:cubicBezTo>
                <a:lnTo>
                  <a:pt x="3429" y="1646"/>
                </a:lnTo>
                <a:cubicBezTo>
                  <a:pt x="3424" y="1631"/>
                  <a:pt x="3421" y="1617"/>
                  <a:pt x="3421" y="1604"/>
                </a:cubicBezTo>
                <a:lnTo>
                  <a:pt x="3421" y="1604"/>
                </a:lnTo>
                <a:cubicBezTo>
                  <a:pt x="3421" y="1604"/>
                  <a:pt x="3421" y="1604"/>
                  <a:pt x="3421" y="1604"/>
                </a:cubicBezTo>
                <a:close/>
                <a:moveTo>
                  <a:pt x="1746" y="3318"/>
                </a:moveTo>
                <a:lnTo>
                  <a:pt x="1746" y="3318"/>
                </a:lnTo>
                <a:cubicBezTo>
                  <a:pt x="1767" y="3326"/>
                  <a:pt x="1805" y="3338"/>
                  <a:pt x="1803" y="3338"/>
                </a:cubicBezTo>
                <a:cubicBezTo>
                  <a:pt x="1802" y="3338"/>
                  <a:pt x="1800" y="3339"/>
                  <a:pt x="1799" y="3339"/>
                </a:cubicBezTo>
                <a:cubicBezTo>
                  <a:pt x="1786" y="3339"/>
                  <a:pt x="1766" y="3330"/>
                  <a:pt x="1746" y="3318"/>
                </a:cubicBezTo>
                <a:close/>
                <a:moveTo>
                  <a:pt x="2463" y="3393"/>
                </a:moveTo>
                <a:cubicBezTo>
                  <a:pt x="2461" y="3393"/>
                  <a:pt x="2458" y="3393"/>
                  <a:pt x="2456" y="3393"/>
                </a:cubicBezTo>
                <a:lnTo>
                  <a:pt x="2456" y="3393"/>
                </a:lnTo>
                <a:cubicBezTo>
                  <a:pt x="2459" y="3393"/>
                  <a:pt x="2461" y="3393"/>
                  <a:pt x="2463" y="3393"/>
                </a:cubicBezTo>
                <a:close/>
                <a:moveTo>
                  <a:pt x="2389" y="989"/>
                </a:moveTo>
                <a:cubicBezTo>
                  <a:pt x="2440" y="989"/>
                  <a:pt x="2490" y="989"/>
                  <a:pt x="2541" y="993"/>
                </a:cubicBezTo>
                <a:cubicBezTo>
                  <a:pt x="2562" y="993"/>
                  <a:pt x="2582" y="997"/>
                  <a:pt x="2603" y="998"/>
                </a:cubicBezTo>
                <a:lnTo>
                  <a:pt x="2603" y="998"/>
                </a:lnTo>
                <a:cubicBezTo>
                  <a:pt x="2682" y="1018"/>
                  <a:pt x="2761" y="1029"/>
                  <a:pt x="2840" y="1054"/>
                </a:cubicBezTo>
                <a:cubicBezTo>
                  <a:pt x="2859" y="1061"/>
                  <a:pt x="2878" y="1069"/>
                  <a:pt x="2895" y="1076"/>
                </a:cubicBezTo>
                <a:cubicBezTo>
                  <a:pt x="2906" y="1079"/>
                  <a:pt x="2914" y="1081"/>
                  <a:pt x="2919" y="1082"/>
                </a:cubicBezTo>
                <a:lnTo>
                  <a:pt x="2919" y="1082"/>
                </a:lnTo>
                <a:cubicBezTo>
                  <a:pt x="2944" y="1096"/>
                  <a:pt x="2969" y="1113"/>
                  <a:pt x="2985" y="1122"/>
                </a:cubicBezTo>
                <a:cubicBezTo>
                  <a:pt x="3017" y="1141"/>
                  <a:pt x="3048" y="1162"/>
                  <a:pt x="3080" y="1181"/>
                </a:cubicBezTo>
                <a:cubicBezTo>
                  <a:pt x="3087" y="1185"/>
                  <a:pt x="3093" y="1189"/>
                  <a:pt x="3098" y="1192"/>
                </a:cubicBezTo>
                <a:lnTo>
                  <a:pt x="3098" y="1192"/>
                </a:lnTo>
                <a:cubicBezTo>
                  <a:pt x="3161" y="1249"/>
                  <a:pt x="3221" y="1304"/>
                  <a:pt x="3276" y="1366"/>
                </a:cubicBezTo>
                <a:cubicBezTo>
                  <a:pt x="3281" y="1373"/>
                  <a:pt x="3285" y="1379"/>
                  <a:pt x="3290" y="1385"/>
                </a:cubicBezTo>
                <a:lnTo>
                  <a:pt x="3290" y="1385"/>
                </a:lnTo>
                <a:cubicBezTo>
                  <a:pt x="3308" y="1414"/>
                  <a:pt x="3331" y="1442"/>
                  <a:pt x="3350" y="1474"/>
                </a:cubicBezTo>
                <a:cubicBezTo>
                  <a:pt x="3369" y="1505"/>
                  <a:pt x="3386" y="1537"/>
                  <a:pt x="3402" y="1568"/>
                </a:cubicBezTo>
                <a:cubicBezTo>
                  <a:pt x="3409" y="1579"/>
                  <a:pt x="3415" y="1591"/>
                  <a:pt x="3421" y="1604"/>
                </a:cubicBezTo>
                <a:lnTo>
                  <a:pt x="3421" y="1604"/>
                </a:lnTo>
                <a:cubicBezTo>
                  <a:pt x="3421" y="1603"/>
                  <a:pt x="3421" y="1601"/>
                  <a:pt x="3421" y="1600"/>
                </a:cubicBezTo>
                <a:lnTo>
                  <a:pt x="3421" y="1600"/>
                </a:lnTo>
                <a:cubicBezTo>
                  <a:pt x="3421" y="1601"/>
                  <a:pt x="3421" y="1603"/>
                  <a:pt x="3421" y="1604"/>
                </a:cubicBezTo>
                <a:lnTo>
                  <a:pt x="3421" y="1604"/>
                </a:lnTo>
                <a:cubicBezTo>
                  <a:pt x="3423" y="1608"/>
                  <a:pt x="3426" y="1613"/>
                  <a:pt x="3428" y="1617"/>
                </a:cubicBezTo>
                <a:cubicBezTo>
                  <a:pt x="3443" y="1647"/>
                  <a:pt x="3443" y="1660"/>
                  <a:pt x="3439" y="1660"/>
                </a:cubicBezTo>
                <a:cubicBezTo>
                  <a:pt x="3437" y="1660"/>
                  <a:pt x="3432" y="1655"/>
                  <a:pt x="3429" y="1646"/>
                </a:cubicBezTo>
                <a:lnTo>
                  <a:pt x="3429" y="1646"/>
                </a:lnTo>
                <a:cubicBezTo>
                  <a:pt x="3444" y="1699"/>
                  <a:pt x="3478" y="1760"/>
                  <a:pt x="3491" y="1802"/>
                </a:cubicBezTo>
                <a:cubicBezTo>
                  <a:pt x="3499" y="1838"/>
                  <a:pt x="3508" y="1874"/>
                  <a:pt x="3516" y="1910"/>
                </a:cubicBezTo>
                <a:cubicBezTo>
                  <a:pt x="3520" y="1933"/>
                  <a:pt x="3525" y="1954"/>
                  <a:pt x="3529" y="1977"/>
                </a:cubicBezTo>
                <a:cubicBezTo>
                  <a:pt x="3534" y="2005"/>
                  <a:pt x="3536" y="2015"/>
                  <a:pt x="3537" y="2015"/>
                </a:cubicBezTo>
                <a:cubicBezTo>
                  <a:pt x="3539" y="2015"/>
                  <a:pt x="3529" y="1942"/>
                  <a:pt x="3525" y="1939"/>
                </a:cubicBezTo>
                <a:lnTo>
                  <a:pt x="3525" y="1939"/>
                </a:lnTo>
                <a:cubicBezTo>
                  <a:pt x="3550" y="1954"/>
                  <a:pt x="3537" y="2142"/>
                  <a:pt x="3537" y="2173"/>
                </a:cubicBezTo>
                <a:cubicBezTo>
                  <a:pt x="3537" y="2215"/>
                  <a:pt x="3535" y="2257"/>
                  <a:pt x="3533" y="2297"/>
                </a:cubicBezTo>
                <a:cubicBezTo>
                  <a:pt x="3532" y="2309"/>
                  <a:pt x="3530" y="2321"/>
                  <a:pt x="3530" y="2332"/>
                </a:cubicBezTo>
                <a:lnTo>
                  <a:pt x="3530" y="2332"/>
                </a:lnTo>
                <a:cubicBezTo>
                  <a:pt x="3515" y="2405"/>
                  <a:pt x="3504" y="2475"/>
                  <a:pt x="3482" y="2546"/>
                </a:cubicBezTo>
                <a:cubicBezTo>
                  <a:pt x="3474" y="2582"/>
                  <a:pt x="3461" y="2618"/>
                  <a:pt x="3449" y="2651"/>
                </a:cubicBezTo>
                <a:cubicBezTo>
                  <a:pt x="3445" y="2664"/>
                  <a:pt x="3440" y="2676"/>
                  <a:pt x="3436" y="2687"/>
                </a:cubicBezTo>
                <a:lnTo>
                  <a:pt x="3436" y="2687"/>
                </a:lnTo>
                <a:cubicBezTo>
                  <a:pt x="3400" y="2753"/>
                  <a:pt x="3369" y="2818"/>
                  <a:pt x="3329" y="2881"/>
                </a:cubicBezTo>
                <a:cubicBezTo>
                  <a:pt x="3324" y="2889"/>
                  <a:pt x="3303" y="2918"/>
                  <a:pt x="3287" y="2941"/>
                </a:cubicBezTo>
                <a:lnTo>
                  <a:pt x="3287" y="2941"/>
                </a:lnTo>
                <a:cubicBezTo>
                  <a:pt x="3267" y="2964"/>
                  <a:pt x="3233" y="3004"/>
                  <a:pt x="3223" y="3014"/>
                </a:cubicBezTo>
                <a:cubicBezTo>
                  <a:pt x="3198" y="3041"/>
                  <a:pt x="3171" y="3068"/>
                  <a:pt x="3141" y="3094"/>
                </a:cubicBezTo>
                <a:cubicBezTo>
                  <a:pt x="3129" y="3108"/>
                  <a:pt x="3114" y="3119"/>
                  <a:pt x="3099" y="3134"/>
                </a:cubicBezTo>
                <a:cubicBezTo>
                  <a:pt x="3075" y="3155"/>
                  <a:pt x="3071" y="3163"/>
                  <a:pt x="3076" y="3163"/>
                </a:cubicBezTo>
                <a:cubicBezTo>
                  <a:pt x="3077" y="3163"/>
                  <a:pt x="3078" y="3163"/>
                  <a:pt x="3079" y="3162"/>
                </a:cubicBezTo>
                <a:lnTo>
                  <a:pt x="3079" y="3162"/>
                </a:lnTo>
                <a:cubicBezTo>
                  <a:pt x="3022" y="3203"/>
                  <a:pt x="2922" y="3245"/>
                  <a:pt x="2888" y="3262"/>
                </a:cubicBezTo>
                <a:cubicBezTo>
                  <a:pt x="2864" y="3275"/>
                  <a:pt x="2802" y="3297"/>
                  <a:pt x="2805" y="3297"/>
                </a:cubicBezTo>
                <a:cubicBezTo>
                  <a:pt x="2807" y="3297"/>
                  <a:pt x="2821" y="3292"/>
                  <a:pt x="2858" y="3281"/>
                </a:cubicBezTo>
                <a:lnTo>
                  <a:pt x="2858" y="3281"/>
                </a:lnTo>
                <a:cubicBezTo>
                  <a:pt x="2819" y="3294"/>
                  <a:pt x="2781" y="3309"/>
                  <a:pt x="2743" y="3323"/>
                </a:cubicBezTo>
                <a:cubicBezTo>
                  <a:pt x="2642" y="3355"/>
                  <a:pt x="2541" y="3376"/>
                  <a:pt x="2438" y="3395"/>
                </a:cubicBezTo>
                <a:cubicBezTo>
                  <a:pt x="2437" y="3395"/>
                  <a:pt x="2437" y="3395"/>
                  <a:pt x="2436" y="3395"/>
                </a:cubicBezTo>
                <a:lnTo>
                  <a:pt x="2436" y="3395"/>
                </a:lnTo>
                <a:cubicBezTo>
                  <a:pt x="2416" y="3397"/>
                  <a:pt x="2395" y="3400"/>
                  <a:pt x="2374" y="3401"/>
                </a:cubicBezTo>
                <a:cubicBezTo>
                  <a:pt x="2330" y="3406"/>
                  <a:pt x="2286" y="3406"/>
                  <a:pt x="2240" y="3408"/>
                </a:cubicBezTo>
                <a:cubicBezTo>
                  <a:pt x="2191" y="3408"/>
                  <a:pt x="2143" y="3406"/>
                  <a:pt x="2094" y="3403"/>
                </a:cubicBezTo>
                <a:cubicBezTo>
                  <a:pt x="2078" y="3402"/>
                  <a:pt x="2063" y="3400"/>
                  <a:pt x="2047" y="3399"/>
                </a:cubicBezTo>
                <a:lnTo>
                  <a:pt x="2047" y="3399"/>
                </a:lnTo>
                <a:cubicBezTo>
                  <a:pt x="1970" y="3377"/>
                  <a:pt x="1891" y="3367"/>
                  <a:pt x="1814" y="3340"/>
                </a:cubicBezTo>
                <a:cubicBezTo>
                  <a:pt x="1797" y="3334"/>
                  <a:pt x="1778" y="3325"/>
                  <a:pt x="1761" y="3321"/>
                </a:cubicBezTo>
                <a:cubicBezTo>
                  <a:pt x="1752" y="3318"/>
                  <a:pt x="1745" y="3316"/>
                  <a:pt x="1741" y="3315"/>
                </a:cubicBezTo>
                <a:lnTo>
                  <a:pt x="1741" y="3315"/>
                </a:lnTo>
                <a:cubicBezTo>
                  <a:pt x="1715" y="3301"/>
                  <a:pt x="1691" y="3283"/>
                  <a:pt x="1679" y="3277"/>
                </a:cubicBezTo>
                <a:cubicBezTo>
                  <a:pt x="1648" y="3260"/>
                  <a:pt x="1618" y="3241"/>
                  <a:pt x="1586" y="3220"/>
                </a:cubicBezTo>
                <a:cubicBezTo>
                  <a:pt x="1572" y="3210"/>
                  <a:pt x="1559" y="3199"/>
                  <a:pt x="1542" y="3191"/>
                </a:cubicBezTo>
                <a:cubicBezTo>
                  <a:pt x="1526" y="3180"/>
                  <a:pt x="1519" y="3175"/>
                  <a:pt x="1519" y="3175"/>
                </a:cubicBezTo>
                <a:lnTo>
                  <a:pt x="1519" y="3175"/>
                </a:lnTo>
                <a:cubicBezTo>
                  <a:pt x="1519" y="3175"/>
                  <a:pt x="1582" y="3218"/>
                  <a:pt x="1580" y="3218"/>
                </a:cubicBezTo>
                <a:cubicBezTo>
                  <a:pt x="1579" y="3218"/>
                  <a:pt x="1579" y="3218"/>
                  <a:pt x="1578" y="3218"/>
                </a:cubicBezTo>
                <a:cubicBezTo>
                  <a:pt x="1541" y="3218"/>
                  <a:pt x="1422" y="3070"/>
                  <a:pt x="1399" y="3045"/>
                </a:cubicBezTo>
                <a:cubicBezTo>
                  <a:pt x="1385" y="3030"/>
                  <a:pt x="1354" y="2977"/>
                  <a:pt x="1351" y="2977"/>
                </a:cubicBezTo>
                <a:cubicBezTo>
                  <a:pt x="1350" y="2977"/>
                  <a:pt x="1353" y="2985"/>
                  <a:pt x="1363" y="3005"/>
                </a:cubicBezTo>
                <a:cubicBezTo>
                  <a:pt x="1372" y="3024"/>
                  <a:pt x="1376" y="3032"/>
                  <a:pt x="1375" y="3032"/>
                </a:cubicBezTo>
                <a:cubicBezTo>
                  <a:pt x="1373" y="3032"/>
                  <a:pt x="1335" y="2962"/>
                  <a:pt x="1325" y="2946"/>
                </a:cubicBezTo>
                <a:cubicBezTo>
                  <a:pt x="1285" y="2881"/>
                  <a:pt x="1252" y="2814"/>
                  <a:pt x="1215" y="2747"/>
                </a:cubicBezTo>
                <a:lnTo>
                  <a:pt x="1215" y="2747"/>
                </a:lnTo>
                <a:cubicBezTo>
                  <a:pt x="1214" y="2744"/>
                  <a:pt x="1213" y="2740"/>
                  <a:pt x="1211" y="2736"/>
                </a:cubicBezTo>
                <a:cubicBezTo>
                  <a:pt x="1199" y="2702"/>
                  <a:pt x="1186" y="2668"/>
                  <a:pt x="1176" y="2634"/>
                </a:cubicBezTo>
                <a:cubicBezTo>
                  <a:pt x="1152" y="2559"/>
                  <a:pt x="1134" y="2481"/>
                  <a:pt x="1119" y="2403"/>
                </a:cubicBezTo>
                <a:cubicBezTo>
                  <a:pt x="1118" y="2401"/>
                  <a:pt x="1118" y="2399"/>
                  <a:pt x="1118" y="2397"/>
                </a:cubicBezTo>
                <a:lnTo>
                  <a:pt x="1118" y="2397"/>
                </a:lnTo>
                <a:cubicBezTo>
                  <a:pt x="1121" y="2365"/>
                  <a:pt x="1108" y="2315"/>
                  <a:pt x="1106" y="2283"/>
                </a:cubicBezTo>
                <a:cubicBezTo>
                  <a:pt x="1102" y="2203"/>
                  <a:pt x="1102" y="2123"/>
                  <a:pt x="1106" y="2042"/>
                </a:cubicBezTo>
                <a:cubicBezTo>
                  <a:pt x="1107" y="2033"/>
                  <a:pt x="1111" y="1998"/>
                  <a:pt x="1114" y="1970"/>
                </a:cubicBezTo>
                <a:lnTo>
                  <a:pt x="1114" y="1970"/>
                </a:lnTo>
                <a:cubicBezTo>
                  <a:pt x="1118" y="1946"/>
                  <a:pt x="1123" y="1911"/>
                  <a:pt x="1125" y="1899"/>
                </a:cubicBezTo>
                <a:cubicBezTo>
                  <a:pt x="1144" y="1813"/>
                  <a:pt x="1169" y="1731"/>
                  <a:pt x="1197" y="1646"/>
                </a:cubicBezTo>
                <a:cubicBezTo>
                  <a:pt x="1199" y="1641"/>
                  <a:pt x="1200" y="1636"/>
                  <a:pt x="1201" y="1632"/>
                </a:cubicBezTo>
                <a:lnTo>
                  <a:pt x="1201" y="1632"/>
                </a:lnTo>
                <a:cubicBezTo>
                  <a:pt x="1203" y="1629"/>
                  <a:pt x="1205" y="1625"/>
                  <a:pt x="1207" y="1621"/>
                </a:cubicBezTo>
                <a:cubicBezTo>
                  <a:pt x="1228" y="1583"/>
                  <a:pt x="1247" y="1545"/>
                  <a:pt x="1268" y="1507"/>
                </a:cubicBezTo>
                <a:cubicBezTo>
                  <a:pt x="1289" y="1469"/>
                  <a:pt x="1315" y="1434"/>
                  <a:pt x="1338" y="1398"/>
                </a:cubicBezTo>
                <a:cubicBezTo>
                  <a:pt x="1341" y="1393"/>
                  <a:pt x="1343" y="1390"/>
                  <a:pt x="1345" y="1386"/>
                </a:cubicBezTo>
                <a:lnTo>
                  <a:pt x="1345" y="1386"/>
                </a:lnTo>
                <a:cubicBezTo>
                  <a:pt x="1346" y="1386"/>
                  <a:pt x="1346" y="1386"/>
                  <a:pt x="1346" y="1385"/>
                </a:cubicBezTo>
                <a:cubicBezTo>
                  <a:pt x="1400" y="1328"/>
                  <a:pt x="1455" y="1276"/>
                  <a:pt x="1512" y="1222"/>
                </a:cubicBezTo>
                <a:lnTo>
                  <a:pt x="1512" y="1222"/>
                </a:lnTo>
                <a:cubicBezTo>
                  <a:pt x="1525" y="1213"/>
                  <a:pt x="1537" y="1203"/>
                  <a:pt x="1551" y="1194"/>
                </a:cubicBezTo>
                <a:cubicBezTo>
                  <a:pt x="1589" y="1170"/>
                  <a:pt x="1629" y="1147"/>
                  <a:pt x="1669" y="1126"/>
                </a:cubicBezTo>
                <a:cubicBezTo>
                  <a:pt x="1681" y="1119"/>
                  <a:pt x="1698" y="1113"/>
                  <a:pt x="1711" y="1105"/>
                </a:cubicBezTo>
                <a:lnTo>
                  <a:pt x="1711" y="1105"/>
                </a:lnTo>
                <a:cubicBezTo>
                  <a:pt x="1754" y="1092"/>
                  <a:pt x="1796" y="1075"/>
                  <a:pt x="1839" y="1063"/>
                </a:cubicBezTo>
                <a:cubicBezTo>
                  <a:pt x="1883" y="1050"/>
                  <a:pt x="1928" y="1042"/>
                  <a:pt x="1972" y="1031"/>
                </a:cubicBezTo>
                <a:cubicBezTo>
                  <a:pt x="1977" y="1030"/>
                  <a:pt x="1984" y="1028"/>
                  <a:pt x="1991" y="1026"/>
                </a:cubicBezTo>
                <a:lnTo>
                  <a:pt x="1991" y="1026"/>
                </a:lnTo>
                <a:cubicBezTo>
                  <a:pt x="2008" y="1025"/>
                  <a:pt x="2026" y="1024"/>
                  <a:pt x="2044" y="1023"/>
                </a:cubicBezTo>
                <a:cubicBezTo>
                  <a:pt x="2066" y="1021"/>
                  <a:pt x="2088" y="1018"/>
                  <a:pt x="2110" y="1014"/>
                </a:cubicBezTo>
                <a:lnTo>
                  <a:pt x="2110" y="1014"/>
                </a:lnTo>
                <a:cubicBezTo>
                  <a:pt x="2131" y="1012"/>
                  <a:pt x="2153" y="1010"/>
                  <a:pt x="2174" y="1006"/>
                </a:cubicBezTo>
                <a:cubicBezTo>
                  <a:pt x="2179" y="1005"/>
                  <a:pt x="2184" y="1004"/>
                  <a:pt x="2190" y="1003"/>
                </a:cubicBezTo>
                <a:lnTo>
                  <a:pt x="2190" y="1003"/>
                </a:lnTo>
                <a:cubicBezTo>
                  <a:pt x="2199" y="1002"/>
                  <a:pt x="2230" y="999"/>
                  <a:pt x="2246" y="998"/>
                </a:cubicBezTo>
                <a:cubicBezTo>
                  <a:pt x="2294" y="993"/>
                  <a:pt x="2341" y="991"/>
                  <a:pt x="2389" y="989"/>
                </a:cubicBezTo>
                <a:close/>
                <a:moveTo>
                  <a:pt x="2432" y="0"/>
                </a:moveTo>
                <a:cubicBezTo>
                  <a:pt x="2284" y="0"/>
                  <a:pt x="2135" y="12"/>
                  <a:pt x="1987" y="33"/>
                </a:cubicBezTo>
                <a:lnTo>
                  <a:pt x="1987" y="33"/>
                </a:lnTo>
                <a:cubicBezTo>
                  <a:pt x="1519" y="79"/>
                  <a:pt x="1082" y="246"/>
                  <a:pt x="740" y="578"/>
                </a:cubicBezTo>
                <a:cubicBezTo>
                  <a:pt x="443" y="863"/>
                  <a:pt x="236" y="1259"/>
                  <a:pt x="158" y="1661"/>
                </a:cubicBezTo>
                <a:cubicBezTo>
                  <a:pt x="0" y="2476"/>
                  <a:pt x="228" y="3406"/>
                  <a:pt x="895" y="3941"/>
                </a:cubicBezTo>
                <a:cubicBezTo>
                  <a:pt x="1282" y="4251"/>
                  <a:pt x="1776" y="4404"/>
                  <a:pt x="2272" y="4404"/>
                </a:cubicBezTo>
                <a:cubicBezTo>
                  <a:pt x="2762" y="4404"/>
                  <a:pt x="3253" y="4255"/>
                  <a:pt x="3645" y="3962"/>
                </a:cubicBezTo>
                <a:cubicBezTo>
                  <a:pt x="4395" y="3401"/>
                  <a:pt x="4700" y="2409"/>
                  <a:pt x="4443" y="1512"/>
                </a:cubicBezTo>
                <a:cubicBezTo>
                  <a:pt x="4304" y="1025"/>
                  <a:pt x="4005" y="604"/>
                  <a:pt x="3584" y="321"/>
                </a:cubicBezTo>
                <a:cubicBezTo>
                  <a:pt x="3238" y="89"/>
                  <a:pt x="2838" y="0"/>
                  <a:pt x="2432" y="0"/>
                </a:cubicBezTo>
                <a:close/>
              </a:path>
            </a:pathLst>
          </a:custGeom>
          <a:solidFill>
            <a:srgbClr val="484F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sp>
        <p:nvSpPr>
          <p:cNvPr id="9887" name="Google Shape;9887;p35"/>
          <p:cNvSpPr/>
          <p:nvPr/>
        </p:nvSpPr>
        <p:spPr>
          <a:xfrm>
            <a:off x="6649225" y="3670850"/>
            <a:ext cx="146125" cy="137000"/>
          </a:xfrm>
          <a:custGeom>
            <a:avLst/>
            <a:gdLst/>
            <a:ahLst/>
            <a:cxnLst/>
            <a:rect l="l" t="t" r="r" b="b"/>
            <a:pathLst>
              <a:path w="5845" h="5480" extrusionOk="0">
                <a:moveTo>
                  <a:pt x="3672" y="1101"/>
                </a:moveTo>
                <a:cubicBezTo>
                  <a:pt x="3677" y="1103"/>
                  <a:pt x="3681" y="1105"/>
                  <a:pt x="3685" y="1107"/>
                </a:cubicBezTo>
                <a:lnTo>
                  <a:pt x="3685" y="1107"/>
                </a:lnTo>
                <a:cubicBezTo>
                  <a:pt x="3681" y="1105"/>
                  <a:pt x="3677" y="1103"/>
                  <a:pt x="3672" y="1101"/>
                </a:cubicBezTo>
                <a:close/>
                <a:moveTo>
                  <a:pt x="3072" y="4464"/>
                </a:moveTo>
                <a:lnTo>
                  <a:pt x="3072" y="4464"/>
                </a:lnTo>
                <a:cubicBezTo>
                  <a:pt x="3071" y="4464"/>
                  <a:pt x="3070" y="4464"/>
                  <a:pt x="3069" y="4464"/>
                </a:cubicBezTo>
                <a:lnTo>
                  <a:pt x="3069" y="4464"/>
                </a:lnTo>
                <a:cubicBezTo>
                  <a:pt x="3070" y="4464"/>
                  <a:pt x="3071" y="4464"/>
                  <a:pt x="3072" y="4464"/>
                </a:cubicBezTo>
                <a:close/>
                <a:moveTo>
                  <a:pt x="3052" y="4466"/>
                </a:moveTo>
                <a:lnTo>
                  <a:pt x="3052" y="4466"/>
                </a:lnTo>
                <a:cubicBezTo>
                  <a:pt x="3035" y="4469"/>
                  <a:pt x="3029" y="4470"/>
                  <a:pt x="3029" y="4470"/>
                </a:cubicBezTo>
                <a:cubicBezTo>
                  <a:pt x="3028" y="4470"/>
                  <a:pt x="3040" y="4468"/>
                  <a:pt x="3052" y="4466"/>
                </a:cubicBezTo>
                <a:close/>
                <a:moveTo>
                  <a:pt x="3036" y="989"/>
                </a:moveTo>
                <a:cubicBezTo>
                  <a:pt x="3084" y="989"/>
                  <a:pt x="3131" y="990"/>
                  <a:pt x="3177" y="992"/>
                </a:cubicBezTo>
                <a:cubicBezTo>
                  <a:pt x="3207" y="994"/>
                  <a:pt x="3236" y="998"/>
                  <a:pt x="3264" y="1000"/>
                </a:cubicBezTo>
                <a:cubicBezTo>
                  <a:pt x="3270" y="1000"/>
                  <a:pt x="3275" y="1000"/>
                  <a:pt x="3280" y="1000"/>
                </a:cubicBezTo>
                <a:lnTo>
                  <a:pt x="3280" y="1000"/>
                </a:lnTo>
                <a:cubicBezTo>
                  <a:pt x="3393" y="1021"/>
                  <a:pt x="3502" y="1045"/>
                  <a:pt x="3611" y="1080"/>
                </a:cubicBezTo>
                <a:cubicBezTo>
                  <a:pt x="3640" y="1091"/>
                  <a:pt x="3708" y="1119"/>
                  <a:pt x="3711" y="1119"/>
                </a:cubicBezTo>
                <a:cubicBezTo>
                  <a:pt x="3711" y="1119"/>
                  <a:pt x="3710" y="1118"/>
                  <a:pt x="3707" y="1117"/>
                </a:cubicBezTo>
                <a:lnTo>
                  <a:pt x="3707" y="1117"/>
                </a:lnTo>
                <a:cubicBezTo>
                  <a:pt x="3752" y="1138"/>
                  <a:pt x="3795" y="1160"/>
                  <a:pt x="3839" y="1186"/>
                </a:cubicBezTo>
                <a:cubicBezTo>
                  <a:pt x="3883" y="1209"/>
                  <a:pt x="3923" y="1236"/>
                  <a:pt x="3965" y="1261"/>
                </a:cubicBezTo>
                <a:cubicBezTo>
                  <a:pt x="3979" y="1270"/>
                  <a:pt x="3990" y="1277"/>
                  <a:pt x="3997" y="1281"/>
                </a:cubicBezTo>
                <a:lnTo>
                  <a:pt x="3997" y="1281"/>
                </a:lnTo>
                <a:cubicBezTo>
                  <a:pt x="4000" y="1284"/>
                  <a:pt x="4004" y="1288"/>
                  <a:pt x="4010" y="1293"/>
                </a:cubicBezTo>
                <a:cubicBezTo>
                  <a:pt x="4096" y="1369"/>
                  <a:pt x="4178" y="1443"/>
                  <a:pt x="4252" y="1531"/>
                </a:cubicBezTo>
                <a:cubicBezTo>
                  <a:pt x="4265" y="1544"/>
                  <a:pt x="4276" y="1558"/>
                  <a:pt x="4288" y="1572"/>
                </a:cubicBezTo>
                <a:lnTo>
                  <a:pt x="4288" y="1572"/>
                </a:lnTo>
                <a:cubicBezTo>
                  <a:pt x="4314" y="1615"/>
                  <a:pt x="4345" y="1659"/>
                  <a:pt x="4374" y="1704"/>
                </a:cubicBezTo>
                <a:cubicBezTo>
                  <a:pt x="4397" y="1744"/>
                  <a:pt x="4422" y="1784"/>
                  <a:pt x="4444" y="1826"/>
                </a:cubicBezTo>
                <a:cubicBezTo>
                  <a:pt x="4456" y="1852"/>
                  <a:pt x="4498" y="1948"/>
                  <a:pt x="4500" y="1948"/>
                </a:cubicBezTo>
                <a:cubicBezTo>
                  <a:pt x="4500" y="1948"/>
                  <a:pt x="4500" y="1947"/>
                  <a:pt x="4500" y="1946"/>
                </a:cubicBezTo>
                <a:lnTo>
                  <a:pt x="4500" y="1946"/>
                </a:lnTo>
                <a:cubicBezTo>
                  <a:pt x="4527" y="2021"/>
                  <a:pt x="4553" y="2096"/>
                  <a:pt x="4574" y="2174"/>
                </a:cubicBezTo>
                <a:cubicBezTo>
                  <a:pt x="4587" y="2220"/>
                  <a:pt x="4597" y="2266"/>
                  <a:pt x="4608" y="2315"/>
                </a:cubicBezTo>
                <a:cubicBezTo>
                  <a:pt x="4614" y="2346"/>
                  <a:pt x="4627" y="2444"/>
                  <a:pt x="4628" y="2444"/>
                </a:cubicBezTo>
                <a:cubicBezTo>
                  <a:pt x="4629" y="2444"/>
                  <a:pt x="4628" y="2430"/>
                  <a:pt x="4625" y="2395"/>
                </a:cubicBezTo>
                <a:lnTo>
                  <a:pt x="4625" y="2395"/>
                </a:lnTo>
                <a:cubicBezTo>
                  <a:pt x="4635" y="2498"/>
                  <a:pt x="4644" y="2599"/>
                  <a:pt x="4642" y="2702"/>
                </a:cubicBezTo>
                <a:cubicBezTo>
                  <a:pt x="4642" y="2757"/>
                  <a:pt x="4639" y="2812"/>
                  <a:pt x="4635" y="2867"/>
                </a:cubicBezTo>
                <a:cubicBezTo>
                  <a:pt x="4633" y="2890"/>
                  <a:pt x="4631" y="2915"/>
                  <a:pt x="4629" y="2938"/>
                </a:cubicBezTo>
                <a:cubicBezTo>
                  <a:pt x="4629" y="2941"/>
                  <a:pt x="4629" y="2943"/>
                  <a:pt x="4629" y="2945"/>
                </a:cubicBezTo>
                <a:lnTo>
                  <a:pt x="4629" y="2945"/>
                </a:lnTo>
                <a:cubicBezTo>
                  <a:pt x="4610" y="3044"/>
                  <a:pt x="4592" y="3139"/>
                  <a:pt x="4564" y="3235"/>
                </a:cubicBezTo>
                <a:cubicBezTo>
                  <a:pt x="4551" y="3282"/>
                  <a:pt x="4536" y="3328"/>
                  <a:pt x="4519" y="3372"/>
                </a:cubicBezTo>
                <a:cubicBezTo>
                  <a:pt x="4511" y="3396"/>
                  <a:pt x="4503" y="3419"/>
                  <a:pt x="4494" y="3442"/>
                </a:cubicBezTo>
                <a:cubicBezTo>
                  <a:pt x="4493" y="3445"/>
                  <a:pt x="4492" y="3448"/>
                  <a:pt x="4491" y="3451"/>
                </a:cubicBezTo>
                <a:lnTo>
                  <a:pt x="4491" y="3451"/>
                </a:lnTo>
                <a:cubicBezTo>
                  <a:pt x="4490" y="3453"/>
                  <a:pt x="4489" y="3455"/>
                  <a:pt x="4488" y="3457"/>
                </a:cubicBezTo>
                <a:cubicBezTo>
                  <a:pt x="4439" y="3543"/>
                  <a:pt x="4399" y="3629"/>
                  <a:pt x="4345" y="3714"/>
                </a:cubicBezTo>
                <a:cubicBezTo>
                  <a:pt x="4335" y="3728"/>
                  <a:pt x="4281" y="3805"/>
                  <a:pt x="4270" y="3821"/>
                </a:cubicBezTo>
                <a:lnTo>
                  <a:pt x="4270" y="3821"/>
                </a:lnTo>
                <a:cubicBezTo>
                  <a:pt x="4265" y="3827"/>
                  <a:pt x="4261" y="3833"/>
                  <a:pt x="4258" y="3836"/>
                </a:cubicBezTo>
                <a:cubicBezTo>
                  <a:pt x="4233" y="3863"/>
                  <a:pt x="4210" y="3891"/>
                  <a:pt x="4184" y="3918"/>
                </a:cubicBezTo>
                <a:cubicBezTo>
                  <a:pt x="4149" y="3956"/>
                  <a:pt x="4113" y="3990"/>
                  <a:pt x="4077" y="4025"/>
                </a:cubicBezTo>
                <a:cubicBezTo>
                  <a:pt x="4063" y="4038"/>
                  <a:pt x="3976" y="4107"/>
                  <a:pt x="3979" y="4107"/>
                </a:cubicBezTo>
                <a:cubicBezTo>
                  <a:pt x="3979" y="4107"/>
                  <a:pt x="3980" y="4107"/>
                  <a:pt x="3980" y="4107"/>
                </a:cubicBezTo>
                <a:lnTo>
                  <a:pt x="3980" y="4107"/>
                </a:lnTo>
                <a:cubicBezTo>
                  <a:pt x="3895" y="4167"/>
                  <a:pt x="3805" y="4221"/>
                  <a:pt x="3713" y="4270"/>
                </a:cubicBezTo>
                <a:cubicBezTo>
                  <a:pt x="3690" y="4281"/>
                  <a:pt x="3603" y="4321"/>
                  <a:pt x="3608" y="4321"/>
                </a:cubicBezTo>
                <a:cubicBezTo>
                  <a:pt x="3609" y="4321"/>
                  <a:pt x="3610" y="4320"/>
                  <a:pt x="3614" y="4319"/>
                </a:cubicBezTo>
                <a:lnTo>
                  <a:pt x="3614" y="4319"/>
                </a:lnTo>
                <a:cubicBezTo>
                  <a:pt x="3570" y="4336"/>
                  <a:pt x="3525" y="4351"/>
                  <a:pt x="3481" y="4365"/>
                </a:cubicBezTo>
                <a:cubicBezTo>
                  <a:pt x="3350" y="4407"/>
                  <a:pt x="3217" y="4438"/>
                  <a:pt x="3080" y="4461"/>
                </a:cubicBezTo>
                <a:cubicBezTo>
                  <a:pt x="3073" y="4463"/>
                  <a:pt x="3067" y="4464"/>
                  <a:pt x="3061" y="4465"/>
                </a:cubicBezTo>
                <a:lnTo>
                  <a:pt x="3061" y="4465"/>
                </a:lnTo>
                <a:cubicBezTo>
                  <a:pt x="3027" y="4468"/>
                  <a:pt x="2993" y="4470"/>
                  <a:pt x="2958" y="4474"/>
                </a:cubicBezTo>
                <a:cubicBezTo>
                  <a:pt x="2899" y="4478"/>
                  <a:pt x="2840" y="4480"/>
                  <a:pt x="2779" y="4480"/>
                </a:cubicBezTo>
                <a:cubicBezTo>
                  <a:pt x="2762" y="4481"/>
                  <a:pt x="2745" y="4481"/>
                  <a:pt x="2728" y="4481"/>
                </a:cubicBezTo>
                <a:cubicBezTo>
                  <a:pt x="2682" y="4481"/>
                  <a:pt x="2635" y="4479"/>
                  <a:pt x="2588" y="4476"/>
                </a:cubicBezTo>
                <a:cubicBezTo>
                  <a:pt x="2560" y="4474"/>
                  <a:pt x="2533" y="4470"/>
                  <a:pt x="2505" y="4468"/>
                </a:cubicBezTo>
                <a:cubicBezTo>
                  <a:pt x="2503" y="4468"/>
                  <a:pt x="2500" y="4468"/>
                  <a:pt x="2498" y="4467"/>
                </a:cubicBezTo>
                <a:lnTo>
                  <a:pt x="2498" y="4467"/>
                </a:lnTo>
                <a:cubicBezTo>
                  <a:pt x="2389" y="4444"/>
                  <a:pt x="2284" y="4423"/>
                  <a:pt x="2179" y="4388"/>
                </a:cubicBezTo>
                <a:cubicBezTo>
                  <a:pt x="2150" y="4378"/>
                  <a:pt x="2089" y="4350"/>
                  <a:pt x="2086" y="4350"/>
                </a:cubicBezTo>
                <a:lnTo>
                  <a:pt x="2086" y="4350"/>
                </a:lnTo>
                <a:cubicBezTo>
                  <a:pt x="2085" y="4350"/>
                  <a:pt x="2095" y="4356"/>
                  <a:pt x="2126" y="4371"/>
                </a:cubicBezTo>
                <a:cubicBezTo>
                  <a:pt x="2071" y="4346"/>
                  <a:pt x="2017" y="4318"/>
                  <a:pt x="1964" y="4289"/>
                </a:cubicBezTo>
                <a:cubicBezTo>
                  <a:pt x="1924" y="4266"/>
                  <a:pt x="1884" y="4240"/>
                  <a:pt x="1844" y="4215"/>
                </a:cubicBezTo>
                <a:cubicBezTo>
                  <a:pt x="1818" y="4198"/>
                  <a:pt x="1769" y="4158"/>
                  <a:pt x="1768" y="4158"/>
                </a:cubicBezTo>
                <a:lnTo>
                  <a:pt x="1768" y="4158"/>
                </a:lnTo>
                <a:cubicBezTo>
                  <a:pt x="1768" y="4158"/>
                  <a:pt x="1777" y="4166"/>
                  <a:pt x="1804" y="4190"/>
                </a:cubicBezTo>
                <a:cubicBezTo>
                  <a:pt x="1720" y="4116"/>
                  <a:pt x="1637" y="4044"/>
                  <a:pt x="1564" y="3960"/>
                </a:cubicBezTo>
                <a:cubicBezTo>
                  <a:pt x="1558" y="3953"/>
                  <a:pt x="1523" y="3910"/>
                  <a:pt x="1505" y="3887"/>
                </a:cubicBezTo>
                <a:lnTo>
                  <a:pt x="1505" y="3887"/>
                </a:lnTo>
                <a:cubicBezTo>
                  <a:pt x="1486" y="3860"/>
                  <a:pt x="1451" y="3810"/>
                  <a:pt x="1444" y="3800"/>
                </a:cubicBezTo>
                <a:cubicBezTo>
                  <a:pt x="1389" y="3712"/>
                  <a:pt x="1345" y="3617"/>
                  <a:pt x="1294" y="3526"/>
                </a:cubicBezTo>
                <a:cubicBezTo>
                  <a:pt x="1292" y="3522"/>
                  <a:pt x="1290" y="3518"/>
                  <a:pt x="1288" y="3515"/>
                </a:cubicBezTo>
                <a:lnTo>
                  <a:pt x="1288" y="3515"/>
                </a:lnTo>
                <a:cubicBezTo>
                  <a:pt x="1286" y="3508"/>
                  <a:pt x="1282" y="3497"/>
                  <a:pt x="1277" y="3484"/>
                </a:cubicBezTo>
                <a:cubicBezTo>
                  <a:pt x="1262" y="3440"/>
                  <a:pt x="1246" y="3398"/>
                  <a:pt x="1231" y="3353"/>
                </a:cubicBezTo>
                <a:cubicBezTo>
                  <a:pt x="1199" y="3252"/>
                  <a:pt x="1174" y="3149"/>
                  <a:pt x="1155" y="3046"/>
                </a:cubicBezTo>
                <a:cubicBezTo>
                  <a:pt x="1149" y="3013"/>
                  <a:pt x="1144" y="2955"/>
                  <a:pt x="1143" y="2955"/>
                </a:cubicBezTo>
                <a:lnTo>
                  <a:pt x="1143" y="2955"/>
                </a:lnTo>
                <a:cubicBezTo>
                  <a:pt x="1143" y="2955"/>
                  <a:pt x="1144" y="2969"/>
                  <a:pt x="1147" y="3006"/>
                </a:cubicBezTo>
                <a:cubicBezTo>
                  <a:pt x="1142" y="2953"/>
                  <a:pt x="1136" y="2900"/>
                  <a:pt x="1134" y="2848"/>
                </a:cubicBezTo>
                <a:cubicBezTo>
                  <a:pt x="1128" y="2742"/>
                  <a:pt x="1128" y="2637"/>
                  <a:pt x="1134" y="2532"/>
                </a:cubicBezTo>
                <a:cubicBezTo>
                  <a:pt x="1135" y="2514"/>
                  <a:pt x="1144" y="2437"/>
                  <a:pt x="1147" y="2404"/>
                </a:cubicBezTo>
                <a:lnTo>
                  <a:pt x="1147" y="2404"/>
                </a:lnTo>
                <a:cubicBezTo>
                  <a:pt x="1152" y="2372"/>
                  <a:pt x="1162" y="2318"/>
                  <a:pt x="1166" y="2302"/>
                </a:cubicBezTo>
                <a:cubicBezTo>
                  <a:pt x="1189" y="2188"/>
                  <a:pt x="1222" y="2081"/>
                  <a:pt x="1260" y="1969"/>
                </a:cubicBezTo>
                <a:cubicBezTo>
                  <a:pt x="1266" y="1952"/>
                  <a:pt x="1270" y="1941"/>
                  <a:pt x="1272" y="1933"/>
                </a:cubicBezTo>
                <a:lnTo>
                  <a:pt x="1272" y="1933"/>
                </a:lnTo>
                <a:cubicBezTo>
                  <a:pt x="1276" y="1926"/>
                  <a:pt x="1282" y="1915"/>
                  <a:pt x="1290" y="1900"/>
                </a:cubicBezTo>
                <a:cubicBezTo>
                  <a:pt x="1315" y="1849"/>
                  <a:pt x="1340" y="1797"/>
                  <a:pt x="1368" y="1748"/>
                </a:cubicBezTo>
                <a:cubicBezTo>
                  <a:pt x="1397" y="1700"/>
                  <a:pt x="1429" y="1651"/>
                  <a:pt x="1460" y="1605"/>
                </a:cubicBezTo>
                <a:cubicBezTo>
                  <a:pt x="1471" y="1589"/>
                  <a:pt x="1477" y="1579"/>
                  <a:pt x="1481" y="1572"/>
                </a:cubicBezTo>
                <a:lnTo>
                  <a:pt x="1481" y="1572"/>
                </a:lnTo>
                <a:cubicBezTo>
                  <a:pt x="1485" y="1568"/>
                  <a:pt x="1490" y="1563"/>
                  <a:pt x="1496" y="1556"/>
                </a:cubicBezTo>
                <a:cubicBezTo>
                  <a:pt x="1571" y="1480"/>
                  <a:pt x="1645" y="1406"/>
                  <a:pt x="1723" y="1331"/>
                </a:cubicBezTo>
                <a:lnTo>
                  <a:pt x="1723" y="1331"/>
                </a:lnTo>
                <a:cubicBezTo>
                  <a:pt x="1723" y="1331"/>
                  <a:pt x="1724" y="1331"/>
                  <a:pt x="1724" y="1331"/>
                </a:cubicBezTo>
                <a:cubicBezTo>
                  <a:pt x="1747" y="1314"/>
                  <a:pt x="1770" y="1297"/>
                  <a:pt x="1795" y="1280"/>
                </a:cubicBezTo>
                <a:cubicBezTo>
                  <a:pt x="1846" y="1249"/>
                  <a:pt x="1897" y="1219"/>
                  <a:pt x="1949" y="1192"/>
                </a:cubicBezTo>
                <a:cubicBezTo>
                  <a:pt x="1970" y="1179"/>
                  <a:pt x="1993" y="1171"/>
                  <a:pt x="2015" y="1158"/>
                </a:cubicBezTo>
                <a:cubicBezTo>
                  <a:pt x="2019" y="1156"/>
                  <a:pt x="2023" y="1153"/>
                  <a:pt x="2026" y="1151"/>
                </a:cubicBezTo>
                <a:lnTo>
                  <a:pt x="2026" y="1151"/>
                </a:lnTo>
                <a:cubicBezTo>
                  <a:pt x="2028" y="1151"/>
                  <a:pt x="2030" y="1150"/>
                  <a:pt x="2031" y="1150"/>
                </a:cubicBezTo>
                <a:cubicBezTo>
                  <a:pt x="2092" y="1131"/>
                  <a:pt x="2151" y="1108"/>
                  <a:pt x="2213" y="1091"/>
                </a:cubicBezTo>
                <a:cubicBezTo>
                  <a:pt x="2269" y="1076"/>
                  <a:pt x="2328" y="1066"/>
                  <a:pt x="2385" y="1051"/>
                </a:cubicBezTo>
                <a:cubicBezTo>
                  <a:pt x="2395" y="1049"/>
                  <a:pt x="2412" y="1046"/>
                  <a:pt x="2426" y="1043"/>
                </a:cubicBezTo>
                <a:lnTo>
                  <a:pt x="2426" y="1043"/>
                </a:lnTo>
                <a:cubicBezTo>
                  <a:pt x="2457" y="1040"/>
                  <a:pt x="2490" y="1037"/>
                  <a:pt x="2522" y="1034"/>
                </a:cubicBezTo>
                <a:cubicBezTo>
                  <a:pt x="2545" y="1032"/>
                  <a:pt x="2568" y="1029"/>
                  <a:pt x="2590" y="1025"/>
                </a:cubicBezTo>
                <a:lnTo>
                  <a:pt x="2590" y="1025"/>
                </a:lnTo>
                <a:cubicBezTo>
                  <a:pt x="2612" y="1023"/>
                  <a:pt x="2633" y="1021"/>
                  <a:pt x="2655" y="1017"/>
                </a:cubicBezTo>
                <a:cubicBezTo>
                  <a:pt x="2687" y="1011"/>
                  <a:pt x="2720" y="1004"/>
                  <a:pt x="2754" y="1000"/>
                </a:cubicBezTo>
                <a:lnTo>
                  <a:pt x="2754" y="1000"/>
                </a:lnTo>
                <a:cubicBezTo>
                  <a:pt x="2725" y="1004"/>
                  <a:pt x="2717" y="1006"/>
                  <a:pt x="2719" y="1006"/>
                </a:cubicBezTo>
                <a:cubicBezTo>
                  <a:pt x="2724" y="1006"/>
                  <a:pt x="2776" y="1000"/>
                  <a:pt x="2790" y="998"/>
                </a:cubicBezTo>
                <a:cubicBezTo>
                  <a:pt x="2853" y="996"/>
                  <a:pt x="2914" y="990"/>
                  <a:pt x="2977" y="990"/>
                </a:cubicBezTo>
                <a:cubicBezTo>
                  <a:pt x="2997" y="989"/>
                  <a:pt x="3017" y="989"/>
                  <a:pt x="3036" y="989"/>
                </a:cubicBezTo>
                <a:close/>
                <a:moveTo>
                  <a:pt x="3033" y="0"/>
                </a:moveTo>
                <a:cubicBezTo>
                  <a:pt x="2855" y="0"/>
                  <a:pt x="2675" y="14"/>
                  <a:pt x="2498" y="40"/>
                </a:cubicBezTo>
                <a:lnTo>
                  <a:pt x="2498" y="40"/>
                </a:lnTo>
                <a:cubicBezTo>
                  <a:pt x="1906" y="92"/>
                  <a:pt x="1353" y="298"/>
                  <a:pt x="921" y="716"/>
                </a:cubicBezTo>
                <a:cubicBezTo>
                  <a:pt x="548" y="1074"/>
                  <a:pt x="295" y="1567"/>
                  <a:pt x="199" y="2073"/>
                </a:cubicBezTo>
                <a:cubicBezTo>
                  <a:pt x="1" y="3090"/>
                  <a:pt x="293" y="4249"/>
                  <a:pt x="1125" y="4914"/>
                </a:cubicBezTo>
                <a:cubicBezTo>
                  <a:pt x="1601" y="5295"/>
                  <a:pt x="2207" y="5480"/>
                  <a:pt x="2815" y="5480"/>
                </a:cubicBezTo>
                <a:cubicBezTo>
                  <a:pt x="3434" y="5480"/>
                  <a:pt x="4057" y="5289"/>
                  <a:pt x="4549" y="4919"/>
                </a:cubicBezTo>
                <a:cubicBezTo>
                  <a:pt x="5476" y="4221"/>
                  <a:pt x="5844" y="2983"/>
                  <a:pt x="5526" y="1874"/>
                </a:cubicBezTo>
                <a:cubicBezTo>
                  <a:pt x="5354" y="1274"/>
                  <a:pt x="4987" y="750"/>
                  <a:pt x="4469" y="402"/>
                </a:cubicBezTo>
                <a:cubicBezTo>
                  <a:pt x="4038" y="112"/>
                  <a:pt x="3538" y="0"/>
                  <a:pt x="30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grpSp>
        <p:nvGrpSpPr>
          <p:cNvPr id="9888" name="Google Shape;9888;p35"/>
          <p:cNvGrpSpPr/>
          <p:nvPr/>
        </p:nvGrpSpPr>
        <p:grpSpPr>
          <a:xfrm>
            <a:off x="7595381" y="3569240"/>
            <a:ext cx="1356637" cy="1528669"/>
            <a:chOff x="6638425" y="262025"/>
            <a:chExt cx="1356637" cy="1528669"/>
          </a:xfrm>
        </p:grpSpPr>
        <p:sp>
          <p:nvSpPr>
            <p:cNvPr id="9889" name="Google Shape;9889;p35"/>
            <p:cNvSpPr/>
            <p:nvPr/>
          </p:nvSpPr>
          <p:spPr>
            <a:xfrm>
              <a:off x="6766473" y="490494"/>
              <a:ext cx="1228589" cy="1300201"/>
            </a:xfrm>
            <a:custGeom>
              <a:avLst/>
              <a:gdLst/>
              <a:ahLst/>
              <a:cxnLst/>
              <a:rect l="l" t="t" r="r" b="b"/>
              <a:pathLst>
                <a:path w="34244" h="36240" extrusionOk="0">
                  <a:moveTo>
                    <a:pt x="10629" y="0"/>
                  </a:moveTo>
                  <a:cubicBezTo>
                    <a:pt x="9833" y="0"/>
                    <a:pt x="0" y="8812"/>
                    <a:pt x="284" y="9136"/>
                  </a:cubicBezTo>
                  <a:cubicBezTo>
                    <a:pt x="8459" y="18463"/>
                    <a:pt x="17432" y="27584"/>
                    <a:pt x="26416" y="36131"/>
                  </a:cubicBezTo>
                  <a:cubicBezTo>
                    <a:pt x="26496" y="36207"/>
                    <a:pt x="26692" y="36240"/>
                    <a:pt x="26890" y="36240"/>
                  </a:cubicBezTo>
                  <a:cubicBezTo>
                    <a:pt x="27102" y="36240"/>
                    <a:pt x="27316" y="36202"/>
                    <a:pt x="27390" y="36139"/>
                  </a:cubicBezTo>
                  <a:cubicBezTo>
                    <a:pt x="28573" y="35143"/>
                    <a:pt x="33730" y="30702"/>
                    <a:pt x="34136" y="30195"/>
                  </a:cubicBezTo>
                  <a:cubicBezTo>
                    <a:pt x="34243" y="30058"/>
                    <a:pt x="34206" y="29531"/>
                    <a:pt x="34110" y="29380"/>
                  </a:cubicBezTo>
                  <a:cubicBezTo>
                    <a:pt x="31722" y="25670"/>
                    <a:pt x="15163" y="5150"/>
                    <a:pt x="10670" y="15"/>
                  </a:cubicBezTo>
                  <a:cubicBezTo>
                    <a:pt x="10662" y="5"/>
                    <a:pt x="10648" y="0"/>
                    <a:pt x="106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sp>
          <p:nvSpPr>
            <p:cNvPr id="9890" name="Google Shape;9890;p35"/>
            <p:cNvSpPr/>
            <p:nvPr/>
          </p:nvSpPr>
          <p:spPr>
            <a:xfrm>
              <a:off x="6638425" y="262025"/>
              <a:ext cx="134038" cy="172571"/>
            </a:xfrm>
            <a:custGeom>
              <a:avLst/>
              <a:gdLst/>
              <a:ahLst/>
              <a:cxnLst/>
              <a:rect l="l" t="t" r="r" b="b"/>
              <a:pathLst>
                <a:path w="3736" h="4810" extrusionOk="0">
                  <a:moveTo>
                    <a:pt x="912" y="0"/>
                  </a:moveTo>
                  <a:cubicBezTo>
                    <a:pt x="834" y="0"/>
                    <a:pt x="757" y="35"/>
                    <a:pt x="716" y="108"/>
                  </a:cubicBezTo>
                  <a:cubicBezTo>
                    <a:pt x="338" y="770"/>
                    <a:pt x="249" y="1520"/>
                    <a:pt x="34" y="2240"/>
                  </a:cubicBezTo>
                  <a:cubicBezTo>
                    <a:pt x="0" y="2357"/>
                    <a:pt x="50" y="2450"/>
                    <a:pt x="125" y="2506"/>
                  </a:cubicBezTo>
                  <a:cubicBezTo>
                    <a:pt x="135" y="2526"/>
                    <a:pt x="143" y="2548"/>
                    <a:pt x="161" y="2568"/>
                  </a:cubicBezTo>
                  <a:cubicBezTo>
                    <a:pt x="698" y="3192"/>
                    <a:pt x="1384" y="3997"/>
                    <a:pt x="2006" y="4554"/>
                  </a:cubicBezTo>
                  <a:cubicBezTo>
                    <a:pt x="2209" y="4735"/>
                    <a:pt x="2367" y="4809"/>
                    <a:pt x="2504" y="4809"/>
                  </a:cubicBezTo>
                  <a:cubicBezTo>
                    <a:pt x="2785" y="4809"/>
                    <a:pt x="2972" y="4495"/>
                    <a:pt x="3259" y="4156"/>
                  </a:cubicBezTo>
                  <a:cubicBezTo>
                    <a:pt x="3736" y="3592"/>
                    <a:pt x="3718" y="3198"/>
                    <a:pt x="3271" y="2645"/>
                  </a:cubicBezTo>
                  <a:cubicBezTo>
                    <a:pt x="2569" y="1776"/>
                    <a:pt x="1833" y="927"/>
                    <a:pt x="1102" y="82"/>
                  </a:cubicBezTo>
                  <a:cubicBezTo>
                    <a:pt x="1054" y="29"/>
                    <a:pt x="983" y="0"/>
                    <a:pt x="91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sp>
          <p:nvSpPr>
            <p:cNvPr id="9891" name="Google Shape;9891;p35"/>
            <p:cNvSpPr/>
            <p:nvPr/>
          </p:nvSpPr>
          <p:spPr>
            <a:xfrm>
              <a:off x="6664042" y="326999"/>
              <a:ext cx="482409" cy="485494"/>
            </a:xfrm>
            <a:custGeom>
              <a:avLst/>
              <a:gdLst/>
              <a:ahLst/>
              <a:cxnLst/>
              <a:rect l="l" t="t" r="r" b="b"/>
              <a:pathLst>
                <a:path w="13446" h="13532" extrusionOk="0">
                  <a:moveTo>
                    <a:pt x="2810" y="0"/>
                  </a:moveTo>
                  <a:cubicBezTo>
                    <a:pt x="2498" y="0"/>
                    <a:pt x="0" y="2309"/>
                    <a:pt x="67" y="2417"/>
                  </a:cubicBezTo>
                  <a:cubicBezTo>
                    <a:pt x="435" y="3003"/>
                    <a:pt x="1087" y="3588"/>
                    <a:pt x="1527" y="4117"/>
                  </a:cubicBezTo>
                  <a:cubicBezTo>
                    <a:pt x="2258" y="4997"/>
                    <a:pt x="2746" y="6087"/>
                    <a:pt x="3089" y="7170"/>
                  </a:cubicBezTo>
                  <a:cubicBezTo>
                    <a:pt x="3662" y="8980"/>
                    <a:pt x="3797" y="11288"/>
                    <a:pt x="3201" y="13105"/>
                  </a:cubicBezTo>
                  <a:cubicBezTo>
                    <a:pt x="3169" y="13200"/>
                    <a:pt x="3199" y="13278"/>
                    <a:pt x="3252" y="13334"/>
                  </a:cubicBezTo>
                  <a:cubicBezTo>
                    <a:pt x="3280" y="13441"/>
                    <a:pt x="3384" y="13532"/>
                    <a:pt x="3499" y="13532"/>
                  </a:cubicBezTo>
                  <a:cubicBezTo>
                    <a:pt x="3548" y="13532"/>
                    <a:pt x="3599" y="13515"/>
                    <a:pt x="3648" y="13477"/>
                  </a:cubicBezTo>
                  <a:cubicBezTo>
                    <a:pt x="5565" y="11954"/>
                    <a:pt x="13042" y="5469"/>
                    <a:pt x="13372" y="4834"/>
                  </a:cubicBezTo>
                  <a:cubicBezTo>
                    <a:pt x="13406" y="4773"/>
                    <a:pt x="13406" y="4711"/>
                    <a:pt x="13392" y="4655"/>
                  </a:cubicBezTo>
                  <a:cubicBezTo>
                    <a:pt x="13446" y="4522"/>
                    <a:pt x="13384" y="4325"/>
                    <a:pt x="13197" y="4290"/>
                  </a:cubicBezTo>
                  <a:cubicBezTo>
                    <a:pt x="13022" y="4255"/>
                    <a:pt x="12847" y="4241"/>
                    <a:pt x="12672" y="4241"/>
                  </a:cubicBezTo>
                  <a:cubicBezTo>
                    <a:pt x="12227" y="4241"/>
                    <a:pt x="11783" y="4332"/>
                    <a:pt x="11342" y="4409"/>
                  </a:cubicBezTo>
                  <a:cubicBezTo>
                    <a:pt x="10969" y="4474"/>
                    <a:pt x="10579" y="4505"/>
                    <a:pt x="10182" y="4505"/>
                  </a:cubicBezTo>
                  <a:cubicBezTo>
                    <a:pt x="9292" y="4505"/>
                    <a:pt x="8374" y="4351"/>
                    <a:pt x="7565" y="4097"/>
                  </a:cubicBezTo>
                  <a:cubicBezTo>
                    <a:pt x="5539" y="3462"/>
                    <a:pt x="4175" y="1546"/>
                    <a:pt x="2835" y="9"/>
                  </a:cubicBezTo>
                  <a:cubicBezTo>
                    <a:pt x="2830" y="3"/>
                    <a:pt x="2821" y="0"/>
                    <a:pt x="28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sp>
          <p:nvSpPr>
            <p:cNvPr id="9892" name="Google Shape;9892;p35"/>
            <p:cNvSpPr/>
            <p:nvPr/>
          </p:nvSpPr>
          <p:spPr>
            <a:xfrm>
              <a:off x="6765827" y="474528"/>
              <a:ext cx="399891" cy="351671"/>
            </a:xfrm>
            <a:custGeom>
              <a:avLst/>
              <a:gdLst/>
              <a:ahLst/>
              <a:cxnLst/>
              <a:rect l="l" t="t" r="r" b="b"/>
              <a:pathLst>
                <a:path w="11146" h="9802" extrusionOk="0">
                  <a:moveTo>
                    <a:pt x="10393" y="1"/>
                  </a:moveTo>
                  <a:cubicBezTo>
                    <a:pt x="10112" y="1"/>
                    <a:pt x="3443" y="6015"/>
                    <a:pt x="280" y="8943"/>
                  </a:cubicBezTo>
                  <a:cubicBezTo>
                    <a:pt x="235" y="8985"/>
                    <a:pt x="201" y="9029"/>
                    <a:pt x="175" y="9076"/>
                  </a:cubicBezTo>
                  <a:cubicBezTo>
                    <a:pt x="0" y="9400"/>
                    <a:pt x="285" y="9802"/>
                    <a:pt x="614" y="9802"/>
                  </a:cubicBezTo>
                  <a:cubicBezTo>
                    <a:pt x="715" y="9802"/>
                    <a:pt x="821" y="9763"/>
                    <a:pt x="918" y="9673"/>
                  </a:cubicBezTo>
                  <a:cubicBezTo>
                    <a:pt x="4167" y="6667"/>
                    <a:pt x="7358" y="3625"/>
                    <a:pt x="10809" y="857"/>
                  </a:cubicBezTo>
                  <a:cubicBezTo>
                    <a:pt x="11145" y="589"/>
                    <a:pt x="10931" y="36"/>
                    <a:pt x="10521" y="9"/>
                  </a:cubicBezTo>
                  <a:lnTo>
                    <a:pt x="10394" y="1"/>
                  </a:lnTo>
                  <a:cubicBezTo>
                    <a:pt x="10394" y="1"/>
                    <a:pt x="10393" y="1"/>
                    <a:pt x="103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grpSp>
      <p:pic>
        <p:nvPicPr>
          <p:cNvPr id="3" name="Picture 2">
            <a:extLst>
              <a:ext uri="{FF2B5EF4-FFF2-40B4-BE49-F238E27FC236}">
                <a16:creationId xmlns:a16="http://schemas.microsoft.com/office/drawing/2014/main" xmlns="" id="{C10EEADA-2835-742D-C9DA-7A45AB626F5B}"/>
              </a:ext>
            </a:extLst>
          </p:cNvPr>
          <p:cNvPicPr>
            <a:picLocks noChangeAspect="1"/>
          </p:cNvPicPr>
          <p:nvPr/>
        </p:nvPicPr>
        <p:blipFill>
          <a:blip r:embed="rId3"/>
          <a:stretch>
            <a:fillRect/>
          </a:stretch>
        </p:blipFill>
        <p:spPr>
          <a:xfrm>
            <a:off x="4471571" y="611716"/>
            <a:ext cx="3761558" cy="3920068"/>
          </a:xfrm>
          <a:prstGeom prst="rect">
            <a:avLst/>
          </a:prstGeom>
        </p:spPr>
      </p:pic>
    </p:spTree>
    <p:extLst>
      <p:ext uri="{BB962C8B-B14F-4D97-AF65-F5344CB8AC3E}">
        <p14:creationId xmlns:p14="http://schemas.microsoft.com/office/powerpoint/2010/main" val="6850340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882"/>
                                        </p:tgtEl>
                                        <p:attrNameLst>
                                          <p:attrName>style.visibility</p:attrName>
                                        </p:attrNameLst>
                                      </p:cBhvr>
                                      <p:to>
                                        <p:strVal val="visible"/>
                                      </p:to>
                                    </p:set>
                                    <p:anim calcmode="lin" valueType="num">
                                      <p:cBhvr additive="base">
                                        <p:cTn id="7" dur="500" fill="hold"/>
                                        <p:tgtEl>
                                          <p:spTgt spid="9882"/>
                                        </p:tgtEl>
                                        <p:attrNameLst>
                                          <p:attrName>ppt_x</p:attrName>
                                        </p:attrNameLst>
                                      </p:cBhvr>
                                      <p:tavLst>
                                        <p:tav tm="0">
                                          <p:val>
                                            <p:strVal val="#ppt_x"/>
                                          </p:val>
                                        </p:tav>
                                        <p:tav tm="100000">
                                          <p:val>
                                            <p:strVal val="#ppt_x"/>
                                          </p:val>
                                        </p:tav>
                                      </p:tavLst>
                                    </p:anim>
                                    <p:anim calcmode="lin" valueType="num">
                                      <p:cBhvr additive="base">
                                        <p:cTn id="8" dur="500" fill="hold"/>
                                        <p:tgtEl>
                                          <p:spTgt spid="988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883"/>
                                        </p:tgtEl>
                                        <p:attrNameLst>
                                          <p:attrName>style.visibility</p:attrName>
                                        </p:attrNameLst>
                                      </p:cBhvr>
                                      <p:to>
                                        <p:strVal val="visible"/>
                                      </p:to>
                                    </p:set>
                                    <p:anim calcmode="lin" valueType="num">
                                      <p:cBhvr additive="base">
                                        <p:cTn id="11" dur="500" fill="hold"/>
                                        <p:tgtEl>
                                          <p:spTgt spid="9883"/>
                                        </p:tgtEl>
                                        <p:attrNameLst>
                                          <p:attrName>ppt_x</p:attrName>
                                        </p:attrNameLst>
                                      </p:cBhvr>
                                      <p:tavLst>
                                        <p:tav tm="0">
                                          <p:val>
                                            <p:strVal val="#ppt_x"/>
                                          </p:val>
                                        </p:tav>
                                        <p:tav tm="100000">
                                          <p:val>
                                            <p:strVal val="#ppt_x"/>
                                          </p:val>
                                        </p:tav>
                                      </p:tavLst>
                                    </p:anim>
                                    <p:anim calcmode="lin" valueType="num">
                                      <p:cBhvr additive="base">
                                        <p:cTn id="12" dur="500" fill="hold"/>
                                        <p:tgtEl>
                                          <p:spTgt spid="988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884"/>
                                        </p:tgtEl>
                                        <p:attrNameLst>
                                          <p:attrName>style.visibility</p:attrName>
                                        </p:attrNameLst>
                                      </p:cBhvr>
                                      <p:to>
                                        <p:strVal val="visible"/>
                                      </p:to>
                                    </p:set>
                                    <p:anim calcmode="lin" valueType="num">
                                      <p:cBhvr additive="base">
                                        <p:cTn id="15" dur="500" fill="hold"/>
                                        <p:tgtEl>
                                          <p:spTgt spid="9884"/>
                                        </p:tgtEl>
                                        <p:attrNameLst>
                                          <p:attrName>ppt_x</p:attrName>
                                        </p:attrNameLst>
                                      </p:cBhvr>
                                      <p:tavLst>
                                        <p:tav tm="0">
                                          <p:val>
                                            <p:strVal val="#ppt_x"/>
                                          </p:val>
                                        </p:tav>
                                        <p:tav tm="100000">
                                          <p:val>
                                            <p:strVal val="#ppt_x"/>
                                          </p:val>
                                        </p:tav>
                                      </p:tavLst>
                                    </p:anim>
                                    <p:anim calcmode="lin" valueType="num">
                                      <p:cBhvr additive="base">
                                        <p:cTn id="16" dur="500" fill="hold"/>
                                        <p:tgtEl>
                                          <p:spTgt spid="988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885"/>
                                        </p:tgtEl>
                                        <p:attrNameLst>
                                          <p:attrName>style.visibility</p:attrName>
                                        </p:attrNameLst>
                                      </p:cBhvr>
                                      <p:to>
                                        <p:strVal val="visible"/>
                                      </p:to>
                                    </p:set>
                                    <p:anim calcmode="lin" valueType="num">
                                      <p:cBhvr additive="base">
                                        <p:cTn id="19" dur="500" fill="hold"/>
                                        <p:tgtEl>
                                          <p:spTgt spid="9885"/>
                                        </p:tgtEl>
                                        <p:attrNameLst>
                                          <p:attrName>ppt_x</p:attrName>
                                        </p:attrNameLst>
                                      </p:cBhvr>
                                      <p:tavLst>
                                        <p:tav tm="0">
                                          <p:val>
                                            <p:strVal val="#ppt_x"/>
                                          </p:val>
                                        </p:tav>
                                        <p:tav tm="100000">
                                          <p:val>
                                            <p:strVal val="#ppt_x"/>
                                          </p:val>
                                        </p:tav>
                                      </p:tavLst>
                                    </p:anim>
                                    <p:anim calcmode="lin" valueType="num">
                                      <p:cBhvr additive="base">
                                        <p:cTn id="20" dur="500" fill="hold"/>
                                        <p:tgtEl>
                                          <p:spTgt spid="988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886"/>
                                        </p:tgtEl>
                                        <p:attrNameLst>
                                          <p:attrName>style.visibility</p:attrName>
                                        </p:attrNameLst>
                                      </p:cBhvr>
                                      <p:to>
                                        <p:strVal val="visible"/>
                                      </p:to>
                                    </p:set>
                                    <p:anim calcmode="lin" valueType="num">
                                      <p:cBhvr additive="base">
                                        <p:cTn id="23" dur="500" fill="hold"/>
                                        <p:tgtEl>
                                          <p:spTgt spid="9886"/>
                                        </p:tgtEl>
                                        <p:attrNameLst>
                                          <p:attrName>ppt_x</p:attrName>
                                        </p:attrNameLst>
                                      </p:cBhvr>
                                      <p:tavLst>
                                        <p:tav tm="0">
                                          <p:val>
                                            <p:strVal val="#ppt_x"/>
                                          </p:val>
                                        </p:tav>
                                        <p:tav tm="100000">
                                          <p:val>
                                            <p:strVal val="#ppt_x"/>
                                          </p:val>
                                        </p:tav>
                                      </p:tavLst>
                                    </p:anim>
                                    <p:anim calcmode="lin" valueType="num">
                                      <p:cBhvr additive="base">
                                        <p:cTn id="24" dur="500" fill="hold"/>
                                        <p:tgtEl>
                                          <p:spTgt spid="988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887"/>
                                        </p:tgtEl>
                                        <p:attrNameLst>
                                          <p:attrName>style.visibility</p:attrName>
                                        </p:attrNameLst>
                                      </p:cBhvr>
                                      <p:to>
                                        <p:strVal val="visible"/>
                                      </p:to>
                                    </p:set>
                                    <p:anim calcmode="lin" valueType="num">
                                      <p:cBhvr additive="base">
                                        <p:cTn id="27" dur="500" fill="hold"/>
                                        <p:tgtEl>
                                          <p:spTgt spid="9887"/>
                                        </p:tgtEl>
                                        <p:attrNameLst>
                                          <p:attrName>ppt_x</p:attrName>
                                        </p:attrNameLst>
                                      </p:cBhvr>
                                      <p:tavLst>
                                        <p:tav tm="0">
                                          <p:val>
                                            <p:strVal val="#ppt_x"/>
                                          </p:val>
                                        </p:tav>
                                        <p:tav tm="100000">
                                          <p:val>
                                            <p:strVal val="#ppt_x"/>
                                          </p:val>
                                        </p:tav>
                                      </p:tavLst>
                                    </p:anim>
                                    <p:anim calcmode="lin" valueType="num">
                                      <p:cBhvr additive="base">
                                        <p:cTn id="28" dur="500" fill="hold"/>
                                        <p:tgtEl>
                                          <p:spTgt spid="988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888"/>
                                        </p:tgtEl>
                                        <p:attrNameLst>
                                          <p:attrName>style.visibility</p:attrName>
                                        </p:attrNameLst>
                                      </p:cBhvr>
                                      <p:to>
                                        <p:strVal val="visible"/>
                                      </p:to>
                                    </p:set>
                                    <p:anim calcmode="lin" valueType="num">
                                      <p:cBhvr additive="base">
                                        <p:cTn id="31" dur="500" fill="hold"/>
                                        <p:tgtEl>
                                          <p:spTgt spid="9888"/>
                                        </p:tgtEl>
                                        <p:attrNameLst>
                                          <p:attrName>ppt_x</p:attrName>
                                        </p:attrNameLst>
                                      </p:cBhvr>
                                      <p:tavLst>
                                        <p:tav tm="0">
                                          <p:val>
                                            <p:strVal val="#ppt_x"/>
                                          </p:val>
                                        </p:tav>
                                        <p:tav tm="100000">
                                          <p:val>
                                            <p:strVal val="#ppt_x"/>
                                          </p:val>
                                        </p:tav>
                                      </p:tavLst>
                                    </p:anim>
                                    <p:anim calcmode="lin" valueType="num">
                                      <p:cBhvr additive="base">
                                        <p:cTn id="32" dur="500" fill="hold"/>
                                        <p:tgtEl>
                                          <p:spTgt spid="9888"/>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gtEl>
                                        <p:attrNameLst>
                                          <p:attrName>style.visibility</p:attrName>
                                        </p:attrNameLst>
                                      </p:cBhvr>
                                      <p:to>
                                        <p:strVal val="visible"/>
                                      </p:to>
                                    </p:set>
                                    <p:anim calcmode="lin" valueType="num">
                                      <p:cBhvr additive="base">
                                        <p:cTn id="35" dur="500" fill="hold"/>
                                        <p:tgtEl>
                                          <p:spTgt spid="3"/>
                                        </p:tgtEl>
                                        <p:attrNameLst>
                                          <p:attrName>ppt_x</p:attrName>
                                        </p:attrNameLst>
                                      </p:cBhvr>
                                      <p:tavLst>
                                        <p:tav tm="0">
                                          <p:val>
                                            <p:strVal val="#ppt_x"/>
                                          </p:val>
                                        </p:tav>
                                        <p:tav tm="100000">
                                          <p:val>
                                            <p:strVal val="#ppt_x"/>
                                          </p:val>
                                        </p:tav>
                                      </p:tavLst>
                                    </p:anim>
                                    <p:anim calcmode="lin" valueType="num">
                                      <p:cBhvr additive="base">
                                        <p:cTn id="3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82" grpId="0" animBg="1"/>
      <p:bldP spid="9883" grpId="0"/>
      <p:bldP spid="9884" grpId="0"/>
      <p:bldP spid="9885" grpId="0" animBg="1"/>
      <p:bldP spid="9886" grpId="0" animBg="1"/>
      <p:bldP spid="988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oogle Shape;1051;p25">
            <a:extLst>
              <a:ext uri="{FF2B5EF4-FFF2-40B4-BE49-F238E27FC236}">
                <a16:creationId xmlns:a16="http://schemas.microsoft.com/office/drawing/2014/main" xmlns="" id="{235FB2DB-ACAB-B17E-7E4D-7F06E3AB90DA}"/>
              </a:ext>
            </a:extLst>
          </p:cNvPr>
          <p:cNvPicPr preferRelativeResize="0"/>
          <p:nvPr/>
        </p:nvPicPr>
        <p:blipFill>
          <a:blip r:embed="rId2">
            <a:alphaModFix/>
          </a:blip>
          <a:stretch>
            <a:fillRect/>
          </a:stretch>
        </p:blipFill>
        <p:spPr>
          <a:xfrm rot="-886744">
            <a:off x="8502358" y="108623"/>
            <a:ext cx="446098" cy="623354"/>
          </a:xfrm>
          <a:prstGeom prst="rect">
            <a:avLst/>
          </a:prstGeom>
          <a:noFill/>
          <a:ln>
            <a:noFill/>
          </a:ln>
        </p:spPr>
      </p:pic>
      <p:pic>
        <p:nvPicPr>
          <p:cNvPr id="7" name="Google Shape;1052;p25">
            <a:extLst>
              <a:ext uri="{FF2B5EF4-FFF2-40B4-BE49-F238E27FC236}">
                <a16:creationId xmlns:a16="http://schemas.microsoft.com/office/drawing/2014/main" xmlns="" id="{4A334565-1D81-4AF1-9B5F-DEB8333F4FD5}"/>
              </a:ext>
            </a:extLst>
          </p:cNvPr>
          <p:cNvPicPr preferRelativeResize="0"/>
          <p:nvPr/>
        </p:nvPicPr>
        <p:blipFill>
          <a:blip r:embed="rId3">
            <a:alphaModFix/>
          </a:blip>
          <a:stretch>
            <a:fillRect/>
          </a:stretch>
        </p:blipFill>
        <p:spPr>
          <a:xfrm rot="712773">
            <a:off x="7836163" y="3663487"/>
            <a:ext cx="1152060" cy="1633322"/>
          </a:xfrm>
          <a:prstGeom prst="rect">
            <a:avLst/>
          </a:prstGeom>
          <a:noFill/>
          <a:ln>
            <a:noFill/>
          </a:ln>
        </p:spPr>
      </p:pic>
      <p:pic>
        <p:nvPicPr>
          <p:cNvPr id="17" name="Google Shape;1128;p29">
            <a:extLst>
              <a:ext uri="{FF2B5EF4-FFF2-40B4-BE49-F238E27FC236}">
                <a16:creationId xmlns:a16="http://schemas.microsoft.com/office/drawing/2014/main" xmlns="" id="{FC442829-873C-34FE-28A1-DBD4978B6B8D}"/>
              </a:ext>
            </a:extLst>
          </p:cNvPr>
          <p:cNvPicPr preferRelativeResize="0"/>
          <p:nvPr/>
        </p:nvPicPr>
        <p:blipFill>
          <a:blip r:embed="rId2">
            <a:alphaModFix/>
          </a:blip>
          <a:stretch>
            <a:fillRect/>
          </a:stretch>
        </p:blipFill>
        <p:spPr>
          <a:xfrm rot="155269" flipH="1">
            <a:off x="8191915" y="4352093"/>
            <a:ext cx="751163" cy="712775"/>
          </a:xfrm>
          <a:prstGeom prst="rect">
            <a:avLst/>
          </a:prstGeom>
          <a:noFill/>
          <a:ln>
            <a:noFill/>
          </a:ln>
        </p:spPr>
      </p:pic>
      <p:pic>
        <p:nvPicPr>
          <p:cNvPr id="18" name="Google Shape;1130;p29">
            <a:extLst>
              <a:ext uri="{FF2B5EF4-FFF2-40B4-BE49-F238E27FC236}">
                <a16:creationId xmlns:a16="http://schemas.microsoft.com/office/drawing/2014/main" xmlns="" id="{26736CE6-8096-E5CC-F3BE-A1587457D92E}"/>
              </a:ext>
            </a:extLst>
          </p:cNvPr>
          <p:cNvPicPr preferRelativeResize="0"/>
          <p:nvPr/>
        </p:nvPicPr>
        <p:blipFill>
          <a:blip r:embed="rId4">
            <a:alphaModFix/>
          </a:blip>
          <a:stretch>
            <a:fillRect/>
          </a:stretch>
        </p:blipFill>
        <p:spPr>
          <a:xfrm>
            <a:off x="220950" y="203216"/>
            <a:ext cx="590645" cy="628480"/>
          </a:xfrm>
          <a:prstGeom prst="rect">
            <a:avLst/>
          </a:prstGeom>
          <a:noFill/>
          <a:ln>
            <a:noFill/>
          </a:ln>
        </p:spPr>
      </p:pic>
      <p:pic>
        <p:nvPicPr>
          <p:cNvPr id="4" name="Picture 3">
            <a:extLst>
              <a:ext uri="{FF2B5EF4-FFF2-40B4-BE49-F238E27FC236}">
                <a16:creationId xmlns:a16="http://schemas.microsoft.com/office/drawing/2014/main" xmlns="" id="{DE573F23-7905-9BE2-7D9C-A2A2D833BC01}"/>
              </a:ext>
            </a:extLst>
          </p:cNvPr>
          <p:cNvPicPr>
            <a:picLocks noChangeAspect="1"/>
          </p:cNvPicPr>
          <p:nvPr/>
        </p:nvPicPr>
        <p:blipFill>
          <a:blip r:embed="rId5"/>
          <a:stretch>
            <a:fillRect/>
          </a:stretch>
        </p:blipFill>
        <p:spPr>
          <a:xfrm>
            <a:off x="1193498" y="262237"/>
            <a:ext cx="590352" cy="734525"/>
          </a:xfrm>
          <a:prstGeom prst="rect">
            <a:avLst/>
          </a:prstGeom>
        </p:spPr>
      </p:pic>
      <p:sp>
        <p:nvSpPr>
          <p:cNvPr id="5" name="Google Shape;2675;p42">
            <a:extLst>
              <a:ext uri="{FF2B5EF4-FFF2-40B4-BE49-F238E27FC236}">
                <a16:creationId xmlns:a16="http://schemas.microsoft.com/office/drawing/2014/main" xmlns="" id="{68379DEB-445D-D855-DD54-919FF1E7C14B}"/>
              </a:ext>
            </a:extLst>
          </p:cNvPr>
          <p:cNvSpPr txBox="1">
            <a:spLocks noGrp="1"/>
          </p:cNvSpPr>
          <p:nvPr/>
        </p:nvSpPr>
        <p:spPr>
          <a:xfrm>
            <a:off x="-614446" y="197914"/>
            <a:ext cx="6613450" cy="11613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2"/>
              </a:buClr>
              <a:buSzPts val="12000"/>
              <a:buFont typeface="Pangolin"/>
              <a:buNone/>
              <a:defRPr sz="12000" b="0" i="0" u="none" strike="noStrike" cap="none">
                <a:solidFill>
                  <a:schemeClr val="accent2"/>
                </a:solidFill>
                <a:latin typeface="Pangolin"/>
                <a:ea typeface="Pangolin"/>
                <a:cs typeface="Pangolin"/>
                <a:sym typeface="Pangolin"/>
              </a:defRPr>
            </a:lvl1pPr>
            <a:lvl2pPr marR="0" lvl="1"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2pPr>
            <a:lvl3pPr marR="0" lvl="2"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3pPr>
            <a:lvl4pPr marR="0" lvl="3"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4pPr>
            <a:lvl5pPr marR="0" lvl="4"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5pPr>
            <a:lvl6pPr marR="0" lvl="5"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6pPr>
            <a:lvl7pPr marR="0" lvl="6"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7pPr>
            <a:lvl8pPr marR="0" lvl="7"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8pPr>
            <a:lvl9pPr marR="0" lvl="8"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DD942A"/>
              </a:buClr>
              <a:buSzPts val="12000"/>
              <a:buFont typeface="Pangolin"/>
              <a:buNone/>
              <a:tabLst/>
              <a:defRPr/>
            </a:pPr>
            <a:r>
              <a:rPr lang="en-US" sz="3200" b="1" dirty="0">
                <a:solidFill>
                  <a:srgbClr val="007491"/>
                </a:solidFill>
                <a:latin typeface="Times New Roman" panose="02020603050405020304" pitchFamily="18" charset="0"/>
                <a:cs typeface="Times New Roman" panose="02020603050405020304" pitchFamily="18" charset="0"/>
              </a:rPr>
              <a:t>3</a:t>
            </a:r>
            <a:r>
              <a:rPr kumimoji="0" lang="en-US" sz="3200" b="1" i="0" u="none" strike="noStrike" kern="0" cap="none" spc="0" normalizeH="0" baseline="0" noProof="0" dirty="0" smtClean="0">
                <a:ln>
                  <a:noFill/>
                </a:ln>
                <a:solidFill>
                  <a:srgbClr val="007491"/>
                </a:solidFill>
                <a:effectLst/>
                <a:uLnTx/>
                <a:uFillTx/>
                <a:latin typeface="Times New Roman" panose="02020603050405020304" pitchFamily="18" charset="0"/>
                <a:cs typeface="Times New Roman" panose="02020603050405020304" pitchFamily="18" charset="0"/>
                <a:sym typeface="Pangolin"/>
              </a:rPr>
              <a:t>. </a:t>
            </a:r>
            <a:r>
              <a:rPr kumimoji="0" lang="en-US" sz="3200" b="1" i="0" u="none" strike="noStrike" kern="0" cap="none" spc="0" normalizeH="0" baseline="0" noProof="0" dirty="0" err="1">
                <a:ln>
                  <a:noFill/>
                </a:ln>
                <a:solidFill>
                  <a:srgbClr val="007491"/>
                </a:solidFill>
                <a:effectLst/>
                <a:uLnTx/>
                <a:uFillTx/>
                <a:latin typeface="Times New Roman" panose="02020603050405020304" pitchFamily="18" charset="0"/>
                <a:cs typeface="Times New Roman" panose="02020603050405020304" pitchFamily="18" charset="0"/>
                <a:sym typeface="Pangolin"/>
              </a:rPr>
              <a:t>Viết</a:t>
            </a:r>
            <a:r>
              <a:rPr kumimoji="0" lang="en-US" sz="3200" b="1" i="0" u="none" strike="noStrike" kern="0" cap="none" spc="0" normalizeH="0" noProof="0" dirty="0">
                <a:ln>
                  <a:noFill/>
                </a:ln>
                <a:solidFill>
                  <a:srgbClr val="007491"/>
                </a:solidFill>
                <a:effectLst/>
                <a:uLnTx/>
                <a:uFillTx/>
                <a:latin typeface="Times New Roman" panose="02020603050405020304" pitchFamily="18" charset="0"/>
                <a:cs typeface="Times New Roman" panose="02020603050405020304" pitchFamily="18" charset="0"/>
                <a:sym typeface="Pangolin"/>
              </a:rPr>
              <a:t> </a:t>
            </a:r>
            <a:r>
              <a:rPr kumimoji="0" lang="en-US" sz="3200" b="1" i="0" u="none" strike="noStrike" kern="0" cap="none" spc="0" normalizeH="0" noProof="0" dirty="0" err="1">
                <a:ln>
                  <a:noFill/>
                </a:ln>
                <a:solidFill>
                  <a:srgbClr val="007491"/>
                </a:solidFill>
                <a:effectLst/>
                <a:uLnTx/>
                <a:uFillTx/>
                <a:latin typeface="Times New Roman" panose="02020603050405020304" pitchFamily="18" charset="0"/>
                <a:cs typeface="Times New Roman" panose="02020603050405020304" pitchFamily="18" charset="0"/>
                <a:sym typeface="Pangolin"/>
              </a:rPr>
              <a:t>bài</a:t>
            </a:r>
            <a:endParaRPr kumimoji="0" sz="3200" b="1" i="0" u="none" strike="noStrike" kern="0" cap="none" spc="0" normalizeH="0" baseline="0" noProof="0" dirty="0">
              <a:ln>
                <a:noFill/>
              </a:ln>
              <a:solidFill>
                <a:srgbClr val="007491"/>
              </a:solidFill>
              <a:effectLst/>
              <a:uLnTx/>
              <a:uFillTx/>
              <a:latin typeface="Times New Roman" panose="02020603050405020304" pitchFamily="18" charset="0"/>
              <a:cs typeface="Times New Roman" panose="02020603050405020304" pitchFamily="18" charset="0"/>
              <a:sym typeface="Pangolin"/>
            </a:endParaRPr>
          </a:p>
        </p:txBody>
      </p:sp>
      <p:pic>
        <p:nvPicPr>
          <p:cNvPr id="2" name="图片 19">
            <a:extLst>
              <a:ext uri="{FF2B5EF4-FFF2-40B4-BE49-F238E27FC236}">
                <a16:creationId xmlns:a16="http://schemas.microsoft.com/office/drawing/2014/main" xmlns="" id="{4C73FF2B-C75C-ECFC-2DDF-B5F5ECE0C252}"/>
              </a:ext>
            </a:extLst>
          </p:cNvPr>
          <p:cNvPicPr>
            <a:picLocks noChangeAspect="1"/>
          </p:cNvPicPr>
          <p:nvPr/>
        </p:nvPicPr>
        <p:blipFill>
          <a:blip r:embed="rId6" cstate="email"/>
          <a:stretch>
            <a:fillRect/>
          </a:stretch>
        </p:blipFill>
        <p:spPr>
          <a:xfrm>
            <a:off x="811595" y="1359214"/>
            <a:ext cx="3984790" cy="3984790"/>
          </a:xfrm>
          <a:prstGeom prst="rect">
            <a:avLst/>
          </a:prstGeom>
        </p:spPr>
      </p:pic>
      <p:pic>
        <p:nvPicPr>
          <p:cNvPr id="3" name="图片 16">
            <a:extLst>
              <a:ext uri="{FF2B5EF4-FFF2-40B4-BE49-F238E27FC236}">
                <a16:creationId xmlns:a16="http://schemas.microsoft.com/office/drawing/2014/main" xmlns="" id="{248C84F5-4CF2-B559-AF95-D4124EA6057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48122" y="875174"/>
            <a:ext cx="4348375" cy="2590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文本框 13">
            <a:extLst>
              <a:ext uri="{FF2B5EF4-FFF2-40B4-BE49-F238E27FC236}">
                <a16:creationId xmlns:a16="http://schemas.microsoft.com/office/drawing/2014/main" xmlns="" id="{349A2E8B-85AF-57A7-AACA-95751EAB5298}"/>
              </a:ext>
            </a:extLst>
          </p:cNvPr>
          <p:cNvSpPr txBox="1"/>
          <p:nvPr/>
        </p:nvSpPr>
        <p:spPr>
          <a:xfrm>
            <a:off x="5302357" y="1682531"/>
            <a:ext cx="2873849" cy="830997"/>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err="1">
                <a:latin typeface="Times New Roman" panose="02020603050405020304" pitchFamily="18" charset="0"/>
                <a:cs typeface="Times New Roman" panose="02020603050405020304" pitchFamily="18" charset="0"/>
              </a:rPr>
              <a:t>Triển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ý </a:t>
            </a:r>
            <a:r>
              <a:rPr lang="en-US" sz="2400" dirty="0" err="1">
                <a:latin typeface="Times New Roman" panose="02020603050405020304" pitchFamily="18" charset="0"/>
                <a:cs typeface="Times New Roman" panose="02020603050405020304" pitchFamily="18" charset="0"/>
              </a:rPr>
              <a:t>đã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dàn</a:t>
            </a:r>
            <a:r>
              <a:rPr lang="en-US" sz="2400" dirty="0">
                <a:latin typeface="Times New Roman" panose="02020603050405020304" pitchFamily="18" charset="0"/>
                <a:cs typeface="Times New Roman" panose="02020603050405020304" pitchFamily="18" charset="0"/>
              </a:rPr>
              <a:t> ý</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529821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500" fill="hold"/>
                                        <p:tgtEl>
                                          <p:spTgt spid="17"/>
                                        </p:tgtEl>
                                        <p:attrNameLst>
                                          <p:attrName>ppt_x</p:attrName>
                                        </p:attrNameLst>
                                      </p:cBhvr>
                                      <p:tavLst>
                                        <p:tav tm="0">
                                          <p:val>
                                            <p:strVal val="#ppt_x"/>
                                          </p:val>
                                        </p:tav>
                                        <p:tav tm="100000">
                                          <p:val>
                                            <p:strVal val="#ppt_x"/>
                                          </p:val>
                                        </p:tav>
                                      </p:tavLst>
                                    </p:anim>
                                    <p:anim calcmode="lin" valueType="num">
                                      <p:cBhvr additive="base">
                                        <p:cTn id="16" dur="5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par>
                                <p:cTn id="21" presetID="16" presetClass="entr" presetSubtype="21"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arn(inVertical)">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barn(inVertical)">
                                      <p:cBhvr>
                                        <p:cTn id="28" dur="500"/>
                                        <p:tgtEl>
                                          <p:spTgt spid="2"/>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gtEl>
                                        <p:attrNameLst>
                                          <p:attrName>style.visibility</p:attrName>
                                        </p:attrNameLst>
                                      </p:cBhvr>
                                      <p:to>
                                        <p:strVal val="visible"/>
                                      </p:to>
                                    </p:set>
                                    <p:anim calcmode="lin" valueType="num">
                                      <p:cBhvr additive="base">
                                        <p:cTn id="33" dur="500" fill="hold"/>
                                        <p:tgtEl>
                                          <p:spTgt spid="3"/>
                                        </p:tgtEl>
                                        <p:attrNameLst>
                                          <p:attrName>ppt_x</p:attrName>
                                        </p:attrNameLst>
                                      </p:cBhvr>
                                      <p:tavLst>
                                        <p:tav tm="0">
                                          <p:val>
                                            <p:strVal val="#ppt_x"/>
                                          </p:val>
                                        </p:tav>
                                        <p:tav tm="100000">
                                          <p:val>
                                            <p:strVal val="#ppt_x"/>
                                          </p:val>
                                        </p:tav>
                                      </p:tavLst>
                                    </p:anim>
                                    <p:anim calcmode="lin" valueType="num">
                                      <p:cBhvr additive="base">
                                        <p:cTn id="3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881"/>
        <p:cNvGrpSpPr/>
        <p:nvPr/>
      </p:nvGrpSpPr>
      <p:grpSpPr>
        <a:xfrm>
          <a:off x="0" y="0"/>
          <a:ext cx="0" cy="0"/>
          <a:chOff x="0" y="0"/>
          <a:chExt cx="0" cy="0"/>
        </a:xfrm>
      </p:grpSpPr>
      <p:sp>
        <p:nvSpPr>
          <p:cNvPr id="9882" name="Google Shape;9882;p35"/>
          <p:cNvSpPr/>
          <p:nvPr/>
        </p:nvSpPr>
        <p:spPr>
          <a:xfrm>
            <a:off x="1473000" y="1039876"/>
            <a:ext cx="1153500" cy="1153500"/>
          </a:xfrm>
          <a:prstGeom prst="roundRect">
            <a:avLst>
              <a:gd name="adj" fmla="val 8532"/>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4000" b="1">
              <a:solidFill>
                <a:schemeClr val="lt2"/>
              </a:solidFill>
              <a:latin typeface="Times New Roman" panose="02020603050405020304" pitchFamily="18" charset="0"/>
              <a:ea typeface="Gantari ExtraBold"/>
              <a:cs typeface="Times New Roman" panose="02020603050405020304" pitchFamily="18" charset="0"/>
              <a:sym typeface="Gantari ExtraBold"/>
            </a:endParaRPr>
          </a:p>
        </p:txBody>
      </p:sp>
      <p:sp>
        <p:nvSpPr>
          <p:cNvPr id="9883" name="Google Shape;9883;p35"/>
          <p:cNvSpPr txBox="1">
            <a:spLocks noGrp="1"/>
          </p:cNvSpPr>
          <p:nvPr>
            <p:ph type="title"/>
          </p:nvPr>
        </p:nvSpPr>
        <p:spPr>
          <a:xfrm>
            <a:off x="1414581" y="2388135"/>
            <a:ext cx="3972808" cy="1353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 sz="4800" b="1">
                <a:latin typeface="Times New Roman" panose="02020603050405020304" pitchFamily="18" charset="0"/>
                <a:cs typeface="Times New Roman" panose="02020603050405020304" pitchFamily="18" charset="0"/>
              </a:rPr>
              <a:t>Chỉnh sửa </a:t>
            </a:r>
            <a:br>
              <a:rPr lang="es" sz="4800" b="1">
                <a:latin typeface="Times New Roman" panose="02020603050405020304" pitchFamily="18" charset="0"/>
                <a:cs typeface="Times New Roman" panose="02020603050405020304" pitchFamily="18" charset="0"/>
              </a:rPr>
            </a:br>
            <a:r>
              <a:rPr lang="es" sz="4800" b="1">
                <a:latin typeface="Times New Roman" panose="02020603050405020304" pitchFamily="18" charset="0"/>
                <a:cs typeface="Times New Roman" panose="02020603050405020304" pitchFamily="18" charset="0"/>
              </a:rPr>
              <a:t>bài viết</a:t>
            </a:r>
            <a:endParaRPr sz="4800" b="1">
              <a:latin typeface="Times New Roman" panose="02020603050405020304" pitchFamily="18" charset="0"/>
              <a:cs typeface="Times New Roman" panose="02020603050405020304" pitchFamily="18" charset="0"/>
            </a:endParaRPr>
          </a:p>
        </p:txBody>
      </p:sp>
      <p:sp>
        <p:nvSpPr>
          <p:cNvPr id="9884" name="Google Shape;9884;p35"/>
          <p:cNvSpPr txBox="1">
            <a:spLocks noGrp="1"/>
          </p:cNvSpPr>
          <p:nvPr>
            <p:ph type="title" idx="2"/>
          </p:nvPr>
        </p:nvSpPr>
        <p:spPr>
          <a:xfrm>
            <a:off x="1473000" y="1195726"/>
            <a:ext cx="11535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 b="1">
                <a:latin typeface="Times New Roman" panose="02020603050405020304" pitchFamily="18" charset="0"/>
                <a:cs typeface="Times New Roman" panose="02020603050405020304" pitchFamily="18" charset="0"/>
              </a:rPr>
              <a:t>04</a:t>
            </a:r>
            <a:endParaRPr b="1">
              <a:latin typeface="Times New Roman" panose="02020603050405020304" pitchFamily="18" charset="0"/>
              <a:cs typeface="Times New Roman" panose="02020603050405020304" pitchFamily="18" charset="0"/>
            </a:endParaRPr>
          </a:p>
        </p:txBody>
      </p:sp>
      <p:sp>
        <p:nvSpPr>
          <p:cNvPr id="9885" name="Google Shape;9885;p35"/>
          <p:cNvSpPr/>
          <p:nvPr/>
        </p:nvSpPr>
        <p:spPr>
          <a:xfrm>
            <a:off x="6749650" y="1791375"/>
            <a:ext cx="146125" cy="136975"/>
          </a:xfrm>
          <a:custGeom>
            <a:avLst/>
            <a:gdLst/>
            <a:ahLst/>
            <a:cxnLst/>
            <a:rect l="l" t="t" r="r" b="b"/>
            <a:pathLst>
              <a:path w="5845" h="5479" extrusionOk="0">
                <a:moveTo>
                  <a:pt x="3075" y="4462"/>
                </a:moveTo>
                <a:cubicBezTo>
                  <a:pt x="3073" y="4462"/>
                  <a:pt x="3072" y="4463"/>
                  <a:pt x="3071" y="4463"/>
                </a:cubicBezTo>
                <a:lnTo>
                  <a:pt x="3071" y="4463"/>
                </a:lnTo>
                <a:cubicBezTo>
                  <a:pt x="3072" y="4463"/>
                  <a:pt x="3073" y="4462"/>
                  <a:pt x="3075" y="4462"/>
                </a:cubicBezTo>
                <a:close/>
                <a:moveTo>
                  <a:pt x="3051" y="4466"/>
                </a:moveTo>
                <a:cubicBezTo>
                  <a:pt x="3036" y="4468"/>
                  <a:pt x="3030" y="4469"/>
                  <a:pt x="3030" y="4469"/>
                </a:cubicBezTo>
                <a:cubicBezTo>
                  <a:pt x="3030" y="4469"/>
                  <a:pt x="3040" y="4467"/>
                  <a:pt x="3051" y="4466"/>
                </a:cubicBezTo>
                <a:close/>
                <a:moveTo>
                  <a:pt x="3032" y="988"/>
                </a:moveTo>
                <a:cubicBezTo>
                  <a:pt x="3081" y="988"/>
                  <a:pt x="3130" y="990"/>
                  <a:pt x="3180" y="993"/>
                </a:cubicBezTo>
                <a:cubicBezTo>
                  <a:pt x="3209" y="995"/>
                  <a:pt x="3237" y="997"/>
                  <a:pt x="3266" y="999"/>
                </a:cubicBezTo>
                <a:cubicBezTo>
                  <a:pt x="3274" y="999"/>
                  <a:pt x="3280" y="999"/>
                  <a:pt x="3284" y="1000"/>
                </a:cubicBezTo>
                <a:lnTo>
                  <a:pt x="3284" y="1000"/>
                </a:lnTo>
                <a:cubicBezTo>
                  <a:pt x="3395" y="1021"/>
                  <a:pt x="3505" y="1046"/>
                  <a:pt x="3612" y="1081"/>
                </a:cubicBezTo>
                <a:cubicBezTo>
                  <a:pt x="3641" y="1090"/>
                  <a:pt x="3709" y="1119"/>
                  <a:pt x="3711" y="1119"/>
                </a:cubicBezTo>
                <a:cubicBezTo>
                  <a:pt x="3712" y="1119"/>
                  <a:pt x="3702" y="1114"/>
                  <a:pt x="3673" y="1100"/>
                </a:cubicBezTo>
                <a:lnTo>
                  <a:pt x="3673" y="1100"/>
                </a:lnTo>
                <a:cubicBezTo>
                  <a:pt x="3730" y="1125"/>
                  <a:pt x="3787" y="1153"/>
                  <a:pt x="3841" y="1184"/>
                </a:cubicBezTo>
                <a:cubicBezTo>
                  <a:pt x="3883" y="1208"/>
                  <a:pt x="3923" y="1235"/>
                  <a:pt x="3966" y="1262"/>
                </a:cubicBezTo>
                <a:cubicBezTo>
                  <a:pt x="3985" y="1274"/>
                  <a:pt x="3997" y="1281"/>
                  <a:pt x="4005" y="1285"/>
                </a:cubicBezTo>
                <a:lnTo>
                  <a:pt x="4005" y="1285"/>
                </a:lnTo>
                <a:cubicBezTo>
                  <a:pt x="4007" y="1287"/>
                  <a:pt x="4009" y="1289"/>
                  <a:pt x="4012" y="1292"/>
                </a:cubicBezTo>
                <a:cubicBezTo>
                  <a:pt x="4096" y="1368"/>
                  <a:pt x="4181" y="1443"/>
                  <a:pt x="4254" y="1530"/>
                </a:cubicBezTo>
                <a:cubicBezTo>
                  <a:pt x="4264" y="1542"/>
                  <a:pt x="4273" y="1553"/>
                  <a:pt x="4283" y="1565"/>
                </a:cubicBezTo>
                <a:lnTo>
                  <a:pt x="4283" y="1565"/>
                </a:lnTo>
                <a:cubicBezTo>
                  <a:pt x="4284" y="1566"/>
                  <a:pt x="4285" y="1568"/>
                  <a:pt x="4286" y="1570"/>
                </a:cubicBezTo>
                <a:cubicBezTo>
                  <a:pt x="4315" y="1614"/>
                  <a:pt x="4347" y="1656"/>
                  <a:pt x="4374" y="1703"/>
                </a:cubicBezTo>
                <a:cubicBezTo>
                  <a:pt x="4400" y="1743"/>
                  <a:pt x="4423" y="1785"/>
                  <a:pt x="4444" y="1827"/>
                </a:cubicBezTo>
                <a:cubicBezTo>
                  <a:pt x="4458" y="1852"/>
                  <a:pt x="4499" y="1948"/>
                  <a:pt x="4501" y="1948"/>
                </a:cubicBezTo>
                <a:cubicBezTo>
                  <a:pt x="4501" y="1948"/>
                  <a:pt x="4497" y="1936"/>
                  <a:pt x="4484" y="1903"/>
                </a:cubicBezTo>
                <a:lnTo>
                  <a:pt x="4484" y="1903"/>
                </a:lnTo>
                <a:cubicBezTo>
                  <a:pt x="4520" y="1991"/>
                  <a:pt x="4551" y="2082"/>
                  <a:pt x="4577" y="2174"/>
                </a:cubicBezTo>
                <a:cubicBezTo>
                  <a:pt x="4589" y="2221"/>
                  <a:pt x="4600" y="2267"/>
                  <a:pt x="4610" y="2314"/>
                </a:cubicBezTo>
                <a:cubicBezTo>
                  <a:pt x="4616" y="2344"/>
                  <a:pt x="4628" y="2444"/>
                  <a:pt x="4630" y="2444"/>
                </a:cubicBezTo>
                <a:cubicBezTo>
                  <a:pt x="4631" y="2444"/>
                  <a:pt x="4630" y="2431"/>
                  <a:pt x="4627" y="2396"/>
                </a:cubicBezTo>
                <a:lnTo>
                  <a:pt x="4627" y="2396"/>
                </a:lnTo>
                <a:cubicBezTo>
                  <a:pt x="4636" y="2497"/>
                  <a:pt x="4644" y="2600"/>
                  <a:pt x="4644" y="2703"/>
                </a:cubicBezTo>
                <a:cubicBezTo>
                  <a:pt x="4642" y="2756"/>
                  <a:pt x="4642" y="2811"/>
                  <a:pt x="4638" y="2865"/>
                </a:cubicBezTo>
                <a:cubicBezTo>
                  <a:pt x="4636" y="2887"/>
                  <a:pt x="4632" y="2911"/>
                  <a:pt x="4631" y="2933"/>
                </a:cubicBezTo>
                <a:lnTo>
                  <a:pt x="4631" y="2933"/>
                </a:lnTo>
                <a:cubicBezTo>
                  <a:pt x="4631" y="2933"/>
                  <a:pt x="4631" y="2933"/>
                  <a:pt x="4631" y="2933"/>
                </a:cubicBezTo>
                <a:cubicBezTo>
                  <a:pt x="4614" y="3034"/>
                  <a:pt x="4596" y="3135"/>
                  <a:pt x="4566" y="3234"/>
                </a:cubicBezTo>
                <a:cubicBezTo>
                  <a:pt x="4553" y="3280"/>
                  <a:pt x="4537" y="3327"/>
                  <a:pt x="4522" y="3373"/>
                </a:cubicBezTo>
                <a:cubicBezTo>
                  <a:pt x="4513" y="3396"/>
                  <a:pt x="4503" y="3417"/>
                  <a:pt x="4497" y="3441"/>
                </a:cubicBezTo>
                <a:cubicBezTo>
                  <a:pt x="4496" y="3441"/>
                  <a:pt x="4496" y="3441"/>
                  <a:pt x="4496" y="3441"/>
                </a:cubicBezTo>
                <a:lnTo>
                  <a:pt x="4496" y="3441"/>
                </a:lnTo>
                <a:cubicBezTo>
                  <a:pt x="4494" y="3445"/>
                  <a:pt x="4491" y="3450"/>
                  <a:pt x="4488" y="3455"/>
                </a:cubicBezTo>
                <a:cubicBezTo>
                  <a:pt x="4440" y="3542"/>
                  <a:pt x="4400" y="3630"/>
                  <a:pt x="4347" y="3712"/>
                </a:cubicBezTo>
                <a:cubicBezTo>
                  <a:pt x="4337" y="3727"/>
                  <a:pt x="4283" y="3802"/>
                  <a:pt x="4272" y="3820"/>
                </a:cubicBezTo>
                <a:lnTo>
                  <a:pt x="4272" y="3820"/>
                </a:lnTo>
                <a:cubicBezTo>
                  <a:pt x="4267" y="3826"/>
                  <a:pt x="4263" y="3832"/>
                  <a:pt x="4261" y="3835"/>
                </a:cubicBezTo>
                <a:cubicBezTo>
                  <a:pt x="4235" y="3862"/>
                  <a:pt x="4210" y="3891"/>
                  <a:pt x="4185" y="3919"/>
                </a:cubicBezTo>
                <a:cubicBezTo>
                  <a:pt x="4151" y="3955"/>
                  <a:pt x="4115" y="3990"/>
                  <a:pt x="4077" y="4024"/>
                </a:cubicBezTo>
                <a:cubicBezTo>
                  <a:pt x="4063" y="4037"/>
                  <a:pt x="3977" y="4106"/>
                  <a:pt x="3981" y="4106"/>
                </a:cubicBezTo>
                <a:cubicBezTo>
                  <a:pt x="3982" y="4106"/>
                  <a:pt x="3992" y="4099"/>
                  <a:pt x="4016" y="4081"/>
                </a:cubicBezTo>
                <a:lnTo>
                  <a:pt x="4016" y="4081"/>
                </a:lnTo>
                <a:cubicBezTo>
                  <a:pt x="3919" y="4153"/>
                  <a:pt x="3818" y="4216"/>
                  <a:pt x="3713" y="4271"/>
                </a:cubicBezTo>
                <a:cubicBezTo>
                  <a:pt x="3692" y="4282"/>
                  <a:pt x="3605" y="4320"/>
                  <a:pt x="3609" y="4320"/>
                </a:cubicBezTo>
                <a:cubicBezTo>
                  <a:pt x="3609" y="4320"/>
                  <a:pt x="3609" y="4320"/>
                  <a:pt x="3611" y="4319"/>
                </a:cubicBezTo>
                <a:lnTo>
                  <a:pt x="3611" y="4319"/>
                </a:lnTo>
                <a:cubicBezTo>
                  <a:pt x="3569" y="4335"/>
                  <a:pt x="3527" y="4350"/>
                  <a:pt x="3483" y="4365"/>
                </a:cubicBezTo>
                <a:cubicBezTo>
                  <a:pt x="3353" y="4408"/>
                  <a:pt x="3218" y="4437"/>
                  <a:pt x="3083" y="4460"/>
                </a:cubicBezTo>
                <a:cubicBezTo>
                  <a:pt x="3075" y="4462"/>
                  <a:pt x="3068" y="4463"/>
                  <a:pt x="3062" y="4464"/>
                </a:cubicBezTo>
                <a:lnTo>
                  <a:pt x="3062" y="4464"/>
                </a:lnTo>
                <a:cubicBezTo>
                  <a:pt x="3028" y="4467"/>
                  <a:pt x="2994" y="4471"/>
                  <a:pt x="2959" y="4473"/>
                </a:cubicBezTo>
                <a:cubicBezTo>
                  <a:pt x="2900" y="4477"/>
                  <a:pt x="2841" y="4481"/>
                  <a:pt x="2782" y="4481"/>
                </a:cubicBezTo>
                <a:cubicBezTo>
                  <a:pt x="2718" y="4481"/>
                  <a:pt x="2653" y="4479"/>
                  <a:pt x="2590" y="4475"/>
                </a:cubicBezTo>
                <a:cubicBezTo>
                  <a:pt x="2563" y="4473"/>
                  <a:pt x="2536" y="4471"/>
                  <a:pt x="2509" y="4469"/>
                </a:cubicBezTo>
                <a:lnTo>
                  <a:pt x="2509" y="4469"/>
                </a:lnTo>
                <a:cubicBezTo>
                  <a:pt x="2506" y="4468"/>
                  <a:pt x="2503" y="4467"/>
                  <a:pt x="2499" y="4467"/>
                </a:cubicBezTo>
                <a:cubicBezTo>
                  <a:pt x="2392" y="4445"/>
                  <a:pt x="2287" y="4422"/>
                  <a:pt x="2181" y="4389"/>
                </a:cubicBezTo>
                <a:cubicBezTo>
                  <a:pt x="2154" y="4379"/>
                  <a:pt x="2102" y="4357"/>
                  <a:pt x="2090" y="4352"/>
                </a:cubicBezTo>
                <a:lnTo>
                  <a:pt x="2090" y="4352"/>
                </a:lnTo>
                <a:cubicBezTo>
                  <a:pt x="2048" y="4332"/>
                  <a:pt x="2007" y="4312"/>
                  <a:pt x="1966" y="4290"/>
                </a:cubicBezTo>
                <a:cubicBezTo>
                  <a:pt x="1924" y="4266"/>
                  <a:pt x="1884" y="4241"/>
                  <a:pt x="1844" y="4214"/>
                </a:cubicBezTo>
                <a:cubicBezTo>
                  <a:pt x="1820" y="4198"/>
                  <a:pt x="1770" y="4158"/>
                  <a:pt x="1769" y="4158"/>
                </a:cubicBezTo>
                <a:lnTo>
                  <a:pt x="1769" y="4158"/>
                </a:lnTo>
                <a:cubicBezTo>
                  <a:pt x="1769" y="4158"/>
                  <a:pt x="1769" y="4158"/>
                  <a:pt x="1770" y="4159"/>
                </a:cubicBezTo>
                <a:lnTo>
                  <a:pt x="1770" y="4159"/>
                </a:lnTo>
                <a:cubicBezTo>
                  <a:pt x="1698" y="4097"/>
                  <a:pt x="1630" y="4032"/>
                  <a:pt x="1566" y="3961"/>
                </a:cubicBezTo>
                <a:cubicBezTo>
                  <a:pt x="1559" y="3952"/>
                  <a:pt x="1523" y="3908"/>
                  <a:pt x="1505" y="3886"/>
                </a:cubicBezTo>
                <a:lnTo>
                  <a:pt x="1505" y="3886"/>
                </a:lnTo>
                <a:cubicBezTo>
                  <a:pt x="1487" y="3859"/>
                  <a:pt x="1452" y="3809"/>
                  <a:pt x="1446" y="3799"/>
                </a:cubicBezTo>
                <a:cubicBezTo>
                  <a:pt x="1389" y="3710"/>
                  <a:pt x="1347" y="3618"/>
                  <a:pt x="1296" y="3525"/>
                </a:cubicBezTo>
                <a:cubicBezTo>
                  <a:pt x="1293" y="3520"/>
                  <a:pt x="1291" y="3516"/>
                  <a:pt x="1289" y="3513"/>
                </a:cubicBezTo>
                <a:lnTo>
                  <a:pt x="1289" y="3513"/>
                </a:lnTo>
                <a:cubicBezTo>
                  <a:pt x="1287" y="3505"/>
                  <a:pt x="1284" y="3496"/>
                  <a:pt x="1280" y="3485"/>
                </a:cubicBezTo>
                <a:cubicBezTo>
                  <a:pt x="1263" y="3441"/>
                  <a:pt x="1248" y="3396"/>
                  <a:pt x="1233" y="3352"/>
                </a:cubicBezTo>
                <a:cubicBezTo>
                  <a:pt x="1202" y="3251"/>
                  <a:pt x="1176" y="3150"/>
                  <a:pt x="1157" y="3047"/>
                </a:cubicBezTo>
                <a:cubicBezTo>
                  <a:pt x="1153" y="3023"/>
                  <a:pt x="1148" y="2988"/>
                  <a:pt x="1146" y="2969"/>
                </a:cubicBezTo>
                <a:lnTo>
                  <a:pt x="1146" y="2969"/>
                </a:lnTo>
                <a:cubicBezTo>
                  <a:pt x="1142" y="2928"/>
                  <a:pt x="1138" y="2887"/>
                  <a:pt x="1134" y="2847"/>
                </a:cubicBezTo>
                <a:cubicBezTo>
                  <a:pt x="1128" y="2743"/>
                  <a:pt x="1130" y="2638"/>
                  <a:pt x="1136" y="2533"/>
                </a:cubicBezTo>
                <a:cubicBezTo>
                  <a:pt x="1138" y="2513"/>
                  <a:pt x="1146" y="2433"/>
                  <a:pt x="1149" y="2401"/>
                </a:cubicBezTo>
                <a:lnTo>
                  <a:pt x="1149" y="2401"/>
                </a:lnTo>
                <a:cubicBezTo>
                  <a:pt x="1155" y="2369"/>
                  <a:pt x="1164" y="2316"/>
                  <a:pt x="1166" y="2301"/>
                </a:cubicBezTo>
                <a:cubicBezTo>
                  <a:pt x="1191" y="2189"/>
                  <a:pt x="1225" y="2080"/>
                  <a:pt x="1261" y="1970"/>
                </a:cubicBezTo>
                <a:cubicBezTo>
                  <a:pt x="1267" y="1952"/>
                  <a:pt x="1270" y="1940"/>
                  <a:pt x="1272" y="1933"/>
                </a:cubicBezTo>
                <a:lnTo>
                  <a:pt x="1272" y="1933"/>
                </a:lnTo>
                <a:cubicBezTo>
                  <a:pt x="1276" y="1925"/>
                  <a:pt x="1282" y="1914"/>
                  <a:pt x="1290" y="1898"/>
                </a:cubicBezTo>
                <a:cubicBezTo>
                  <a:pt x="1315" y="1848"/>
                  <a:pt x="1341" y="1797"/>
                  <a:pt x="1370" y="1747"/>
                </a:cubicBezTo>
                <a:cubicBezTo>
                  <a:pt x="1398" y="1698"/>
                  <a:pt x="1429" y="1652"/>
                  <a:pt x="1461" y="1604"/>
                </a:cubicBezTo>
                <a:cubicBezTo>
                  <a:pt x="1470" y="1590"/>
                  <a:pt x="1476" y="1580"/>
                  <a:pt x="1480" y="1574"/>
                </a:cubicBezTo>
                <a:lnTo>
                  <a:pt x="1480" y="1574"/>
                </a:lnTo>
                <a:cubicBezTo>
                  <a:pt x="1484" y="1570"/>
                  <a:pt x="1489" y="1565"/>
                  <a:pt x="1497" y="1557"/>
                </a:cubicBezTo>
                <a:cubicBezTo>
                  <a:pt x="1572" y="1477"/>
                  <a:pt x="1648" y="1401"/>
                  <a:pt x="1728" y="1328"/>
                </a:cubicBezTo>
                <a:cubicBezTo>
                  <a:pt x="1729" y="1327"/>
                  <a:pt x="1729" y="1327"/>
                  <a:pt x="1730" y="1326"/>
                </a:cubicBezTo>
                <a:lnTo>
                  <a:pt x="1730" y="1326"/>
                </a:lnTo>
                <a:cubicBezTo>
                  <a:pt x="1753" y="1312"/>
                  <a:pt x="1774" y="1295"/>
                  <a:pt x="1796" y="1281"/>
                </a:cubicBezTo>
                <a:cubicBezTo>
                  <a:pt x="1846" y="1248"/>
                  <a:pt x="1899" y="1218"/>
                  <a:pt x="1952" y="1191"/>
                </a:cubicBezTo>
                <a:cubicBezTo>
                  <a:pt x="1973" y="1180"/>
                  <a:pt x="1996" y="1170"/>
                  <a:pt x="2015" y="1159"/>
                </a:cubicBezTo>
                <a:cubicBezTo>
                  <a:pt x="2019" y="1157"/>
                  <a:pt x="2023" y="1154"/>
                  <a:pt x="2026" y="1152"/>
                </a:cubicBezTo>
                <a:lnTo>
                  <a:pt x="2026" y="1152"/>
                </a:lnTo>
                <a:cubicBezTo>
                  <a:pt x="2028" y="1152"/>
                  <a:pt x="2030" y="1151"/>
                  <a:pt x="2032" y="1151"/>
                </a:cubicBezTo>
                <a:cubicBezTo>
                  <a:pt x="2093" y="1132"/>
                  <a:pt x="2152" y="1108"/>
                  <a:pt x="2213" y="1092"/>
                </a:cubicBezTo>
                <a:cubicBezTo>
                  <a:pt x="2272" y="1075"/>
                  <a:pt x="2329" y="1064"/>
                  <a:pt x="2388" y="1052"/>
                </a:cubicBezTo>
                <a:cubicBezTo>
                  <a:pt x="2406" y="1047"/>
                  <a:pt x="2452" y="1041"/>
                  <a:pt x="2450" y="1041"/>
                </a:cubicBezTo>
                <a:lnTo>
                  <a:pt x="2450" y="1041"/>
                </a:lnTo>
                <a:cubicBezTo>
                  <a:pt x="2449" y="1041"/>
                  <a:pt x="2434" y="1042"/>
                  <a:pt x="2396" y="1047"/>
                </a:cubicBezTo>
                <a:cubicBezTo>
                  <a:pt x="2438" y="1041"/>
                  <a:pt x="2480" y="1037"/>
                  <a:pt x="2523" y="1035"/>
                </a:cubicBezTo>
                <a:cubicBezTo>
                  <a:pt x="2551" y="1033"/>
                  <a:pt x="2579" y="1028"/>
                  <a:pt x="2607" y="1022"/>
                </a:cubicBezTo>
                <a:lnTo>
                  <a:pt x="2607" y="1022"/>
                </a:lnTo>
                <a:cubicBezTo>
                  <a:pt x="2623" y="1021"/>
                  <a:pt x="2639" y="1018"/>
                  <a:pt x="2655" y="1016"/>
                </a:cubicBezTo>
                <a:cubicBezTo>
                  <a:pt x="2677" y="1012"/>
                  <a:pt x="2699" y="1009"/>
                  <a:pt x="2720" y="1006"/>
                </a:cubicBezTo>
                <a:lnTo>
                  <a:pt x="2720" y="1006"/>
                </a:lnTo>
                <a:cubicBezTo>
                  <a:pt x="2727" y="1005"/>
                  <a:pt x="2777" y="1000"/>
                  <a:pt x="2792" y="999"/>
                </a:cubicBezTo>
                <a:cubicBezTo>
                  <a:pt x="2853" y="995"/>
                  <a:pt x="2917" y="991"/>
                  <a:pt x="2978" y="988"/>
                </a:cubicBezTo>
                <a:cubicBezTo>
                  <a:pt x="2996" y="988"/>
                  <a:pt x="3014" y="988"/>
                  <a:pt x="3032" y="988"/>
                </a:cubicBezTo>
                <a:close/>
                <a:moveTo>
                  <a:pt x="3031" y="0"/>
                </a:moveTo>
                <a:cubicBezTo>
                  <a:pt x="2841" y="0"/>
                  <a:pt x="2651" y="16"/>
                  <a:pt x="2463" y="44"/>
                </a:cubicBezTo>
                <a:lnTo>
                  <a:pt x="2463" y="44"/>
                </a:lnTo>
                <a:cubicBezTo>
                  <a:pt x="1887" y="101"/>
                  <a:pt x="1345" y="305"/>
                  <a:pt x="921" y="715"/>
                </a:cubicBezTo>
                <a:cubicBezTo>
                  <a:pt x="551" y="1073"/>
                  <a:pt x="298" y="1566"/>
                  <a:pt x="199" y="2071"/>
                </a:cubicBezTo>
                <a:cubicBezTo>
                  <a:pt x="1" y="3089"/>
                  <a:pt x="296" y="4250"/>
                  <a:pt x="1128" y="4915"/>
                </a:cubicBezTo>
                <a:cubicBezTo>
                  <a:pt x="1602" y="5295"/>
                  <a:pt x="2207" y="5479"/>
                  <a:pt x="2815" y="5479"/>
                </a:cubicBezTo>
                <a:cubicBezTo>
                  <a:pt x="3435" y="5479"/>
                  <a:pt x="4059" y="5288"/>
                  <a:pt x="4551" y="4917"/>
                </a:cubicBezTo>
                <a:cubicBezTo>
                  <a:pt x="5478" y="4222"/>
                  <a:pt x="5845" y="2981"/>
                  <a:pt x="5529" y="1873"/>
                </a:cubicBezTo>
                <a:cubicBezTo>
                  <a:pt x="5356" y="1275"/>
                  <a:pt x="4989" y="750"/>
                  <a:pt x="4469" y="401"/>
                </a:cubicBezTo>
                <a:cubicBezTo>
                  <a:pt x="4037" y="112"/>
                  <a:pt x="3537" y="0"/>
                  <a:pt x="30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sp>
        <p:nvSpPr>
          <p:cNvPr id="9886" name="Google Shape;9886;p35"/>
          <p:cNvSpPr/>
          <p:nvPr/>
        </p:nvSpPr>
        <p:spPr>
          <a:xfrm>
            <a:off x="1473000" y="4113650"/>
            <a:ext cx="117525" cy="110100"/>
          </a:xfrm>
          <a:custGeom>
            <a:avLst/>
            <a:gdLst/>
            <a:ahLst/>
            <a:cxnLst/>
            <a:rect l="l" t="t" r="r" b="b"/>
            <a:pathLst>
              <a:path w="4701" h="4404" extrusionOk="0">
                <a:moveTo>
                  <a:pt x="2857" y="1059"/>
                </a:moveTo>
                <a:cubicBezTo>
                  <a:pt x="2871" y="1059"/>
                  <a:pt x="2889" y="1066"/>
                  <a:pt x="2907" y="1075"/>
                </a:cubicBezTo>
                <a:lnTo>
                  <a:pt x="2907" y="1075"/>
                </a:lnTo>
                <a:cubicBezTo>
                  <a:pt x="2887" y="1068"/>
                  <a:pt x="2858" y="1059"/>
                  <a:pt x="2857" y="1059"/>
                </a:cubicBezTo>
                <a:close/>
                <a:moveTo>
                  <a:pt x="3421" y="1604"/>
                </a:moveTo>
                <a:cubicBezTo>
                  <a:pt x="3421" y="1622"/>
                  <a:pt x="3425" y="1637"/>
                  <a:pt x="3429" y="1646"/>
                </a:cubicBezTo>
                <a:lnTo>
                  <a:pt x="3429" y="1646"/>
                </a:lnTo>
                <a:cubicBezTo>
                  <a:pt x="3424" y="1631"/>
                  <a:pt x="3421" y="1617"/>
                  <a:pt x="3421" y="1604"/>
                </a:cubicBezTo>
                <a:lnTo>
                  <a:pt x="3421" y="1604"/>
                </a:lnTo>
                <a:cubicBezTo>
                  <a:pt x="3421" y="1604"/>
                  <a:pt x="3421" y="1604"/>
                  <a:pt x="3421" y="1604"/>
                </a:cubicBezTo>
                <a:close/>
                <a:moveTo>
                  <a:pt x="1746" y="3318"/>
                </a:moveTo>
                <a:lnTo>
                  <a:pt x="1746" y="3318"/>
                </a:lnTo>
                <a:cubicBezTo>
                  <a:pt x="1767" y="3326"/>
                  <a:pt x="1805" y="3338"/>
                  <a:pt x="1803" y="3338"/>
                </a:cubicBezTo>
                <a:cubicBezTo>
                  <a:pt x="1802" y="3338"/>
                  <a:pt x="1800" y="3339"/>
                  <a:pt x="1799" y="3339"/>
                </a:cubicBezTo>
                <a:cubicBezTo>
                  <a:pt x="1786" y="3339"/>
                  <a:pt x="1766" y="3330"/>
                  <a:pt x="1746" y="3318"/>
                </a:cubicBezTo>
                <a:close/>
                <a:moveTo>
                  <a:pt x="2463" y="3393"/>
                </a:moveTo>
                <a:cubicBezTo>
                  <a:pt x="2461" y="3393"/>
                  <a:pt x="2458" y="3393"/>
                  <a:pt x="2456" y="3393"/>
                </a:cubicBezTo>
                <a:lnTo>
                  <a:pt x="2456" y="3393"/>
                </a:lnTo>
                <a:cubicBezTo>
                  <a:pt x="2459" y="3393"/>
                  <a:pt x="2461" y="3393"/>
                  <a:pt x="2463" y="3393"/>
                </a:cubicBezTo>
                <a:close/>
                <a:moveTo>
                  <a:pt x="2389" y="989"/>
                </a:moveTo>
                <a:cubicBezTo>
                  <a:pt x="2440" y="989"/>
                  <a:pt x="2490" y="989"/>
                  <a:pt x="2541" y="993"/>
                </a:cubicBezTo>
                <a:cubicBezTo>
                  <a:pt x="2562" y="993"/>
                  <a:pt x="2582" y="997"/>
                  <a:pt x="2603" y="998"/>
                </a:cubicBezTo>
                <a:lnTo>
                  <a:pt x="2603" y="998"/>
                </a:lnTo>
                <a:cubicBezTo>
                  <a:pt x="2682" y="1018"/>
                  <a:pt x="2761" y="1029"/>
                  <a:pt x="2840" y="1054"/>
                </a:cubicBezTo>
                <a:cubicBezTo>
                  <a:pt x="2859" y="1061"/>
                  <a:pt x="2878" y="1069"/>
                  <a:pt x="2895" y="1076"/>
                </a:cubicBezTo>
                <a:cubicBezTo>
                  <a:pt x="2906" y="1079"/>
                  <a:pt x="2914" y="1081"/>
                  <a:pt x="2919" y="1082"/>
                </a:cubicBezTo>
                <a:lnTo>
                  <a:pt x="2919" y="1082"/>
                </a:lnTo>
                <a:cubicBezTo>
                  <a:pt x="2944" y="1096"/>
                  <a:pt x="2969" y="1113"/>
                  <a:pt x="2985" y="1122"/>
                </a:cubicBezTo>
                <a:cubicBezTo>
                  <a:pt x="3017" y="1141"/>
                  <a:pt x="3048" y="1162"/>
                  <a:pt x="3080" y="1181"/>
                </a:cubicBezTo>
                <a:cubicBezTo>
                  <a:pt x="3087" y="1185"/>
                  <a:pt x="3093" y="1189"/>
                  <a:pt x="3098" y="1192"/>
                </a:cubicBezTo>
                <a:lnTo>
                  <a:pt x="3098" y="1192"/>
                </a:lnTo>
                <a:cubicBezTo>
                  <a:pt x="3161" y="1249"/>
                  <a:pt x="3221" y="1304"/>
                  <a:pt x="3276" y="1366"/>
                </a:cubicBezTo>
                <a:cubicBezTo>
                  <a:pt x="3281" y="1373"/>
                  <a:pt x="3285" y="1379"/>
                  <a:pt x="3290" y="1385"/>
                </a:cubicBezTo>
                <a:lnTo>
                  <a:pt x="3290" y="1385"/>
                </a:lnTo>
                <a:cubicBezTo>
                  <a:pt x="3308" y="1414"/>
                  <a:pt x="3331" y="1442"/>
                  <a:pt x="3350" y="1474"/>
                </a:cubicBezTo>
                <a:cubicBezTo>
                  <a:pt x="3369" y="1505"/>
                  <a:pt x="3386" y="1537"/>
                  <a:pt x="3402" y="1568"/>
                </a:cubicBezTo>
                <a:cubicBezTo>
                  <a:pt x="3409" y="1579"/>
                  <a:pt x="3415" y="1591"/>
                  <a:pt x="3421" y="1604"/>
                </a:cubicBezTo>
                <a:lnTo>
                  <a:pt x="3421" y="1604"/>
                </a:lnTo>
                <a:cubicBezTo>
                  <a:pt x="3421" y="1603"/>
                  <a:pt x="3421" y="1601"/>
                  <a:pt x="3421" y="1600"/>
                </a:cubicBezTo>
                <a:lnTo>
                  <a:pt x="3421" y="1600"/>
                </a:lnTo>
                <a:cubicBezTo>
                  <a:pt x="3421" y="1601"/>
                  <a:pt x="3421" y="1603"/>
                  <a:pt x="3421" y="1604"/>
                </a:cubicBezTo>
                <a:lnTo>
                  <a:pt x="3421" y="1604"/>
                </a:lnTo>
                <a:cubicBezTo>
                  <a:pt x="3423" y="1608"/>
                  <a:pt x="3426" y="1613"/>
                  <a:pt x="3428" y="1617"/>
                </a:cubicBezTo>
                <a:cubicBezTo>
                  <a:pt x="3443" y="1647"/>
                  <a:pt x="3443" y="1660"/>
                  <a:pt x="3439" y="1660"/>
                </a:cubicBezTo>
                <a:cubicBezTo>
                  <a:pt x="3437" y="1660"/>
                  <a:pt x="3432" y="1655"/>
                  <a:pt x="3429" y="1646"/>
                </a:cubicBezTo>
                <a:lnTo>
                  <a:pt x="3429" y="1646"/>
                </a:lnTo>
                <a:cubicBezTo>
                  <a:pt x="3444" y="1699"/>
                  <a:pt x="3478" y="1760"/>
                  <a:pt x="3491" y="1802"/>
                </a:cubicBezTo>
                <a:cubicBezTo>
                  <a:pt x="3499" y="1838"/>
                  <a:pt x="3508" y="1874"/>
                  <a:pt x="3516" y="1910"/>
                </a:cubicBezTo>
                <a:cubicBezTo>
                  <a:pt x="3520" y="1933"/>
                  <a:pt x="3525" y="1954"/>
                  <a:pt x="3529" y="1977"/>
                </a:cubicBezTo>
                <a:cubicBezTo>
                  <a:pt x="3534" y="2005"/>
                  <a:pt x="3536" y="2015"/>
                  <a:pt x="3537" y="2015"/>
                </a:cubicBezTo>
                <a:cubicBezTo>
                  <a:pt x="3539" y="2015"/>
                  <a:pt x="3529" y="1942"/>
                  <a:pt x="3525" y="1939"/>
                </a:cubicBezTo>
                <a:lnTo>
                  <a:pt x="3525" y="1939"/>
                </a:lnTo>
                <a:cubicBezTo>
                  <a:pt x="3550" y="1954"/>
                  <a:pt x="3537" y="2142"/>
                  <a:pt x="3537" y="2173"/>
                </a:cubicBezTo>
                <a:cubicBezTo>
                  <a:pt x="3537" y="2215"/>
                  <a:pt x="3535" y="2257"/>
                  <a:pt x="3533" y="2297"/>
                </a:cubicBezTo>
                <a:cubicBezTo>
                  <a:pt x="3532" y="2309"/>
                  <a:pt x="3530" y="2321"/>
                  <a:pt x="3530" y="2332"/>
                </a:cubicBezTo>
                <a:lnTo>
                  <a:pt x="3530" y="2332"/>
                </a:lnTo>
                <a:cubicBezTo>
                  <a:pt x="3515" y="2405"/>
                  <a:pt x="3504" y="2475"/>
                  <a:pt x="3482" y="2546"/>
                </a:cubicBezTo>
                <a:cubicBezTo>
                  <a:pt x="3474" y="2582"/>
                  <a:pt x="3461" y="2618"/>
                  <a:pt x="3449" y="2651"/>
                </a:cubicBezTo>
                <a:cubicBezTo>
                  <a:pt x="3445" y="2664"/>
                  <a:pt x="3440" y="2676"/>
                  <a:pt x="3436" y="2687"/>
                </a:cubicBezTo>
                <a:lnTo>
                  <a:pt x="3436" y="2687"/>
                </a:lnTo>
                <a:cubicBezTo>
                  <a:pt x="3400" y="2753"/>
                  <a:pt x="3369" y="2818"/>
                  <a:pt x="3329" y="2881"/>
                </a:cubicBezTo>
                <a:cubicBezTo>
                  <a:pt x="3324" y="2889"/>
                  <a:pt x="3303" y="2918"/>
                  <a:pt x="3287" y="2941"/>
                </a:cubicBezTo>
                <a:lnTo>
                  <a:pt x="3287" y="2941"/>
                </a:lnTo>
                <a:cubicBezTo>
                  <a:pt x="3267" y="2964"/>
                  <a:pt x="3233" y="3004"/>
                  <a:pt x="3223" y="3014"/>
                </a:cubicBezTo>
                <a:cubicBezTo>
                  <a:pt x="3198" y="3041"/>
                  <a:pt x="3171" y="3068"/>
                  <a:pt x="3141" y="3094"/>
                </a:cubicBezTo>
                <a:cubicBezTo>
                  <a:pt x="3129" y="3108"/>
                  <a:pt x="3114" y="3119"/>
                  <a:pt x="3099" y="3134"/>
                </a:cubicBezTo>
                <a:cubicBezTo>
                  <a:pt x="3075" y="3155"/>
                  <a:pt x="3071" y="3163"/>
                  <a:pt x="3076" y="3163"/>
                </a:cubicBezTo>
                <a:cubicBezTo>
                  <a:pt x="3077" y="3163"/>
                  <a:pt x="3078" y="3163"/>
                  <a:pt x="3079" y="3162"/>
                </a:cubicBezTo>
                <a:lnTo>
                  <a:pt x="3079" y="3162"/>
                </a:lnTo>
                <a:cubicBezTo>
                  <a:pt x="3022" y="3203"/>
                  <a:pt x="2922" y="3245"/>
                  <a:pt x="2888" y="3262"/>
                </a:cubicBezTo>
                <a:cubicBezTo>
                  <a:pt x="2864" y="3275"/>
                  <a:pt x="2802" y="3297"/>
                  <a:pt x="2805" y="3297"/>
                </a:cubicBezTo>
                <a:cubicBezTo>
                  <a:pt x="2807" y="3297"/>
                  <a:pt x="2821" y="3292"/>
                  <a:pt x="2858" y="3281"/>
                </a:cubicBezTo>
                <a:lnTo>
                  <a:pt x="2858" y="3281"/>
                </a:lnTo>
                <a:cubicBezTo>
                  <a:pt x="2819" y="3294"/>
                  <a:pt x="2781" y="3309"/>
                  <a:pt x="2743" y="3323"/>
                </a:cubicBezTo>
                <a:cubicBezTo>
                  <a:pt x="2642" y="3355"/>
                  <a:pt x="2541" y="3376"/>
                  <a:pt x="2438" y="3395"/>
                </a:cubicBezTo>
                <a:cubicBezTo>
                  <a:pt x="2437" y="3395"/>
                  <a:pt x="2437" y="3395"/>
                  <a:pt x="2436" y="3395"/>
                </a:cubicBezTo>
                <a:lnTo>
                  <a:pt x="2436" y="3395"/>
                </a:lnTo>
                <a:cubicBezTo>
                  <a:pt x="2416" y="3397"/>
                  <a:pt x="2395" y="3400"/>
                  <a:pt x="2374" y="3401"/>
                </a:cubicBezTo>
                <a:cubicBezTo>
                  <a:pt x="2330" y="3406"/>
                  <a:pt x="2286" y="3406"/>
                  <a:pt x="2240" y="3408"/>
                </a:cubicBezTo>
                <a:cubicBezTo>
                  <a:pt x="2191" y="3408"/>
                  <a:pt x="2143" y="3406"/>
                  <a:pt x="2094" y="3403"/>
                </a:cubicBezTo>
                <a:cubicBezTo>
                  <a:pt x="2078" y="3402"/>
                  <a:pt x="2063" y="3400"/>
                  <a:pt x="2047" y="3399"/>
                </a:cubicBezTo>
                <a:lnTo>
                  <a:pt x="2047" y="3399"/>
                </a:lnTo>
                <a:cubicBezTo>
                  <a:pt x="1970" y="3377"/>
                  <a:pt x="1891" y="3367"/>
                  <a:pt x="1814" y="3340"/>
                </a:cubicBezTo>
                <a:cubicBezTo>
                  <a:pt x="1797" y="3334"/>
                  <a:pt x="1778" y="3325"/>
                  <a:pt x="1761" y="3321"/>
                </a:cubicBezTo>
                <a:cubicBezTo>
                  <a:pt x="1752" y="3318"/>
                  <a:pt x="1745" y="3316"/>
                  <a:pt x="1741" y="3315"/>
                </a:cubicBezTo>
                <a:lnTo>
                  <a:pt x="1741" y="3315"/>
                </a:lnTo>
                <a:cubicBezTo>
                  <a:pt x="1715" y="3301"/>
                  <a:pt x="1691" y="3283"/>
                  <a:pt x="1679" y="3277"/>
                </a:cubicBezTo>
                <a:cubicBezTo>
                  <a:pt x="1648" y="3260"/>
                  <a:pt x="1618" y="3241"/>
                  <a:pt x="1586" y="3220"/>
                </a:cubicBezTo>
                <a:cubicBezTo>
                  <a:pt x="1572" y="3210"/>
                  <a:pt x="1559" y="3199"/>
                  <a:pt x="1542" y="3191"/>
                </a:cubicBezTo>
                <a:cubicBezTo>
                  <a:pt x="1526" y="3180"/>
                  <a:pt x="1519" y="3175"/>
                  <a:pt x="1519" y="3175"/>
                </a:cubicBezTo>
                <a:lnTo>
                  <a:pt x="1519" y="3175"/>
                </a:lnTo>
                <a:cubicBezTo>
                  <a:pt x="1519" y="3175"/>
                  <a:pt x="1582" y="3218"/>
                  <a:pt x="1580" y="3218"/>
                </a:cubicBezTo>
                <a:cubicBezTo>
                  <a:pt x="1579" y="3218"/>
                  <a:pt x="1579" y="3218"/>
                  <a:pt x="1578" y="3218"/>
                </a:cubicBezTo>
                <a:cubicBezTo>
                  <a:pt x="1541" y="3218"/>
                  <a:pt x="1422" y="3070"/>
                  <a:pt x="1399" y="3045"/>
                </a:cubicBezTo>
                <a:cubicBezTo>
                  <a:pt x="1385" y="3030"/>
                  <a:pt x="1354" y="2977"/>
                  <a:pt x="1351" y="2977"/>
                </a:cubicBezTo>
                <a:cubicBezTo>
                  <a:pt x="1350" y="2977"/>
                  <a:pt x="1353" y="2985"/>
                  <a:pt x="1363" y="3005"/>
                </a:cubicBezTo>
                <a:cubicBezTo>
                  <a:pt x="1372" y="3024"/>
                  <a:pt x="1376" y="3032"/>
                  <a:pt x="1375" y="3032"/>
                </a:cubicBezTo>
                <a:cubicBezTo>
                  <a:pt x="1373" y="3032"/>
                  <a:pt x="1335" y="2962"/>
                  <a:pt x="1325" y="2946"/>
                </a:cubicBezTo>
                <a:cubicBezTo>
                  <a:pt x="1285" y="2881"/>
                  <a:pt x="1252" y="2814"/>
                  <a:pt x="1215" y="2747"/>
                </a:cubicBezTo>
                <a:lnTo>
                  <a:pt x="1215" y="2747"/>
                </a:lnTo>
                <a:cubicBezTo>
                  <a:pt x="1214" y="2744"/>
                  <a:pt x="1213" y="2740"/>
                  <a:pt x="1211" y="2736"/>
                </a:cubicBezTo>
                <a:cubicBezTo>
                  <a:pt x="1199" y="2702"/>
                  <a:pt x="1186" y="2668"/>
                  <a:pt x="1176" y="2634"/>
                </a:cubicBezTo>
                <a:cubicBezTo>
                  <a:pt x="1152" y="2559"/>
                  <a:pt x="1134" y="2481"/>
                  <a:pt x="1119" y="2403"/>
                </a:cubicBezTo>
                <a:cubicBezTo>
                  <a:pt x="1118" y="2401"/>
                  <a:pt x="1118" y="2399"/>
                  <a:pt x="1118" y="2397"/>
                </a:cubicBezTo>
                <a:lnTo>
                  <a:pt x="1118" y="2397"/>
                </a:lnTo>
                <a:cubicBezTo>
                  <a:pt x="1121" y="2365"/>
                  <a:pt x="1108" y="2315"/>
                  <a:pt x="1106" y="2283"/>
                </a:cubicBezTo>
                <a:cubicBezTo>
                  <a:pt x="1102" y="2203"/>
                  <a:pt x="1102" y="2123"/>
                  <a:pt x="1106" y="2042"/>
                </a:cubicBezTo>
                <a:cubicBezTo>
                  <a:pt x="1107" y="2033"/>
                  <a:pt x="1111" y="1998"/>
                  <a:pt x="1114" y="1970"/>
                </a:cubicBezTo>
                <a:lnTo>
                  <a:pt x="1114" y="1970"/>
                </a:lnTo>
                <a:cubicBezTo>
                  <a:pt x="1118" y="1946"/>
                  <a:pt x="1123" y="1911"/>
                  <a:pt x="1125" y="1899"/>
                </a:cubicBezTo>
                <a:cubicBezTo>
                  <a:pt x="1144" y="1813"/>
                  <a:pt x="1169" y="1731"/>
                  <a:pt x="1197" y="1646"/>
                </a:cubicBezTo>
                <a:cubicBezTo>
                  <a:pt x="1199" y="1641"/>
                  <a:pt x="1200" y="1636"/>
                  <a:pt x="1201" y="1632"/>
                </a:cubicBezTo>
                <a:lnTo>
                  <a:pt x="1201" y="1632"/>
                </a:lnTo>
                <a:cubicBezTo>
                  <a:pt x="1203" y="1629"/>
                  <a:pt x="1205" y="1625"/>
                  <a:pt x="1207" y="1621"/>
                </a:cubicBezTo>
                <a:cubicBezTo>
                  <a:pt x="1228" y="1583"/>
                  <a:pt x="1247" y="1545"/>
                  <a:pt x="1268" y="1507"/>
                </a:cubicBezTo>
                <a:cubicBezTo>
                  <a:pt x="1289" y="1469"/>
                  <a:pt x="1315" y="1434"/>
                  <a:pt x="1338" y="1398"/>
                </a:cubicBezTo>
                <a:cubicBezTo>
                  <a:pt x="1341" y="1393"/>
                  <a:pt x="1343" y="1390"/>
                  <a:pt x="1345" y="1386"/>
                </a:cubicBezTo>
                <a:lnTo>
                  <a:pt x="1345" y="1386"/>
                </a:lnTo>
                <a:cubicBezTo>
                  <a:pt x="1346" y="1386"/>
                  <a:pt x="1346" y="1386"/>
                  <a:pt x="1346" y="1385"/>
                </a:cubicBezTo>
                <a:cubicBezTo>
                  <a:pt x="1400" y="1328"/>
                  <a:pt x="1455" y="1276"/>
                  <a:pt x="1512" y="1222"/>
                </a:cubicBezTo>
                <a:lnTo>
                  <a:pt x="1512" y="1222"/>
                </a:lnTo>
                <a:cubicBezTo>
                  <a:pt x="1525" y="1213"/>
                  <a:pt x="1537" y="1203"/>
                  <a:pt x="1551" y="1194"/>
                </a:cubicBezTo>
                <a:cubicBezTo>
                  <a:pt x="1589" y="1170"/>
                  <a:pt x="1629" y="1147"/>
                  <a:pt x="1669" y="1126"/>
                </a:cubicBezTo>
                <a:cubicBezTo>
                  <a:pt x="1681" y="1119"/>
                  <a:pt x="1698" y="1113"/>
                  <a:pt x="1711" y="1105"/>
                </a:cubicBezTo>
                <a:lnTo>
                  <a:pt x="1711" y="1105"/>
                </a:lnTo>
                <a:cubicBezTo>
                  <a:pt x="1754" y="1092"/>
                  <a:pt x="1796" y="1075"/>
                  <a:pt x="1839" y="1063"/>
                </a:cubicBezTo>
                <a:cubicBezTo>
                  <a:pt x="1883" y="1050"/>
                  <a:pt x="1928" y="1042"/>
                  <a:pt x="1972" y="1031"/>
                </a:cubicBezTo>
                <a:cubicBezTo>
                  <a:pt x="1977" y="1030"/>
                  <a:pt x="1984" y="1028"/>
                  <a:pt x="1991" y="1026"/>
                </a:cubicBezTo>
                <a:lnTo>
                  <a:pt x="1991" y="1026"/>
                </a:lnTo>
                <a:cubicBezTo>
                  <a:pt x="2008" y="1025"/>
                  <a:pt x="2026" y="1024"/>
                  <a:pt x="2044" y="1023"/>
                </a:cubicBezTo>
                <a:cubicBezTo>
                  <a:pt x="2066" y="1021"/>
                  <a:pt x="2088" y="1018"/>
                  <a:pt x="2110" y="1014"/>
                </a:cubicBezTo>
                <a:lnTo>
                  <a:pt x="2110" y="1014"/>
                </a:lnTo>
                <a:cubicBezTo>
                  <a:pt x="2131" y="1012"/>
                  <a:pt x="2153" y="1010"/>
                  <a:pt x="2174" y="1006"/>
                </a:cubicBezTo>
                <a:cubicBezTo>
                  <a:pt x="2179" y="1005"/>
                  <a:pt x="2184" y="1004"/>
                  <a:pt x="2190" y="1003"/>
                </a:cubicBezTo>
                <a:lnTo>
                  <a:pt x="2190" y="1003"/>
                </a:lnTo>
                <a:cubicBezTo>
                  <a:pt x="2199" y="1002"/>
                  <a:pt x="2230" y="999"/>
                  <a:pt x="2246" y="998"/>
                </a:cubicBezTo>
                <a:cubicBezTo>
                  <a:pt x="2294" y="993"/>
                  <a:pt x="2341" y="991"/>
                  <a:pt x="2389" y="989"/>
                </a:cubicBezTo>
                <a:close/>
                <a:moveTo>
                  <a:pt x="2432" y="0"/>
                </a:moveTo>
                <a:cubicBezTo>
                  <a:pt x="2284" y="0"/>
                  <a:pt x="2135" y="12"/>
                  <a:pt x="1987" y="33"/>
                </a:cubicBezTo>
                <a:lnTo>
                  <a:pt x="1987" y="33"/>
                </a:lnTo>
                <a:cubicBezTo>
                  <a:pt x="1519" y="79"/>
                  <a:pt x="1082" y="246"/>
                  <a:pt x="740" y="578"/>
                </a:cubicBezTo>
                <a:cubicBezTo>
                  <a:pt x="443" y="863"/>
                  <a:pt x="236" y="1259"/>
                  <a:pt x="158" y="1661"/>
                </a:cubicBezTo>
                <a:cubicBezTo>
                  <a:pt x="0" y="2476"/>
                  <a:pt x="228" y="3406"/>
                  <a:pt x="895" y="3941"/>
                </a:cubicBezTo>
                <a:cubicBezTo>
                  <a:pt x="1282" y="4251"/>
                  <a:pt x="1776" y="4404"/>
                  <a:pt x="2272" y="4404"/>
                </a:cubicBezTo>
                <a:cubicBezTo>
                  <a:pt x="2762" y="4404"/>
                  <a:pt x="3253" y="4255"/>
                  <a:pt x="3645" y="3962"/>
                </a:cubicBezTo>
                <a:cubicBezTo>
                  <a:pt x="4395" y="3401"/>
                  <a:pt x="4700" y="2409"/>
                  <a:pt x="4443" y="1512"/>
                </a:cubicBezTo>
                <a:cubicBezTo>
                  <a:pt x="4304" y="1025"/>
                  <a:pt x="4005" y="604"/>
                  <a:pt x="3584" y="321"/>
                </a:cubicBezTo>
                <a:cubicBezTo>
                  <a:pt x="3238" y="89"/>
                  <a:pt x="2838" y="0"/>
                  <a:pt x="2432" y="0"/>
                </a:cubicBezTo>
                <a:close/>
              </a:path>
            </a:pathLst>
          </a:custGeom>
          <a:solidFill>
            <a:srgbClr val="484F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sp>
        <p:nvSpPr>
          <p:cNvPr id="9887" name="Google Shape;9887;p35"/>
          <p:cNvSpPr/>
          <p:nvPr/>
        </p:nvSpPr>
        <p:spPr>
          <a:xfrm>
            <a:off x="6649225" y="3670850"/>
            <a:ext cx="146125" cy="137000"/>
          </a:xfrm>
          <a:custGeom>
            <a:avLst/>
            <a:gdLst/>
            <a:ahLst/>
            <a:cxnLst/>
            <a:rect l="l" t="t" r="r" b="b"/>
            <a:pathLst>
              <a:path w="5845" h="5480" extrusionOk="0">
                <a:moveTo>
                  <a:pt x="3672" y="1101"/>
                </a:moveTo>
                <a:cubicBezTo>
                  <a:pt x="3677" y="1103"/>
                  <a:pt x="3681" y="1105"/>
                  <a:pt x="3685" y="1107"/>
                </a:cubicBezTo>
                <a:lnTo>
                  <a:pt x="3685" y="1107"/>
                </a:lnTo>
                <a:cubicBezTo>
                  <a:pt x="3681" y="1105"/>
                  <a:pt x="3677" y="1103"/>
                  <a:pt x="3672" y="1101"/>
                </a:cubicBezTo>
                <a:close/>
                <a:moveTo>
                  <a:pt x="3072" y="4464"/>
                </a:moveTo>
                <a:lnTo>
                  <a:pt x="3072" y="4464"/>
                </a:lnTo>
                <a:cubicBezTo>
                  <a:pt x="3071" y="4464"/>
                  <a:pt x="3070" y="4464"/>
                  <a:pt x="3069" y="4464"/>
                </a:cubicBezTo>
                <a:lnTo>
                  <a:pt x="3069" y="4464"/>
                </a:lnTo>
                <a:cubicBezTo>
                  <a:pt x="3070" y="4464"/>
                  <a:pt x="3071" y="4464"/>
                  <a:pt x="3072" y="4464"/>
                </a:cubicBezTo>
                <a:close/>
                <a:moveTo>
                  <a:pt x="3052" y="4466"/>
                </a:moveTo>
                <a:lnTo>
                  <a:pt x="3052" y="4466"/>
                </a:lnTo>
                <a:cubicBezTo>
                  <a:pt x="3035" y="4469"/>
                  <a:pt x="3029" y="4470"/>
                  <a:pt x="3029" y="4470"/>
                </a:cubicBezTo>
                <a:cubicBezTo>
                  <a:pt x="3028" y="4470"/>
                  <a:pt x="3040" y="4468"/>
                  <a:pt x="3052" y="4466"/>
                </a:cubicBezTo>
                <a:close/>
                <a:moveTo>
                  <a:pt x="3036" y="989"/>
                </a:moveTo>
                <a:cubicBezTo>
                  <a:pt x="3084" y="989"/>
                  <a:pt x="3131" y="990"/>
                  <a:pt x="3177" y="992"/>
                </a:cubicBezTo>
                <a:cubicBezTo>
                  <a:pt x="3207" y="994"/>
                  <a:pt x="3236" y="998"/>
                  <a:pt x="3264" y="1000"/>
                </a:cubicBezTo>
                <a:cubicBezTo>
                  <a:pt x="3270" y="1000"/>
                  <a:pt x="3275" y="1000"/>
                  <a:pt x="3280" y="1000"/>
                </a:cubicBezTo>
                <a:lnTo>
                  <a:pt x="3280" y="1000"/>
                </a:lnTo>
                <a:cubicBezTo>
                  <a:pt x="3393" y="1021"/>
                  <a:pt x="3502" y="1045"/>
                  <a:pt x="3611" y="1080"/>
                </a:cubicBezTo>
                <a:cubicBezTo>
                  <a:pt x="3640" y="1091"/>
                  <a:pt x="3708" y="1119"/>
                  <a:pt x="3711" y="1119"/>
                </a:cubicBezTo>
                <a:cubicBezTo>
                  <a:pt x="3711" y="1119"/>
                  <a:pt x="3710" y="1118"/>
                  <a:pt x="3707" y="1117"/>
                </a:cubicBezTo>
                <a:lnTo>
                  <a:pt x="3707" y="1117"/>
                </a:lnTo>
                <a:cubicBezTo>
                  <a:pt x="3752" y="1138"/>
                  <a:pt x="3795" y="1160"/>
                  <a:pt x="3839" y="1186"/>
                </a:cubicBezTo>
                <a:cubicBezTo>
                  <a:pt x="3883" y="1209"/>
                  <a:pt x="3923" y="1236"/>
                  <a:pt x="3965" y="1261"/>
                </a:cubicBezTo>
                <a:cubicBezTo>
                  <a:pt x="3979" y="1270"/>
                  <a:pt x="3990" y="1277"/>
                  <a:pt x="3997" y="1281"/>
                </a:cubicBezTo>
                <a:lnTo>
                  <a:pt x="3997" y="1281"/>
                </a:lnTo>
                <a:cubicBezTo>
                  <a:pt x="4000" y="1284"/>
                  <a:pt x="4004" y="1288"/>
                  <a:pt x="4010" y="1293"/>
                </a:cubicBezTo>
                <a:cubicBezTo>
                  <a:pt x="4096" y="1369"/>
                  <a:pt x="4178" y="1443"/>
                  <a:pt x="4252" y="1531"/>
                </a:cubicBezTo>
                <a:cubicBezTo>
                  <a:pt x="4265" y="1544"/>
                  <a:pt x="4276" y="1558"/>
                  <a:pt x="4288" y="1572"/>
                </a:cubicBezTo>
                <a:lnTo>
                  <a:pt x="4288" y="1572"/>
                </a:lnTo>
                <a:cubicBezTo>
                  <a:pt x="4314" y="1615"/>
                  <a:pt x="4345" y="1659"/>
                  <a:pt x="4374" y="1704"/>
                </a:cubicBezTo>
                <a:cubicBezTo>
                  <a:pt x="4397" y="1744"/>
                  <a:pt x="4422" y="1784"/>
                  <a:pt x="4444" y="1826"/>
                </a:cubicBezTo>
                <a:cubicBezTo>
                  <a:pt x="4456" y="1852"/>
                  <a:pt x="4498" y="1948"/>
                  <a:pt x="4500" y="1948"/>
                </a:cubicBezTo>
                <a:cubicBezTo>
                  <a:pt x="4500" y="1948"/>
                  <a:pt x="4500" y="1947"/>
                  <a:pt x="4500" y="1946"/>
                </a:cubicBezTo>
                <a:lnTo>
                  <a:pt x="4500" y="1946"/>
                </a:lnTo>
                <a:cubicBezTo>
                  <a:pt x="4527" y="2021"/>
                  <a:pt x="4553" y="2096"/>
                  <a:pt x="4574" y="2174"/>
                </a:cubicBezTo>
                <a:cubicBezTo>
                  <a:pt x="4587" y="2220"/>
                  <a:pt x="4597" y="2266"/>
                  <a:pt x="4608" y="2315"/>
                </a:cubicBezTo>
                <a:cubicBezTo>
                  <a:pt x="4614" y="2346"/>
                  <a:pt x="4627" y="2444"/>
                  <a:pt x="4628" y="2444"/>
                </a:cubicBezTo>
                <a:cubicBezTo>
                  <a:pt x="4629" y="2444"/>
                  <a:pt x="4628" y="2430"/>
                  <a:pt x="4625" y="2395"/>
                </a:cubicBezTo>
                <a:lnTo>
                  <a:pt x="4625" y="2395"/>
                </a:lnTo>
                <a:cubicBezTo>
                  <a:pt x="4635" y="2498"/>
                  <a:pt x="4644" y="2599"/>
                  <a:pt x="4642" y="2702"/>
                </a:cubicBezTo>
                <a:cubicBezTo>
                  <a:pt x="4642" y="2757"/>
                  <a:pt x="4639" y="2812"/>
                  <a:pt x="4635" y="2867"/>
                </a:cubicBezTo>
                <a:cubicBezTo>
                  <a:pt x="4633" y="2890"/>
                  <a:pt x="4631" y="2915"/>
                  <a:pt x="4629" y="2938"/>
                </a:cubicBezTo>
                <a:cubicBezTo>
                  <a:pt x="4629" y="2941"/>
                  <a:pt x="4629" y="2943"/>
                  <a:pt x="4629" y="2945"/>
                </a:cubicBezTo>
                <a:lnTo>
                  <a:pt x="4629" y="2945"/>
                </a:lnTo>
                <a:cubicBezTo>
                  <a:pt x="4610" y="3044"/>
                  <a:pt x="4592" y="3139"/>
                  <a:pt x="4564" y="3235"/>
                </a:cubicBezTo>
                <a:cubicBezTo>
                  <a:pt x="4551" y="3282"/>
                  <a:pt x="4536" y="3328"/>
                  <a:pt x="4519" y="3372"/>
                </a:cubicBezTo>
                <a:cubicBezTo>
                  <a:pt x="4511" y="3396"/>
                  <a:pt x="4503" y="3419"/>
                  <a:pt x="4494" y="3442"/>
                </a:cubicBezTo>
                <a:cubicBezTo>
                  <a:pt x="4493" y="3445"/>
                  <a:pt x="4492" y="3448"/>
                  <a:pt x="4491" y="3451"/>
                </a:cubicBezTo>
                <a:lnTo>
                  <a:pt x="4491" y="3451"/>
                </a:lnTo>
                <a:cubicBezTo>
                  <a:pt x="4490" y="3453"/>
                  <a:pt x="4489" y="3455"/>
                  <a:pt x="4488" y="3457"/>
                </a:cubicBezTo>
                <a:cubicBezTo>
                  <a:pt x="4439" y="3543"/>
                  <a:pt x="4399" y="3629"/>
                  <a:pt x="4345" y="3714"/>
                </a:cubicBezTo>
                <a:cubicBezTo>
                  <a:pt x="4335" y="3728"/>
                  <a:pt x="4281" y="3805"/>
                  <a:pt x="4270" y="3821"/>
                </a:cubicBezTo>
                <a:lnTo>
                  <a:pt x="4270" y="3821"/>
                </a:lnTo>
                <a:cubicBezTo>
                  <a:pt x="4265" y="3827"/>
                  <a:pt x="4261" y="3833"/>
                  <a:pt x="4258" y="3836"/>
                </a:cubicBezTo>
                <a:cubicBezTo>
                  <a:pt x="4233" y="3863"/>
                  <a:pt x="4210" y="3891"/>
                  <a:pt x="4184" y="3918"/>
                </a:cubicBezTo>
                <a:cubicBezTo>
                  <a:pt x="4149" y="3956"/>
                  <a:pt x="4113" y="3990"/>
                  <a:pt x="4077" y="4025"/>
                </a:cubicBezTo>
                <a:cubicBezTo>
                  <a:pt x="4063" y="4038"/>
                  <a:pt x="3976" y="4107"/>
                  <a:pt x="3979" y="4107"/>
                </a:cubicBezTo>
                <a:cubicBezTo>
                  <a:pt x="3979" y="4107"/>
                  <a:pt x="3980" y="4107"/>
                  <a:pt x="3980" y="4107"/>
                </a:cubicBezTo>
                <a:lnTo>
                  <a:pt x="3980" y="4107"/>
                </a:lnTo>
                <a:cubicBezTo>
                  <a:pt x="3895" y="4167"/>
                  <a:pt x="3805" y="4221"/>
                  <a:pt x="3713" y="4270"/>
                </a:cubicBezTo>
                <a:cubicBezTo>
                  <a:pt x="3690" y="4281"/>
                  <a:pt x="3603" y="4321"/>
                  <a:pt x="3608" y="4321"/>
                </a:cubicBezTo>
                <a:cubicBezTo>
                  <a:pt x="3609" y="4321"/>
                  <a:pt x="3610" y="4320"/>
                  <a:pt x="3614" y="4319"/>
                </a:cubicBezTo>
                <a:lnTo>
                  <a:pt x="3614" y="4319"/>
                </a:lnTo>
                <a:cubicBezTo>
                  <a:pt x="3570" y="4336"/>
                  <a:pt x="3525" y="4351"/>
                  <a:pt x="3481" y="4365"/>
                </a:cubicBezTo>
                <a:cubicBezTo>
                  <a:pt x="3350" y="4407"/>
                  <a:pt x="3217" y="4438"/>
                  <a:pt x="3080" y="4461"/>
                </a:cubicBezTo>
                <a:cubicBezTo>
                  <a:pt x="3073" y="4463"/>
                  <a:pt x="3067" y="4464"/>
                  <a:pt x="3061" y="4465"/>
                </a:cubicBezTo>
                <a:lnTo>
                  <a:pt x="3061" y="4465"/>
                </a:lnTo>
                <a:cubicBezTo>
                  <a:pt x="3027" y="4468"/>
                  <a:pt x="2993" y="4470"/>
                  <a:pt x="2958" y="4474"/>
                </a:cubicBezTo>
                <a:cubicBezTo>
                  <a:pt x="2899" y="4478"/>
                  <a:pt x="2840" y="4480"/>
                  <a:pt x="2779" y="4480"/>
                </a:cubicBezTo>
                <a:cubicBezTo>
                  <a:pt x="2762" y="4481"/>
                  <a:pt x="2745" y="4481"/>
                  <a:pt x="2728" y="4481"/>
                </a:cubicBezTo>
                <a:cubicBezTo>
                  <a:pt x="2682" y="4481"/>
                  <a:pt x="2635" y="4479"/>
                  <a:pt x="2588" y="4476"/>
                </a:cubicBezTo>
                <a:cubicBezTo>
                  <a:pt x="2560" y="4474"/>
                  <a:pt x="2533" y="4470"/>
                  <a:pt x="2505" y="4468"/>
                </a:cubicBezTo>
                <a:cubicBezTo>
                  <a:pt x="2503" y="4468"/>
                  <a:pt x="2500" y="4468"/>
                  <a:pt x="2498" y="4467"/>
                </a:cubicBezTo>
                <a:lnTo>
                  <a:pt x="2498" y="4467"/>
                </a:lnTo>
                <a:cubicBezTo>
                  <a:pt x="2389" y="4444"/>
                  <a:pt x="2284" y="4423"/>
                  <a:pt x="2179" y="4388"/>
                </a:cubicBezTo>
                <a:cubicBezTo>
                  <a:pt x="2150" y="4378"/>
                  <a:pt x="2089" y="4350"/>
                  <a:pt x="2086" y="4350"/>
                </a:cubicBezTo>
                <a:lnTo>
                  <a:pt x="2086" y="4350"/>
                </a:lnTo>
                <a:cubicBezTo>
                  <a:pt x="2085" y="4350"/>
                  <a:pt x="2095" y="4356"/>
                  <a:pt x="2126" y="4371"/>
                </a:cubicBezTo>
                <a:cubicBezTo>
                  <a:pt x="2071" y="4346"/>
                  <a:pt x="2017" y="4318"/>
                  <a:pt x="1964" y="4289"/>
                </a:cubicBezTo>
                <a:cubicBezTo>
                  <a:pt x="1924" y="4266"/>
                  <a:pt x="1884" y="4240"/>
                  <a:pt x="1844" y="4215"/>
                </a:cubicBezTo>
                <a:cubicBezTo>
                  <a:pt x="1818" y="4198"/>
                  <a:pt x="1769" y="4158"/>
                  <a:pt x="1768" y="4158"/>
                </a:cubicBezTo>
                <a:lnTo>
                  <a:pt x="1768" y="4158"/>
                </a:lnTo>
                <a:cubicBezTo>
                  <a:pt x="1768" y="4158"/>
                  <a:pt x="1777" y="4166"/>
                  <a:pt x="1804" y="4190"/>
                </a:cubicBezTo>
                <a:cubicBezTo>
                  <a:pt x="1720" y="4116"/>
                  <a:pt x="1637" y="4044"/>
                  <a:pt x="1564" y="3960"/>
                </a:cubicBezTo>
                <a:cubicBezTo>
                  <a:pt x="1558" y="3953"/>
                  <a:pt x="1523" y="3910"/>
                  <a:pt x="1505" y="3887"/>
                </a:cubicBezTo>
                <a:lnTo>
                  <a:pt x="1505" y="3887"/>
                </a:lnTo>
                <a:cubicBezTo>
                  <a:pt x="1486" y="3860"/>
                  <a:pt x="1451" y="3810"/>
                  <a:pt x="1444" y="3800"/>
                </a:cubicBezTo>
                <a:cubicBezTo>
                  <a:pt x="1389" y="3712"/>
                  <a:pt x="1345" y="3617"/>
                  <a:pt x="1294" y="3526"/>
                </a:cubicBezTo>
                <a:cubicBezTo>
                  <a:pt x="1292" y="3522"/>
                  <a:pt x="1290" y="3518"/>
                  <a:pt x="1288" y="3515"/>
                </a:cubicBezTo>
                <a:lnTo>
                  <a:pt x="1288" y="3515"/>
                </a:lnTo>
                <a:cubicBezTo>
                  <a:pt x="1286" y="3508"/>
                  <a:pt x="1282" y="3497"/>
                  <a:pt x="1277" y="3484"/>
                </a:cubicBezTo>
                <a:cubicBezTo>
                  <a:pt x="1262" y="3440"/>
                  <a:pt x="1246" y="3398"/>
                  <a:pt x="1231" y="3353"/>
                </a:cubicBezTo>
                <a:cubicBezTo>
                  <a:pt x="1199" y="3252"/>
                  <a:pt x="1174" y="3149"/>
                  <a:pt x="1155" y="3046"/>
                </a:cubicBezTo>
                <a:cubicBezTo>
                  <a:pt x="1149" y="3013"/>
                  <a:pt x="1144" y="2955"/>
                  <a:pt x="1143" y="2955"/>
                </a:cubicBezTo>
                <a:lnTo>
                  <a:pt x="1143" y="2955"/>
                </a:lnTo>
                <a:cubicBezTo>
                  <a:pt x="1143" y="2955"/>
                  <a:pt x="1144" y="2969"/>
                  <a:pt x="1147" y="3006"/>
                </a:cubicBezTo>
                <a:cubicBezTo>
                  <a:pt x="1142" y="2953"/>
                  <a:pt x="1136" y="2900"/>
                  <a:pt x="1134" y="2848"/>
                </a:cubicBezTo>
                <a:cubicBezTo>
                  <a:pt x="1128" y="2742"/>
                  <a:pt x="1128" y="2637"/>
                  <a:pt x="1134" y="2532"/>
                </a:cubicBezTo>
                <a:cubicBezTo>
                  <a:pt x="1135" y="2514"/>
                  <a:pt x="1144" y="2437"/>
                  <a:pt x="1147" y="2404"/>
                </a:cubicBezTo>
                <a:lnTo>
                  <a:pt x="1147" y="2404"/>
                </a:lnTo>
                <a:cubicBezTo>
                  <a:pt x="1152" y="2372"/>
                  <a:pt x="1162" y="2318"/>
                  <a:pt x="1166" y="2302"/>
                </a:cubicBezTo>
                <a:cubicBezTo>
                  <a:pt x="1189" y="2188"/>
                  <a:pt x="1222" y="2081"/>
                  <a:pt x="1260" y="1969"/>
                </a:cubicBezTo>
                <a:cubicBezTo>
                  <a:pt x="1266" y="1952"/>
                  <a:pt x="1270" y="1941"/>
                  <a:pt x="1272" y="1933"/>
                </a:cubicBezTo>
                <a:lnTo>
                  <a:pt x="1272" y="1933"/>
                </a:lnTo>
                <a:cubicBezTo>
                  <a:pt x="1276" y="1926"/>
                  <a:pt x="1282" y="1915"/>
                  <a:pt x="1290" y="1900"/>
                </a:cubicBezTo>
                <a:cubicBezTo>
                  <a:pt x="1315" y="1849"/>
                  <a:pt x="1340" y="1797"/>
                  <a:pt x="1368" y="1748"/>
                </a:cubicBezTo>
                <a:cubicBezTo>
                  <a:pt x="1397" y="1700"/>
                  <a:pt x="1429" y="1651"/>
                  <a:pt x="1460" y="1605"/>
                </a:cubicBezTo>
                <a:cubicBezTo>
                  <a:pt x="1471" y="1589"/>
                  <a:pt x="1477" y="1579"/>
                  <a:pt x="1481" y="1572"/>
                </a:cubicBezTo>
                <a:lnTo>
                  <a:pt x="1481" y="1572"/>
                </a:lnTo>
                <a:cubicBezTo>
                  <a:pt x="1485" y="1568"/>
                  <a:pt x="1490" y="1563"/>
                  <a:pt x="1496" y="1556"/>
                </a:cubicBezTo>
                <a:cubicBezTo>
                  <a:pt x="1571" y="1480"/>
                  <a:pt x="1645" y="1406"/>
                  <a:pt x="1723" y="1331"/>
                </a:cubicBezTo>
                <a:lnTo>
                  <a:pt x="1723" y="1331"/>
                </a:lnTo>
                <a:cubicBezTo>
                  <a:pt x="1723" y="1331"/>
                  <a:pt x="1724" y="1331"/>
                  <a:pt x="1724" y="1331"/>
                </a:cubicBezTo>
                <a:cubicBezTo>
                  <a:pt x="1747" y="1314"/>
                  <a:pt x="1770" y="1297"/>
                  <a:pt x="1795" y="1280"/>
                </a:cubicBezTo>
                <a:cubicBezTo>
                  <a:pt x="1846" y="1249"/>
                  <a:pt x="1897" y="1219"/>
                  <a:pt x="1949" y="1192"/>
                </a:cubicBezTo>
                <a:cubicBezTo>
                  <a:pt x="1970" y="1179"/>
                  <a:pt x="1993" y="1171"/>
                  <a:pt x="2015" y="1158"/>
                </a:cubicBezTo>
                <a:cubicBezTo>
                  <a:pt x="2019" y="1156"/>
                  <a:pt x="2023" y="1153"/>
                  <a:pt x="2026" y="1151"/>
                </a:cubicBezTo>
                <a:lnTo>
                  <a:pt x="2026" y="1151"/>
                </a:lnTo>
                <a:cubicBezTo>
                  <a:pt x="2028" y="1151"/>
                  <a:pt x="2030" y="1150"/>
                  <a:pt x="2031" y="1150"/>
                </a:cubicBezTo>
                <a:cubicBezTo>
                  <a:pt x="2092" y="1131"/>
                  <a:pt x="2151" y="1108"/>
                  <a:pt x="2213" y="1091"/>
                </a:cubicBezTo>
                <a:cubicBezTo>
                  <a:pt x="2269" y="1076"/>
                  <a:pt x="2328" y="1066"/>
                  <a:pt x="2385" y="1051"/>
                </a:cubicBezTo>
                <a:cubicBezTo>
                  <a:pt x="2395" y="1049"/>
                  <a:pt x="2412" y="1046"/>
                  <a:pt x="2426" y="1043"/>
                </a:cubicBezTo>
                <a:lnTo>
                  <a:pt x="2426" y="1043"/>
                </a:lnTo>
                <a:cubicBezTo>
                  <a:pt x="2457" y="1040"/>
                  <a:pt x="2490" y="1037"/>
                  <a:pt x="2522" y="1034"/>
                </a:cubicBezTo>
                <a:cubicBezTo>
                  <a:pt x="2545" y="1032"/>
                  <a:pt x="2568" y="1029"/>
                  <a:pt x="2590" y="1025"/>
                </a:cubicBezTo>
                <a:lnTo>
                  <a:pt x="2590" y="1025"/>
                </a:lnTo>
                <a:cubicBezTo>
                  <a:pt x="2612" y="1023"/>
                  <a:pt x="2633" y="1021"/>
                  <a:pt x="2655" y="1017"/>
                </a:cubicBezTo>
                <a:cubicBezTo>
                  <a:pt x="2687" y="1011"/>
                  <a:pt x="2720" y="1004"/>
                  <a:pt x="2754" y="1000"/>
                </a:cubicBezTo>
                <a:lnTo>
                  <a:pt x="2754" y="1000"/>
                </a:lnTo>
                <a:cubicBezTo>
                  <a:pt x="2725" y="1004"/>
                  <a:pt x="2717" y="1006"/>
                  <a:pt x="2719" y="1006"/>
                </a:cubicBezTo>
                <a:cubicBezTo>
                  <a:pt x="2724" y="1006"/>
                  <a:pt x="2776" y="1000"/>
                  <a:pt x="2790" y="998"/>
                </a:cubicBezTo>
                <a:cubicBezTo>
                  <a:pt x="2853" y="996"/>
                  <a:pt x="2914" y="990"/>
                  <a:pt x="2977" y="990"/>
                </a:cubicBezTo>
                <a:cubicBezTo>
                  <a:pt x="2997" y="989"/>
                  <a:pt x="3017" y="989"/>
                  <a:pt x="3036" y="989"/>
                </a:cubicBezTo>
                <a:close/>
                <a:moveTo>
                  <a:pt x="3033" y="0"/>
                </a:moveTo>
                <a:cubicBezTo>
                  <a:pt x="2855" y="0"/>
                  <a:pt x="2675" y="14"/>
                  <a:pt x="2498" y="40"/>
                </a:cubicBezTo>
                <a:lnTo>
                  <a:pt x="2498" y="40"/>
                </a:lnTo>
                <a:cubicBezTo>
                  <a:pt x="1906" y="92"/>
                  <a:pt x="1353" y="298"/>
                  <a:pt x="921" y="716"/>
                </a:cubicBezTo>
                <a:cubicBezTo>
                  <a:pt x="548" y="1074"/>
                  <a:pt x="295" y="1567"/>
                  <a:pt x="199" y="2073"/>
                </a:cubicBezTo>
                <a:cubicBezTo>
                  <a:pt x="1" y="3090"/>
                  <a:pt x="293" y="4249"/>
                  <a:pt x="1125" y="4914"/>
                </a:cubicBezTo>
                <a:cubicBezTo>
                  <a:pt x="1601" y="5295"/>
                  <a:pt x="2207" y="5480"/>
                  <a:pt x="2815" y="5480"/>
                </a:cubicBezTo>
                <a:cubicBezTo>
                  <a:pt x="3434" y="5480"/>
                  <a:pt x="4057" y="5289"/>
                  <a:pt x="4549" y="4919"/>
                </a:cubicBezTo>
                <a:cubicBezTo>
                  <a:pt x="5476" y="4221"/>
                  <a:pt x="5844" y="2983"/>
                  <a:pt x="5526" y="1874"/>
                </a:cubicBezTo>
                <a:cubicBezTo>
                  <a:pt x="5354" y="1274"/>
                  <a:pt x="4987" y="750"/>
                  <a:pt x="4469" y="402"/>
                </a:cubicBezTo>
                <a:cubicBezTo>
                  <a:pt x="4038" y="112"/>
                  <a:pt x="3538" y="0"/>
                  <a:pt x="30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grpSp>
        <p:nvGrpSpPr>
          <p:cNvPr id="9888" name="Google Shape;9888;p35"/>
          <p:cNvGrpSpPr/>
          <p:nvPr/>
        </p:nvGrpSpPr>
        <p:grpSpPr>
          <a:xfrm>
            <a:off x="7595381" y="3569240"/>
            <a:ext cx="1356637" cy="1528669"/>
            <a:chOff x="6638425" y="262025"/>
            <a:chExt cx="1356637" cy="1528669"/>
          </a:xfrm>
        </p:grpSpPr>
        <p:sp>
          <p:nvSpPr>
            <p:cNvPr id="9889" name="Google Shape;9889;p35"/>
            <p:cNvSpPr/>
            <p:nvPr/>
          </p:nvSpPr>
          <p:spPr>
            <a:xfrm>
              <a:off x="6766473" y="490494"/>
              <a:ext cx="1228589" cy="1300201"/>
            </a:xfrm>
            <a:custGeom>
              <a:avLst/>
              <a:gdLst/>
              <a:ahLst/>
              <a:cxnLst/>
              <a:rect l="l" t="t" r="r" b="b"/>
              <a:pathLst>
                <a:path w="34244" h="36240" extrusionOk="0">
                  <a:moveTo>
                    <a:pt x="10629" y="0"/>
                  </a:moveTo>
                  <a:cubicBezTo>
                    <a:pt x="9833" y="0"/>
                    <a:pt x="0" y="8812"/>
                    <a:pt x="284" y="9136"/>
                  </a:cubicBezTo>
                  <a:cubicBezTo>
                    <a:pt x="8459" y="18463"/>
                    <a:pt x="17432" y="27584"/>
                    <a:pt x="26416" y="36131"/>
                  </a:cubicBezTo>
                  <a:cubicBezTo>
                    <a:pt x="26496" y="36207"/>
                    <a:pt x="26692" y="36240"/>
                    <a:pt x="26890" y="36240"/>
                  </a:cubicBezTo>
                  <a:cubicBezTo>
                    <a:pt x="27102" y="36240"/>
                    <a:pt x="27316" y="36202"/>
                    <a:pt x="27390" y="36139"/>
                  </a:cubicBezTo>
                  <a:cubicBezTo>
                    <a:pt x="28573" y="35143"/>
                    <a:pt x="33730" y="30702"/>
                    <a:pt x="34136" y="30195"/>
                  </a:cubicBezTo>
                  <a:cubicBezTo>
                    <a:pt x="34243" y="30058"/>
                    <a:pt x="34206" y="29531"/>
                    <a:pt x="34110" y="29380"/>
                  </a:cubicBezTo>
                  <a:cubicBezTo>
                    <a:pt x="31722" y="25670"/>
                    <a:pt x="15163" y="5150"/>
                    <a:pt x="10670" y="15"/>
                  </a:cubicBezTo>
                  <a:cubicBezTo>
                    <a:pt x="10662" y="5"/>
                    <a:pt x="10648" y="0"/>
                    <a:pt x="106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sp>
          <p:nvSpPr>
            <p:cNvPr id="9890" name="Google Shape;9890;p35"/>
            <p:cNvSpPr/>
            <p:nvPr/>
          </p:nvSpPr>
          <p:spPr>
            <a:xfrm>
              <a:off x="6638425" y="262025"/>
              <a:ext cx="134038" cy="172571"/>
            </a:xfrm>
            <a:custGeom>
              <a:avLst/>
              <a:gdLst/>
              <a:ahLst/>
              <a:cxnLst/>
              <a:rect l="l" t="t" r="r" b="b"/>
              <a:pathLst>
                <a:path w="3736" h="4810" extrusionOk="0">
                  <a:moveTo>
                    <a:pt x="912" y="0"/>
                  </a:moveTo>
                  <a:cubicBezTo>
                    <a:pt x="834" y="0"/>
                    <a:pt x="757" y="35"/>
                    <a:pt x="716" y="108"/>
                  </a:cubicBezTo>
                  <a:cubicBezTo>
                    <a:pt x="338" y="770"/>
                    <a:pt x="249" y="1520"/>
                    <a:pt x="34" y="2240"/>
                  </a:cubicBezTo>
                  <a:cubicBezTo>
                    <a:pt x="0" y="2357"/>
                    <a:pt x="50" y="2450"/>
                    <a:pt x="125" y="2506"/>
                  </a:cubicBezTo>
                  <a:cubicBezTo>
                    <a:pt x="135" y="2526"/>
                    <a:pt x="143" y="2548"/>
                    <a:pt x="161" y="2568"/>
                  </a:cubicBezTo>
                  <a:cubicBezTo>
                    <a:pt x="698" y="3192"/>
                    <a:pt x="1384" y="3997"/>
                    <a:pt x="2006" y="4554"/>
                  </a:cubicBezTo>
                  <a:cubicBezTo>
                    <a:pt x="2209" y="4735"/>
                    <a:pt x="2367" y="4809"/>
                    <a:pt x="2504" y="4809"/>
                  </a:cubicBezTo>
                  <a:cubicBezTo>
                    <a:pt x="2785" y="4809"/>
                    <a:pt x="2972" y="4495"/>
                    <a:pt x="3259" y="4156"/>
                  </a:cubicBezTo>
                  <a:cubicBezTo>
                    <a:pt x="3736" y="3592"/>
                    <a:pt x="3718" y="3198"/>
                    <a:pt x="3271" y="2645"/>
                  </a:cubicBezTo>
                  <a:cubicBezTo>
                    <a:pt x="2569" y="1776"/>
                    <a:pt x="1833" y="927"/>
                    <a:pt x="1102" y="82"/>
                  </a:cubicBezTo>
                  <a:cubicBezTo>
                    <a:pt x="1054" y="29"/>
                    <a:pt x="983" y="0"/>
                    <a:pt x="91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sp>
          <p:nvSpPr>
            <p:cNvPr id="9891" name="Google Shape;9891;p35"/>
            <p:cNvSpPr/>
            <p:nvPr/>
          </p:nvSpPr>
          <p:spPr>
            <a:xfrm>
              <a:off x="6664042" y="326999"/>
              <a:ext cx="482409" cy="485494"/>
            </a:xfrm>
            <a:custGeom>
              <a:avLst/>
              <a:gdLst/>
              <a:ahLst/>
              <a:cxnLst/>
              <a:rect l="l" t="t" r="r" b="b"/>
              <a:pathLst>
                <a:path w="13446" h="13532" extrusionOk="0">
                  <a:moveTo>
                    <a:pt x="2810" y="0"/>
                  </a:moveTo>
                  <a:cubicBezTo>
                    <a:pt x="2498" y="0"/>
                    <a:pt x="0" y="2309"/>
                    <a:pt x="67" y="2417"/>
                  </a:cubicBezTo>
                  <a:cubicBezTo>
                    <a:pt x="435" y="3003"/>
                    <a:pt x="1087" y="3588"/>
                    <a:pt x="1527" y="4117"/>
                  </a:cubicBezTo>
                  <a:cubicBezTo>
                    <a:pt x="2258" y="4997"/>
                    <a:pt x="2746" y="6087"/>
                    <a:pt x="3089" y="7170"/>
                  </a:cubicBezTo>
                  <a:cubicBezTo>
                    <a:pt x="3662" y="8980"/>
                    <a:pt x="3797" y="11288"/>
                    <a:pt x="3201" y="13105"/>
                  </a:cubicBezTo>
                  <a:cubicBezTo>
                    <a:pt x="3169" y="13200"/>
                    <a:pt x="3199" y="13278"/>
                    <a:pt x="3252" y="13334"/>
                  </a:cubicBezTo>
                  <a:cubicBezTo>
                    <a:pt x="3280" y="13441"/>
                    <a:pt x="3384" y="13532"/>
                    <a:pt x="3499" y="13532"/>
                  </a:cubicBezTo>
                  <a:cubicBezTo>
                    <a:pt x="3548" y="13532"/>
                    <a:pt x="3599" y="13515"/>
                    <a:pt x="3648" y="13477"/>
                  </a:cubicBezTo>
                  <a:cubicBezTo>
                    <a:pt x="5565" y="11954"/>
                    <a:pt x="13042" y="5469"/>
                    <a:pt x="13372" y="4834"/>
                  </a:cubicBezTo>
                  <a:cubicBezTo>
                    <a:pt x="13406" y="4773"/>
                    <a:pt x="13406" y="4711"/>
                    <a:pt x="13392" y="4655"/>
                  </a:cubicBezTo>
                  <a:cubicBezTo>
                    <a:pt x="13446" y="4522"/>
                    <a:pt x="13384" y="4325"/>
                    <a:pt x="13197" y="4290"/>
                  </a:cubicBezTo>
                  <a:cubicBezTo>
                    <a:pt x="13022" y="4255"/>
                    <a:pt x="12847" y="4241"/>
                    <a:pt x="12672" y="4241"/>
                  </a:cubicBezTo>
                  <a:cubicBezTo>
                    <a:pt x="12227" y="4241"/>
                    <a:pt x="11783" y="4332"/>
                    <a:pt x="11342" y="4409"/>
                  </a:cubicBezTo>
                  <a:cubicBezTo>
                    <a:pt x="10969" y="4474"/>
                    <a:pt x="10579" y="4505"/>
                    <a:pt x="10182" y="4505"/>
                  </a:cubicBezTo>
                  <a:cubicBezTo>
                    <a:pt x="9292" y="4505"/>
                    <a:pt x="8374" y="4351"/>
                    <a:pt x="7565" y="4097"/>
                  </a:cubicBezTo>
                  <a:cubicBezTo>
                    <a:pt x="5539" y="3462"/>
                    <a:pt x="4175" y="1546"/>
                    <a:pt x="2835" y="9"/>
                  </a:cubicBezTo>
                  <a:cubicBezTo>
                    <a:pt x="2830" y="3"/>
                    <a:pt x="2821" y="0"/>
                    <a:pt x="28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sp>
          <p:nvSpPr>
            <p:cNvPr id="9892" name="Google Shape;9892;p35"/>
            <p:cNvSpPr/>
            <p:nvPr/>
          </p:nvSpPr>
          <p:spPr>
            <a:xfrm>
              <a:off x="6765827" y="474528"/>
              <a:ext cx="399891" cy="351671"/>
            </a:xfrm>
            <a:custGeom>
              <a:avLst/>
              <a:gdLst/>
              <a:ahLst/>
              <a:cxnLst/>
              <a:rect l="l" t="t" r="r" b="b"/>
              <a:pathLst>
                <a:path w="11146" h="9802" extrusionOk="0">
                  <a:moveTo>
                    <a:pt x="10393" y="1"/>
                  </a:moveTo>
                  <a:cubicBezTo>
                    <a:pt x="10112" y="1"/>
                    <a:pt x="3443" y="6015"/>
                    <a:pt x="280" y="8943"/>
                  </a:cubicBezTo>
                  <a:cubicBezTo>
                    <a:pt x="235" y="8985"/>
                    <a:pt x="201" y="9029"/>
                    <a:pt x="175" y="9076"/>
                  </a:cubicBezTo>
                  <a:cubicBezTo>
                    <a:pt x="0" y="9400"/>
                    <a:pt x="285" y="9802"/>
                    <a:pt x="614" y="9802"/>
                  </a:cubicBezTo>
                  <a:cubicBezTo>
                    <a:pt x="715" y="9802"/>
                    <a:pt x="821" y="9763"/>
                    <a:pt x="918" y="9673"/>
                  </a:cubicBezTo>
                  <a:cubicBezTo>
                    <a:pt x="4167" y="6667"/>
                    <a:pt x="7358" y="3625"/>
                    <a:pt x="10809" y="857"/>
                  </a:cubicBezTo>
                  <a:cubicBezTo>
                    <a:pt x="11145" y="589"/>
                    <a:pt x="10931" y="36"/>
                    <a:pt x="10521" y="9"/>
                  </a:cubicBezTo>
                  <a:lnTo>
                    <a:pt x="10394" y="1"/>
                  </a:lnTo>
                  <a:cubicBezTo>
                    <a:pt x="10394" y="1"/>
                    <a:pt x="10393" y="1"/>
                    <a:pt x="103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grpSp>
      <p:pic>
        <p:nvPicPr>
          <p:cNvPr id="3" name="Picture 2">
            <a:extLst>
              <a:ext uri="{FF2B5EF4-FFF2-40B4-BE49-F238E27FC236}">
                <a16:creationId xmlns:a16="http://schemas.microsoft.com/office/drawing/2014/main" xmlns="" id="{C10EEADA-2835-742D-C9DA-7A45AB626F5B}"/>
              </a:ext>
            </a:extLst>
          </p:cNvPr>
          <p:cNvPicPr>
            <a:picLocks noChangeAspect="1"/>
          </p:cNvPicPr>
          <p:nvPr/>
        </p:nvPicPr>
        <p:blipFill>
          <a:blip r:embed="rId3"/>
          <a:stretch>
            <a:fillRect/>
          </a:stretch>
        </p:blipFill>
        <p:spPr>
          <a:xfrm>
            <a:off x="4471571" y="611716"/>
            <a:ext cx="3761558" cy="3920068"/>
          </a:xfrm>
          <a:prstGeom prst="rect">
            <a:avLst/>
          </a:prstGeom>
        </p:spPr>
      </p:pic>
    </p:spTree>
    <p:extLst>
      <p:ext uri="{BB962C8B-B14F-4D97-AF65-F5344CB8AC3E}">
        <p14:creationId xmlns:p14="http://schemas.microsoft.com/office/powerpoint/2010/main" val="21021505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882"/>
                                        </p:tgtEl>
                                        <p:attrNameLst>
                                          <p:attrName>style.visibility</p:attrName>
                                        </p:attrNameLst>
                                      </p:cBhvr>
                                      <p:to>
                                        <p:strVal val="visible"/>
                                      </p:to>
                                    </p:set>
                                    <p:anim calcmode="lin" valueType="num">
                                      <p:cBhvr additive="base">
                                        <p:cTn id="7" dur="500" fill="hold"/>
                                        <p:tgtEl>
                                          <p:spTgt spid="9882"/>
                                        </p:tgtEl>
                                        <p:attrNameLst>
                                          <p:attrName>ppt_x</p:attrName>
                                        </p:attrNameLst>
                                      </p:cBhvr>
                                      <p:tavLst>
                                        <p:tav tm="0">
                                          <p:val>
                                            <p:strVal val="#ppt_x"/>
                                          </p:val>
                                        </p:tav>
                                        <p:tav tm="100000">
                                          <p:val>
                                            <p:strVal val="#ppt_x"/>
                                          </p:val>
                                        </p:tav>
                                      </p:tavLst>
                                    </p:anim>
                                    <p:anim calcmode="lin" valueType="num">
                                      <p:cBhvr additive="base">
                                        <p:cTn id="8" dur="500" fill="hold"/>
                                        <p:tgtEl>
                                          <p:spTgt spid="988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883"/>
                                        </p:tgtEl>
                                        <p:attrNameLst>
                                          <p:attrName>style.visibility</p:attrName>
                                        </p:attrNameLst>
                                      </p:cBhvr>
                                      <p:to>
                                        <p:strVal val="visible"/>
                                      </p:to>
                                    </p:set>
                                    <p:anim calcmode="lin" valueType="num">
                                      <p:cBhvr additive="base">
                                        <p:cTn id="11" dur="500" fill="hold"/>
                                        <p:tgtEl>
                                          <p:spTgt spid="9883"/>
                                        </p:tgtEl>
                                        <p:attrNameLst>
                                          <p:attrName>ppt_x</p:attrName>
                                        </p:attrNameLst>
                                      </p:cBhvr>
                                      <p:tavLst>
                                        <p:tav tm="0">
                                          <p:val>
                                            <p:strVal val="#ppt_x"/>
                                          </p:val>
                                        </p:tav>
                                        <p:tav tm="100000">
                                          <p:val>
                                            <p:strVal val="#ppt_x"/>
                                          </p:val>
                                        </p:tav>
                                      </p:tavLst>
                                    </p:anim>
                                    <p:anim calcmode="lin" valueType="num">
                                      <p:cBhvr additive="base">
                                        <p:cTn id="12" dur="500" fill="hold"/>
                                        <p:tgtEl>
                                          <p:spTgt spid="988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884"/>
                                        </p:tgtEl>
                                        <p:attrNameLst>
                                          <p:attrName>style.visibility</p:attrName>
                                        </p:attrNameLst>
                                      </p:cBhvr>
                                      <p:to>
                                        <p:strVal val="visible"/>
                                      </p:to>
                                    </p:set>
                                    <p:anim calcmode="lin" valueType="num">
                                      <p:cBhvr additive="base">
                                        <p:cTn id="15" dur="500" fill="hold"/>
                                        <p:tgtEl>
                                          <p:spTgt spid="9884"/>
                                        </p:tgtEl>
                                        <p:attrNameLst>
                                          <p:attrName>ppt_x</p:attrName>
                                        </p:attrNameLst>
                                      </p:cBhvr>
                                      <p:tavLst>
                                        <p:tav tm="0">
                                          <p:val>
                                            <p:strVal val="#ppt_x"/>
                                          </p:val>
                                        </p:tav>
                                        <p:tav tm="100000">
                                          <p:val>
                                            <p:strVal val="#ppt_x"/>
                                          </p:val>
                                        </p:tav>
                                      </p:tavLst>
                                    </p:anim>
                                    <p:anim calcmode="lin" valueType="num">
                                      <p:cBhvr additive="base">
                                        <p:cTn id="16" dur="500" fill="hold"/>
                                        <p:tgtEl>
                                          <p:spTgt spid="988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885"/>
                                        </p:tgtEl>
                                        <p:attrNameLst>
                                          <p:attrName>style.visibility</p:attrName>
                                        </p:attrNameLst>
                                      </p:cBhvr>
                                      <p:to>
                                        <p:strVal val="visible"/>
                                      </p:to>
                                    </p:set>
                                    <p:anim calcmode="lin" valueType="num">
                                      <p:cBhvr additive="base">
                                        <p:cTn id="19" dur="500" fill="hold"/>
                                        <p:tgtEl>
                                          <p:spTgt spid="9885"/>
                                        </p:tgtEl>
                                        <p:attrNameLst>
                                          <p:attrName>ppt_x</p:attrName>
                                        </p:attrNameLst>
                                      </p:cBhvr>
                                      <p:tavLst>
                                        <p:tav tm="0">
                                          <p:val>
                                            <p:strVal val="#ppt_x"/>
                                          </p:val>
                                        </p:tav>
                                        <p:tav tm="100000">
                                          <p:val>
                                            <p:strVal val="#ppt_x"/>
                                          </p:val>
                                        </p:tav>
                                      </p:tavLst>
                                    </p:anim>
                                    <p:anim calcmode="lin" valueType="num">
                                      <p:cBhvr additive="base">
                                        <p:cTn id="20" dur="500" fill="hold"/>
                                        <p:tgtEl>
                                          <p:spTgt spid="988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886"/>
                                        </p:tgtEl>
                                        <p:attrNameLst>
                                          <p:attrName>style.visibility</p:attrName>
                                        </p:attrNameLst>
                                      </p:cBhvr>
                                      <p:to>
                                        <p:strVal val="visible"/>
                                      </p:to>
                                    </p:set>
                                    <p:anim calcmode="lin" valueType="num">
                                      <p:cBhvr additive="base">
                                        <p:cTn id="23" dur="500" fill="hold"/>
                                        <p:tgtEl>
                                          <p:spTgt spid="9886"/>
                                        </p:tgtEl>
                                        <p:attrNameLst>
                                          <p:attrName>ppt_x</p:attrName>
                                        </p:attrNameLst>
                                      </p:cBhvr>
                                      <p:tavLst>
                                        <p:tav tm="0">
                                          <p:val>
                                            <p:strVal val="#ppt_x"/>
                                          </p:val>
                                        </p:tav>
                                        <p:tav tm="100000">
                                          <p:val>
                                            <p:strVal val="#ppt_x"/>
                                          </p:val>
                                        </p:tav>
                                      </p:tavLst>
                                    </p:anim>
                                    <p:anim calcmode="lin" valueType="num">
                                      <p:cBhvr additive="base">
                                        <p:cTn id="24" dur="500" fill="hold"/>
                                        <p:tgtEl>
                                          <p:spTgt spid="988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887"/>
                                        </p:tgtEl>
                                        <p:attrNameLst>
                                          <p:attrName>style.visibility</p:attrName>
                                        </p:attrNameLst>
                                      </p:cBhvr>
                                      <p:to>
                                        <p:strVal val="visible"/>
                                      </p:to>
                                    </p:set>
                                    <p:anim calcmode="lin" valueType="num">
                                      <p:cBhvr additive="base">
                                        <p:cTn id="27" dur="500" fill="hold"/>
                                        <p:tgtEl>
                                          <p:spTgt spid="9887"/>
                                        </p:tgtEl>
                                        <p:attrNameLst>
                                          <p:attrName>ppt_x</p:attrName>
                                        </p:attrNameLst>
                                      </p:cBhvr>
                                      <p:tavLst>
                                        <p:tav tm="0">
                                          <p:val>
                                            <p:strVal val="#ppt_x"/>
                                          </p:val>
                                        </p:tav>
                                        <p:tav tm="100000">
                                          <p:val>
                                            <p:strVal val="#ppt_x"/>
                                          </p:val>
                                        </p:tav>
                                      </p:tavLst>
                                    </p:anim>
                                    <p:anim calcmode="lin" valueType="num">
                                      <p:cBhvr additive="base">
                                        <p:cTn id="28" dur="500" fill="hold"/>
                                        <p:tgtEl>
                                          <p:spTgt spid="988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888"/>
                                        </p:tgtEl>
                                        <p:attrNameLst>
                                          <p:attrName>style.visibility</p:attrName>
                                        </p:attrNameLst>
                                      </p:cBhvr>
                                      <p:to>
                                        <p:strVal val="visible"/>
                                      </p:to>
                                    </p:set>
                                    <p:anim calcmode="lin" valueType="num">
                                      <p:cBhvr additive="base">
                                        <p:cTn id="31" dur="500" fill="hold"/>
                                        <p:tgtEl>
                                          <p:spTgt spid="9888"/>
                                        </p:tgtEl>
                                        <p:attrNameLst>
                                          <p:attrName>ppt_x</p:attrName>
                                        </p:attrNameLst>
                                      </p:cBhvr>
                                      <p:tavLst>
                                        <p:tav tm="0">
                                          <p:val>
                                            <p:strVal val="#ppt_x"/>
                                          </p:val>
                                        </p:tav>
                                        <p:tav tm="100000">
                                          <p:val>
                                            <p:strVal val="#ppt_x"/>
                                          </p:val>
                                        </p:tav>
                                      </p:tavLst>
                                    </p:anim>
                                    <p:anim calcmode="lin" valueType="num">
                                      <p:cBhvr additive="base">
                                        <p:cTn id="32" dur="500" fill="hold"/>
                                        <p:tgtEl>
                                          <p:spTgt spid="9888"/>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gtEl>
                                        <p:attrNameLst>
                                          <p:attrName>style.visibility</p:attrName>
                                        </p:attrNameLst>
                                      </p:cBhvr>
                                      <p:to>
                                        <p:strVal val="visible"/>
                                      </p:to>
                                    </p:set>
                                    <p:anim calcmode="lin" valueType="num">
                                      <p:cBhvr additive="base">
                                        <p:cTn id="35" dur="500" fill="hold"/>
                                        <p:tgtEl>
                                          <p:spTgt spid="3"/>
                                        </p:tgtEl>
                                        <p:attrNameLst>
                                          <p:attrName>ppt_x</p:attrName>
                                        </p:attrNameLst>
                                      </p:cBhvr>
                                      <p:tavLst>
                                        <p:tav tm="0">
                                          <p:val>
                                            <p:strVal val="#ppt_x"/>
                                          </p:val>
                                        </p:tav>
                                        <p:tav tm="100000">
                                          <p:val>
                                            <p:strVal val="#ppt_x"/>
                                          </p:val>
                                        </p:tav>
                                      </p:tavLst>
                                    </p:anim>
                                    <p:anim calcmode="lin" valueType="num">
                                      <p:cBhvr additive="base">
                                        <p:cTn id="3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82" grpId="0" animBg="1"/>
      <p:bldP spid="9883" grpId="0"/>
      <p:bldP spid="9884" grpId="0"/>
      <p:bldP spid="9885" grpId="0" animBg="1"/>
      <p:bldP spid="9886" grpId="0" animBg="1"/>
      <p:bldP spid="988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oogle Shape;1051;p25">
            <a:extLst>
              <a:ext uri="{FF2B5EF4-FFF2-40B4-BE49-F238E27FC236}">
                <a16:creationId xmlns:a16="http://schemas.microsoft.com/office/drawing/2014/main" xmlns="" id="{235FB2DB-ACAB-B17E-7E4D-7F06E3AB90DA}"/>
              </a:ext>
            </a:extLst>
          </p:cNvPr>
          <p:cNvPicPr preferRelativeResize="0"/>
          <p:nvPr/>
        </p:nvPicPr>
        <p:blipFill>
          <a:blip r:embed="rId2">
            <a:alphaModFix/>
          </a:blip>
          <a:stretch>
            <a:fillRect/>
          </a:stretch>
        </p:blipFill>
        <p:spPr>
          <a:xfrm rot="-886744">
            <a:off x="8502358" y="108623"/>
            <a:ext cx="446098" cy="623354"/>
          </a:xfrm>
          <a:prstGeom prst="rect">
            <a:avLst/>
          </a:prstGeom>
          <a:noFill/>
          <a:ln>
            <a:noFill/>
          </a:ln>
        </p:spPr>
      </p:pic>
      <p:pic>
        <p:nvPicPr>
          <p:cNvPr id="7" name="Google Shape;1052;p25">
            <a:extLst>
              <a:ext uri="{FF2B5EF4-FFF2-40B4-BE49-F238E27FC236}">
                <a16:creationId xmlns:a16="http://schemas.microsoft.com/office/drawing/2014/main" xmlns="" id="{4A334565-1D81-4AF1-9B5F-DEB8333F4FD5}"/>
              </a:ext>
            </a:extLst>
          </p:cNvPr>
          <p:cNvPicPr preferRelativeResize="0"/>
          <p:nvPr/>
        </p:nvPicPr>
        <p:blipFill>
          <a:blip r:embed="rId3">
            <a:alphaModFix/>
          </a:blip>
          <a:stretch>
            <a:fillRect/>
          </a:stretch>
        </p:blipFill>
        <p:spPr>
          <a:xfrm rot="712773">
            <a:off x="7836163" y="3663487"/>
            <a:ext cx="1152060" cy="1633322"/>
          </a:xfrm>
          <a:prstGeom prst="rect">
            <a:avLst/>
          </a:prstGeom>
          <a:noFill/>
          <a:ln>
            <a:noFill/>
          </a:ln>
        </p:spPr>
      </p:pic>
      <p:pic>
        <p:nvPicPr>
          <p:cNvPr id="17" name="Google Shape;1128;p29">
            <a:extLst>
              <a:ext uri="{FF2B5EF4-FFF2-40B4-BE49-F238E27FC236}">
                <a16:creationId xmlns:a16="http://schemas.microsoft.com/office/drawing/2014/main" xmlns="" id="{FC442829-873C-34FE-28A1-DBD4978B6B8D}"/>
              </a:ext>
            </a:extLst>
          </p:cNvPr>
          <p:cNvPicPr preferRelativeResize="0"/>
          <p:nvPr/>
        </p:nvPicPr>
        <p:blipFill>
          <a:blip r:embed="rId2">
            <a:alphaModFix/>
          </a:blip>
          <a:stretch>
            <a:fillRect/>
          </a:stretch>
        </p:blipFill>
        <p:spPr>
          <a:xfrm rot="155269" flipH="1">
            <a:off x="8191915" y="4352093"/>
            <a:ext cx="751163" cy="712775"/>
          </a:xfrm>
          <a:prstGeom prst="rect">
            <a:avLst/>
          </a:prstGeom>
          <a:noFill/>
          <a:ln>
            <a:noFill/>
          </a:ln>
        </p:spPr>
      </p:pic>
      <p:pic>
        <p:nvPicPr>
          <p:cNvPr id="18" name="Google Shape;1130;p29">
            <a:extLst>
              <a:ext uri="{FF2B5EF4-FFF2-40B4-BE49-F238E27FC236}">
                <a16:creationId xmlns:a16="http://schemas.microsoft.com/office/drawing/2014/main" xmlns="" id="{26736CE6-8096-E5CC-F3BE-A1587457D92E}"/>
              </a:ext>
            </a:extLst>
          </p:cNvPr>
          <p:cNvPicPr preferRelativeResize="0"/>
          <p:nvPr/>
        </p:nvPicPr>
        <p:blipFill>
          <a:blip r:embed="rId4">
            <a:alphaModFix/>
          </a:blip>
          <a:stretch>
            <a:fillRect/>
          </a:stretch>
        </p:blipFill>
        <p:spPr>
          <a:xfrm>
            <a:off x="220950" y="203216"/>
            <a:ext cx="590645" cy="628480"/>
          </a:xfrm>
          <a:prstGeom prst="rect">
            <a:avLst/>
          </a:prstGeom>
          <a:noFill/>
          <a:ln>
            <a:noFill/>
          </a:ln>
        </p:spPr>
      </p:pic>
      <p:pic>
        <p:nvPicPr>
          <p:cNvPr id="4" name="Picture 3">
            <a:extLst>
              <a:ext uri="{FF2B5EF4-FFF2-40B4-BE49-F238E27FC236}">
                <a16:creationId xmlns:a16="http://schemas.microsoft.com/office/drawing/2014/main" xmlns="" id="{DE573F23-7905-9BE2-7D9C-A2A2D833BC01}"/>
              </a:ext>
            </a:extLst>
          </p:cNvPr>
          <p:cNvPicPr>
            <a:picLocks noChangeAspect="1"/>
          </p:cNvPicPr>
          <p:nvPr/>
        </p:nvPicPr>
        <p:blipFill>
          <a:blip r:embed="rId5"/>
          <a:stretch>
            <a:fillRect/>
          </a:stretch>
        </p:blipFill>
        <p:spPr>
          <a:xfrm>
            <a:off x="1267580" y="464433"/>
            <a:ext cx="590352" cy="734525"/>
          </a:xfrm>
          <a:prstGeom prst="rect">
            <a:avLst/>
          </a:prstGeom>
        </p:spPr>
      </p:pic>
      <p:sp>
        <p:nvSpPr>
          <p:cNvPr id="5" name="Google Shape;2675;p42">
            <a:extLst>
              <a:ext uri="{FF2B5EF4-FFF2-40B4-BE49-F238E27FC236}">
                <a16:creationId xmlns:a16="http://schemas.microsoft.com/office/drawing/2014/main" xmlns="" id="{68379DEB-445D-D855-DD54-919FF1E7C14B}"/>
              </a:ext>
            </a:extLst>
          </p:cNvPr>
          <p:cNvSpPr txBox="1">
            <a:spLocks noGrp="1"/>
          </p:cNvSpPr>
          <p:nvPr/>
        </p:nvSpPr>
        <p:spPr>
          <a:xfrm>
            <a:off x="123416" y="406841"/>
            <a:ext cx="6613450" cy="11613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2"/>
              </a:buClr>
              <a:buSzPts val="12000"/>
              <a:buFont typeface="Pangolin"/>
              <a:buNone/>
              <a:defRPr sz="12000" b="0" i="0" u="none" strike="noStrike" cap="none">
                <a:solidFill>
                  <a:schemeClr val="accent2"/>
                </a:solidFill>
                <a:latin typeface="Pangolin"/>
                <a:ea typeface="Pangolin"/>
                <a:cs typeface="Pangolin"/>
                <a:sym typeface="Pangolin"/>
              </a:defRPr>
            </a:lvl1pPr>
            <a:lvl2pPr marR="0" lvl="1"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2pPr>
            <a:lvl3pPr marR="0" lvl="2"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3pPr>
            <a:lvl4pPr marR="0" lvl="3"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4pPr>
            <a:lvl5pPr marR="0" lvl="4"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5pPr>
            <a:lvl6pPr marR="0" lvl="5"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6pPr>
            <a:lvl7pPr marR="0" lvl="6"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7pPr>
            <a:lvl8pPr marR="0" lvl="7"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8pPr>
            <a:lvl9pPr marR="0" lvl="8"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DD942A"/>
              </a:buClr>
              <a:buSzPts val="12000"/>
              <a:buFont typeface="Pangolin"/>
              <a:buNone/>
              <a:tabLst/>
              <a:defRPr/>
            </a:pPr>
            <a:r>
              <a:rPr lang="en-US" sz="2800" b="1" dirty="0">
                <a:solidFill>
                  <a:srgbClr val="007491"/>
                </a:solidFill>
                <a:latin typeface="Times New Roman" panose="02020603050405020304" pitchFamily="18" charset="0"/>
                <a:cs typeface="Times New Roman" panose="02020603050405020304" pitchFamily="18" charset="0"/>
              </a:rPr>
              <a:t>4</a:t>
            </a:r>
            <a:r>
              <a:rPr kumimoji="0" lang="en-US" sz="2800" b="1" i="0" u="none" strike="noStrike" kern="0" cap="none" spc="0" normalizeH="0" baseline="0" noProof="0" dirty="0" smtClean="0">
                <a:ln>
                  <a:noFill/>
                </a:ln>
                <a:solidFill>
                  <a:srgbClr val="007491"/>
                </a:solidFill>
                <a:effectLst/>
                <a:uLnTx/>
                <a:uFillTx/>
                <a:latin typeface="Times New Roman" panose="02020603050405020304" pitchFamily="18" charset="0"/>
                <a:cs typeface="Times New Roman" panose="02020603050405020304" pitchFamily="18" charset="0"/>
                <a:sym typeface="Pangolin"/>
              </a:rPr>
              <a:t>. </a:t>
            </a:r>
            <a:r>
              <a:rPr kumimoji="0" lang="en-US" sz="2800" b="1" i="0" u="none" strike="noStrike" kern="0" cap="none" spc="0" normalizeH="0" baseline="0" noProof="0" dirty="0" err="1">
                <a:ln>
                  <a:noFill/>
                </a:ln>
                <a:solidFill>
                  <a:srgbClr val="007491"/>
                </a:solidFill>
                <a:effectLst/>
                <a:uLnTx/>
                <a:uFillTx/>
                <a:latin typeface="Times New Roman" panose="02020603050405020304" pitchFamily="18" charset="0"/>
                <a:cs typeface="Times New Roman" panose="02020603050405020304" pitchFamily="18" charset="0"/>
                <a:sym typeface="Pangolin"/>
              </a:rPr>
              <a:t>Chỉnh</a:t>
            </a:r>
            <a:r>
              <a:rPr kumimoji="0" lang="en-US" sz="2800" b="1" i="0" u="none" strike="noStrike" kern="0" cap="none" spc="0" normalizeH="0" noProof="0" dirty="0">
                <a:ln>
                  <a:noFill/>
                </a:ln>
                <a:solidFill>
                  <a:srgbClr val="007491"/>
                </a:solidFill>
                <a:effectLst/>
                <a:uLnTx/>
                <a:uFillTx/>
                <a:latin typeface="Times New Roman" panose="02020603050405020304" pitchFamily="18" charset="0"/>
                <a:cs typeface="Times New Roman" panose="02020603050405020304" pitchFamily="18" charset="0"/>
                <a:sym typeface="Pangolin"/>
              </a:rPr>
              <a:t> </a:t>
            </a:r>
            <a:r>
              <a:rPr kumimoji="0" lang="en-US" sz="2800" b="1" i="0" u="none" strike="noStrike" kern="0" cap="none" spc="0" normalizeH="0" noProof="0" dirty="0" err="1">
                <a:ln>
                  <a:noFill/>
                </a:ln>
                <a:solidFill>
                  <a:srgbClr val="007491"/>
                </a:solidFill>
                <a:effectLst/>
                <a:uLnTx/>
                <a:uFillTx/>
                <a:latin typeface="Times New Roman" panose="02020603050405020304" pitchFamily="18" charset="0"/>
                <a:cs typeface="Times New Roman" panose="02020603050405020304" pitchFamily="18" charset="0"/>
                <a:sym typeface="Pangolin"/>
              </a:rPr>
              <a:t>sửa</a:t>
            </a:r>
            <a:r>
              <a:rPr kumimoji="0" lang="en-US" sz="2800" b="1" i="0" u="none" strike="noStrike" kern="0" cap="none" spc="0" normalizeH="0" noProof="0" dirty="0">
                <a:ln>
                  <a:noFill/>
                </a:ln>
                <a:solidFill>
                  <a:srgbClr val="007491"/>
                </a:solidFill>
                <a:effectLst/>
                <a:uLnTx/>
                <a:uFillTx/>
                <a:latin typeface="Times New Roman" panose="02020603050405020304" pitchFamily="18" charset="0"/>
                <a:cs typeface="Times New Roman" panose="02020603050405020304" pitchFamily="18" charset="0"/>
                <a:sym typeface="Pangolin"/>
              </a:rPr>
              <a:t> </a:t>
            </a:r>
            <a:r>
              <a:rPr kumimoji="0" lang="en-US" sz="2800" b="1" i="0" u="none" strike="noStrike" kern="0" cap="none" spc="0" normalizeH="0" noProof="0" dirty="0" err="1">
                <a:ln>
                  <a:noFill/>
                </a:ln>
                <a:solidFill>
                  <a:srgbClr val="007491"/>
                </a:solidFill>
                <a:effectLst/>
                <a:uLnTx/>
                <a:uFillTx/>
                <a:latin typeface="Times New Roman" panose="02020603050405020304" pitchFamily="18" charset="0"/>
                <a:cs typeface="Times New Roman" panose="02020603050405020304" pitchFamily="18" charset="0"/>
                <a:sym typeface="Pangolin"/>
              </a:rPr>
              <a:t>bài</a:t>
            </a:r>
            <a:r>
              <a:rPr kumimoji="0" lang="en-US" sz="2800" b="1" i="0" u="none" strike="noStrike" kern="0" cap="none" spc="0" normalizeH="0" noProof="0" dirty="0">
                <a:ln>
                  <a:noFill/>
                </a:ln>
                <a:solidFill>
                  <a:srgbClr val="007491"/>
                </a:solidFill>
                <a:effectLst/>
                <a:uLnTx/>
                <a:uFillTx/>
                <a:latin typeface="Times New Roman" panose="02020603050405020304" pitchFamily="18" charset="0"/>
                <a:cs typeface="Times New Roman" panose="02020603050405020304" pitchFamily="18" charset="0"/>
                <a:sym typeface="Pangolin"/>
              </a:rPr>
              <a:t> </a:t>
            </a:r>
            <a:r>
              <a:rPr kumimoji="0" lang="en-US" sz="2800" b="1" i="0" u="none" strike="noStrike" kern="0" cap="none" spc="0" normalizeH="0" noProof="0" dirty="0" err="1">
                <a:ln>
                  <a:noFill/>
                </a:ln>
                <a:solidFill>
                  <a:srgbClr val="007491"/>
                </a:solidFill>
                <a:effectLst/>
                <a:uLnTx/>
                <a:uFillTx/>
                <a:latin typeface="Times New Roman" panose="02020603050405020304" pitchFamily="18" charset="0"/>
                <a:cs typeface="Times New Roman" panose="02020603050405020304" pitchFamily="18" charset="0"/>
                <a:sym typeface="Pangolin"/>
              </a:rPr>
              <a:t>viết</a:t>
            </a:r>
            <a:endParaRPr kumimoji="0" sz="2800" b="1" i="0" u="none" strike="noStrike" kern="0" cap="none" spc="0" normalizeH="0" baseline="0" noProof="0" dirty="0">
              <a:ln>
                <a:noFill/>
              </a:ln>
              <a:solidFill>
                <a:srgbClr val="007491"/>
              </a:solidFill>
              <a:effectLst/>
              <a:uLnTx/>
              <a:uFillTx/>
              <a:latin typeface="Times New Roman" panose="02020603050405020304" pitchFamily="18" charset="0"/>
              <a:cs typeface="Times New Roman" panose="02020603050405020304" pitchFamily="18" charset="0"/>
              <a:sym typeface="Pangolin"/>
            </a:endParaRPr>
          </a:p>
        </p:txBody>
      </p:sp>
      <p:grpSp>
        <p:nvGrpSpPr>
          <p:cNvPr id="2" name="Google Shape;2042;p44">
            <a:extLst>
              <a:ext uri="{FF2B5EF4-FFF2-40B4-BE49-F238E27FC236}">
                <a16:creationId xmlns:a16="http://schemas.microsoft.com/office/drawing/2014/main" xmlns="" id="{22EF383A-7089-3EC9-DCFC-88925D0E22DA}"/>
              </a:ext>
            </a:extLst>
          </p:cNvPr>
          <p:cNvGrpSpPr/>
          <p:nvPr/>
        </p:nvGrpSpPr>
        <p:grpSpPr>
          <a:xfrm>
            <a:off x="1465807" y="1777719"/>
            <a:ext cx="3019744" cy="2844585"/>
            <a:chOff x="3396750" y="1626264"/>
            <a:chExt cx="2340657" cy="2127551"/>
          </a:xfrm>
        </p:grpSpPr>
        <p:sp>
          <p:nvSpPr>
            <p:cNvPr id="3" name="Google Shape;2043;p44">
              <a:extLst>
                <a:ext uri="{FF2B5EF4-FFF2-40B4-BE49-F238E27FC236}">
                  <a16:creationId xmlns:a16="http://schemas.microsoft.com/office/drawing/2014/main" xmlns="" id="{0C4F5E75-6099-1679-A684-C028C9F29F5E}"/>
                </a:ext>
              </a:extLst>
            </p:cNvPr>
            <p:cNvSpPr/>
            <p:nvPr/>
          </p:nvSpPr>
          <p:spPr>
            <a:xfrm>
              <a:off x="5414212" y="3600056"/>
              <a:ext cx="195807" cy="77144"/>
            </a:xfrm>
            <a:custGeom>
              <a:avLst/>
              <a:gdLst/>
              <a:ahLst/>
              <a:cxnLst/>
              <a:rect l="l" t="t" r="r" b="b"/>
              <a:pathLst>
                <a:path w="4084" h="1609" extrusionOk="0">
                  <a:moveTo>
                    <a:pt x="1452" y="1"/>
                  </a:moveTo>
                  <a:cubicBezTo>
                    <a:pt x="1452" y="1"/>
                    <a:pt x="121" y="1226"/>
                    <a:pt x="33" y="1483"/>
                  </a:cubicBezTo>
                  <a:cubicBezTo>
                    <a:pt x="0" y="1578"/>
                    <a:pt x="544" y="1608"/>
                    <a:pt x="1244" y="1608"/>
                  </a:cubicBezTo>
                  <a:cubicBezTo>
                    <a:pt x="2438" y="1608"/>
                    <a:pt x="4084" y="1521"/>
                    <a:pt x="4084" y="1521"/>
                  </a:cubicBezTo>
                  <a:lnTo>
                    <a:pt x="3757" y="1"/>
                  </a:lnTo>
                  <a:close/>
                </a:path>
              </a:pathLst>
            </a:custGeom>
            <a:solidFill>
              <a:srgbClr val="135458"/>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 name="Google Shape;2044;p44">
              <a:extLst>
                <a:ext uri="{FF2B5EF4-FFF2-40B4-BE49-F238E27FC236}">
                  <a16:creationId xmlns:a16="http://schemas.microsoft.com/office/drawing/2014/main" xmlns="" id="{44880539-53B9-734F-9636-21D8BC3FA3BA}"/>
                </a:ext>
              </a:extLst>
            </p:cNvPr>
            <p:cNvSpPr/>
            <p:nvPr/>
          </p:nvSpPr>
          <p:spPr>
            <a:xfrm>
              <a:off x="5013388" y="3600056"/>
              <a:ext cx="250321" cy="77144"/>
            </a:xfrm>
            <a:custGeom>
              <a:avLst/>
              <a:gdLst/>
              <a:ahLst/>
              <a:cxnLst/>
              <a:rect l="l" t="t" r="r" b="b"/>
              <a:pathLst>
                <a:path w="5221" h="1609" extrusionOk="0">
                  <a:moveTo>
                    <a:pt x="2652" y="1"/>
                  </a:moveTo>
                  <a:cubicBezTo>
                    <a:pt x="2652" y="1"/>
                    <a:pt x="121" y="1226"/>
                    <a:pt x="33" y="1483"/>
                  </a:cubicBezTo>
                  <a:cubicBezTo>
                    <a:pt x="0" y="1578"/>
                    <a:pt x="700" y="1608"/>
                    <a:pt x="1595" y="1608"/>
                  </a:cubicBezTo>
                  <a:cubicBezTo>
                    <a:pt x="3123" y="1608"/>
                    <a:pt x="5221" y="1521"/>
                    <a:pt x="5221" y="1521"/>
                  </a:cubicBezTo>
                  <a:lnTo>
                    <a:pt x="5196" y="1"/>
                  </a:lnTo>
                  <a:close/>
                </a:path>
              </a:pathLst>
            </a:custGeom>
            <a:solidFill>
              <a:srgbClr val="135458"/>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 name="Google Shape;2045;p44">
              <a:extLst>
                <a:ext uri="{FF2B5EF4-FFF2-40B4-BE49-F238E27FC236}">
                  <a16:creationId xmlns:a16="http://schemas.microsoft.com/office/drawing/2014/main" xmlns="" id="{A8D4996A-EA8D-B67B-4992-8B41C1304666}"/>
                </a:ext>
              </a:extLst>
            </p:cNvPr>
            <p:cNvSpPr/>
            <p:nvPr/>
          </p:nvSpPr>
          <p:spPr>
            <a:xfrm>
              <a:off x="5123662" y="3547987"/>
              <a:ext cx="150883" cy="63719"/>
            </a:xfrm>
            <a:custGeom>
              <a:avLst/>
              <a:gdLst/>
              <a:ahLst/>
              <a:cxnLst/>
              <a:rect l="l" t="t" r="r" b="b"/>
              <a:pathLst>
                <a:path w="3147" h="1329" extrusionOk="0">
                  <a:moveTo>
                    <a:pt x="0" y="0"/>
                  </a:moveTo>
                  <a:cubicBezTo>
                    <a:pt x="0" y="0"/>
                    <a:pt x="25" y="1124"/>
                    <a:pt x="396" y="1238"/>
                  </a:cubicBezTo>
                  <a:cubicBezTo>
                    <a:pt x="584" y="1294"/>
                    <a:pt x="1159" y="1329"/>
                    <a:pt x="1712" y="1329"/>
                  </a:cubicBezTo>
                  <a:cubicBezTo>
                    <a:pt x="2264" y="1329"/>
                    <a:pt x="2795" y="1294"/>
                    <a:pt x="2896" y="1212"/>
                  </a:cubicBezTo>
                  <a:cubicBezTo>
                    <a:pt x="3103" y="1049"/>
                    <a:pt x="3147" y="0"/>
                    <a:pt x="3147" y="0"/>
                  </a:cubicBezTo>
                  <a:close/>
                </a:path>
              </a:pathLst>
            </a:custGeom>
            <a:solidFill>
              <a:srgbClr val="007C8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 name="Google Shape;2046;p44">
              <a:extLst>
                <a:ext uri="{FF2B5EF4-FFF2-40B4-BE49-F238E27FC236}">
                  <a16:creationId xmlns:a16="http://schemas.microsoft.com/office/drawing/2014/main" xmlns="" id="{6C3E69ED-DB84-621A-77C1-F6D3507912B2}"/>
                </a:ext>
              </a:extLst>
            </p:cNvPr>
            <p:cNvSpPr/>
            <p:nvPr/>
          </p:nvSpPr>
          <p:spPr>
            <a:xfrm>
              <a:off x="5463931" y="3535617"/>
              <a:ext cx="143068" cy="77383"/>
            </a:xfrm>
            <a:custGeom>
              <a:avLst/>
              <a:gdLst/>
              <a:ahLst/>
              <a:cxnLst/>
              <a:rect l="l" t="t" r="r" b="b"/>
              <a:pathLst>
                <a:path w="2984" h="1614" extrusionOk="0">
                  <a:moveTo>
                    <a:pt x="2927" y="1"/>
                  </a:moveTo>
                  <a:lnTo>
                    <a:pt x="1" y="258"/>
                  </a:lnTo>
                  <a:cubicBezTo>
                    <a:pt x="1" y="258"/>
                    <a:pt x="26" y="1382"/>
                    <a:pt x="396" y="1496"/>
                  </a:cubicBezTo>
                  <a:cubicBezTo>
                    <a:pt x="614" y="1561"/>
                    <a:pt x="1310" y="1614"/>
                    <a:pt x="1898" y="1614"/>
                  </a:cubicBezTo>
                  <a:cubicBezTo>
                    <a:pt x="2325" y="1614"/>
                    <a:pt x="2696" y="1586"/>
                    <a:pt x="2783" y="1514"/>
                  </a:cubicBezTo>
                  <a:cubicBezTo>
                    <a:pt x="2984" y="1351"/>
                    <a:pt x="2927" y="1"/>
                    <a:pt x="2927" y="1"/>
                  </a:cubicBezTo>
                  <a:close/>
                </a:path>
              </a:pathLst>
            </a:custGeom>
            <a:solidFill>
              <a:srgbClr val="007C8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 name="Google Shape;2047;p44">
              <a:extLst>
                <a:ext uri="{FF2B5EF4-FFF2-40B4-BE49-F238E27FC236}">
                  <a16:creationId xmlns:a16="http://schemas.microsoft.com/office/drawing/2014/main" xmlns="" id="{CB5C0270-0236-F08E-192E-890D96E6E45C}"/>
                </a:ext>
              </a:extLst>
            </p:cNvPr>
            <p:cNvSpPr/>
            <p:nvPr/>
          </p:nvSpPr>
          <p:spPr>
            <a:xfrm>
              <a:off x="4185956" y="2932476"/>
              <a:ext cx="358486" cy="36624"/>
            </a:xfrm>
            <a:custGeom>
              <a:avLst/>
              <a:gdLst/>
              <a:ahLst/>
              <a:cxnLst/>
              <a:rect l="l" t="t" r="r" b="b"/>
              <a:pathLst>
                <a:path w="7997" h="817" extrusionOk="0">
                  <a:moveTo>
                    <a:pt x="1" y="0"/>
                  </a:moveTo>
                  <a:lnTo>
                    <a:pt x="1" y="817"/>
                  </a:lnTo>
                  <a:lnTo>
                    <a:pt x="7996" y="817"/>
                  </a:lnTo>
                  <a:lnTo>
                    <a:pt x="7996" y="0"/>
                  </a:lnTo>
                  <a:close/>
                </a:path>
              </a:pathLst>
            </a:custGeom>
            <a:solidFill>
              <a:srgbClr val="DDDDDD"/>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2048;p44">
              <a:extLst>
                <a:ext uri="{FF2B5EF4-FFF2-40B4-BE49-F238E27FC236}">
                  <a16:creationId xmlns:a16="http://schemas.microsoft.com/office/drawing/2014/main" xmlns="" id="{61A596F8-B44F-7232-C993-DFFCA7AB14C9}"/>
                </a:ext>
              </a:extLst>
            </p:cNvPr>
            <p:cNvSpPr/>
            <p:nvPr/>
          </p:nvSpPr>
          <p:spPr>
            <a:xfrm>
              <a:off x="4318873" y="3456836"/>
              <a:ext cx="206969" cy="159003"/>
            </a:xfrm>
            <a:custGeom>
              <a:avLst/>
              <a:gdLst/>
              <a:ahLst/>
              <a:cxnLst/>
              <a:rect l="l" t="t" r="r" b="b"/>
              <a:pathLst>
                <a:path w="4617" h="3547" extrusionOk="0">
                  <a:moveTo>
                    <a:pt x="4069" y="0"/>
                  </a:moveTo>
                  <a:cubicBezTo>
                    <a:pt x="3898" y="0"/>
                    <a:pt x="3689" y="40"/>
                    <a:pt x="3442" y="155"/>
                  </a:cubicBezTo>
                  <a:cubicBezTo>
                    <a:pt x="2676" y="519"/>
                    <a:pt x="2136" y="959"/>
                    <a:pt x="2136" y="959"/>
                  </a:cubicBezTo>
                  <a:lnTo>
                    <a:pt x="1439" y="507"/>
                  </a:lnTo>
                  <a:lnTo>
                    <a:pt x="0" y="2290"/>
                  </a:lnTo>
                  <a:lnTo>
                    <a:pt x="1589" y="3546"/>
                  </a:lnTo>
                  <a:lnTo>
                    <a:pt x="4617" y="174"/>
                  </a:lnTo>
                  <a:cubicBezTo>
                    <a:pt x="4617" y="174"/>
                    <a:pt x="4429" y="0"/>
                    <a:pt x="4069" y="0"/>
                  </a:cubicBezTo>
                  <a:close/>
                </a:path>
              </a:pathLst>
            </a:custGeom>
            <a:solidFill>
              <a:srgbClr val="83360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2049;p44">
              <a:extLst>
                <a:ext uri="{FF2B5EF4-FFF2-40B4-BE49-F238E27FC236}">
                  <a16:creationId xmlns:a16="http://schemas.microsoft.com/office/drawing/2014/main" xmlns="" id="{52EBFF9F-9703-FAEB-862D-8D7EA6E60D64}"/>
                </a:ext>
              </a:extLst>
            </p:cNvPr>
            <p:cNvSpPr/>
            <p:nvPr/>
          </p:nvSpPr>
          <p:spPr>
            <a:xfrm>
              <a:off x="4051112" y="3262728"/>
              <a:ext cx="339299" cy="317065"/>
            </a:xfrm>
            <a:custGeom>
              <a:avLst/>
              <a:gdLst/>
              <a:ahLst/>
              <a:cxnLst/>
              <a:rect l="l" t="t" r="r" b="b"/>
              <a:pathLst>
                <a:path w="7569" h="7073" extrusionOk="0">
                  <a:moveTo>
                    <a:pt x="1633" y="0"/>
                  </a:moveTo>
                  <a:lnTo>
                    <a:pt x="0" y="2902"/>
                  </a:lnTo>
                  <a:lnTo>
                    <a:pt x="6061" y="7073"/>
                  </a:lnTo>
                  <a:lnTo>
                    <a:pt x="7569" y="4661"/>
                  </a:lnTo>
                  <a:lnTo>
                    <a:pt x="1633" y="0"/>
                  </a:lnTo>
                  <a:close/>
                </a:path>
              </a:pathLst>
            </a:custGeom>
            <a:solidFill>
              <a:srgbClr val="007C8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2050;p44">
              <a:extLst>
                <a:ext uri="{FF2B5EF4-FFF2-40B4-BE49-F238E27FC236}">
                  <a16:creationId xmlns:a16="http://schemas.microsoft.com/office/drawing/2014/main" xmlns="" id="{2EBFF7BC-648E-23BD-AE6C-CD57C522CCB6}"/>
                </a:ext>
              </a:extLst>
            </p:cNvPr>
            <p:cNvSpPr/>
            <p:nvPr/>
          </p:nvSpPr>
          <p:spPr>
            <a:xfrm>
              <a:off x="4135300" y="3627901"/>
              <a:ext cx="226110" cy="120003"/>
            </a:xfrm>
            <a:custGeom>
              <a:avLst/>
              <a:gdLst/>
              <a:ahLst/>
              <a:cxnLst/>
              <a:rect l="l" t="t" r="r" b="b"/>
              <a:pathLst>
                <a:path w="5044" h="2677" extrusionOk="0">
                  <a:moveTo>
                    <a:pt x="2173" y="1"/>
                  </a:moveTo>
                  <a:lnTo>
                    <a:pt x="0" y="779"/>
                  </a:lnTo>
                  <a:lnTo>
                    <a:pt x="697" y="2676"/>
                  </a:lnTo>
                  <a:lnTo>
                    <a:pt x="5044" y="1382"/>
                  </a:lnTo>
                  <a:cubicBezTo>
                    <a:pt x="5044" y="1382"/>
                    <a:pt x="4899" y="848"/>
                    <a:pt x="4058" y="754"/>
                  </a:cubicBezTo>
                  <a:cubicBezTo>
                    <a:pt x="3777" y="723"/>
                    <a:pt x="3513" y="712"/>
                    <a:pt x="3286" y="712"/>
                  </a:cubicBezTo>
                  <a:cubicBezTo>
                    <a:pt x="2832" y="712"/>
                    <a:pt x="2525" y="754"/>
                    <a:pt x="2525" y="754"/>
                  </a:cubicBezTo>
                  <a:lnTo>
                    <a:pt x="2173" y="1"/>
                  </a:lnTo>
                  <a:close/>
                </a:path>
              </a:pathLst>
            </a:custGeom>
            <a:solidFill>
              <a:srgbClr val="83360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2051;p44">
              <a:extLst>
                <a:ext uri="{FF2B5EF4-FFF2-40B4-BE49-F238E27FC236}">
                  <a16:creationId xmlns:a16="http://schemas.microsoft.com/office/drawing/2014/main" xmlns="" id="{DBC85A82-2208-E50C-98D1-BE72CE9006AA}"/>
                </a:ext>
              </a:extLst>
            </p:cNvPr>
            <p:cNvSpPr/>
            <p:nvPr/>
          </p:nvSpPr>
          <p:spPr>
            <a:xfrm>
              <a:off x="3503487" y="3059699"/>
              <a:ext cx="744719" cy="625388"/>
            </a:xfrm>
            <a:custGeom>
              <a:avLst/>
              <a:gdLst/>
              <a:ahLst/>
              <a:cxnLst/>
              <a:rect l="l" t="t" r="r" b="b"/>
              <a:pathLst>
                <a:path w="16613" h="13951" extrusionOk="0">
                  <a:moveTo>
                    <a:pt x="1520" y="1"/>
                  </a:moveTo>
                  <a:cubicBezTo>
                    <a:pt x="1520" y="1"/>
                    <a:pt x="1382" y="265"/>
                    <a:pt x="1225" y="654"/>
                  </a:cubicBezTo>
                  <a:cubicBezTo>
                    <a:pt x="716" y="1935"/>
                    <a:pt x="0" y="4693"/>
                    <a:pt x="3046" y="5258"/>
                  </a:cubicBezTo>
                  <a:cubicBezTo>
                    <a:pt x="5898" y="5792"/>
                    <a:pt x="10878" y="6558"/>
                    <a:pt x="10878" y="6558"/>
                  </a:cubicBezTo>
                  <a:lnTo>
                    <a:pt x="13039" y="11828"/>
                  </a:lnTo>
                  <a:lnTo>
                    <a:pt x="13906" y="13951"/>
                  </a:lnTo>
                  <a:lnTo>
                    <a:pt x="16613" y="12902"/>
                  </a:lnTo>
                  <a:cubicBezTo>
                    <a:pt x="16613" y="12902"/>
                    <a:pt x="14729" y="4793"/>
                    <a:pt x="14301" y="4065"/>
                  </a:cubicBezTo>
                  <a:cubicBezTo>
                    <a:pt x="13887" y="3342"/>
                    <a:pt x="9076" y="1559"/>
                    <a:pt x="9076" y="1559"/>
                  </a:cubicBezTo>
                  <a:lnTo>
                    <a:pt x="1520" y="1"/>
                  </a:lnTo>
                  <a:close/>
                </a:path>
              </a:pathLst>
            </a:custGeom>
            <a:solidFill>
              <a:srgbClr val="135458"/>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2052;p44">
              <a:extLst>
                <a:ext uri="{FF2B5EF4-FFF2-40B4-BE49-F238E27FC236}">
                  <a16:creationId xmlns:a16="http://schemas.microsoft.com/office/drawing/2014/main" xmlns="" id="{600EDCF7-3EB4-E352-CF07-77C70F790D08}"/>
                </a:ext>
              </a:extLst>
            </p:cNvPr>
            <p:cNvSpPr/>
            <p:nvPr/>
          </p:nvSpPr>
          <p:spPr>
            <a:xfrm>
              <a:off x="3571626" y="2627865"/>
              <a:ext cx="405196" cy="501978"/>
            </a:xfrm>
            <a:custGeom>
              <a:avLst/>
              <a:gdLst/>
              <a:ahLst/>
              <a:cxnLst/>
              <a:rect l="l" t="t" r="r" b="b"/>
              <a:pathLst>
                <a:path w="9039" h="11198" extrusionOk="0">
                  <a:moveTo>
                    <a:pt x="5694" y="1"/>
                  </a:moveTo>
                  <a:cubicBezTo>
                    <a:pt x="4949" y="1"/>
                    <a:pt x="4189" y="308"/>
                    <a:pt x="3542" y="1010"/>
                  </a:cubicBezTo>
                  <a:cubicBezTo>
                    <a:pt x="1489" y="3240"/>
                    <a:pt x="0" y="9647"/>
                    <a:pt x="0" y="9647"/>
                  </a:cubicBezTo>
                  <a:lnTo>
                    <a:pt x="7556" y="11198"/>
                  </a:lnTo>
                  <a:cubicBezTo>
                    <a:pt x="7556" y="11198"/>
                    <a:pt x="7694" y="10651"/>
                    <a:pt x="7895" y="9841"/>
                  </a:cubicBezTo>
                  <a:cubicBezTo>
                    <a:pt x="8134" y="8843"/>
                    <a:pt x="8460" y="7448"/>
                    <a:pt x="8693" y="6198"/>
                  </a:cubicBezTo>
                  <a:cubicBezTo>
                    <a:pt x="8887" y="5150"/>
                    <a:pt x="9038" y="4189"/>
                    <a:pt x="9026" y="3661"/>
                  </a:cubicBezTo>
                  <a:cubicBezTo>
                    <a:pt x="8973" y="1560"/>
                    <a:pt x="7372" y="1"/>
                    <a:pt x="5694" y="1"/>
                  </a:cubicBezTo>
                  <a:close/>
                </a:path>
              </a:pathLst>
            </a:custGeom>
            <a:solidFill>
              <a:srgbClr val="007C8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2053;p44">
              <a:extLst>
                <a:ext uri="{FF2B5EF4-FFF2-40B4-BE49-F238E27FC236}">
                  <a16:creationId xmlns:a16="http://schemas.microsoft.com/office/drawing/2014/main" xmlns="" id="{F36470D6-9166-9609-BAC5-2C86A61E464A}"/>
                </a:ext>
              </a:extLst>
            </p:cNvPr>
            <p:cNvSpPr/>
            <p:nvPr/>
          </p:nvSpPr>
          <p:spPr>
            <a:xfrm>
              <a:off x="4220609" y="2771675"/>
              <a:ext cx="54914" cy="152638"/>
            </a:xfrm>
            <a:custGeom>
              <a:avLst/>
              <a:gdLst/>
              <a:ahLst/>
              <a:cxnLst/>
              <a:rect l="l" t="t" r="r" b="b"/>
              <a:pathLst>
                <a:path w="1225" h="3405" extrusionOk="0">
                  <a:moveTo>
                    <a:pt x="421" y="1"/>
                  </a:moveTo>
                  <a:lnTo>
                    <a:pt x="0" y="170"/>
                  </a:lnTo>
                  <a:lnTo>
                    <a:pt x="829" y="3154"/>
                  </a:lnTo>
                  <a:lnTo>
                    <a:pt x="911" y="3405"/>
                  </a:lnTo>
                  <a:lnTo>
                    <a:pt x="1225" y="3154"/>
                  </a:lnTo>
                  <a:lnTo>
                    <a:pt x="421" y="1"/>
                  </a:lnTo>
                  <a:close/>
                </a:path>
              </a:pathLst>
            </a:custGeom>
            <a:solidFill>
              <a:srgbClr val="C0754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054;p44">
              <a:extLst>
                <a:ext uri="{FF2B5EF4-FFF2-40B4-BE49-F238E27FC236}">
                  <a16:creationId xmlns:a16="http://schemas.microsoft.com/office/drawing/2014/main" xmlns="" id="{9E497466-07AF-5563-3245-846F778B2FC3}"/>
                </a:ext>
              </a:extLst>
            </p:cNvPr>
            <p:cNvSpPr/>
            <p:nvPr/>
          </p:nvSpPr>
          <p:spPr>
            <a:xfrm>
              <a:off x="3765868" y="2751144"/>
              <a:ext cx="564289" cy="237362"/>
            </a:xfrm>
            <a:custGeom>
              <a:avLst/>
              <a:gdLst/>
              <a:ahLst/>
              <a:cxnLst/>
              <a:rect l="l" t="t" r="r" b="b"/>
              <a:pathLst>
                <a:path w="12588" h="5295" extrusionOk="0">
                  <a:moveTo>
                    <a:pt x="2601" y="0"/>
                  </a:moveTo>
                  <a:lnTo>
                    <a:pt x="1" y="2035"/>
                  </a:lnTo>
                  <a:lnTo>
                    <a:pt x="4159" y="5295"/>
                  </a:lnTo>
                  <a:lnTo>
                    <a:pt x="11922" y="4698"/>
                  </a:lnTo>
                  <a:lnTo>
                    <a:pt x="12587" y="4020"/>
                  </a:lnTo>
                  <a:cubicBezTo>
                    <a:pt x="12587" y="4020"/>
                    <a:pt x="12537" y="3448"/>
                    <a:pt x="12211" y="2965"/>
                  </a:cubicBezTo>
                  <a:cubicBezTo>
                    <a:pt x="11983" y="2623"/>
                    <a:pt x="11349" y="2550"/>
                    <a:pt x="10702" y="2550"/>
                  </a:cubicBezTo>
                  <a:cubicBezTo>
                    <a:pt x="10422" y="2550"/>
                    <a:pt x="10139" y="2564"/>
                    <a:pt x="9887" y="2575"/>
                  </a:cubicBezTo>
                  <a:cubicBezTo>
                    <a:pt x="9051" y="2619"/>
                    <a:pt x="5704" y="2915"/>
                    <a:pt x="5704" y="2915"/>
                  </a:cubicBezTo>
                  <a:lnTo>
                    <a:pt x="2601" y="0"/>
                  </a:lnTo>
                  <a:close/>
                </a:path>
              </a:pathLst>
            </a:custGeom>
            <a:solidFill>
              <a:srgbClr val="F5A68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055;p44">
              <a:extLst>
                <a:ext uri="{FF2B5EF4-FFF2-40B4-BE49-F238E27FC236}">
                  <a16:creationId xmlns:a16="http://schemas.microsoft.com/office/drawing/2014/main" xmlns="" id="{46A56675-6AD6-EC27-4291-D60847D38B2B}"/>
                </a:ext>
              </a:extLst>
            </p:cNvPr>
            <p:cNvSpPr/>
            <p:nvPr/>
          </p:nvSpPr>
          <p:spPr>
            <a:xfrm>
              <a:off x="3825580" y="2578823"/>
              <a:ext cx="107586" cy="128162"/>
            </a:xfrm>
            <a:custGeom>
              <a:avLst/>
              <a:gdLst/>
              <a:ahLst/>
              <a:cxnLst/>
              <a:rect l="l" t="t" r="r" b="b"/>
              <a:pathLst>
                <a:path w="2400" h="2859" extrusionOk="0">
                  <a:moveTo>
                    <a:pt x="767" y="0"/>
                  </a:moveTo>
                  <a:lnTo>
                    <a:pt x="421" y="723"/>
                  </a:lnTo>
                  <a:cubicBezTo>
                    <a:pt x="415" y="723"/>
                    <a:pt x="270" y="961"/>
                    <a:pt x="195" y="1169"/>
                  </a:cubicBezTo>
                  <a:cubicBezTo>
                    <a:pt x="0" y="1696"/>
                    <a:pt x="409" y="2707"/>
                    <a:pt x="1137" y="2846"/>
                  </a:cubicBezTo>
                  <a:cubicBezTo>
                    <a:pt x="1178" y="2854"/>
                    <a:pt x="1217" y="2858"/>
                    <a:pt x="1255" y="2858"/>
                  </a:cubicBezTo>
                  <a:cubicBezTo>
                    <a:pt x="1893" y="2858"/>
                    <a:pt x="2117" y="1728"/>
                    <a:pt x="2117" y="1728"/>
                  </a:cubicBezTo>
                  <a:lnTo>
                    <a:pt x="2400" y="522"/>
                  </a:lnTo>
                  <a:lnTo>
                    <a:pt x="767" y="0"/>
                  </a:lnTo>
                  <a:close/>
                </a:path>
              </a:pathLst>
            </a:custGeom>
            <a:solidFill>
              <a:srgbClr val="F5A68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2056;p44">
              <a:extLst>
                <a:ext uri="{FF2B5EF4-FFF2-40B4-BE49-F238E27FC236}">
                  <a16:creationId xmlns:a16="http://schemas.microsoft.com/office/drawing/2014/main" xmlns="" id="{D3BA6DF8-9431-175F-F5A5-4E0BED926B2D}"/>
                </a:ext>
              </a:extLst>
            </p:cNvPr>
            <p:cNvSpPr/>
            <p:nvPr/>
          </p:nvSpPr>
          <p:spPr>
            <a:xfrm>
              <a:off x="3700374" y="2272330"/>
              <a:ext cx="437292" cy="345934"/>
            </a:xfrm>
            <a:custGeom>
              <a:avLst/>
              <a:gdLst/>
              <a:ahLst/>
              <a:cxnLst/>
              <a:rect l="l" t="t" r="r" b="b"/>
              <a:pathLst>
                <a:path w="9755" h="7717" extrusionOk="0">
                  <a:moveTo>
                    <a:pt x="5678" y="1"/>
                  </a:moveTo>
                  <a:cubicBezTo>
                    <a:pt x="5296" y="1"/>
                    <a:pt x="4908" y="74"/>
                    <a:pt x="4533" y="218"/>
                  </a:cubicBezTo>
                  <a:cubicBezTo>
                    <a:pt x="4307" y="177"/>
                    <a:pt x="4094" y="158"/>
                    <a:pt x="3892" y="158"/>
                  </a:cubicBezTo>
                  <a:cubicBezTo>
                    <a:pt x="0" y="158"/>
                    <a:pt x="312" y="7308"/>
                    <a:pt x="312" y="7308"/>
                  </a:cubicBezTo>
                  <a:lnTo>
                    <a:pt x="3660" y="6969"/>
                  </a:lnTo>
                  <a:lnTo>
                    <a:pt x="8050" y="7717"/>
                  </a:lnTo>
                  <a:cubicBezTo>
                    <a:pt x="9755" y="2304"/>
                    <a:pt x="7813" y="1"/>
                    <a:pt x="5678" y="1"/>
                  </a:cubicBezTo>
                  <a:close/>
                </a:path>
              </a:pathLst>
            </a:custGeom>
            <a:solidFill>
              <a:srgbClr val="C0754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2057;p44">
              <a:extLst>
                <a:ext uri="{FF2B5EF4-FFF2-40B4-BE49-F238E27FC236}">
                  <a16:creationId xmlns:a16="http://schemas.microsoft.com/office/drawing/2014/main" xmlns="" id="{ABC61E92-20FE-FE8A-8802-AA9D8F56F71A}"/>
                </a:ext>
              </a:extLst>
            </p:cNvPr>
            <p:cNvSpPr/>
            <p:nvPr/>
          </p:nvSpPr>
          <p:spPr>
            <a:xfrm>
              <a:off x="3752644" y="2365394"/>
              <a:ext cx="319665" cy="252603"/>
            </a:xfrm>
            <a:custGeom>
              <a:avLst/>
              <a:gdLst/>
              <a:ahLst/>
              <a:cxnLst/>
              <a:rect l="l" t="t" r="r" b="b"/>
              <a:pathLst>
                <a:path w="7131" h="5635" extrusionOk="0">
                  <a:moveTo>
                    <a:pt x="5214" y="1"/>
                  </a:moveTo>
                  <a:cubicBezTo>
                    <a:pt x="4359" y="1853"/>
                    <a:pt x="1502" y="2023"/>
                    <a:pt x="1502" y="2023"/>
                  </a:cubicBezTo>
                  <a:cubicBezTo>
                    <a:pt x="1502" y="2023"/>
                    <a:pt x="1211" y="1483"/>
                    <a:pt x="856" y="1483"/>
                  </a:cubicBezTo>
                  <a:cubicBezTo>
                    <a:pt x="800" y="1483"/>
                    <a:pt x="743" y="1496"/>
                    <a:pt x="685" y="1527"/>
                  </a:cubicBezTo>
                  <a:cubicBezTo>
                    <a:pt x="289" y="1730"/>
                    <a:pt x="0" y="3192"/>
                    <a:pt x="850" y="3192"/>
                  </a:cubicBezTo>
                  <a:cubicBezTo>
                    <a:pt x="944" y="3192"/>
                    <a:pt x="1052" y="3174"/>
                    <a:pt x="1175" y="3135"/>
                  </a:cubicBezTo>
                  <a:lnTo>
                    <a:pt x="1175" y="3135"/>
                  </a:lnTo>
                  <a:cubicBezTo>
                    <a:pt x="1175" y="3135"/>
                    <a:pt x="1144" y="4755"/>
                    <a:pt x="2444" y="5339"/>
                  </a:cubicBezTo>
                  <a:cubicBezTo>
                    <a:pt x="2853" y="5528"/>
                    <a:pt x="3337" y="5635"/>
                    <a:pt x="3829" y="5635"/>
                  </a:cubicBezTo>
                  <a:cubicBezTo>
                    <a:pt x="5436" y="5635"/>
                    <a:pt x="7131" y="4493"/>
                    <a:pt x="6602" y="1320"/>
                  </a:cubicBezTo>
                  <a:cubicBezTo>
                    <a:pt x="5572" y="1288"/>
                    <a:pt x="5214" y="1"/>
                    <a:pt x="5214" y="1"/>
                  </a:cubicBezTo>
                  <a:close/>
                </a:path>
              </a:pathLst>
            </a:custGeom>
            <a:solidFill>
              <a:srgbClr val="F5A68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2058;p44">
              <a:extLst>
                <a:ext uri="{FF2B5EF4-FFF2-40B4-BE49-F238E27FC236}">
                  <a16:creationId xmlns:a16="http://schemas.microsoft.com/office/drawing/2014/main" xmlns="" id="{05D01249-D2CF-134B-5156-421530FD6BC0}"/>
                </a:ext>
              </a:extLst>
            </p:cNvPr>
            <p:cNvSpPr/>
            <p:nvPr/>
          </p:nvSpPr>
          <p:spPr>
            <a:xfrm>
              <a:off x="3903850" y="2453885"/>
              <a:ext cx="28914" cy="14345"/>
            </a:xfrm>
            <a:custGeom>
              <a:avLst/>
              <a:gdLst/>
              <a:ahLst/>
              <a:cxnLst/>
              <a:rect l="l" t="t" r="r" b="b"/>
              <a:pathLst>
                <a:path w="645" h="320" extrusionOk="0">
                  <a:moveTo>
                    <a:pt x="327" y="0"/>
                  </a:moveTo>
                  <a:cubicBezTo>
                    <a:pt x="165" y="0"/>
                    <a:pt x="0" y="97"/>
                    <a:pt x="0" y="319"/>
                  </a:cubicBezTo>
                  <a:cubicBezTo>
                    <a:pt x="0" y="319"/>
                    <a:pt x="183" y="159"/>
                    <a:pt x="390" y="159"/>
                  </a:cubicBezTo>
                  <a:cubicBezTo>
                    <a:pt x="473" y="159"/>
                    <a:pt x="560" y="185"/>
                    <a:pt x="641" y="256"/>
                  </a:cubicBezTo>
                  <a:cubicBezTo>
                    <a:pt x="644" y="94"/>
                    <a:pt x="487" y="0"/>
                    <a:pt x="327" y="0"/>
                  </a:cubicBezTo>
                  <a:close/>
                </a:path>
              </a:pathLst>
            </a:custGeom>
            <a:solidFill>
              <a:srgbClr val="3B193E"/>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 name="Google Shape;2059;p44">
              <a:extLst>
                <a:ext uri="{FF2B5EF4-FFF2-40B4-BE49-F238E27FC236}">
                  <a16:creationId xmlns:a16="http://schemas.microsoft.com/office/drawing/2014/main" xmlns="" id="{E59A6EFD-2BE6-31F3-F4A4-21F5E4255B6B}"/>
                </a:ext>
              </a:extLst>
            </p:cNvPr>
            <p:cNvSpPr/>
            <p:nvPr/>
          </p:nvSpPr>
          <p:spPr>
            <a:xfrm>
              <a:off x="3986066" y="2456665"/>
              <a:ext cx="29452" cy="16317"/>
            </a:xfrm>
            <a:custGeom>
              <a:avLst/>
              <a:gdLst/>
              <a:ahLst/>
              <a:cxnLst/>
              <a:rect l="l" t="t" r="r" b="b"/>
              <a:pathLst>
                <a:path w="657" h="364" extrusionOk="0">
                  <a:moveTo>
                    <a:pt x="290" y="0"/>
                  </a:moveTo>
                  <a:cubicBezTo>
                    <a:pt x="149" y="0"/>
                    <a:pt x="14" y="75"/>
                    <a:pt x="0" y="219"/>
                  </a:cubicBezTo>
                  <a:cubicBezTo>
                    <a:pt x="72" y="170"/>
                    <a:pt x="145" y="151"/>
                    <a:pt x="213" y="151"/>
                  </a:cubicBezTo>
                  <a:cubicBezTo>
                    <a:pt x="442" y="151"/>
                    <a:pt x="628" y="364"/>
                    <a:pt x="628" y="364"/>
                  </a:cubicBezTo>
                  <a:cubicBezTo>
                    <a:pt x="656" y="119"/>
                    <a:pt x="468" y="0"/>
                    <a:pt x="290" y="0"/>
                  </a:cubicBezTo>
                  <a:close/>
                </a:path>
              </a:pathLst>
            </a:custGeom>
            <a:solidFill>
              <a:srgbClr val="3B193E"/>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 name="Google Shape;2060;p44">
              <a:extLst>
                <a:ext uri="{FF2B5EF4-FFF2-40B4-BE49-F238E27FC236}">
                  <a16:creationId xmlns:a16="http://schemas.microsoft.com/office/drawing/2014/main" xmlns="" id="{6F37A8F0-2501-F0D2-F00D-2F0909589BF2}"/>
                </a:ext>
              </a:extLst>
            </p:cNvPr>
            <p:cNvSpPr/>
            <p:nvPr/>
          </p:nvSpPr>
          <p:spPr>
            <a:xfrm>
              <a:off x="3912278" y="2527404"/>
              <a:ext cx="61145" cy="25776"/>
            </a:xfrm>
            <a:custGeom>
              <a:avLst/>
              <a:gdLst/>
              <a:ahLst/>
              <a:cxnLst/>
              <a:rect l="l" t="t" r="r" b="b"/>
              <a:pathLst>
                <a:path w="1364" h="575" extrusionOk="0">
                  <a:moveTo>
                    <a:pt x="79" y="1"/>
                  </a:moveTo>
                  <a:cubicBezTo>
                    <a:pt x="62" y="1"/>
                    <a:pt x="46" y="6"/>
                    <a:pt x="32" y="17"/>
                  </a:cubicBezTo>
                  <a:cubicBezTo>
                    <a:pt x="13" y="48"/>
                    <a:pt x="1" y="86"/>
                    <a:pt x="26" y="117"/>
                  </a:cubicBezTo>
                  <a:cubicBezTo>
                    <a:pt x="26" y="124"/>
                    <a:pt x="334" y="501"/>
                    <a:pt x="811" y="563"/>
                  </a:cubicBezTo>
                  <a:cubicBezTo>
                    <a:pt x="854" y="571"/>
                    <a:pt x="898" y="575"/>
                    <a:pt x="945" y="575"/>
                  </a:cubicBezTo>
                  <a:cubicBezTo>
                    <a:pt x="1055" y="575"/>
                    <a:pt x="1175" y="552"/>
                    <a:pt x="1307" y="494"/>
                  </a:cubicBezTo>
                  <a:cubicBezTo>
                    <a:pt x="1339" y="488"/>
                    <a:pt x="1364" y="450"/>
                    <a:pt x="1345" y="406"/>
                  </a:cubicBezTo>
                  <a:cubicBezTo>
                    <a:pt x="1340" y="382"/>
                    <a:pt x="1316" y="365"/>
                    <a:pt x="1284" y="365"/>
                  </a:cubicBezTo>
                  <a:cubicBezTo>
                    <a:pt x="1275" y="365"/>
                    <a:pt x="1266" y="366"/>
                    <a:pt x="1257" y="369"/>
                  </a:cubicBezTo>
                  <a:cubicBezTo>
                    <a:pt x="1144" y="410"/>
                    <a:pt x="1036" y="428"/>
                    <a:pt x="936" y="428"/>
                  </a:cubicBezTo>
                  <a:cubicBezTo>
                    <a:pt x="463" y="428"/>
                    <a:pt x="149" y="44"/>
                    <a:pt x="139" y="23"/>
                  </a:cubicBezTo>
                  <a:cubicBezTo>
                    <a:pt x="121" y="9"/>
                    <a:pt x="100" y="1"/>
                    <a:pt x="79" y="1"/>
                  </a:cubicBezTo>
                  <a:close/>
                </a:path>
              </a:pathLst>
            </a:custGeom>
            <a:solidFill>
              <a:srgbClr val="3B193E"/>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061;p44">
              <a:extLst>
                <a:ext uri="{FF2B5EF4-FFF2-40B4-BE49-F238E27FC236}">
                  <a16:creationId xmlns:a16="http://schemas.microsoft.com/office/drawing/2014/main" xmlns="" id="{06DFDF45-9DE4-ADC8-06E4-85AFE4008A25}"/>
                </a:ext>
              </a:extLst>
            </p:cNvPr>
            <p:cNvSpPr/>
            <p:nvPr/>
          </p:nvSpPr>
          <p:spPr>
            <a:xfrm>
              <a:off x="3948903" y="2453482"/>
              <a:ext cx="34652" cy="74996"/>
            </a:xfrm>
            <a:custGeom>
              <a:avLst/>
              <a:gdLst/>
              <a:ahLst/>
              <a:cxnLst/>
              <a:rect l="l" t="t" r="r" b="b"/>
              <a:pathLst>
                <a:path w="773" h="1673" extrusionOk="0">
                  <a:moveTo>
                    <a:pt x="224" y="1"/>
                  </a:moveTo>
                  <a:cubicBezTo>
                    <a:pt x="220" y="1"/>
                    <a:pt x="217" y="1"/>
                    <a:pt x="214" y="1"/>
                  </a:cubicBezTo>
                  <a:cubicBezTo>
                    <a:pt x="182" y="8"/>
                    <a:pt x="151" y="39"/>
                    <a:pt x="157" y="77"/>
                  </a:cubicBezTo>
                  <a:lnTo>
                    <a:pt x="308" y="1107"/>
                  </a:lnTo>
                  <a:cubicBezTo>
                    <a:pt x="314" y="1126"/>
                    <a:pt x="314" y="1138"/>
                    <a:pt x="333" y="1145"/>
                  </a:cubicBezTo>
                  <a:lnTo>
                    <a:pt x="566" y="1358"/>
                  </a:lnTo>
                  <a:lnTo>
                    <a:pt x="57" y="1540"/>
                  </a:lnTo>
                  <a:cubicBezTo>
                    <a:pt x="25" y="1547"/>
                    <a:pt x="0" y="1584"/>
                    <a:pt x="19" y="1628"/>
                  </a:cubicBezTo>
                  <a:cubicBezTo>
                    <a:pt x="25" y="1660"/>
                    <a:pt x="51" y="1672"/>
                    <a:pt x="82" y="1672"/>
                  </a:cubicBezTo>
                  <a:cubicBezTo>
                    <a:pt x="88" y="1672"/>
                    <a:pt x="94" y="1672"/>
                    <a:pt x="101" y="1666"/>
                  </a:cubicBezTo>
                  <a:lnTo>
                    <a:pt x="723" y="1452"/>
                  </a:lnTo>
                  <a:cubicBezTo>
                    <a:pt x="748" y="1446"/>
                    <a:pt x="760" y="1421"/>
                    <a:pt x="773" y="1396"/>
                  </a:cubicBezTo>
                  <a:cubicBezTo>
                    <a:pt x="773" y="1377"/>
                    <a:pt x="760" y="1352"/>
                    <a:pt x="748" y="1333"/>
                  </a:cubicBezTo>
                  <a:lnTo>
                    <a:pt x="440" y="1063"/>
                  </a:lnTo>
                  <a:lnTo>
                    <a:pt x="289" y="58"/>
                  </a:lnTo>
                  <a:cubicBezTo>
                    <a:pt x="283" y="29"/>
                    <a:pt x="257" y="1"/>
                    <a:pt x="224" y="1"/>
                  </a:cubicBezTo>
                  <a:close/>
                </a:path>
              </a:pathLst>
            </a:custGeom>
            <a:solidFill>
              <a:srgbClr val="EE727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2062;p44">
              <a:extLst>
                <a:ext uri="{FF2B5EF4-FFF2-40B4-BE49-F238E27FC236}">
                  <a16:creationId xmlns:a16="http://schemas.microsoft.com/office/drawing/2014/main" xmlns="" id="{F89E5F67-7ED9-CE3A-1233-D38F4134E058}"/>
                </a:ext>
              </a:extLst>
            </p:cNvPr>
            <p:cNvSpPr/>
            <p:nvPr/>
          </p:nvSpPr>
          <p:spPr>
            <a:xfrm>
              <a:off x="3826431" y="2308372"/>
              <a:ext cx="226379" cy="93376"/>
            </a:xfrm>
            <a:custGeom>
              <a:avLst/>
              <a:gdLst/>
              <a:ahLst/>
              <a:cxnLst/>
              <a:rect l="l" t="t" r="r" b="b"/>
              <a:pathLst>
                <a:path w="5050" h="2083" extrusionOk="0">
                  <a:moveTo>
                    <a:pt x="2635" y="1"/>
                  </a:moveTo>
                  <a:cubicBezTo>
                    <a:pt x="2553" y="1"/>
                    <a:pt x="2468" y="4"/>
                    <a:pt x="2381" y="10"/>
                  </a:cubicBezTo>
                  <a:cubicBezTo>
                    <a:pt x="182" y="173"/>
                    <a:pt x="0" y="2083"/>
                    <a:pt x="0" y="2083"/>
                  </a:cubicBezTo>
                  <a:cubicBezTo>
                    <a:pt x="0" y="2083"/>
                    <a:pt x="834" y="563"/>
                    <a:pt x="2650" y="563"/>
                  </a:cubicBezTo>
                  <a:cubicBezTo>
                    <a:pt x="2665" y="563"/>
                    <a:pt x="2680" y="563"/>
                    <a:pt x="2695" y="563"/>
                  </a:cubicBezTo>
                  <a:cubicBezTo>
                    <a:pt x="4541" y="582"/>
                    <a:pt x="5050" y="1825"/>
                    <a:pt x="5050" y="1825"/>
                  </a:cubicBezTo>
                  <a:cubicBezTo>
                    <a:pt x="5050" y="1825"/>
                    <a:pt x="4621" y="1"/>
                    <a:pt x="2635" y="1"/>
                  </a:cubicBezTo>
                  <a:close/>
                </a:path>
              </a:pathLst>
            </a:custGeom>
            <a:solidFill>
              <a:srgbClr val="62B0B8"/>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063;p44">
              <a:extLst>
                <a:ext uri="{FF2B5EF4-FFF2-40B4-BE49-F238E27FC236}">
                  <a16:creationId xmlns:a16="http://schemas.microsoft.com/office/drawing/2014/main" xmlns="" id="{CFD42C1A-FA00-96CC-F342-8D4E9F960FB2}"/>
                </a:ext>
              </a:extLst>
            </p:cNvPr>
            <p:cNvSpPr/>
            <p:nvPr/>
          </p:nvSpPr>
          <p:spPr>
            <a:xfrm>
              <a:off x="3925502" y="2959776"/>
              <a:ext cx="973115" cy="71007"/>
            </a:xfrm>
            <a:custGeom>
              <a:avLst/>
              <a:gdLst/>
              <a:ahLst/>
              <a:cxnLst/>
              <a:rect l="l" t="t" r="r" b="b"/>
              <a:pathLst>
                <a:path w="21708" h="1584" extrusionOk="0">
                  <a:moveTo>
                    <a:pt x="1" y="0"/>
                  </a:moveTo>
                  <a:lnTo>
                    <a:pt x="1" y="1583"/>
                  </a:lnTo>
                  <a:lnTo>
                    <a:pt x="21707" y="1583"/>
                  </a:lnTo>
                  <a:lnTo>
                    <a:pt x="21707" y="0"/>
                  </a:lnTo>
                  <a:close/>
                </a:path>
              </a:pathLst>
            </a:custGeom>
            <a:solidFill>
              <a:srgbClr val="C2540E"/>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 name="Google Shape;2064;p44">
              <a:extLst>
                <a:ext uri="{FF2B5EF4-FFF2-40B4-BE49-F238E27FC236}">
                  <a16:creationId xmlns:a16="http://schemas.microsoft.com/office/drawing/2014/main" xmlns="" id="{66D8F7BE-145E-D53B-A72A-75463CB355E9}"/>
                </a:ext>
              </a:extLst>
            </p:cNvPr>
            <p:cNvSpPr/>
            <p:nvPr/>
          </p:nvSpPr>
          <p:spPr>
            <a:xfrm>
              <a:off x="3965803" y="3030740"/>
              <a:ext cx="889467" cy="263272"/>
            </a:xfrm>
            <a:custGeom>
              <a:avLst/>
              <a:gdLst/>
              <a:ahLst/>
              <a:cxnLst/>
              <a:rect l="l" t="t" r="r" b="b"/>
              <a:pathLst>
                <a:path w="19842" h="5873" extrusionOk="0">
                  <a:moveTo>
                    <a:pt x="0" y="0"/>
                  </a:moveTo>
                  <a:lnTo>
                    <a:pt x="0" y="5873"/>
                  </a:lnTo>
                  <a:lnTo>
                    <a:pt x="19841" y="5873"/>
                  </a:lnTo>
                  <a:lnTo>
                    <a:pt x="19841" y="0"/>
                  </a:lnTo>
                  <a:close/>
                </a:path>
              </a:pathLst>
            </a:custGeom>
            <a:solidFill>
              <a:srgbClr val="83360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2065;p44">
              <a:extLst>
                <a:ext uri="{FF2B5EF4-FFF2-40B4-BE49-F238E27FC236}">
                  <a16:creationId xmlns:a16="http://schemas.microsoft.com/office/drawing/2014/main" xmlns="" id="{31E1F778-6285-E8BE-AF84-F0CDC7E5F4FD}"/>
                </a:ext>
              </a:extLst>
            </p:cNvPr>
            <p:cNvSpPr/>
            <p:nvPr/>
          </p:nvSpPr>
          <p:spPr>
            <a:xfrm>
              <a:off x="3965803" y="3190374"/>
              <a:ext cx="67331" cy="563123"/>
            </a:xfrm>
            <a:custGeom>
              <a:avLst/>
              <a:gdLst/>
              <a:ahLst/>
              <a:cxnLst/>
              <a:rect l="l" t="t" r="r" b="b"/>
              <a:pathLst>
                <a:path w="1502" h="12562" extrusionOk="0">
                  <a:moveTo>
                    <a:pt x="0" y="0"/>
                  </a:moveTo>
                  <a:lnTo>
                    <a:pt x="0" y="12562"/>
                  </a:lnTo>
                  <a:lnTo>
                    <a:pt x="1501" y="12562"/>
                  </a:lnTo>
                  <a:lnTo>
                    <a:pt x="1501" y="0"/>
                  </a:lnTo>
                  <a:close/>
                </a:path>
              </a:pathLst>
            </a:custGeom>
            <a:solidFill>
              <a:srgbClr val="83360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2066;p44">
              <a:extLst>
                <a:ext uri="{FF2B5EF4-FFF2-40B4-BE49-F238E27FC236}">
                  <a16:creationId xmlns:a16="http://schemas.microsoft.com/office/drawing/2014/main" xmlns="" id="{4BD842C9-4DC3-AFCF-72BC-DF33E250C96D}"/>
                </a:ext>
              </a:extLst>
            </p:cNvPr>
            <p:cNvSpPr/>
            <p:nvPr/>
          </p:nvSpPr>
          <p:spPr>
            <a:xfrm>
              <a:off x="4787913" y="3190374"/>
              <a:ext cx="67376" cy="563123"/>
            </a:xfrm>
            <a:custGeom>
              <a:avLst/>
              <a:gdLst/>
              <a:ahLst/>
              <a:cxnLst/>
              <a:rect l="l" t="t" r="r" b="b"/>
              <a:pathLst>
                <a:path w="1503" h="12562" extrusionOk="0">
                  <a:moveTo>
                    <a:pt x="1" y="0"/>
                  </a:moveTo>
                  <a:lnTo>
                    <a:pt x="1" y="12562"/>
                  </a:lnTo>
                  <a:lnTo>
                    <a:pt x="1502" y="12562"/>
                  </a:lnTo>
                  <a:lnTo>
                    <a:pt x="1502" y="0"/>
                  </a:lnTo>
                  <a:close/>
                </a:path>
              </a:pathLst>
            </a:custGeom>
            <a:solidFill>
              <a:srgbClr val="83360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2067;p44">
              <a:extLst>
                <a:ext uri="{FF2B5EF4-FFF2-40B4-BE49-F238E27FC236}">
                  <a16:creationId xmlns:a16="http://schemas.microsoft.com/office/drawing/2014/main" xmlns="" id="{F268470F-E960-5749-2BDB-7576E9929267}"/>
                </a:ext>
              </a:extLst>
            </p:cNvPr>
            <p:cNvSpPr/>
            <p:nvPr/>
          </p:nvSpPr>
          <p:spPr>
            <a:xfrm>
              <a:off x="3439292" y="2779296"/>
              <a:ext cx="37745" cy="547658"/>
            </a:xfrm>
            <a:custGeom>
              <a:avLst/>
              <a:gdLst/>
              <a:ahLst/>
              <a:cxnLst/>
              <a:rect l="l" t="t" r="r" b="b"/>
              <a:pathLst>
                <a:path w="842" h="12217" extrusionOk="0">
                  <a:moveTo>
                    <a:pt x="239" y="0"/>
                  </a:moveTo>
                  <a:cubicBezTo>
                    <a:pt x="113" y="0"/>
                    <a:pt x="0" y="107"/>
                    <a:pt x="0" y="239"/>
                  </a:cubicBezTo>
                  <a:lnTo>
                    <a:pt x="0" y="12216"/>
                  </a:lnTo>
                  <a:lnTo>
                    <a:pt x="835" y="12216"/>
                  </a:lnTo>
                  <a:lnTo>
                    <a:pt x="835" y="239"/>
                  </a:lnTo>
                  <a:cubicBezTo>
                    <a:pt x="842" y="113"/>
                    <a:pt x="735" y="0"/>
                    <a:pt x="609" y="0"/>
                  </a:cubicBezTo>
                  <a:close/>
                </a:path>
              </a:pathLst>
            </a:custGeom>
            <a:solidFill>
              <a:srgbClr val="C2540E"/>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2068;p44">
              <a:extLst>
                <a:ext uri="{FF2B5EF4-FFF2-40B4-BE49-F238E27FC236}">
                  <a16:creationId xmlns:a16="http://schemas.microsoft.com/office/drawing/2014/main" xmlns="" id="{62C1056B-5EE1-BBE9-58D0-A8635F516C12}"/>
                </a:ext>
              </a:extLst>
            </p:cNvPr>
            <p:cNvSpPr/>
            <p:nvPr/>
          </p:nvSpPr>
          <p:spPr>
            <a:xfrm>
              <a:off x="3396750" y="3291149"/>
              <a:ext cx="528785" cy="71858"/>
            </a:xfrm>
            <a:custGeom>
              <a:avLst/>
              <a:gdLst/>
              <a:ahLst/>
              <a:cxnLst/>
              <a:rect l="l" t="t" r="r" b="b"/>
              <a:pathLst>
                <a:path w="11796" h="1603" extrusionOk="0">
                  <a:moveTo>
                    <a:pt x="447" y="1"/>
                  </a:moveTo>
                  <a:cubicBezTo>
                    <a:pt x="208" y="1"/>
                    <a:pt x="1" y="195"/>
                    <a:pt x="1" y="447"/>
                  </a:cubicBezTo>
                  <a:lnTo>
                    <a:pt x="1" y="1156"/>
                  </a:lnTo>
                  <a:cubicBezTo>
                    <a:pt x="1" y="1395"/>
                    <a:pt x="195" y="1602"/>
                    <a:pt x="447" y="1602"/>
                  </a:cubicBezTo>
                  <a:lnTo>
                    <a:pt x="11337" y="1602"/>
                  </a:lnTo>
                  <a:cubicBezTo>
                    <a:pt x="11589" y="1602"/>
                    <a:pt x="11796" y="1395"/>
                    <a:pt x="11783" y="1156"/>
                  </a:cubicBezTo>
                  <a:lnTo>
                    <a:pt x="11783" y="447"/>
                  </a:lnTo>
                  <a:cubicBezTo>
                    <a:pt x="11783" y="202"/>
                    <a:pt x="11589" y="1"/>
                    <a:pt x="11337" y="1"/>
                  </a:cubicBezTo>
                  <a:close/>
                </a:path>
              </a:pathLst>
            </a:custGeom>
            <a:solidFill>
              <a:srgbClr val="C2540E"/>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2069;p44">
              <a:extLst>
                <a:ext uri="{FF2B5EF4-FFF2-40B4-BE49-F238E27FC236}">
                  <a16:creationId xmlns:a16="http://schemas.microsoft.com/office/drawing/2014/main" xmlns="" id="{378F1530-081B-3435-741A-CB058ACF8AC2}"/>
                </a:ext>
              </a:extLst>
            </p:cNvPr>
            <p:cNvSpPr/>
            <p:nvPr/>
          </p:nvSpPr>
          <p:spPr>
            <a:xfrm>
              <a:off x="3462648" y="3362964"/>
              <a:ext cx="57200" cy="390851"/>
            </a:xfrm>
            <a:custGeom>
              <a:avLst/>
              <a:gdLst/>
              <a:ahLst/>
              <a:cxnLst/>
              <a:rect l="l" t="t" r="r" b="b"/>
              <a:pathLst>
                <a:path w="1276" h="8719" extrusionOk="0">
                  <a:moveTo>
                    <a:pt x="0" y="0"/>
                  </a:moveTo>
                  <a:lnTo>
                    <a:pt x="0" y="8718"/>
                  </a:lnTo>
                  <a:lnTo>
                    <a:pt x="1275" y="8718"/>
                  </a:lnTo>
                  <a:lnTo>
                    <a:pt x="1275" y="0"/>
                  </a:lnTo>
                  <a:close/>
                </a:path>
              </a:pathLst>
            </a:custGeom>
            <a:solidFill>
              <a:srgbClr val="83360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2070;p44">
              <a:extLst>
                <a:ext uri="{FF2B5EF4-FFF2-40B4-BE49-F238E27FC236}">
                  <a16:creationId xmlns:a16="http://schemas.microsoft.com/office/drawing/2014/main" xmlns="" id="{CE37161B-45A1-A704-BA7E-1B513949FD48}"/>
                </a:ext>
              </a:extLst>
            </p:cNvPr>
            <p:cNvSpPr/>
            <p:nvPr/>
          </p:nvSpPr>
          <p:spPr>
            <a:xfrm>
              <a:off x="3813162" y="3362964"/>
              <a:ext cx="57514" cy="390851"/>
            </a:xfrm>
            <a:custGeom>
              <a:avLst/>
              <a:gdLst/>
              <a:ahLst/>
              <a:cxnLst/>
              <a:rect l="l" t="t" r="r" b="b"/>
              <a:pathLst>
                <a:path w="1283" h="8719" extrusionOk="0">
                  <a:moveTo>
                    <a:pt x="1" y="0"/>
                  </a:moveTo>
                  <a:lnTo>
                    <a:pt x="1" y="8718"/>
                  </a:lnTo>
                  <a:lnTo>
                    <a:pt x="1282" y="8718"/>
                  </a:lnTo>
                  <a:lnTo>
                    <a:pt x="1282" y="0"/>
                  </a:lnTo>
                  <a:close/>
                </a:path>
              </a:pathLst>
            </a:custGeom>
            <a:solidFill>
              <a:srgbClr val="83360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2071;p44">
              <a:extLst>
                <a:ext uri="{FF2B5EF4-FFF2-40B4-BE49-F238E27FC236}">
                  <a16:creationId xmlns:a16="http://schemas.microsoft.com/office/drawing/2014/main" xmlns="" id="{06D8A9C3-126E-698A-7FA5-DD311C7B38A1}"/>
                </a:ext>
              </a:extLst>
            </p:cNvPr>
            <p:cNvSpPr/>
            <p:nvPr/>
          </p:nvSpPr>
          <p:spPr>
            <a:xfrm>
              <a:off x="5088710" y="2637924"/>
              <a:ext cx="542114" cy="941784"/>
            </a:xfrm>
            <a:custGeom>
              <a:avLst/>
              <a:gdLst/>
              <a:ahLst/>
              <a:cxnLst/>
              <a:rect l="l" t="t" r="r" b="b"/>
              <a:pathLst>
                <a:path w="11307" h="19643" extrusionOk="0">
                  <a:moveTo>
                    <a:pt x="11143" y="1"/>
                  </a:moveTo>
                  <a:lnTo>
                    <a:pt x="89" y="208"/>
                  </a:lnTo>
                  <a:cubicBezTo>
                    <a:pt x="1" y="1200"/>
                    <a:pt x="13" y="15483"/>
                    <a:pt x="233" y="17756"/>
                  </a:cubicBezTo>
                  <a:cubicBezTo>
                    <a:pt x="308" y="18472"/>
                    <a:pt x="403" y="18969"/>
                    <a:pt x="516" y="19113"/>
                  </a:cubicBezTo>
                  <a:cubicBezTo>
                    <a:pt x="768" y="19425"/>
                    <a:pt x="1585" y="19642"/>
                    <a:pt x="2382" y="19642"/>
                  </a:cubicBezTo>
                  <a:cubicBezTo>
                    <a:pt x="3173" y="19642"/>
                    <a:pt x="3946" y="19428"/>
                    <a:pt x="4127" y="18881"/>
                  </a:cubicBezTo>
                  <a:cubicBezTo>
                    <a:pt x="4498" y="17775"/>
                    <a:pt x="5195" y="3210"/>
                    <a:pt x="5195" y="3210"/>
                  </a:cubicBezTo>
                  <a:lnTo>
                    <a:pt x="6018" y="3210"/>
                  </a:lnTo>
                  <a:cubicBezTo>
                    <a:pt x="6018" y="3210"/>
                    <a:pt x="6665" y="16036"/>
                    <a:pt x="7349" y="18567"/>
                  </a:cubicBezTo>
                  <a:cubicBezTo>
                    <a:pt x="7406" y="18755"/>
                    <a:pt x="7450" y="18881"/>
                    <a:pt x="7500" y="18937"/>
                  </a:cubicBezTo>
                  <a:cubicBezTo>
                    <a:pt x="7815" y="19283"/>
                    <a:pt x="8631" y="19450"/>
                    <a:pt x="9410" y="19450"/>
                  </a:cubicBezTo>
                  <a:cubicBezTo>
                    <a:pt x="10259" y="19450"/>
                    <a:pt x="11065" y="19251"/>
                    <a:pt x="11130" y="18868"/>
                  </a:cubicBezTo>
                  <a:cubicBezTo>
                    <a:pt x="11250" y="18127"/>
                    <a:pt x="11306" y="4309"/>
                    <a:pt x="11143" y="1"/>
                  </a:cubicBezTo>
                  <a:close/>
                </a:path>
              </a:pathLst>
            </a:custGeom>
            <a:solidFill>
              <a:srgbClr val="135458"/>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2072;p44">
              <a:extLst>
                <a:ext uri="{FF2B5EF4-FFF2-40B4-BE49-F238E27FC236}">
                  <a16:creationId xmlns:a16="http://schemas.microsoft.com/office/drawing/2014/main" xmlns="" id="{215F8C59-820E-4CA4-68D0-85779E347A75}"/>
                </a:ext>
              </a:extLst>
            </p:cNvPr>
            <p:cNvSpPr/>
            <p:nvPr/>
          </p:nvSpPr>
          <p:spPr>
            <a:xfrm>
              <a:off x="5048388" y="1626264"/>
              <a:ext cx="632107" cy="692661"/>
            </a:xfrm>
            <a:custGeom>
              <a:avLst/>
              <a:gdLst/>
              <a:ahLst/>
              <a:cxnLst/>
              <a:rect l="l" t="t" r="r" b="b"/>
              <a:pathLst>
                <a:path w="13184" h="14447" extrusionOk="0">
                  <a:moveTo>
                    <a:pt x="6266" y="1"/>
                  </a:moveTo>
                  <a:cubicBezTo>
                    <a:pt x="6211" y="1"/>
                    <a:pt x="6155" y="2"/>
                    <a:pt x="6099" y="4"/>
                  </a:cubicBezTo>
                  <a:cubicBezTo>
                    <a:pt x="4007" y="73"/>
                    <a:pt x="2349" y="1323"/>
                    <a:pt x="2594" y="4765"/>
                  </a:cubicBezTo>
                  <a:cubicBezTo>
                    <a:pt x="2801" y="7691"/>
                    <a:pt x="0" y="9990"/>
                    <a:pt x="1043" y="11994"/>
                  </a:cubicBezTo>
                  <a:cubicBezTo>
                    <a:pt x="1758" y="13360"/>
                    <a:pt x="4888" y="14447"/>
                    <a:pt x="7577" y="14447"/>
                  </a:cubicBezTo>
                  <a:cubicBezTo>
                    <a:pt x="8830" y="14447"/>
                    <a:pt x="9987" y="14211"/>
                    <a:pt x="10759" y="13658"/>
                  </a:cubicBezTo>
                  <a:cubicBezTo>
                    <a:pt x="13183" y="11912"/>
                    <a:pt x="11896" y="9739"/>
                    <a:pt x="10966" y="7823"/>
                  </a:cubicBezTo>
                  <a:cubicBezTo>
                    <a:pt x="10043" y="5901"/>
                    <a:pt x="10049" y="5694"/>
                    <a:pt x="10043" y="3873"/>
                  </a:cubicBezTo>
                  <a:cubicBezTo>
                    <a:pt x="10043" y="1174"/>
                    <a:pt x="8209" y="1"/>
                    <a:pt x="6266" y="1"/>
                  </a:cubicBezTo>
                  <a:close/>
                </a:path>
              </a:pathLst>
            </a:custGeom>
            <a:solidFill>
              <a:srgbClr val="83360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2073;p44">
              <a:extLst>
                <a:ext uri="{FF2B5EF4-FFF2-40B4-BE49-F238E27FC236}">
                  <a16:creationId xmlns:a16="http://schemas.microsoft.com/office/drawing/2014/main" xmlns="" id="{62937722-A481-5EFE-D3CD-3F799995C0FF}"/>
                </a:ext>
              </a:extLst>
            </p:cNvPr>
            <p:cNvSpPr/>
            <p:nvPr/>
          </p:nvSpPr>
          <p:spPr>
            <a:xfrm>
              <a:off x="5080895" y="2006236"/>
              <a:ext cx="550217" cy="738017"/>
            </a:xfrm>
            <a:custGeom>
              <a:avLst/>
              <a:gdLst/>
              <a:ahLst/>
              <a:cxnLst/>
              <a:rect l="l" t="t" r="r" b="b"/>
              <a:pathLst>
                <a:path w="11476" h="15393" extrusionOk="0">
                  <a:moveTo>
                    <a:pt x="6110" y="0"/>
                  </a:moveTo>
                  <a:cubicBezTo>
                    <a:pt x="5953" y="0"/>
                    <a:pt x="5793" y="6"/>
                    <a:pt x="5628" y="18"/>
                  </a:cubicBezTo>
                  <a:cubicBezTo>
                    <a:pt x="3712" y="156"/>
                    <a:pt x="1527" y="281"/>
                    <a:pt x="95" y="3064"/>
                  </a:cubicBezTo>
                  <a:cubicBezTo>
                    <a:pt x="1074" y="3843"/>
                    <a:pt x="1495" y="4295"/>
                    <a:pt x="1495" y="4295"/>
                  </a:cubicBezTo>
                  <a:cubicBezTo>
                    <a:pt x="1495" y="4295"/>
                    <a:pt x="220" y="6732"/>
                    <a:pt x="1200" y="8654"/>
                  </a:cubicBezTo>
                  <a:cubicBezTo>
                    <a:pt x="949" y="10864"/>
                    <a:pt x="0" y="12095"/>
                    <a:pt x="220" y="14382"/>
                  </a:cubicBezTo>
                  <a:cubicBezTo>
                    <a:pt x="1371" y="15083"/>
                    <a:pt x="3496" y="15393"/>
                    <a:pt x="5612" y="15393"/>
                  </a:cubicBezTo>
                  <a:cubicBezTo>
                    <a:pt x="8139" y="15393"/>
                    <a:pt x="10652" y="14951"/>
                    <a:pt x="11475" y="14206"/>
                  </a:cubicBezTo>
                  <a:cubicBezTo>
                    <a:pt x="11475" y="10984"/>
                    <a:pt x="10464" y="9257"/>
                    <a:pt x="10345" y="8000"/>
                  </a:cubicBezTo>
                  <a:cubicBezTo>
                    <a:pt x="10219" y="6744"/>
                    <a:pt x="9987" y="5928"/>
                    <a:pt x="9616" y="4540"/>
                  </a:cubicBezTo>
                  <a:cubicBezTo>
                    <a:pt x="10558" y="4094"/>
                    <a:pt x="11186" y="3101"/>
                    <a:pt x="11186" y="3101"/>
                  </a:cubicBezTo>
                  <a:cubicBezTo>
                    <a:pt x="11186" y="3101"/>
                    <a:pt x="9766" y="0"/>
                    <a:pt x="6110" y="0"/>
                  </a:cubicBezTo>
                  <a:close/>
                </a:path>
              </a:pathLst>
            </a:custGeom>
            <a:solidFill>
              <a:srgbClr val="62B0B8"/>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2074;p44">
              <a:extLst>
                <a:ext uri="{FF2B5EF4-FFF2-40B4-BE49-F238E27FC236}">
                  <a16:creationId xmlns:a16="http://schemas.microsoft.com/office/drawing/2014/main" xmlns="" id="{774E0F54-C825-B388-A692-02355A03961D}"/>
                </a:ext>
              </a:extLst>
            </p:cNvPr>
            <p:cNvSpPr/>
            <p:nvPr/>
          </p:nvSpPr>
          <p:spPr>
            <a:xfrm>
              <a:off x="5214279" y="2174718"/>
              <a:ext cx="298170" cy="362800"/>
            </a:xfrm>
            <a:custGeom>
              <a:avLst/>
              <a:gdLst/>
              <a:ahLst/>
              <a:cxnLst/>
              <a:rect l="l" t="t" r="r" b="b"/>
              <a:pathLst>
                <a:path w="6219" h="7567" extrusionOk="0">
                  <a:moveTo>
                    <a:pt x="5099" y="1"/>
                  </a:moveTo>
                  <a:cubicBezTo>
                    <a:pt x="5091" y="1"/>
                    <a:pt x="5083" y="1"/>
                    <a:pt x="5076" y="2"/>
                  </a:cubicBezTo>
                  <a:lnTo>
                    <a:pt x="202" y="599"/>
                  </a:lnTo>
                  <a:cubicBezTo>
                    <a:pt x="82" y="617"/>
                    <a:pt x="1" y="718"/>
                    <a:pt x="20" y="837"/>
                  </a:cubicBezTo>
                  <a:lnTo>
                    <a:pt x="911" y="7382"/>
                  </a:lnTo>
                  <a:cubicBezTo>
                    <a:pt x="928" y="7490"/>
                    <a:pt x="1017" y="7567"/>
                    <a:pt x="1118" y="7567"/>
                  </a:cubicBezTo>
                  <a:cubicBezTo>
                    <a:pt x="1128" y="7567"/>
                    <a:pt x="1139" y="7566"/>
                    <a:pt x="1150" y="7564"/>
                  </a:cubicBezTo>
                  <a:lnTo>
                    <a:pt x="6024" y="6967"/>
                  </a:lnTo>
                  <a:cubicBezTo>
                    <a:pt x="6137" y="6955"/>
                    <a:pt x="6219" y="6842"/>
                    <a:pt x="6206" y="6735"/>
                  </a:cubicBezTo>
                  <a:lnTo>
                    <a:pt x="5308" y="184"/>
                  </a:lnTo>
                  <a:cubicBezTo>
                    <a:pt x="5296" y="73"/>
                    <a:pt x="5198" y="1"/>
                    <a:pt x="5099" y="1"/>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2075;p44">
              <a:extLst>
                <a:ext uri="{FF2B5EF4-FFF2-40B4-BE49-F238E27FC236}">
                  <a16:creationId xmlns:a16="http://schemas.microsoft.com/office/drawing/2014/main" xmlns="" id="{E142F874-68CB-233F-C832-7B3E29E46599}"/>
                </a:ext>
              </a:extLst>
            </p:cNvPr>
            <p:cNvSpPr/>
            <p:nvPr/>
          </p:nvSpPr>
          <p:spPr>
            <a:xfrm>
              <a:off x="5221807" y="2177451"/>
              <a:ext cx="297259" cy="362416"/>
            </a:xfrm>
            <a:custGeom>
              <a:avLst/>
              <a:gdLst/>
              <a:ahLst/>
              <a:cxnLst/>
              <a:rect l="l" t="t" r="r" b="b"/>
              <a:pathLst>
                <a:path w="6200" h="7559" extrusionOk="0">
                  <a:moveTo>
                    <a:pt x="5076" y="0"/>
                  </a:moveTo>
                  <a:cubicBezTo>
                    <a:pt x="5068" y="0"/>
                    <a:pt x="5059" y="1"/>
                    <a:pt x="5051" y="1"/>
                  </a:cubicBezTo>
                  <a:lnTo>
                    <a:pt x="214" y="592"/>
                  </a:lnTo>
                  <a:cubicBezTo>
                    <a:pt x="89" y="604"/>
                    <a:pt x="1" y="724"/>
                    <a:pt x="20" y="849"/>
                  </a:cubicBezTo>
                  <a:lnTo>
                    <a:pt x="899" y="7356"/>
                  </a:lnTo>
                  <a:cubicBezTo>
                    <a:pt x="911" y="7474"/>
                    <a:pt x="1011" y="7558"/>
                    <a:pt x="1126" y="7558"/>
                  </a:cubicBezTo>
                  <a:cubicBezTo>
                    <a:pt x="1134" y="7558"/>
                    <a:pt x="1142" y="7558"/>
                    <a:pt x="1150" y="7557"/>
                  </a:cubicBezTo>
                  <a:lnTo>
                    <a:pt x="5986" y="6967"/>
                  </a:lnTo>
                  <a:cubicBezTo>
                    <a:pt x="6112" y="6948"/>
                    <a:pt x="6200" y="6835"/>
                    <a:pt x="6181" y="6709"/>
                  </a:cubicBezTo>
                  <a:lnTo>
                    <a:pt x="5302" y="196"/>
                  </a:lnTo>
                  <a:cubicBezTo>
                    <a:pt x="5290" y="79"/>
                    <a:pt x="5191" y="0"/>
                    <a:pt x="5076" y="0"/>
                  </a:cubicBezTo>
                  <a:close/>
                </a:path>
              </a:pathLst>
            </a:custGeom>
            <a:solidFill>
              <a:srgbClr val="C2540E"/>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2076;p44">
              <a:extLst>
                <a:ext uri="{FF2B5EF4-FFF2-40B4-BE49-F238E27FC236}">
                  <a16:creationId xmlns:a16="http://schemas.microsoft.com/office/drawing/2014/main" xmlns="" id="{DAB3667E-A8C8-409C-C406-CD49D9A9C1B9}"/>
                </a:ext>
              </a:extLst>
            </p:cNvPr>
            <p:cNvSpPr/>
            <p:nvPr/>
          </p:nvSpPr>
          <p:spPr>
            <a:xfrm>
              <a:off x="5305855" y="2173999"/>
              <a:ext cx="75609" cy="29582"/>
            </a:xfrm>
            <a:custGeom>
              <a:avLst/>
              <a:gdLst/>
              <a:ahLst/>
              <a:cxnLst/>
              <a:rect l="l" t="t" r="r" b="b"/>
              <a:pathLst>
                <a:path w="1577" h="617" extrusionOk="0">
                  <a:moveTo>
                    <a:pt x="1403" y="0"/>
                  </a:moveTo>
                  <a:cubicBezTo>
                    <a:pt x="1174" y="0"/>
                    <a:pt x="114" y="130"/>
                    <a:pt x="57" y="187"/>
                  </a:cubicBezTo>
                  <a:cubicBezTo>
                    <a:pt x="0" y="237"/>
                    <a:pt x="25" y="589"/>
                    <a:pt x="94" y="614"/>
                  </a:cubicBezTo>
                  <a:cubicBezTo>
                    <a:pt x="99" y="615"/>
                    <a:pt x="111" y="616"/>
                    <a:pt x="128" y="616"/>
                  </a:cubicBezTo>
                  <a:cubicBezTo>
                    <a:pt x="347" y="616"/>
                    <a:pt x="1474" y="477"/>
                    <a:pt x="1526" y="413"/>
                  </a:cubicBezTo>
                  <a:cubicBezTo>
                    <a:pt x="1577" y="344"/>
                    <a:pt x="1489" y="42"/>
                    <a:pt x="1445" y="4"/>
                  </a:cubicBezTo>
                  <a:cubicBezTo>
                    <a:pt x="1441" y="1"/>
                    <a:pt x="1426" y="0"/>
                    <a:pt x="1403" y="0"/>
                  </a:cubicBezTo>
                  <a:close/>
                </a:path>
              </a:pathLst>
            </a:custGeom>
            <a:solidFill>
              <a:srgbClr val="DDDDDD"/>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2077;p44">
              <a:extLst>
                <a:ext uri="{FF2B5EF4-FFF2-40B4-BE49-F238E27FC236}">
                  <a16:creationId xmlns:a16="http://schemas.microsoft.com/office/drawing/2014/main" xmlns="" id="{84FA9375-C6D9-366A-4A8B-AAD19E01B480}"/>
                </a:ext>
              </a:extLst>
            </p:cNvPr>
            <p:cNvSpPr/>
            <p:nvPr/>
          </p:nvSpPr>
          <p:spPr>
            <a:xfrm>
              <a:off x="5179135" y="1687827"/>
              <a:ext cx="325259" cy="288677"/>
            </a:xfrm>
            <a:custGeom>
              <a:avLst/>
              <a:gdLst/>
              <a:ahLst/>
              <a:cxnLst/>
              <a:rect l="l" t="t" r="r" b="b"/>
              <a:pathLst>
                <a:path w="6784" h="6021" extrusionOk="0">
                  <a:moveTo>
                    <a:pt x="2957" y="1"/>
                  </a:moveTo>
                  <a:cubicBezTo>
                    <a:pt x="2329" y="623"/>
                    <a:pt x="985" y="874"/>
                    <a:pt x="985" y="874"/>
                  </a:cubicBezTo>
                  <a:cubicBezTo>
                    <a:pt x="985" y="874"/>
                    <a:pt x="627" y="1251"/>
                    <a:pt x="369" y="2325"/>
                  </a:cubicBezTo>
                  <a:cubicBezTo>
                    <a:pt x="307" y="2576"/>
                    <a:pt x="250" y="2865"/>
                    <a:pt x="200" y="3204"/>
                  </a:cubicBezTo>
                  <a:cubicBezTo>
                    <a:pt x="187" y="3336"/>
                    <a:pt x="162" y="3481"/>
                    <a:pt x="156" y="3625"/>
                  </a:cubicBezTo>
                  <a:cubicBezTo>
                    <a:pt x="0" y="5197"/>
                    <a:pt x="2083" y="6020"/>
                    <a:pt x="3674" y="6020"/>
                  </a:cubicBezTo>
                  <a:cubicBezTo>
                    <a:pt x="4200" y="6020"/>
                    <a:pt x="4672" y="5930"/>
                    <a:pt x="4992" y="5748"/>
                  </a:cubicBezTo>
                  <a:lnTo>
                    <a:pt x="5268" y="4109"/>
                  </a:lnTo>
                  <a:cubicBezTo>
                    <a:pt x="5299" y="4111"/>
                    <a:pt x="5329" y="4111"/>
                    <a:pt x="5359" y="4111"/>
                  </a:cubicBezTo>
                  <a:cubicBezTo>
                    <a:pt x="6490" y="4111"/>
                    <a:pt x="6784" y="2736"/>
                    <a:pt x="5878" y="2601"/>
                  </a:cubicBezTo>
                  <a:cubicBezTo>
                    <a:pt x="5876" y="2601"/>
                    <a:pt x="5875" y="2601"/>
                    <a:pt x="5873" y="2601"/>
                  </a:cubicBezTo>
                  <a:cubicBezTo>
                    <a:pt x="5762" y="2601"/>
                    <a:pt x="5243" y="3242"/>
                    <a:pt x="5243" y="3242"/>
                  </a:cubicBezTo>
                  <a:lnTo>
                    <a:pt x="5268" y="1471"/>
                  </a:lnTo>
                  <a:cubicBezTo>
                    <a:pt x="5268" y="1471"/>
                    <a:pt x="3447" y="1257"/>
                    <a:pt x="2957" y="1"/>
                  </a:cubicBezTo>
                  <a:close/>
                </a:path>
              </a:pathLst>
            </a:custGeom>
            <a:solidFill>
              <a:srgbClr val="FBD1B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2078;p44">
              <a:extLst>
                <a:ext uri="{FF2B5EF4-FFF2-40B4-BE49-F238E27FC236}">
                  <a16:creationId xmlns:a16="http://schemas.microsoft.com/office/drawing/2014/main" xmlns="" id="{71B61ECE-455A-95A2-8029-D17362BE0AB2}"/>
                </a:ext>
              </a:extLst>
            </p:cNvPr>
            <p:cNvSpPr/>
            <p:nvPr/>
          </p:nvSpPr>
          <p:spPr>
            <a:xfrm>
              <a:off x="5251005" y="1926933"/>
              <a:ext cx="167520" cy="193075"/>
            </a:xfrm>
            <a:custGeom>
              <a:avLst/>
              <a:gdLst/>
              <a:ahLst/>
              <a:cxnLst/>
              <a:rect l="l" t="t" r="r" b="b"/>
              <a:pathLst>
                <a:path w="3494" h="4027" extrusionOk="0">
                  <a:moveTo>
                    <a:pt x="956" y="1"/>
                  </a:moveTo>
                  <a:lnTo>
                    <a:pt x="541" y="1772"/>
                  </a:lnTo>
                  <a:cubicBezTo>
                    <a:pt x="541" y="1772"/>
                    <a:pt x="1" y="4027"/>
                    <a:pt x="1810" y="4027"/>
                  </a:cubicBezTo>
                  <a:cubicBezTo>
                    <a:pt x="3210" y="4027"/>
                    <a:pt x="3493" y="1722"/>
                    <a:pt x="3493" y="1722"/>
                  </a:cubicBezTo>
                  <a:lnTo>
                    <a:pt x="3493" y="755"/>
                  </a:lnTo>
                  <a:lnTo>
                    <a:pt x="956" y="1"/>
                  </a:lnTo>
                  <a:close/>
                </a:path>
              </a:pathLst>
            </a:custGeom>
            <a:solidFill>
              <a:srgbClr val="FBD1B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2079;p44">
              <a:extLst>
                <a:ext uri="{FF2B5EF4-FFF2-40B4-BE49-F238E27FC236}">
                  <a16:creationId xmlns:a16="http://schemas.microsoft.com/office/drawing/2014/main" xmlns="" id="{58FDB7FB-CFE3-4ADD-982E-E87A7C4F9D1B}"/>
                </a:ext>
              </a:extLst>
            </p:cNvPr>
            <p:cNvSpPr/>
            <p:nvPr/>
          </p:nvSpPr>
          <p:spPr>
            <a:xfrm>
              <a:off x="5438616" y="1823082"/>
              <a:ext cx="43438" cy="39842"/>
            </a:xfrm>
            <a:custGeom>
              <a:avLst/>
              <a:gdLst/>
              <a:ahLst/>
              <a:cxnLst/>
              <a:rect l="l" t="t" r="r" b="b"/>
              <a:pathLst>
                <a:path w="906" h="831" extrusionOk="0">
                  <a:moveTo>
                    <a:pt x="409" y="0"/>
                  </a:moveTo>
                  <a:lnTo>
                    <a:pt x="1" y="791"/>
                  </a:lnTo>
                  <a:cubicBezTo>
                    <a:pt x="1" y="791"/>
                    <a:pt x="121" y="830"/>
                    <a:pt x="268" y="830"/>
                  </a:cubicBezTo>
                  <a:cubicBezTo>
                    <a:pt x="428" y="830"/>
                    <a:pt x="619" y="784"/>
                    <a:pt x="717" y="590"/>
                  </a:cubicBezTo>
                  <a:cubicBezTo>
                    <a:pt x="905" y="226"/>
                    <a:pt x="409" y="0"/>
                    <a:pt x="409" y="0"/>
                  </a:cubicBezTo>
                  <a:close/>
                </a:path>
              </a:pathLst>
            </a:custGeom>
            <a:solidFill>
              <a:srgbClr val="F9C2A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2080;p44">
              <a:extLst>
                <a:ext uri="{FF2B5EF4-FFF2-40B4-BE49-F238E27FC236}">
                  <a16:creationId xmlns:a16="http://schemas.microsoft.com/office/drawing/2014/main" xmlns="" id="{D455953F-2182-0641-A088-0312BE1038A0}"/>
                </a:ext>
              </a:extLst>
            </p:cNvPr>
            <p:cNvSpPr/>
            <p:nvPr/>
          </p:nvSpPr>
          <p:spPr>
            <a:xfrm>
              <a:off x="5324218" y="1791870"/>
              <a:ext cx="22007" cy="24788"/>
            </a:xfrm>
            <a:custGeom>
              <a:avLst/>
              <a:gdLst/>
              <a:ahLst/>
              <a:cxnLst/>
              <a:rect l="l" t="t" r="r" b="b"/>
              <a:pathLst>
                <a:path w="459" h="517" extrusionOk="0">
                  <a:moveTo>
                    <a:pt x="250" y="0"/>
                  </a:moveTo>
                  <a:cubicBezTo>
                    <a:pt x="157" y="0"/>
                    <a:pt x="60" y="89"/>
                    <a:pt x="32" y="218"/>
                  </a:cubicBezTo>
                  <a:cubicBezTo>
                    <a:pt x="0" y="356"/>
                    <a:pt x="63" y="494"/>
                    <a:pt x="176" y="513"/>
                  </a:cubicBezTo>
                  <a:cubicBezTo>
                    <a:pt x="188" y="516"/>
                    <a:pt x="199" y="517"/>
                    <a:pt x="211" y="517"/>
                  </a:cubicBezTo>
                  <a:cubicBezTo>
                    <a:pt x="306" y="517"/>
                    <a:pt x="399" y="428"/>
                    <a:pt x="427" y="299"/>
                  </a:cubicBezTo>
                  <a:cubicBezTo>
                    <a:pt x="459" y="161"/>
                    <a:pt x="396" y="29"/>
                    <a:pt x="283" y="4"/>
                  </a:cubicBezTo>
                  <a:cubicBezTo>
                    <a:pt x="272" y="1"/>
                    <a:pt x="261" y="0"/>
                    <a:pt x="250" y="0"/>
                  </a:cubicBezTo>
                  <a:close/>
                </a:path>
              </a:pathLst>
            </a:custGeom>
            <a:solidFill>
              <a:srgbClr val="45225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2081;p44">
              <a:extLst>
                <a:ext uri="{FF2B5EF4-FFF2-40B4-BE49-F238E27FC236}">
                  <a16:creationId xmlns:a16="http://schemas.microsoft.com/office/drawing/2014/main" xmlns="" id="{A9C1772B-72B6-33AD-EA4B-C0AE71147DBF}"/>
                </a:ext>
              </a:extLst>
            </p:cNvPr>
            <p:cNvSpPr/>
            <p:nvPr/>
          </p:nvSpPr>
          <p:spPr>
            <a:xfrm>
              <a:off x="5235950" y="1778013"/>
              <a:ext cx="21767" cy="24788"/>
            </a:xfrm>
            <a:custGeom>
              <a:avLst/>
              <a:gdLst/>
              <a:ahLst/>
              <a:cxnLst/>
              <a:rect l="l" t="t" r="r" b="b"/>
              <a:pathLst>
                <a:path w="454" h="517" extrusionOk="0">
                  <a:moveTo>
                    <a:pt x="242" y="0"/>
                  </a:moveTo>
                  <a:cubicBezTo>
                    <a:pt x="146" y="0"/>
                    <a:pt x="49" y="89"/>
                    <a:pt x="32" y="218"/>
                  </a:cubicBezTo>
                  <a:cubicBezTo>
                    <a:pt x="1" y="356"/>
                    <a:pt x="64" y="488"/>
                    <a:pt x="171" y="513"/>
                  </a:cubicBezTo>
                  <a:cubicBezTo>
                    <a:pt x="183" y="516"/>
                    <a:pt x="195" y="517"/>
                    <a:pt x="207" y="517"/>
                  </a:cubicBezTo>
                  <a:cubicBezTo>
                    <a:pt x="306" y="517"/>
                    <a:pt x="394" y="428"/>
                    <a:pt x="422" y="299"/>
                  </a:cubicBezTo>
                  <a:cubicBezTo>
                    <a:pt x="453" y="161"/>
                    <a:pt x="390" y="29"/>
                    <a:pt x="277" y="4"/>
                  </a:cubicBezTo>
                  <a:cubicBezTo>
                    <a:pt x="266" y="1"/>
                    <a:pt x="254" y="0"/>
                    <a:pt x="242" y="0"/>
                  </a:cubicBezTo>
                  <a:close/>
                </a:path>
              </a:pathLst>
            </a:custGeom>
            <a:solidFill>
              <a:srgbClr val="45225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2082;p44">
              <a:extLst>
                <a:ext uri="{FF2B5EF4-FFF2-40B4-BE49-F238E27FC236}">
                  <a16:creationId xmlns:a16="http://schemas.microsoft.com/office/drawing/2014/main" xmlns="" id="{A348677C-127D-AE43-6618-545C5A2C91BF}"/>
                </a:ext>
              </a:extLst>
            </p:cNvPr>
            <p:cNvSpPr/>
            <p:nvPr/>
          </p:nvSpPr>
          <p:spPr>
            <a:xfrm>
              <a:off x="5250430" y="1767897"/>
              <a:ext cx="38596" cy="91143"/>
            </a:xfrm>
            <a:custGeom>
              <a:avLst/>
              <a:gdLst/>
              <a:ahLst/>
              <a:cxnLst/>
              <a:rect l="l" t="t" r="r" b="b"/>
              <a:pathLst>
                <a:path w="805" h="1901" extrusionOk="0">
                  <a:moveTo>
                    <a:pt x="728" y="0"/>
                  </a:moveTo>
                  <a:cubicBezTo>
                    <a:pt x="696" y="0"/>
                    <a:pt x="671" y="20"/>
                    <a:pt x="660" y="58"/>
                  </a:cubicBezTo>
                  <a:cubicBezTo>
                    <a:pt x="591" y="498"/>
                    <a:pt x="421" y="1157"/>
                    <a:pt x="264" y="1226"/>
                  </a:cubicBezTo>
                  <a:cubicBezTo>
                    <a:pt x="107" y="1308"/>
                    <a:pt x="0" y="1446"/>
                    <a:pt x="0" y="1584"/>
                  </a:cubicBezTo>
                  <a:cubicBezTo>
                    <a:pt x="0" y="1697"/>
                    <a:pt x="63" y="1792"/>
                    <a:pt x="157" y="1842"/>
                  </a:cubicBezTo>
                  <a:cubicBezTo>
                    <a:pt x="220" y="1873"/>
                    <a:pt x="277" y="1886"/>
                    <a:pt x="327" y="1892"/>
                  </a:cubicBezTo>
                  <a:cubicBezTo>
                    <a:pt x="356" y="1898"/>
                    <a:pt x="385" y="1900"/>
                    <a:pt x="412" y="1900"/>
                  </a:cubicBezTo>
                  <a:cubicBezTo>
                    <a:pt x="598" y="1900"/>
                    <a:pt x="723" y="1783"/>
                    <a:pt x="723" y="1767"/>
                  </a:cubicBezTo>
                  <a:cubicBezTo>
                    <a:pt x="754" y="1741"/>
                    <a:pt x="754" y="1704"/>
                    <a:pt x="735" y="1672"/>
                  </a:cubicBezTo>
                  <a:cubicBezTo>
                    <a:pt x="722" y="1656"/>
                    <a:pt x="705" y="1648"/>
                    <a:pt x="688" y="1648"/>
                  </a:cubicBezTo>
                  <a:cubicBezTo>
                    <a:pt x="672" y="1648"/>
                    <a:pt x="656" y="1654"/>
                    <a:pt x="641" y="1666"/>
                  </a:cubicBezTo>
                  <a:cubicBezTo>
                    <a:pt x="632" y="1671"/>
                    <a:pt x="537" y="1755"/>
                    <a:pt x="394" y="1755"/>
                  </a:cubicBezTo>
                  <a:cubicBezTo>
                    <a:pt x="340" y="1755"/>
                    <a:pt x="279" y="1743"/>
                    <a:pt x="214" y="1710"/>
                  </a:cubicBezTo>
                  <a:cubicBezTo>
                    <a:pt x="145" y="1685"/>
                    <a:pt x="139" y="1622"/>
                    <a:pt x="139" y="1584"/>
                  </a:cubicBezTo>
                  <a:cubicBezTo>
                    <a:pt x="139" y="1515"/>
                    <a:pt x="183" y="1415"/>
                    <a:pt x="314" y="1352"/>
                  </a:cubicBezTo>
                  <a:cubicBezTo>
                    <a:pt x="591" y="1226"/>
                    <a:pt x="767" y="265"/>
                    <a:pt x="798" y="77"/>
                  </a:cubicBezTo>
                  <a:cubicBezTo>
                    <a:pt x="804" y="39"/>
                    <a:pt x="779" y="8"/>
                    <a:pt x="742" y="2"/>
                  </a:cubicBezTo>
                  <a:cubicBezTo>
                    <a:pt x="737" y="1"/>
                    <a:pt x="732" y="0"/>
                    <a:pt x="728" y="0"/>
                  </a:cubicBezTo>
                  <a:close/>
                </a:path>
              </a:pathLst>
            </a:custGeom>
            <a:solidFill>
              <a:srgbClr val="F6AF9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2083;p44">
              <a:extLst>
                <a:ext uri="{FF2B5EF4-FFF2-40B4-BE49-F238E27FC236}">
                  <a16:creationId xmlns:a16="http://schemas.microsoft.com/office/drawing/2014/main" xmlns="" id="{F9D4CD07-45C9-00C5-1A0B-DC1B01C92857}"/>
                </a:ext>
              </a:extLst>
            </p:cNvPr>
            <p:cNvSpPr/>
            <p:nvPr/>
          </p:nvSpPr>
          <p:spPr>
            <a:xfrm>
              <a:off x="5325129" y="1761040"/>
              <a:ext cx="44972" cy="24644"/>
            </a:xfrm>
            <a:custGeom>
              <a:avLst/>
              <a:gdLst/>
              <a:ahLst/>
              <a:cxnLst/>
              <a:rect l="l" t="t" r="r" b="b"/>
              <a:pathLst>
                <a:path w="938" h="514" extrusionOk="0">
                  <a:moveTo>
                    <a:pt x="190" y="1"/>
                  </a:moveTo>
                  <a:cubicBezTo>
                    <a:pt x="118" y="1"/>
                    <a:pt x="63" y="25"/>
                    <a:pt x="44" y="82"/>
                  </a:cubicBezTo>
                  <a:cubicBezTo>
                    <a:pt x="0" y="213"/>
                    <a:pt x="514" y="513"/>
                    <a:pt x="717" y="513"/>
                  </a:cubicBezTo>
                  <a:cubicBezTo>
                    <a:pt x="748" y="513"/>
                    <a:pt x="772" y="506"/>
                    <a:pt x="785" y="490"/>
                  </a:cubicBezTo>
                  <a:cubicBezTo>
                    <a:pt x="938" y="313"/>
                    <a:pt x="450" y="1"/>
                    <a:pt x="190" y="1"/>
                  </a:cubicBezTo>
                  <a:close/>
                </a:path>
              </a:pathLst>
            </a:custGeom>
            <a:solidFill>
              <a:srgbClr val="83360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2084;p44">
              <a:extLst>
                <a:ext uri="{FF2B5EF4-FFF2-40B4-BE49-F238E27FC236}">
                  <a16:creationId xmlns:a16="http://schemas.microsoft.com/office/drawing/2014/main" xmlns="" id="{52E1B293-A353-6038-D59B-73CA022FD821}"/>
                </a:ext>
              </a:extLst>
            </p:cNvPr>
            <p:cNvSpPr/>
            <p:nvPr/>
          </p:nvSpPr>
          <p:spPr>
            <a:xfrm>
              <a:off x="5229094" y="1750205"/>
              <a:ext cx="43103" cy="15966"/>
            </a:xfrm>
            <a:custGeom>
              <a:avLst/>
              <a:gdLst/>
              <a:ahLst/>
              <a:cxnLst/>
              <a:rect l="l" t="t" r="r" b="b"/>
              <a:pathLst>
                <a:path w="899" h="333" extrusionOk="0">
                  <a:moveTo>
                    <a:pt x="531" y="1"/>
                  </a:moveTo>
                  <a:cubicBezTo>
                    <a:pt x="282" y="1"/>
                    <a:pt x="0" y="92"/>
                    <a:pt x="50" y="251"/>
                  </a:cubicBezTo>
                  <a:cubicBezTo>
                    <a:pt x="67" y="308"/>
                    <a:pt x="197" y="332"/>
                    <a:pt x="349" y="332"/>
                  </a:cubicBezTo>
                  <a:cubicBezTo>
                    <a:pt x="588" y="332"/>
                    <a:pt x="881" y="272"/>
                    <a:pt x="885" y="176"/>
                  </a:cubicBezTo>
                  <a:cubicBezTo>
                    <a:pt x="899" y="55"/>
                    <a:pt x="725" y="1"/>
                    <a:pt x="531" y="1"/>
                  </a:cubicBezTo>
                  <a:close/>
                </a:path>
              </a:pathLst>
            </a:custGeom>
            <a:solidFill>
              <a:srgbClr val="83360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2085;p44">
              <a:extLst>
                <a:ext uri="{FF2B5EF4-FFF2-40B4-BE49-F238E27FC236}">
                  <a16:creationId xmlns:a16="http://schemas.microsoft.com/office/drawing/2014/main" xmlns="" id="{3969D777-FE59-D2E4-F71F-F7778B60377B}"/>
                </a:ext>
              </a:extLst>
            </p:cNvPr>
            <p:cNvSpPr/>
            <p:nvPr/>
          </p:nvSpPr>
          <p:spPr>
            <a:xfrm>
              <a:off x="5257334" y="1864604"/>
              <a:ext cx="51541" cy="19849"/>
            </a:xfrm>
            <a:custGeom>
              <a:avLst/>
              <a:gdLst/>
              <a:ahLst/>
              <a:cxnLst/>
              <a:rect l="l" t="t" r="r" b="b"/>
              <a:pathLst>
                <a:path w="1075" h="414" extrusionOk="0">
                  <a:moveTo>
                    <a:pt x="1075" y="1"/>
                  </a:moveTo>
                  <a:cubicBezTo>
                    <a:pt x="1075" y="1"/>
                    <a:pt x="769" y="128"/>
                    <a:pt x="383" y="128"/>
                  </a:cubicBezTo>
                  <a:cubicBezTo>
                    <a:pt x="261" y="128"/>
                    <a:pt x="132" y="115"/>
                    <a:pt x="1" y="82"/>
                  </a:cubicBezTo>
                  <a:lnTo>
                    <a:pt x="1" y="82"/>
                  </a:lnTo>
                  <a:cubicBezTo>
                    <a:pt x="138" y="312"/>
                    <a:pt x="362" y="413"/>
                    <a:pt x="570" y="413"/>
                  </a:cubicBezTo>
                  <a:cubicBezTo>
                    <a:pt x="828" y="413"/>
                    <a:pt x="1061" y="258"/>
                    <a:pt x="1075" y="1"/>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2086;p44">
              <a:extLst>
                <a:ext uri="{FF2B5EF4-FFF2-40B4-BE49-F238E27FC236}">
                  <a16:creationId xmlns:a16="http://schemas.microsoft.com/office/drawing/2014/main" xmlns="" id="{9B45FEF0-E880-673D-4E55-B7FF1CC915D4}"/>
                </a:ext>
              </a:extLst>
            </p:cNvPr>
            <p:cNvSpPr/>
            <p:nvPr/>
          </p:nvSpPr>
          <p:spPr>
            <a:xfrm>
              <a:off x="4992675" y="2152807"/>
              <a:ext cx="475519" cy="381546"/>
            </a:xfrm>
            <a:custGeom>
              <a:avLst/>
              <a:gdLst/>
              <a:ahLst/>
              <a:cxnLst/>
              <a:rect l="l" t="t" r="r" b="b"/>
              <a:pathLst>
                <a:path w="9918" h="7958" extrusionOk="0">
                  <a:moveTo>
                    <a:pt x="1922" y="0"/>
                  </a:moveTo>
                  <a:cubicBezTo>
                    <a:pt x="1922" y="0"/>
                    <a:pt x="19" y="4083"/>
                    <a:pt x="0" y="6294"/>
                  </a:cubicBezTo>
                  <a:cubicBezTo>
                    <a:pt x="0" y="6576"/>
                    <a:pt x="31" y="6828"/>
                    <a:pt x="94" y="7035"/>
                  </a:cubicBezTo>
                  <a:cubicBezTo>
                    <a:pt x="315" y="7720"/>
                    <a:pt x="2034" y="7958"/>
                    <a:pt x="3837" y="7958"/>
                  </a:cubicBezTo>
                  <a:cubicBezTo>
                    <a:pt x="5109" y="7958"/>
                    <a:pt x="6422" y="7839"/>
                    <a:pt x="7280" y="7676"/>
                  </a:cubicBezTo>
                  <a:cubicBezTo>
                    <a:pt x="9352" y="7286"/>
                    <a:pt x="9773" y="6388"/>
                    <a:pt x="9804" y="6143"/>
                  </a:cubicBezTo>
                  <a:cubicBezTo>
                    <a:pt x="9804" y="6130"/>
                    <a:pt x="9804" y="6112"/>
                    <a:pt x="9798" y="6105"/>
                  </a:cubicBezTo>
                  <a:cubicBezTo>
                    <a:pt x="9788" y="6086"/>
                    <a:pt x="9767" y="6077"/>
                    <a:pt x="9737" y="6077"/>
                  </a:cubicBezTo>
                  <a:cubicBezTo>
                    <a:pt x="9633" y="6077"/>
                    <a:pt x="9429" y="6178"/>
                    <a:pt x="9258" y="6256"/>
                  </a:cubicBezTo>
                  <a:cubicBezTo>
                    <a:pt x="9509" y="6099"/>
                    <a:pt x="9880" y="5848"/>
                    <a:pt x="9880" y="5672"/>
                  </a:cubicBezTo>
                  <a:cubicBezTo>
                    <a:pt x="9880" y="5616"/>
                    <a:pt x="9824" y="5595"/>
                    <a:pt x="9738" y="5595"/>
                  </a:cubicBezTo>
                  <a:cubicBezTo>
                    <a:pt x="9504" y="5595"/>
                    <a:pt x="9044" y="5754"/>
                    <a:pt x="8856" y="5823"/>
                  </a:cubicBezTo>
                  <a:cubicBezTo>
                    <a:pt x="9113" y="5722"/>
                    <a:pt x="9917" y="5377"/>
                    <a:pt x="9855" y="5132"/>
                  </a:cubicBezTo>
                  <a:cubicBezTo>
                    <a:pt x="9838" y="5064"/>
                    <a:pt x="9762" y="5038"/>
                    <a:pt x="9655" y="5038"/>
                  </a:cubicBezTo>
                  <a:cubicBezTo>
                    <a:pt x="9347" y="5038"/>
                    <a:pt x="8779" y="5255"/>
                    <a:pt x="8630" y="5320"/>
                  </a:cubicBezTo>
                  <a:cubicBezTo>
                    <a:pt x="8825" y="5232"/>
                    <a:pt x="9635" y="4849"/>
                    <a:pt x="9490" y="4592"/>
                  </a:cubicBezTo>
                  <a:cubicBezTo>
                    <a:pt x="9466" y="4549"/>
                    <a:pt x="9408" y="4531"/>
                    <a:pt x="9325" y="4531"/>
                  </a:cubicBezTo>
                  <a:cubicBezTo>
                    <a:pt x="8847" y="4531"/>
                    <a:pt x="7568" y="5138"/>
                    <a:pt x="7568" y="5138"/>
                  </a:cubicBezTo>
                  <a:cubicBezTo>
                    <a:pt x="7568" y="5138"/>
                    <a:pt x="7996" y="4523"/>
                    <a:pt x="7876" y="4366"/>
                  </a:cubicBezTo>
                  <a:cubicBezTo>
                    <a:pt x="7864" y="4350"/>
                    <a:pt x="7845" y="4343"/>
                    <a:pt x="7820" y="4343"/>
                  </a:cubicBezTo>
                  <a:cubicBezTo>
                    <a:pt x="7602" y="4343"/>
                    <a:pt x="6933" y="4896"/>
                    <a:pt x="6381" y="5414"/>
                  </a:cubicBezTo>
                  <a:lnTo>
                    <a:pt x="3128" y="4937"/>
                  </a:lnTo>
                  <a:lnTo>
                    <a:pt x="4083" y="1590"/>
                  </a:lnTo>
                  <a:cubicBezTo>
                    <a:pt x="4083" y="1590"/>
                    <a:pt x="3542" y="346"/>
                    <a:pt x="1922" y="0"/>
                  </a:cubicBezTo>
                  <a:close/>
                </a:path>
              </a:pathLst>
            </a:custGeom>
            <a:solidFill>
              <a:srgbClr val="FBD1B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2087;p44">
              <a:extLst>
                <a:ext uri="{FF2B5EF4-FFF2-40B4-BE49-F238E27FC236}">
                  <a16:creationId xmlns:a16="http://schemas.microsoft.com/office/drawing/2014/main" xmlns="" id="{BBB0E580-2D44-0ED9-2C71-2D644ACFB6E9}"/>
                </a:ext>
              </a:extLst>
            </p:cNvPr>
            <p:cNvSpPr/>
            <p:nvPr/>
          </p:nvSpPr>
          <p:spPr>
            <a:xfrm>
              <a:off x="5232978" y="2153095"/>
              <a:ext cx="504429" cy="474128"/>
            </a:xfrm>
            <a:custGeom>
              <a:avLst/>
              <a:gdLst/>
              <a:ahLst/>
              <a:cxnLst/>
              <a:rect l="l" t="t" r="r" b="b"/>
              <a:pathLst>
                <a:path w="10521" h="9889" extrusionOk="0">
                  <a:moveTo>
                    <a:pt x="5653" y="1584"/>
                  </a:moveTo>
                  <a:cubicBezTo>
                    <a:pt x="5653" y="1584"/>
                    <a:pt x="5653" y="1584"/>
                    <a:pt x="5653" y="1584"/>
                  </a:cubicBezTo>
                  <a:lnTo>
                    <a:pt x="5653" y="1584"/>
                  </a:lnTo>
                  <a:lnTo>
                    <a:pt x="5653" y="1584"/>
                  </a:lnTo>
                  <a:close/>
                  <a:moveTo>
                    <a:pt x="7952" y="1"/>
                  </a:moveTo>
                  <a:cubicBezTo>
                    <a:pt x="6333" y="344"/>
                    <a:pt x="5660" y="1584"/>
                    <a:pt x="5653" y="1584"/>
                  </a:cubicBezTo>
                  <a:cubicBezTo>
                    <a:pt x="5653" y="1584"/>
                    <a:pt x="5653" y="1584"/>
                    <a:pt x="5653" y="1584"/>
                  </a:cubicBezTo>
                  <a:lnTo>
                    <a:pt x="5653" y="1584"/>
                  </a:lnTo>
                  <a:lnTo>
                    <a:pt x="6890" y="5201"/>
                  </a:lnTo>
                  <a:lnTo>
                    <a:pt x="3247" y="7142"/>
                  </a:lnTo>
                  <a:cubicBezTo>
                    <a:pt x="2689" y="7005"/>
                    <a:pt x="2058" y="6888"/>
                    <a:pt x="1706" y="6888"/>
                  </a:cubicBezTo>
                  <a:cubicBezTo>
                    <a:pt x="1543" y="6888"/>
                    <a:pt x="1440" y="6913"/>
                    <a:pt x="1432" y="6972"/>
                  </a:cubicBezTo>
                  <a:cubicBezTo>
                    <a:pt x="1413" y="7167"/>
                    <a:pt x="2085" y="7494"/>
                    <a:pt x="2085" y="7494"/>
                  </a:cubicBezTo>
                  <a:cubicBezTo>
                    <a:pt x="2085" y="7494"/>
                    <a:pt x="138" y="7638"/>
                    <a:pt x="138" y="7977"/>
                  </a:cubicBezTo>
                  <a:cubicBezTo>
                    <a:pt x="138" y="8164"/>
                    <a:pt x="487" y="8206"/>
                    <a:pt x="801" y="8206"/>
                  </a:cubicBezTo>
                  <a:cubicBezTo>
                    <a:pt x="1056" y="8206"/>
                    <a:pt x="1287" y="8178"/>
                    <a:pt x="1288" y="8178"/>
                  </a:cubicBezTo>
                  <a:lnTo>
                    <a:pt x="1288" y="8178"/>
                  </a:lnTo>
                  <a:cubicBezTo>
                    <a:pt x="1286" y="8179"/>
                    <a:pt x="0" y="8336"/>
                    <a:pt x="82" y="8631"/>
                  </a:cubicBezTo>
                  <a:cubicBezTo>
                    <a:pt x="119" y="8751"/>
                    <a:pt x="353" y="8786"/>
                    <a:pt x="613" y="8786"/>
                  </a:cubicBezTo>
                  <a:cubicBezTo>
                    <a:pt x="921" y="8786"/>
                    <a:pt x="1264" y="8738"/>
                    <a:pt x="1361" y="8723"/>
                  </a:cubicBezTo>
                  <a:lnTo>
                    <a:pt x="1361" y="8723"/>
                  </a:lnTo>
                  <a:cubicBezTo>
                    <a:pt x="1187" y="8751"/>
                    <a:pt x="231" y="8914"/>
                    <a:pt x="346" y="9114"/>
                  </a:cubicBezTo>
                  <a:cubicBezTo>
                    <a:pt x="432" y="9265"/>
                    <a:pt x="912" y="9301"/>
                    <a:pt x="1204" y="9308"/>
                  </a:cubicBezTo>
                  <a:lnTo>
                    <a:pt x="1204" y="9308"/>
                  </a:lnTo>
                  <a:cubicBezTo>
                    <a:pt x="936" y="9313"/>
                    <a:pt x="539" y="9343"/>
                    <a:pt x="641" y="9478"/>
                  </a:cubicBezTo>
                  <a:cubicBezTo>
                    <a:pt x="738" y="9608"/>
                    <a:pt x="1109" y="9889"/>
                    <a:pt x="1894" y="9889"/>
                  </a:cubicBezTo>
                  <a:cubicBezTo>
                    <a:pt x="2327" y="9889"/>
                    <a:pt x="2885" y="9803"/>
                    <a:pt x="3593" y="9560"/>
                  </a:cubicBezTo>
                  <a:cubicBezTo>
                    <a:pt x="5590" y="8882"/>
                    <a:pt x="9547" y="7644"/>
                    <a:pt x="9924" y="6476"/>
                  </a:cubicBezTo>
                  <a:cubicBezTo>
                    <a:pt x="10520" y="4623"/>
                    <a:pt x="7952" y="1"/>
                    <a:pt x="7952" y="1"/>
                  </a:cubicBezTo>
                  <a:close/>
                </a:path>
              </a:pathLst>
            </a:custGeom>
            <a:solidFill>
              <a:srgbClr val="FBD1B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25400982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500" fill="hold"/>
                                        <p:tgtEl>
                                          <p:spTgt spid="17"/>
                                        </p:tgtEl>
                                        <p:attrNameLst>
                                          <p:attrName>ppt_x</p:attrName>
                                        </p:attrNameLst>
                                      </p:cBhvr>
                                      <p:tavLst>
                                        <p:tav tm="0">
                                          <p:val>
                                            <p:strVal val="#ppt_x"/>
                                          </p:val>
                                        </p:tav>
                                        <p:tav tm="100000">
                                          <p:val>
                                            <p:strVal val="#ppt_x"/>
                                          </p:val>
                                        </p:tav>
                                      </p:tavLst>
                                    </p:anim>
                                    <p:anim calcmode="lin" valueType="num">
                                      <p:cBhvr additive="base">
                                        <p:cTn id="16" dur="5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par>
                                <p:cTn id="21" presetID="16" presetClass="entr" presetSubtype="21"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arn(inVertical)">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down)">
                                      <p:cBhvr>
                                        <p:cTn id="2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833"/>
        <p:cNvGrpSpPr/>
        <p:nvPr/>
      </p:nvGrpSpPr>
      <p:grpSpPr>
        <a:xfrm>
          <a:off x="0" y="0"/>
          <a:ext cx="0" cy="0"/>
          <a:chOff x="0" y="0"/>
          <a:chExt cx="0" cy="0"/>
        </a:xfrm>
      </p:grpSpPr>
      <p:grpSp>
        <p:nvGrpSpPr>
          <p:cNvPr id="9835" name="Google Shape;9835;p32"/>
          <p:cNvGrpSpPr/>
          <p:nvPr/>
        </p:nvGrpSpPr>
        <p:grpSpPr>
          <a:xfrm rot="-8100000">
            <a:off x="6034079" y="1303343"/>
            <a:ext cx="2270043" cy="183536"/>
            <a:chOff x="5419725" y="2413000"/>
            <a:chExt cx="2169725" cy="175425"/>
          </a:xfrm>
        </p:grpSpPr>
        <p:sp>
          <p:nvSpPr>
            <p:cNvPr id="9836" name="Google Shape;9836;p32"/>
            <p:cNvSpPr/>
            <p:nvPr/>
          </p:nvSpPr>
          <p:spPr>
            <a:xfrm>
              <a:off x="5419725" y="2413000"/>
              <a:ext cx="2027325" cy="175425"/>
            </a:xfrm>
            <a:custGeom>
              <a:avLst/>
              <a:gdLst/>
              <a:ahLst/>
              <a:cxnLst/>
              <a:rect l="l" t="t" r="r" b="b"/>
              <a:pathLst>
                <a:path w="81093" h="7017" extrusionOk="0">
                  <a:moveTo>
                    <a:pt x="3509" y="0"/>
                  </a:moveTo>
                  <a:cubicBezTo>
                    <a:pt x="1571" y="0"/>
                    <a:pt x="0" y="1571"/>
                    <a:pt x="0" y="3508"/>
                  </a:cubicBezTo>
                  <a:cubicBezTo>
                    <a:pt x="0" y="5446"/>
                    <a:pt x="1571" y="7017"/>
                    <a:pt x="3509" y="7017"/>
                  </a:cubicBezTo>
                  <a:lnTo>
                    <a:pt x="81093" y="7017"/>
                  </a:lnTo>
                  <a:lnTo>
                    <a:pt x="8109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7" name="Google Shape;9837;p32"/>
            <p:cNvSpPr/>
            <p:nvPr/>
          </p:nvSpPr>
          <p:spPr>
            <a:xfrm>
              <a:off x="7447025" y="2413000"/>
              <a:ext cx="142425" cy="175425"/>
            </a:xfrm>
            <a:custGeom>
              <a:avLst/>
              <a:gdLst/>
              <a:ahLst/>
              <a:cxnLst/>
              <a:rect l="l" t="t" r="r" b="b"/>
              <a:pathLst>
                <a:path w="5697" h="7017" extrusionOk="0">
                  <a:moveTo>
                    <a:pt x="1" y="0"/>
                  </a:moveTo>
                  <a:lnTo>
                    <a:pt x="1" y="7017"/>
                  </a:lnTo>
                  <a:lnTo>
                    <a:pt x="5410" y="3880"/>
                  </a:lnTo>
                  <a:cubicBezTo>
                    <a:pt x="5696" y="3714"/>
                    <a:pt x="5696" y="3300"/>
                    <a:pt x="5410" y="3134"/>
                  </a:cubicBez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8" name="Google Shape;9838;p32"/>
            <p:cNvSpPr/>
            <p:nvPr/>
          </p:nvSpPr>
          <p:spPr>
            <a:xfrm>
              <a:off x="6846100" y="2459400"/>
              <a:ext cx="492625" cy="82550"/>
            </a:xfrm>
            <a:custGeom>
              <a:avLst/>
              <a:gdLst/>
              <a:ahLst/>
              <a:cxnLst/>
              <a:rect l="l" t="t" r="r" b="b"/>
              <a:pathLst>
                <a:path w="19705" h="3302" extrusionOk="0">
                  <a:moveTo>
                    <a:pt x="1650" y="1"/>
                  </a:moveTo>
                  <a:cubicBezTo>
                    <a:pt x="740" y="1"/>
                    <a:pt x="1" y="740"/>
                    <a:pt x="1" y="1652"/>
                  </a:cubicBezTo>
                  <a:cubicBezTo>
                    <a:pt x="1" y="2562"/>
                    <a:pt x="740" y="3301"/>
                    <a:pt x="1650" y="3301"/>
                  </a:cubicBezTo>
                  <a:lnTo>
                    <a:pt x="18054" y="3301"/>
                  </a:lnTo>
                  <a:cubicBezTo>
                    <a:pt x="18966" y="3301"/>
                    <a:pt x="19705" y="2562"/>
                    <a:pt x="19705" y="1652"/>
                  </a:cubicBezTo>
                  <a:cubicBezTo>
                    <a:pt x="19705" y="740"/>
                    <a:pt x="18966" y="1"/>
                    <a:pt x="180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839" name="Google Shape;9839;p32"/>
          <p:cNvSpPr/>
          <p:nvPr/>
        </p:nvSpPr>
        <p:spPr>
          <a:xfrm>
            <a:off x="1571775" y="3702413"/>
            <a:ext cx="176025" cy="165050"/>
          </a:xfrm>
          <a:custGeom>
            <a:avLst/>
            <a:gdLst/>
            <a:ahLst/>
            <a:cxnLst/>
            <a:rect l="l" t="t" r="r" b="b"/>
            <a:pathLst>
              <a:path w="7041" h="6602" extrusionOk="0">
                <a:moveTo>
                  <a:pt x="4935" y="1378"/>
                </a:moveTo>
                <a:cubicBezTo>
                  <a:pt x="4939" y="1380"/>
                  <a:pt x="4948" y="1387"/>
                  <a:pt x="4965" y="1400"/>
                </a:cubicBezTo>
                <a:cubicBezTo>
                  <a:pt x="4955" y="1392"/>
                  <a:pt x="4945" y="1385"/>
                  <a:pt x="4935" y="1378"/>
                </a:cubicBezTo>
                <a:close/>
                <a:moveTo>
                  <a:pt x="1630" y="1762"/>
                </a:moveTo>
                <a:lnTo>
                  <a:pt x="1630" y="1762"/>
                </a:lnTo>
                <a:cubicBezTo>
                  <a:pt x="1621" y="1773"/>
                  <a:pt x="1618" y="1778"/>
                  <a:pt x="1618" y="1778"/>
                </a:cubicBezTo>
                <a:cubicBezTo>
                  <a:pt x="1618" y="1778"/>
                  <a:pt x="1623" y="1771"/>
                  <a:pt x="1630" y="1762"/>
                </a:cubicBezTo>
                <a:close/>
                <a:moveTo>
                  <a:pt x="3639" y="986"/>
                </a:moveTo>
                <a:cubicBezTo>
                  <a:pt x="4036" y="986"/>
                  <a:pt x="4418" y="1072"/>
                  <a:pt x="4734" y="1250"/>
                </a:cubicBezTo>
                <a:cubicBezTo>
                  <a:pt x="4786" y="1280"/>
                  <a:pt x="4839" y="1313"/>
                  <a:pt x="4890" y="1347"/>
                </a:cubicBezTo>
                <a:cubicBezTo>
                  <a:pt x="4906" y="1357"/>
                  <a:pt x="4921" y="1367"/>
                  <a:pt x="4935" y="1378"/>
                </a:cubicBezTo>
                <a:lnTo>
                  <a:pt x="4935" y="1378"/>
                </a:lnTo>
                <a:cubicBezTo>
                  <a:pt x="4934" y="1377"/>
                  <a:pt x="4933" y="1376"/>
                  <a:pt x="4933" y="1376"/>
                </a:cubicBezTo>
                <a:lnTo>
                  <a:pt x="4933" y="1376"/>
                </a:lnTo>
                <a:cubicBezTo>
                  <a:pt x="4934" y="1376"/>
                  <a:pt x="4964" y="1397"/>
                  <a:pt x="4972" y="1404"/>
                </a:cubicBezTo>
                <a:cubicBezTo>
                  <a:pt x="5081" y="1495"/>
                  <a:pt x="5182" y="1594"/>
                  <a:pt x="5275" y="1701"/>
                </a:cubicBezTo>
                <a:cubicBezTo>
                  <a:pt x="5296" y="1724"/>
                  <a:pt x="5315" y="1747"/>
                  <a:pt x="5332" y="1771"/>
                </a:cubicBezTo>
                <a:cubicBezTo>
                  <a:pt x="5336" y="1776"/>
                  <a:pt x="5339" y="1780"/>
                  <a:pt x="5342" y="1782"/>
                </a:cubicBezTo>
                <a:lnTo>
                  <a:pt x="5342" y="1782"/>
                </a:lnTo>
                <a:cubicBezTo>
                  <a:pt x="5378" y="1835"/>
                  <a:pt x="5414" y="1889"/>
                  <a:pt x="5446" y="1943"/>
                </a:cubicBezTo>
                <a:cubicBezTo>
                  <a:pt x="5477" y="1994"/>
                  <a:pt x="5507" y="2045"/>
                  <a:pt x="5534" y="2097"/>
                </a:cubicBezTo>
                <a:cubicBezTo>
                  <a:pt x="5548" y="2126"/>
                  <a:pt x="5603" y="2244"/>
                  <a:pt x="5604" y="2244"/>
                </a:cubicBezTo>
                <a:cubicBezTo>
                  <a:pt x="5605" y="2244"/>
                  <a:pt x="5604" y="2244"/>
                  <a:pt x="5604" y="2242"/>
                </a:cubicBezTo>
                <a:lnTo>
                  <a:pt x="5604" y="2242"/>
                </a:lnTo>
                <a:cubicBezTo>
                  <a:pt x="5646" y="2347"/>
                  <a:pt x="5682" y="2454"/>
                  <a:pt x="5711" y="2561"/>
                </a:cubicBezTo>
                <a:cubicBezTo>
                  <a:pt x="5726" y="2620"/>
                  <a:pt x="5741" y="2679"/>
                  <a:pt x="5751" y="2738"/>
                </a:cubicBezTo>
                <a:cubicBezTo>
                  <a:pt x="5756" y="2758"/>
                  <a:pt x="5778" y="2901"/>
                  <a:pt x="5781" y="2901"/>
                </a:cubicBezTo>
                <a:cubicBezTo>
                  <a:pt x="5781" y="2901"/>
                  <a:pt x="5781" y="2892"/>
                  <a:pt x="5779" y="2872"/>
                </a:cubicBezTo>
                <a:lnTo>
                  <a:pt x="5779" y="2872"/>
                </a:lnTo>
                <a:cubicBezTo>
                  <a:pt x="5793" y="2999"/>
                  <a:pt x="5800" y="3127"/>
                  <a:pt x="5800" y="3256"/>
                </a:cubicBezTo>
                <a:cubicBezTo>
                  <a:pt x="5798" y="3323"/>
                  <a:pt x="5796" y="3393"/>
                  <a:pt x="5791" y="3460"/>
                </a:cubicBezTo>
                <a:cubicBezTo>
                  <a:pt x="5787" y="3518"/>
                  <a:pt x="5781" y="3572"/>
                  <a:pt x="5780" y="3582"/>
                </a:cubicBezTo>
                <a:lnTo>
                  <a:pt x="5780" y="3582"/>
                </a:lnTo>
                <a:cubicBezTo>
                  <a:pt x="5759" y="3706"/>
                  <a:pt x="5734" y="3831"/>
                  <a:pt x="5699" y="3953"/>
                </a:cubicBezTo>
                <a:cubicBezTo>
                  <a:pt x="5682" y="4012"/>
                  <a:pt x="5663" y="4069"/>
                  <a:pt x="5642" y="4126"/>
                </a:cubicBezTo>
                <a:cubicBezTo>
                  <a:pt x="5631" y="4155"/>
                  <a:pt x="5621" y="4183"/>
                  <a:pt x="5610" y="4212"/>
                </a:cubicBezTo>
                <a:cubicBezTo>
                  <a:pt x="5606" y="4223"/>
                  <a:pt x="5602" y="4232"/>
                  <a:pt x="5600" y="4238"/>
                </a:cubicBezTo>
                <a:lnTo>
                  <a:pt x="5600" y="4238"/>
                </a:lnTo>
                <a:cubicBezTo>
                  <a:pt x="5597" y="4244"/>
                  <a:pt x="5593" y="4252"/>
                  <a:pt x="5589" y="4261"/>
                </a:cubicBezTo>
                <a:cubicBezTo>
                  <a:pt x="5534" y="4370"/>
                  <a:pt x="5477" y="4478"/>
                  <a:pt x="5412" y="4581"/>
                </a:cubicBezTo>
                <a:cubicBezTo>
                  <a:pt x="5311" y="4737"/>
                  <a:pt x="5324" y="4720"/>
                  <a:pt x="5189" y="4863"/>
                </a:cubicBezTo>
                <a:cubicBezTo>
                  <a:pt x="4814" y="5261"/>
                  <a:pt x="4355" y="5476"/>
                  <a:pt x="3756" y="5573"/>
                </a:cubicBezTo>
                <a:cubicBezTo>
                  <a:pt x="3620" y="5595"/>
                  <a:pt x="3482" y="5605"/>
                  <a:pt x="3344" y="5605"/>
                </a:cubicBezTo>
                <a:cubicBezTo>
                  <a:pt x="2954" y="5605"/>
                  <a:pt x="2572" y="5519"/>
                  <a:pt x="2265" y="5346"/>
                </a:cubicBezTo>
                <a:cubicBezTo>
                  <a:pt x="2214" y="5316"/>
                  <a:pt x="2164" y="5285"/>
                  <a:pt x="2113" y="5253"/>
                </a:cubicBezTo>
                <a:cubicBezTo>
                  <a:pt x="2098" y="5243"/>
                  <a:pt x="2015" y="5180"/>
                  <a:pt x="2013" y="5180"/>
                </a:cubicBezTo>
                <a:lnTo>
                  <a:pt x="2013" y="5180"/>
                </a:lnTo>
                <a:cubicBezTo>
                  <a:pt x="2013" y="5180"/>
                  <a:pt x="2019" y="5186"/>
                  <a:pt x="2037" y="5200"/>
                </a:cubicBezTo>
                <a:cubicBezTo>
                  <a:pt x="1930" y="5114"/>
                  <a:pt x="1831" y="5019"/>
                  <a:pt x="1740" y="4916"/>
                </a:cubicBezTo>
                <a:cubicBezTo>
                  <a:pt x="1728" y="4902"/>
                  <a:pt x="1675" y="4837"/>
                  <a:pt x="1657" y="4816"/>
                </a:cubicBezTo>
                <a:lnTo>
                  <a:pt x="1657" y="4816"/>
                </a:lnTo>
                <a:cubicBezTo>
                  <a:pt x="1647" y="4801"/>
                  <a:pt x="1584" y="4711"/>
                  <a:pt x="1570" y="4688"/>
                </a:cubicBezTo>
                <a:cubicBezTo>
                  <a:pt x="1500" y="4579"/>
                  <a:pt x="1439" y="4465"/>
                  <a:pt x="1382" y="4347"/>
                </a:cubicBezTo>
                <a:cubicBezTo>
                  <a:pt x="1372" y="4327"/>
                  <a:pt x="1369" y="4322"/>
                  <a:pt x="1368" y="4322"/>
                </a:cubicBezTo>
                <a:lnTo>
                  <a:pt x="1368" y="4322"/>
                </a:lnTo>
                <a:cubicBezTo>
                  <a:pt x="1368" y="4322"/>
                  <a:pt x="1368" y="4322"/>
                  <a:pt x="1368" y="4322"/>
                </a:cubicBezTo>
                <a:lnTo>
                  <a:pt x="1368" y="4322"/>
                </a:lnTo>
                <a:cubicBezTo>
                  <a:pt x="1366" y="4315"/>
                  <a:pt x="1360" y="4299"/>
                  <a:pt x="1348" y="4265"/>
                </a:cubicBezTo>
                <a:cubicBezTo>
                  <a:pt x="1329" y="4210"/>
                  <a:pt x="1308" y="4155"/>
                  <a:pt x="1291" y="4101"/>
                </a:cubicBezTo>
                <a:cubicBezTo>
                  <a:pt x="1251" y="3974"/>
                  <a:pt x="1220" y="3848"/>
                  <a:pt x="1197" y="3717"/>
                </a:cubicBezTo>
                <a:cubicBezTo>
                  <a:pt x="1192" y="3696"/>
                  <a:pt x="1179" y="3596"/>
                  <a:pt x="1178" y="3596"/>
                </a:cubicBezTo>
                <a:lnTo>
                  <a:pt x="1178" y="3596"/>
                </a:lnTo>
                <a:cubicBezTo>
                  <a:pt x="1178" y="3596"/>
                  <a:pt x="1179" y="3606"/>
                  <a:pt x="1182" y="3633"/>
                </a:cubicBezTo>
                <a:cubicBezTo>
                  <a:pt x="1173" y="3568"/>
                  <a:pt x="1167" y="3502"/>
                  <a:pt x="1165" y="3437"/>
                </a:cubicBezTo>
                <a:cubicBezTo>
                  <a:pt x="1157" y="3304"/>
                  <a:pt x="1157" y="3174"/>
                  <a:pt x="1165" y="3041"/>
                </a:cubicBezTo>
                <a:cubicBezTo>
                  <a:pt x="1167" y="3011"/>
                  <a:pt x="1179" y="2898"/>
                  <a:pt x="1181" y="2870"/>
                </a:cubicBezTo>
                <a:lnTo>
                  <a:pt x="1181" y="2870"/>
                </a:lnTo>
                <a:cubicBezTo>
                  <a:pt x="1186" y="2847"/>
                  <a:pt x="1203" y="2750"/>
                  <a:pt x="1209" y="2721"/>
                </a:cubicBezTo>
                <a:cubicBezTo>
                  <a:pt x="1239" y="2580"/>
                  <a:pt x="1281" y="2443"/>
                  <a:pt x="1327" y="2306"/>
                </a:cubicBezTo>
                <a:cubicBezTo>
                  <a:pt x="1342" y="2262"/>
                  <a:pt x="1345" y="2248"/>
                  <a:pt x="1346" y="2244"/>
                </a:cubicBezTo>
                <a:lnTo>
                  <a:pt x="1346" y="2244"/>
                </a:lnTo>
                <a:cubicBezTo>
                  <a:pt x="1348" y="2241"/>
                  <a:pt x="1355" y="2229"/>
                  <a:pt x="1376" y="2188"/>
                </a:cubicBezTo>
                <a:cubicBezTo>
                  <a:pt x="1407" y="2125"/>
                  <a:pt x="1439" y="2059"/>
                  <a:pt x="1475" y="1998"/>
                </a:cubicBezTo>
                <a:cubicBezTo>
                  <a:pt x="1511" y="1937"/>
                  <a:pt x="1551" y="1878"/>
                  <a:pt x="1588" y="1819"/>
                </a:cubicBezTo>
                <a:cubicBezTo>
                  <a:pt x="1603" y="1799"/>
                  <a:pt x="1618" y="1779"/>
                  <a:pt x="1632" y="1759"/>
                </a:cubicBezTo>
                <a:lnTo>
                  <a:pt x="1632" y="1759"/>
                </a:lnTo>
                <a:cubicBezTo>
                  <a:pt x="1639" y="1751"/>
                  <a:pt x="1646" y="1741"/>
                  <a:pt x="1654" y="1733"/>
                </a:cubicBezTo>
                <a:cubicBezTo>
                  <a:pt x="1744" y="1632"/>
                  <a:pt x="1839" y="1535"/>
                  <a:pt x="1945" y="1446"/>
                </a:cubicBezTo>
                <a:cubicBezTo>
                  <a:pt x="1949" y="1443"/>
                  <a:pt x="1952" y="1440"/>
                  <a:pt x="1955" y="1437"/>
                </a:cubicBezTo>
                <a:lnTo>
                  <a:pt x="1955" y="1437"/>
                </a:lnTo>
                <a:cubicBezTo>
                  <a:pt x="1958" y="1435"/>
                  <a:pt x="1960" y="1434"/>
                  <a:pt x="1963" y="1431"/>
                </a:cubicBezTo>
                <a:cubicBezTo>
                  <a:pt x="1993" y="1410"/>
                  <a:pt x="2022" y="1389"/>
                  <a:pt x="2054" y="1370"/>
                </a:cubicBezTo>
                <a:cubicBezTo>
                  <a:pt x="2115" y="1328"/>
                  <a:pt x="2180" y="1292"/>
                  <a:pt x="2246" y="1257"/>
                </a:cubicBezTo>
                <a:cubicBezTo>
                  <a:pt x="2372" y="1191"/>
                  <a:pt x="2412" y="1174"/>
                  <a:pt x="2604" y="1120"/>
                </a:cubicBezTo>
                <a:cubicBezTo>
                  <a:pt x="2802" y="1065"/>
                  <a:pt x="2859" y="1059"/>
                  <a:pt x="3023" y="1044"/>
                </a:cubicBezTo>
                <a:cubicBezTo>
                  <a:pt x="3046" y="1042"/>
                  <a:pt x="3069" y="1039"/>
                  <a:pt x="3092" y="1035"/>
                </a:cubicBezTo>
                <a:lnTo>
                  <a:pt x="3092" y="1035"/>
                </a:lnTo>
                <a:cubicBezTo>
                  <a:pt x="3113" y="1033"/>
                  <a:pt x="3134" y="1031"/>
                  <a:pt x="3156" y="1027"/>
                </a:cubicBezTo>
                <a:cubicBezTo>
                  <a:pt x="3317" y="1000"/>
                  <a:pt x="3479" y="986"/>
                  <a:pt x="3639" y="986"/>
                </a:cubicBezTo>
                <a:close/>
                <a:moveTo>
                  <a:pt x="3656" y="0"/>
                </a:moveTo>
                <a:cubicBezTo>
                  <a:pt x="3424" y="0"/>
                  <a:pt x="3191" y="20"/>
                  <a:pt x="2962" y="55"/>
                </a:cubicBezTo>
                <a:lnTo>
                  <a:pt x="2962" y="55"/>
                </a:lnTo>
                <a:cubicBezTo>
                  <a:pt x="1592" y="189"/>
                  <a:pt x="506" y="1128"/>
                  <a:pt x="238" y="2500"/>
                </a:cubicBezTo>
                <a:cubicBezTo>
                  <a:pt x="0" y="3730"/>
                  <a:pt x="360" y="5131"/>
                  <a:pt x="1367" y="5933"/>
                </a:cubicBezTo>
                <a:cubicBezTo>
                  <a:pt x="1934" y="6385"/>
                  <a:pt x="2656" y="6602"/>
                  <a:pt x="3382" y="6602"/>
                </a:cubicBezTo>
                <a:cubicBezTo>
                  <a:pt x="4138" y="6602"/>
                  <a:pt x="4898" y="6367"/>
                  <a:pt x="5494" y="5917"/>
                </a:cubicBezTo>
                <a:cubicBezTo>
                  <a:pt x="6607" y="5078"/>
                  <a:pt x="7041" y="3580"/>
                  <a:pt x="6659" y="2253"/>
                </a:cubicBezTo>
                <a:cubicBezTo>
                  <a:pt x="6453" y="1537"/>
                  <a:pt x="6015" y="905"/>
                  <a:pt x="5393" y="488"/>
                </a:cubicBezTo>
                <a:cubicBezTo>
                  <a:pt x="4872" y="137"/>
                  <a:pt x="4267" y="0"/>
                  <a:pt x="36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0" name="Google Shape;9840;p32"/>
          <p:cNvSpPr/>
          <p:nvPr/>
        </p:nvSpPr>
        <p:spPr>
          <a:xfrm>
            <a:off x="1601025" y="1372425"/>
            <a:ext cx="117525" cy="1101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1" name="Google Shape;9841;p32"/>
          <p:cNvSpPr/>
          <p:nvPr/>
        </p:nvSpPr>
        <p:spPr>
          <a:xfrm>
            <a:off x="2888800" y="4088550"/>
            <a:ext cx="117525" cy="1101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896" name="Group 9895">
            <a:extLst>
              <a:ext uri="{FF2B5EF4-FFF2-40B4-BE49-F238E27FC236}">
                <a16:creationId xmlns:a16="http://schemas.microsoft.com/office/drawing/2014/main" xmlns="" id="{D6222B23-CFF1-E3A4-C935-42C3AD5F108C}"/>
              </a:ext>
            </a:extLst>
          </p:cNvPr>
          <p:cNvGrpSpPr/>
          <p:nvPr/>
        </p:nvGrpSpPr>
        <p:grpSpPr>
          <a:xfrm>
            <a:off x="1292787" y="427041"/>
            <a:ext cx="6558425" cy="3920849"/>
            <a:chOff x="170564" y="-740392"/>
            <a:chExt cx="8663794" cy="5677537"/>
          </a:xfrm>
        </p:grpSpPr>
        <p:grpSp>
          <p:nvGrpSpPr>
            <p:cNvPr id="6" name="Google Shape;427;p44">
              <a:extLst>
                <a:ext uri="{FF2B5EF4-FFF2-40B4-BE49-F238E27FC236}">
                  <a16:creationId xmlns:a16="http://schemas.microsoft.com/office/drawing/2014/main" xmlns="" id="{28219865-D0E5-34F2-A8A1-8D9626D6617F}"/>
                </a:ext>
              </a:extLst>
            </p:cNvPr>
            <p:cNvGrpSpPr/>
            <p:nvPr/>
          </p:nvGrpSpPr>
          <p:grpSpPr>
            <a:xfrm rot="-59963">
              <a:off x="1254636" y="402424"/>
              <a:ext cx="7210217" cy="4032359"/>
              <a:chOff x="1619054" y="2838640"/>
              <a:chExt cx="4763526" cy="2644984"/>
            </a:xfrm>
          </p:grpSpPr>
          <p:sp>
            <p:nvSpPr>
              <p:cNvPr id="7" name="Google Shape;428;p44">
                <a:extLst>
                  <a:ext uri="{FF2B5EF4-FFF2-40B4-BE49-F238E27FC236}">
                    <a16:creationId xmlns:a16="http://schemas.microsoft.com/office/drawing/2014/main" xmlns="" id="{54886C41-1AB0-251A-1191-D97087398AF6}"/>
                  </a:ext>
                </a:extLst>
              </p:cNvPr>
              <p:cNvSpPr/>
              <p:nvPr/>
            </p:nvSpPr>
            <p:spPr>
              <a:xfrm>
                <a:off x="1619054" y="2838640"/>
                <a:ext cx="4763526" cy="2644984"/>
              </a:xfrm>
              <a:custGeom>
                <a:avLst/>
                <a:gdLst/>
                <a:ahLst/>
                <a:cxnLst/>
                <a:rect l="l" t="t" r="r" b="b"/>
                <a:pathLst>
                  <a:path w="168704" h="97420" extrusionOk="0">
                    <a:moveTo>
                      <a:pt x="0" y="1"/>
                    </a:moveTo>
                    <a:lnTo>
                      <a:pt x="0" y="6544"/>
                    </a:lnTo>
                    <a:lnTo>
                      <a:pt x="2456" y="6544"/>
                    </a:lnTo>
                    <a:cubicBezTo>
                      <a:pt x="2731" y="6033"/>
                      <a:pt x="3261" y="5728"/>
                      <a:pt x="3821" y="5728"/>
                    </a:cubicBezTo>
                    <a:cubicBezTo>
                      <a:pt x="3947" y="5728"/>
                      <a:pt x="4074" y="5743"/>
                      <a:pt x="4200" y="5775"/>
                    </a:cubicBezTo>
                    <a:cubicBezTo>
                      <a:pt x="4889" y="5948"/>
                      <a:pt x="5371" y="6568"/>
                      <a:pt x="5371" y="7279"/>
                    </a:cubicBezTo>
                    <a:cubicBezTo>
                      <a:pt x="5371" y="7990"/>
                      <a:pt x="4889" y="8609"/>
                      <a:pt x="4200" y="8782"/>
                    </a:cubicBezTo>
                    <a:cubicBezTo>
                      <a:pt x="4074" y="8814"/>
                      <a:pt x="3946" y="8830"/>
                      <a:pt x="3820" y="8830"/>
                    </a:cubicBezTo>
                    <a:cubicBezTo>
                      <a:pt x="3260" y="8830"/>
                      <a:pt x="2730" y="8524"/>
                      <a:pt x="2456" y="8013"/>
                    </a:cubicBezTo>
                    <a:lnTo>
                      <a:pt x="0" y="8013"/>
                    </a:lnTo>
                    <a:lnTo>
                      <a:pt x="0" y="12036"/>
                    </a:lnTo>
                    <a:lnTo>
                      <a:pt x="2456" y="12036"/>
                    </a:lnTo>
                    <a:cubicBezTo>
                      <a:pt x="2731" y="11524"/>
                      <a:pt x="3261" y="11219"/>
                      <a:pt x="3821" y="11219"/>
                    </a:cubicBezTo>
                    <a:cubicBezTo>
                      <a:pt x="3947" y="11219"/>
                      <a:pt x="4074" y="11235"/>
                      <a:pt x="4200" y="11266"/>
                    </a:cubicBezTo>
                    <a:cubicBezTo>
                      <a:pt x="4889" y="11440"/>
                      <a:pt x="5372" y="12060"/>
                      <a:pt x="5372" y="12771"/>
                    </a:cubicBezTo>
                    <a:cubicBezTo>
                      <a:pt x="5372" y="13481"/>
                      <a:pt x="4889" y="14101"/>
                      <a:pt x="4200" y="14274"/>
                    </a:cubicBezTo>
                    <a:cubicBezTo>
                      <a:pt x="4074" y="14306"/>
                      <a:pt x="3946" y="14321"/>
                      <a:pt x="3820" y="14321"/>
                    </a:cubicBezTo>
                    <a:cubicBezTo>
                      <a:pt x="3260" y="14321"/>
                      <a:pt x="2730" y="14016"/>
                      <a:pt x="2456" y="13505"/>
                    </a:cubicBezTo>
                    <a:lnTo>
                      <a:pt x="0" y="13505"/>
                    </a:lnTo>
                    <a:lnTo>
                      <a:pt x="0" y="17527"/>
                    </a:lnTo>
                    <a:lnTo>
                      <a:pt x="2456" y="17527"/>
                    </a:lnTo>
                    <a:cubicBezTo>
                      <a:pt x="2730" y="17016"/>
                      <a:pt x="3260" y="16711"/>
                      <a:pt x="3820" y="16711"/>
                    </a:cubicBezTo>
                    <a:cubicBezTo>
                      <a:pt x="3946" y="16711"/>
                      <a:pt x="4074" y="16726"/>
                      <a:pt x="4200" y="16758"/>
                    </a:cubicBezTo>
                    <a:cubicBezTo>
                      <a:pt x="4889" y="16931"/>
                      <a:pt x="5372" y="17552"/>
                      <a:pt x="5372" y="18262"/>
                    </a:cubicBezTo>
                    <a:cubicBezTo>
                      <a:pt x="5372" y="18973"/>
                      <a:pt x="4889" y="19592"/>
                      <a:pt x="4200" y="19766"/>
                    </a:cubicBezTo>
                    <a:cubicBezTo>
                      <a:pt x="4074" y="19798"/>
                      <a:pt x="3946" y="19813"/>
                      <a:pt x="3820" y="19813"/>
                    </a:cubicBezTo>
                    <a:cubicBezTo>
                      <a:pt x="3260" y="19813"/>
                      <a:pt x="2730" y="19507"/>
                      <a:pt x="2456" y="18996"/>
                    </a:cubicBezTo>
                    <a:lnTo>
                      <a:pt x="0" y="18996"/>
                    </a:lnTo>
                    <a:lnTo>
                      <a:pt x="0" y="23019"/>
                    </a:lnTo>
                    <a:lnTo>
                      <a:pt x="2456" y="23019"/>
                    </a:lnTo>
                    <a:cubicBezTo>
                      <a:pt x="2730" y="22508"/>
                      <a:pt x="3260" y="22202"/>
                      <a:pt x="3820" y="22202"/>
                    </a:cubicBezTo>
                    <a:cubicBezTo>
                      <a:pt x="3946" y="22202"/>
                      <a:pt x="4074" y="22218"/>
                      <a:pt x="4200" y="22250"/>
                    </a:cubicBezTo>
                    <a:cubicBezTo>
                      <a:pt x="4889" y="22423"/>
                      <a:pt x="5372" y="23042"/>
                      <a:pt x="5372" y="23753"/>
                    </a:cubicBezTo>
                    <a:cubicBezTo>
                      <a:pt x="5372" y="24465"/>
                      <a:pt x="4889" y="25084"/>
                      <a:pt x="4200" y="25257"/>
                    </a:cubicBezTo>
                    <a:cubicBezTo>
                      <a:pt x="4074" y="25289"/>
                      <a:pt x="3946" y="25305"/>
                      <a:pt x="3820" y="25305"/>
                    </a:cubicBezTo>
                    <a:cubicBezTo>
                      <a:pt x="3260" y="25305"/>
                      <a:pt x="2730" y="24999"/>
                      <a:pt x="2456" y="24488"/>
                    </a:cubicBezTo>
                    <a:lnTo>
                      <a:pt x="0" y="24488"/>
                    </a:lnTo>
                    <a:lnTo>
                      <a:pt x="0" y="28511"/>
                    </a:lnTo>
                    <a:lnTo>
                      <a:pt x="2456" y="28511"/>
                    </a:lnTo>
                    <a:cubicBezTo>
                      <a:pt x="2730" y="28000"/>
                      <a:pt x="3260" y="27694"/>
                      <a:pt x="3820" y="27694"/>
                    </a:cubicBezTo>
                    <a:cubicBezTo>
                      <a:pt x="3946" y="27694"/>
                      <a:pt x="4074" y="27710"/>
                      <a:pt x="4200" y="27742"/>
                    </a:cubicBezTo>
                    <a:cubicBezTo>
                      <a:pt x="4889" y="27915"/>
                      <a:pt x="5372" y="28534"/>
                      <a:pt x="5372" y="29245"/>
                    </a:cubicBezTo>
                    <a:cubicBezTo>
                      <a:pt x="5372" y="29955"/>
                      <a:pt x="4889" y="30576"/>
                      <a:pt x="4200" y="30749"/>
                    </a:cubicBezTo>
                    <a:cubicBezTo>
                      <a:pt x="4074" y="30781"/>
                      <a:pt x="3946" y="30796"/>
                      <a:pt x="3820" y="30796"/>
                    </a:cubicBezTo>
                    <a:cubicBezTo>
                      <a:pt x="3260" y="30796"/>
                      <a:pt x="2730" y="30491"/>
                      <a:pt x="2456" y="29980"/>
                    </a:cubicBezTo>
                    <a:lnTo>
                      <a:pt x="0" y="29980"/>
                    </a:lnTo>
                    <a:lnTo>
                      <a:pt x="0" y="34003"/>
                    </a:lnTo>
                    <a:lnTo>
                      <a:pt x="2456" y="34003"/>
                    </a:lnTo>
                    <a:cubicBezTo>
                      <a:pt x="2730" y="33492"/>
                      <a:pt x="3260" y="33186"/>
                      <a:pt x="3820" y="33186"/>
                    </a:cubicBezTo>
                    <a:cubicBezTo>
                      <a:pt x="3946" y="33186"/>
                      <a:pt x="4074" y="33201"/>
                      <a:pt x="4200" y="33233"/>
                    </a:cubicBezTo>
                    <a:cubicBezTo>
                      <a:pt x="4889" y="33407"/>
                      <a:pt x="5372" y="34026"/>
                      <a:pt x="5372" y="34736"/>
                    </a:cubicBezTo>
                    <a:cubicBezTo>
                      <a:pt x="5372" y="35447"/>
                      <a:pt x="4889" y="36067"/>
                      <a:pt x="4200" y="36241"/>
                    </a:cubicBezTo>
                    <a:cubicBezTo>
                      <a:pt x="4074" y="36272"/>
                      <a:pt x="3947" y="36288"/>
                      <a:pt x="3821" y="36288"/>
                    </a:cubicBezTo>
                    <a:cubicBezTo>
                      <a:pt x="3261" y="36288"/>
                      <a:pt x="2731" y="35983"/>
                      <a:pt x="2456" y="35471"/>
                    </a:cubicBezTo>
                    <a:lnTo>
                      <a:pt x="0" y="35471"/>
                    </a:lnTo>
                    <a:lnTo>
                      <a:pt x="0" y="39494"/>
                    </a:lnTo>
                    <a:lnTo>
                      <a:pt x="2456" y="39494"/>
                    </a:lnTo>
                    <a:cubicBezTo>
                      <a:pt x="2730" y="38983"/>
                      <a:pt x="3260" y="38678"/>
                      <a:pt x="3820" y="38678"/>
                    </a:cubicBezTo>
                    <a:cubicBezTo>
                      <a:pt x="3946" y="38678"/>
                      <a:pt x="4074" y="38693"/>
                      <a:pt x="4200" y="38725"/>
                    </a:cubicBezTo>
                    <a:cubicBezTo>
                      <a:pt x="4889" y="38898"/>
                      <a:pt x="5372" y="39517"/>
                      <a:pt x="5372" y="40228"/>
                    </a:cubicBezTo>
                    <a:cubicBezTo>
                      <a:pt x="5372" y="40939"/>
                      <a:pt x="4889" y="41559"/>
                      <a:pt x="4200" y="41732"/>
                    </a:cubicBezTo>
                    <a:cubicBezTo>
                      <a:pt x="4074" y="41764"/>
                      <a:pt x="3947" y="41779"/>
                      <a:pt x="3821" y="41779"/>
                    </a:cubicBezTo>
                    <a:cubicBezTo>
                      <a:pt x="3261" y="41779"/>
                      <a:pt x="2731" y="41474"/>
                      <a:pt x="2456" y="40963"/>
                    </a:cubicBezTo>
                    <a:lnTo>
                      <a:pt x="0" y="40963"/>
                    </a:lnTo>
                    <a:lnTo>
                      <a:pt x="0" y="44986"/>
                    </a:lnTo>
                    <a:lnTo>
                      <a:pt x="2456" y="44986"/>
                    </a:lnTo>
                    <a:cubicBezTo>
                      <a:pt x="2731" y="44474"/>
                      <a:pt x="3261" y="44169"/>
                      <a:pt x="3822" y="44169"/>
                    </a:cubicBezTo>
                    <a:cubicBezTo>
                      <a:pt x="3948" y="44169"/>
                      <a:pt x="4074" y="44184"/>
                      <a:pt x="4200" y="44216"/>
                    </a:cubicBezTo>
                    <a:cubicBezTo>
                      <a:pt x="4889" y="44390"/>
                      <a:pt x="5372" y="45009"/>
                      <a:pt x="5372" y="45720"/>
                    </a:cubicBezTo>
                    <a:cubicBezTo>
                      <a:pt x="5372" y="46431"/>
                      <a:pt x="4889" y="47051"/>
                      <a:pt x="4200" y="47224"/>
                    </a:cubicBezTo>
                    <a:cubicBezTo>
                      <a:pt x="4074" y="47256"/>
                      <a:pt x="3947" y="47271"/>
                      <a:pt x="3821" y="47271"/>
                    </a:cubicBezTo>
                    <a:cubicBezTo>
                      <a:pt x="3261" y="47271"/>
                      <a:pt x="2731" y="46966"/>
                      <a:pt x="2456" y="46455"/>
                    </a:cubicBezTo>
                    <a:lnTo>
                      <a:pt x="0" y="46455"/>
                    </a:lnTo>
                    <a:lnTo>
                      <a:pt x="0" y="50478"/>
                    </a:lnTo>
                    <a:lnTo>
                      <a:pt x="2456" y="50478"/>
                    </a:lnTo>
                    <a:cubicBezTo>
                      <a:pt x="2730" y="49967"/>
                      <a:pt x="3260" y="49661"/>
                      <a:pt x="3820" y="49661"/>
                    </a:cubicBezTo>
                    <a:cubicBezTo>
                      <a:pt x="3946" y="49661"/>
                      <a:pt x="4074" y="49676"/>
                      <a:pt x="4200" y="49708"/>
                    </a:cubicBezTo>
                    <a:cubicBezTo>
                      <a:pt x="4889" y="49882"/>
                      <a:pt x="5372" y="50501"/>
                      <a:pt x="5372" y="51212"/>
                    </a:cubicBezTo>
                    <a:cubicBezTo>
                      <a:pt x="5372" y="51922"/>
                      <a:pt x="4889" y="52543"/>
                      <a:pt x="4200" y="52716"/>
                    </a:cubicBezTo>
                    <a:cubicBezTo>
                      <a:pt x="4074" y="52747"/>
                      <a:pt x="3947" y="52763"/>
                      <a:pt x="3821" y="52763"/>
                    </a:cubicBezTo>
                    <a:cubicBezTo>
                      <a:pt x="3261" y="52763"/>
                      <a:pt x="2731" y="52458"/>
                      <a:pt x="2456" y="51947"/>
                    </a:cubicBezTo>
                    <a:lnTo>
                      <a:pt x="0" y="51947"/>
                    </a:lnTo>
                    <a:lnTo>
                      <a:pt x="0" y="55969"/>
                    </a:lnTo>
                    <a:lnTo>
                      <a:pt x="2456" y="55969"/>
                    </a:lnTo>
                    <a:cubicBezTo>
                      <a:pt x="2731" y="55457"/>
                      <a:pt x="3261" y="55152"/>
                      <a:pt x="3821" y="55152"/>
                    </a:cubicBezTo>
                    <a:cubicBezTo>
                      <a:pt x="3947" y="55152"/>
                      <a:pt x="4074" y="55167"/>
                      <a:pt x="4200" y="55199"/>
                    </a:cubicBezTo>
                    <a:cubicBezTo>
                      <a:pt x="4889" y="55372"/>
                      <a:pt x="5372" y="55992"/>
                      <a:pt x="5372" y="56703"/>
                    </a:cubicBezTo>
                    <a:cubicBezTo>
                      <a:pt x="5372" y="57414"/>
                      <a:pt x="4889" y="58034"/>
                      <a:pt x="4200" y="58207"/>
                    </a:cubicBezTo>
                    <a:cubicBezTo>
                      <a:pt x="4074" y="58239"/>
                      <a:pt x="3947" y="58254"/>
                      <a:pt x="3821" y="58254"/>
                    </a:cubicBezTo>
                    <a:cubicBezTo>
                      <a:pt x="3261" y="58254"/>
                      <a:pt x="2731" y="57949"/>
                      <a:pt x="2456" y="57437"/>
                    </a:cubicBezTo>
                    <a:lnTo>
                      <a:pt x="0" y="57437"/>
                    </a:lnTo>
                    <a:lnTo>
                      <a:pt x="0" y="61461"/>
                    </a:lnTo>
                    <a:lnTo>
                      <a:pt x="2456" y="61461"/>
                    </a:lnTo>
                    <a:cubicBezTo>
                      <a:pt x="2731" y="60949"/>
                      <a:pt x="3261" y="60644"/>
                      <a:pt x="3821" y="60644"/>
                    </a:cubicBezTo>
                    <a:cubicBezTo>
                      <a:pt x="3947" y="60644"/>
                      <a:pt x="4074" y="60659"/>
                      <a:pt x="4200" y="60691"/>
                    </a:cubicBezTo>
                    <a:cubicBezTo>
                      <a:pt x="4889" y="60864"/>
                      <a:pt x="5372" y="61484"/>
                      <a:pt x="5372" y="62195"/>
                    </a:cubicBezTo>
                    <a:cubicBezTo>
                      <a:pt x="5372" y="62906"/>
                      <a:pt x="4889" y="63526"/>
                      <a:pt x="4200" y="63699"/>
                    </a:cubicBezTo>
                    <a:cubicBezTo>
                      <a:pt x="4074" y="63731"/>
                      <a:pt x="3947" y="63746"/>
                      <a:pt x="3821" y="63746"/>
                    </a:cubicBezTo>
                    <a:cubicBezTo>
                      <a:pt x="3261" y="63746"/>
                      <a:pt x="2731" y="63441"/>
                      <a:pt x="2456" y="62929"/>
                    </a:cubicBezTo>
                    <a:lnTo>
                      <a:pt x="0" y="62929"/>
                    </a:lnTo>
                    <a:lnTo>
                      <a:pt x="0" y="66953"/>
                    </a:lnTo>
                    <a:lnTo>
                      <a:pt x="2456" y="66953"/>
                    </a:lnTo>
                    <a:cubicBezTo>
                      <a:pt x="2731" y="66441"/>
                      <a:pt x="3261" y="66135"/>
                      <a:pt x="3821" y="66135"/>
                    </a:cubicBezTo>
                    <a:cubicBezTo>
                      <a:pt x="3947" y="66135"/>
                      <a:pt x="4074" y="66151"/>
                      <a:pt x="4200" y="66182"/>
                    </a:cubicBezTo>
                    <a:cubicBezTo>
                      <a:pt x="4889" y="66356"/>
                      <a:pt x="5372" y="66976"/>
                      <a:pt x="5372" y="67687"/>
                    </a:cubicBezTo>
                    <a:cubicBezTo>
                      <a:pt x="5372" y="68397"/>
                      <a:pt x="4889" y="69018"/>
                      <a:pt x="4200" y="69191"/>
                    </a:cubicBezTo>
                    <a:cubicBezTo>
                      <a:pt x="4074" y="69223"/>
                      <a:pt x="3947" y="69238"/>
                      <a:pt x="3821" y="69238"/>
                    </a:cubicBezTo>
                    <a:cubicBezTo>
                      <a:pt x="3261" y="69238"/>
                      <a:pt x="2731" y="68933"/>
                      <a:pt x="2456" y="68421"/>
                    </a:cubicBezTo>
                    <a:lnTo>
                      <a:pt x="0" y="68421"/>
                    </a:lnTo>
                    <a:lnTo>
                      <a:pt x="0" y="72443"/>
                    </a:lnTo>
                    <a:lnTo>
                      <a:pt x="2456" y="72443"/>
                    </a:lnTo>
                    <a:cubicBezTo>
                      <a:pt x="2731" y="71932"/>
                      <a:pt x="3261" y="71627"/>
                      <a:pt x="3821" y="71627"/>
                    </a:cubicBezTo>
                    <a:cubicBezTo>
                      <a:pt x="3947" y="71627"/>
                      <a:pt x="4074" y="71642"/>
                      <a:pt x="4200" y="71674"/>
                    </a:cubicBezTo>
                    <a:cubicBezTo>
                      <a:pt x="4889" y="71847"/>
                      <a:pt x="5372" y="72468"/>
                      <a:pt x="5372" y="73178"/>
                    </a:cubicBezTo>
                    <a:cubicBezTo>
                      <a:pt x="5372" y="73889"/>
                      <a:pt x="4889" y="74509"/>
                      <a:pt x="4200" y="74683"/>
                    </a:cubicBezTo>
                    <a:cubicBezTo>
                      <a:pt x="4074" y="74714"/>
                      <a:pt x="3947" y="74730"/>
                      <a:pt x="3821" y="74730"/>
                    </a:cubicBezTo>
                    <a:cubicBezTo>
                      <a:pt x="3261" y="74730"/>
                      <a:pt x="2731" y="74424"/>
                      <a:pt x="2456" y="73912"/>
                    </a:cubicBezTo>
                    <a:lnTo>
                      <a:pt x="0" y="73912"/>
                    </a:lnTo>
                    <a:lnTo>
                      <a:pt x="0" y="77936"/>
                    </a:lnTo>
                    <a:lnTo>
                      <a:pt x="2456" y="77936"/>
                    </a:lnTo>
                    <a:cubicBezTo>
                      <a:pt x="2731" y="77425"/>
                      <a:pt x="3261" y="77119"/>
                      <a:pt x="3822" y="77119"/>
                    </a:cubicBezTo>
                    <a:cubicBezTo>
                      <a:pt x="3948" y="77119"/>
                      <a:pt x="4074" y="77134"/>
                      <a:pt x="4200" y="77166"/>
                    </a:cubicBezTo>
                    <a:cubicBezTo>
                      <a:pt x="4889" y="77340"/>
                      <a:pt x="5372" y="77959"/>
                      <a:pt x="5372" y="78670"/>
                    </a:cubicBezTo>
                    <a:cubicBezTo>
                      <a:pt x="5372" y="79381"/>
                      <a:pt x="4889" y="80001"/>
                      <a:pt x="4200" y="80174"/>
                    </a:cubicBezTo>
                    <a:cubicBezTo>
                      <a:pt x="4074" y="80206"/>
                      <a:pt x="3947" y="80221"/>
                      <a:pt x="3821" y="80221"/>
                    </a:cubicBezTo>
                    <a:cubicBezTo>
                      <a:pt x="3261" y="80221"/>
                      <a:pt x="2731" y="79916"/>
                      <a:pt x="2456" y="79404"/>
                    </a:cubicBezTo>
                    <a:lnTo>
                      <a:pt x="0" y="79404"/>
                    </a:lnTo>
                    <a:lnTo>
                      <a:pt x="0" y="83427"/>
                    </a:lnTo>
                    <a:lnTo>
                      <a:pt x="2456" y="83427"/>
                    </a:lnTo>
                    <a:cubicBezTo>
                      <a:pt x="2731" y="82915"/>
                      <a:pt x="3261" y="82609"/>
                      <a:pt x="3821" y="82609"/>
                    </a:cubicBezTo>
                    <a:cubicBezTo>
                      <a:pt x="3947" y="82609"/>
                      <a:pt x="4074" y="82625"/>
                      <a:pt x="4200" y="82656"/>
                    </a:cubicBezTo>
                    <a:cubicBezTo>
                      <a:pt x="4890" y="82830"/>
                      <a:pt x="5372" y="83450"/>
                      <a:pt x="5372" y="84161"/>
                    </a:cubicBezTo>
                    <a:cubicBezTo>
                      <a:pt x="5372" y="84871"/>
                      <a:pt x="4890" y="85492"/>
                      <a:pt x="4200" y="85665"/>
                    </a:cubicBezTo>
                    <a:cubicBezTo>
                      <a:pt x="4074" y="85697"/>
                      <a:pt x="3947" y="85712"/>
                      <a:pt x="3821" y="85712"/>
                    </a:cubicBezTo>
                    <a:cubicBezTo>
                      <a:pt x="3261" y="85712"/>
                      <a:pt x="2731" y="85407"/>
                      <a:pt x="2456" y="84896"/>
                    </a:cubicBezTo>
                    <a:lnTo>
                      <a:pt x="0" y="84896"/>
                    </a:lnTo>
                    <a:lnTo>
                      <a:pt x="0" y="88918"/>
                    </a:lnTo>
                    <a:lnTo>
                      <a:pt x="2456" y="88918"/>
                    </a:lnTo>
                    <a:cubicBezTo>
                      <a:pt x="2731" y="88407"/>
                      <a:pt x="3261" y="88102"/>
                      <a:pt x="3821" y="88102"/>
                    </a:cubicBezTo>
                    <a:cubicBezTo>
                      <a:pt x="3946" y="88102"/>
                      <a:pt x="4073" y="88117"/>
                      <a:pt x="4199" y="88149"/>
                    </a:cubicBezTo>
                    <a:cubicBezTo>
                      <a:pt x="4889" y="88322"/>
                      <a:pt x="5371" y="88942"/>
                      <a:pt x="5371" y="89652"/>
                    </a:cubicBezTo>
                    <a:cubicBezTo>
                      <a:pt x="5371" y="90363"/>
                      <a:pt x="4889" y="90983"/>
                      <a:pt x="4199" y="91157"/>
                    </a:cubicBezTo>
                    <a:cubicBezTo>
                      <a:pt x="4073" y="91188"/>
                      <a:pt x="3946" y="91204"/>
                      <a:pt x="3821" y="91204"/>
                    </a:cubicBezTo>
                    <a:cubicBezTo>
                      <a:pt x="3261" y="91204"/>
                      <a:pt x="2731" y="90899"/>
                      <a:pt x="2456" y="90387"/>
                    </a:cubicBezTo>
                    <a:lnTo>
                      <a:pt x="0" y="90387"/>
                    </a:lnTo>
                    <a:lnTo>
                      <a:pt x="0" y="97420"/>
                    </a:lnTo>
                    <a:lnTo>
                      <a:pt x="168704" y="97420"/>
                    </a:lnTo>
                    <a:lnTo>
                      <a:pt x="168704" y="1"/>
                    </a:lnTo>
                    <a:close/>
                  </a:path>
                </a:pathLst>
              </a:custGeom>
              <a:solidFill>
                <a:srgbClr val="FFE487"/>
              </a:solidFill>
              <a:ln>
                <a:noFill/>
              </a:ln>
              <a:effectLst>
                <a:outerShdw blurRad="57150" dist="19050" dir="5400000" algn="bl" rotWithShape="0">
                  <a:srgbClr val="434343">
                    <a:alpha val="3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 name="Google Shape;429;p44">
                <a:extLst>
                  <a:ext uri="{FF2B5EF4-FFF2-40B4-BE49-F238E27FC236}">
                    <a16:creationId xmlns:a16="http://schemas.microsoft.com/office/drawing/2014/main" xmlns="" id="{C54751DF-2A78-F97D-ADBB-80FA19A1572B}"/>
                  </a:ext>
                </a:extLst>
              </p:cNvPr>
              <p:cNvSpPr/>
              <p:nvPr/>
            </p:nvSpPr>
            <p:spPr>
              <a:xfrm>
                <a:off x="1832850" y="5295600"/>
                <a:ext cx="4085625" cy="100"/>
              </a:xfrm>
              <a:custGeom>
                <a:avLst/>
                <a:gdLst/>
                <a:ahLst/>
                <a:cxnLst/>
                <a:rect l="l" t="t" r="r" b="b"/>
                <a:pathLst>
                  <a:path w="163425" h="4" extrusionOk="0">
                    <a:moveTo>
                      <a:pt x="1" y="0"/>
                    </a:moveTo>
                    <a:lnTo>
                      <a:pt x="1" y="3"/>
                    </a:lnTo>
                    <a:lnTo>
                      <a:pt x="163425" y="3"/>
                    </a:lnTo>
                    <a:lnTo>
                      <a:pt x="163425" y="0"/>
                    </a:lnTo>
                    <a:close/>
                  </a:path>
                </a:pathLst>
              </a:custGeom>
              <a:solidFill>
                <a:srgbClr val="FFE487"/>
              </a:solidFill>
              <a:ln>
                <a:noFill/>
              </a:ln>
              <a:effectLst>
                <a:outerShdw blurRad="57150" dist="19050" dir="5400000" algn="bl" rotWithShape="0">
                  <a:srgbClr val="434343">
                    <a:alpha val="3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 name="Google Shape;430;p44">
                <a:extLst>
                  <a:ext uri="{FF2B5EF4-FFF2-40B4-BE49-F238E27FC236}">
                    <a16:creationId xmlns:a16="http://schemas.microsoft.com/office/drawing/2014/main" xmlns="" id="{094C6AD8-77CD-AAC2-62D3-AE77E8661E9E}"/>
                  </a:ext>
                </a:extLst>
              </p:cNvPr>
              <p:cNvSpPr/>
              <p:nvPr/>
            </p:nvSpPr>
            <p:spPr>
              <a:xfrm>
                <a:off x="1832850" y="5157775"/>
                <a:ext cx="4085625" cy="125"/>
              </a:xfrm>
              <a:custGeom>
                <a:avLst/>
                <a:gdLst/>
                <a:ahLst/>
                <a:cxnLst/>
                <a:rect l="l" t="t" r="r" b="b"/>
                <a:pathLst>
                  <a:path w="163425" h="5" extrusionOk="0">
                    <a:moveTo>
                      <a:pt x="1" y="0"/>
                    </a:moveTo>
                    <a:lnTo>
                      <a:pt x="1" y="5"/>
                    </a:lnTo>
                    <a:lnTo>
                      <a:pt x="163425" y="5"/>
                    </a:lnTo>
                    <a:lnTo>
                      <a:pt x="163425" y="0"/>
                    </a:lnTo>
                    <a:close/>
                  </a:path>
                </a:pathLst>
              </a:custGeom>
              <a:solidFill>
                <a:srgbClr val="FFE487"/>
              </a:solidFill>
              <a:ln>
                <a:noFill/>
              </a:ln>
              <a:effectLst>
                <a:outerShdw blurRad="57150" dist="19050" dir="5400000" algn="bl" rotWithShape="0">
                  <a:srgbClr val="434343">
                    <a:alpha val="3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 name="Google Shape;431;p44">
                <a:extLst>
                  <a:ext uri="{FF2B5EF4-FFF2-40B4-BE49-F238E27FC236}">
                    <a16:creationId xmlns:a16="http://schemas.microsoft.com/office/drawing/2014/main" xmlns="" id="{E9FC412E-F078-1FC8-01A0-2D3BC2447274}"/>
                  </a:ext>
                </a:extLst>
              </p:cNvPr>
              <p:cNvSpPr/>
              <p:nvPr/>
            </p:nvSpPr>
            <p:spPr>
              <a:xfrm>
                <a:off x="1832850" y="5019975"/>
                <a:ext cx="4085625" cy="150"/>
              </a:xfrm>
              <a:custGeom>
                <a:avLst/>
                <a:gdLst/>
                <a:ahLst/>
                <a:cxnLst/>
                <a:rect l="l" t="t" r="r" b="b"/>
                <a:pathLst>
                  <a:path w="163425" h="6" extrusionOk="0">
                    <a:moveTo>
                      <a:pt x="1" y="1"/>
                    </a:moveTo>
                    <a:lnTo>
                      <a:pt x="1" y="5"/>
                    </a:lnTo>
                    <a:lnTo>
                      <a:pt x="163425" y="5"/>
                    </a:lnTo>
                    <a:lnTo>
                      <a:pt x="163425" y="1"/>
                    </a:lnTo>
                    <a:close/>
                  </a:path>
                </a:pathLst>
              </a:custGeom>
              <a:solidFill>
                <a:srgbClr val="FFE487"/>
              </a:solidFill>
              <a:ln>
                <a:noFill/>
              </a:ln>
              <a:effectLst>
                <a:outerShdw blurRad="57150" dist="19050" dir="5400000" algn="bl" rotWithShape="0">
                  <a:srgbClr val="434343">
                    <a:alpha val="3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 name="Google Shape;432;p44">
                <a:extLst>
                  <a:ext uri="{FF2B5EF4-FFF2-40B4-BE49-F238E27FC236}">
                    <a16:creationId xmlns:a16="http://schemas.microsoft.com/office/drawing/2014/main" xmlns="" id="{266AD292-6253-CD5E-2379-24EE26BC0FC5}"/>
                  </a:ext>
                </a:extLst>
              </p:cNvPr>
              <p:cNvSpPr/>
              <p:nvPr/>
            </p:nvSpPr>
            <p:spPr>
              <a:xfrm>
                <a:off x="1832850" y="4882200"/>
                <a:ext cx="4085625" cy="125"/>
              </a:xfrm>
              <a:custGeom>
                <a:avLst/>
                <a:gdLst/>
                <a:ahLst/>
                <a:cxnLst/>
                <a:rect l="l" t="t" r="r" b="b"/>
                <a:pathLst>
                  <a:path w="163425" h="5" extrusionOk="0">
                    <a:moveTo>
                      <a:pt x="1" y="0"/>
                    </a:moveTo>
                    <a:lnTo>
                      <a:pt x="1" y="5"/>
                    </a:lnTo>
                    <a:lnTo>
                      <a:pt x="163425" y="5"/>
                    </a:lnTo>
                    <a:lnTo>
                      <a:pt x="163425" y="0"/>
                    </a:lnTo>
                    <a:close/>
                  </a:path>
                </a:pathLst>
              </a:custGeom>
              <a:solidFill>
                <a:srgbClr val="FFE487"/>
              </a:solidFill>
              <a:ln>
                <a:noFill/>
              </a:ln>
              <a:effectLst>
                <a:outerShdw blurRad="57150" dist="19050" dir="5400000" algn="bl" rotWithShape="0">
                  <a:srgbClr val="434343">
                    <a:alpha val="3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 name="Google Shape;433;p44">
                <a:extLst>
                  <a:ext uri="{FF2B5EF4-FFF2-40B4-BE49-F238E27FC236}">
                    <a16:creationId xmlns:a16="http://schemas.microsoft.com/office/drawing/2014/main" xmlns="" id="{514DB2BE-34BC-E0B0-7B21-D2F40B371AA3}"/>
                  </a:ext>
                </a:extLst>
              </p:cNvPr>
              <p:cNvSpPr/>
              <p:nvPr/>
            </p:nvSpPr>
            <p:spPr>
              <a:xfrm>
                <a:off x="1832850" y="4744400"/>
                <a:ext cx="4085625" cy="125"/>
              </a:xfrm>
              <a:custGeom>
                <a:avLst/>
                <a:gdLst/>
                <a:ahLst/>
                <a:cxnLst/>
                <a:rect l="l" t="t" r="r" b="b"/>
                <a:pathLst>
                  <a:path w="163425" h="5" extrusionOk="0">
                    <a:moveTo>
                      <a:pt x="1" y="1"/>
                    </a:moveTo>
                    <a:lnTo>
                      <a:pt x="1" y="4"/>
                    </a:lnTo>
                    <a:lnTo>
                      <a:pt x="163425" y="4"/>
                    </a:lnTo>
                    <a:lnTo>
                      <a:pt x="163425" y="1"/>
                    </a:lnTo>
                    <a:close/>
                  </a:path>
                </a:pathLst>
              </a:custGeom>
              <a:solidFill>
                <a:srgbClr val="FFE487"/>
              </a:solidFill>
              <a:ln>
                <a:noFill/>
              </a:ln>
              <a:effectLst>
                <a:outerShdw blurRad="57150" dist="19050" dir="5400000" algn="bl" rotWithShape="0">
                  <a:srgbClr val="434343">
                    <a:alpha val="3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 name="Google Shape;434;p44">
                <a:extLst>
                  <a:ext uri="{FF2B5EF4-FFF2-40B4-BE49-F238E27FC236}">
                    <a16:creationId xmlns:a16="http://schemas.microsoft.com/office/drawing/2014/main" xmlns="" id="{BCD6C06E-E058-4B91-DEE8-318153EBFBCC}"/>
                  </a:ext>
                </a:extLst>
              </p:cNvPr>
              <p:cNvSpPr/>
              <p:nvPr/>
            </p:nvSpPr>
            <p:spPr>
              <a:xfrm>
                <a:off x="1832850" y="4606625"/>
                <a:ext cx="4085625" cy="100"/>
              </a:xfrm>
              <a:custGeom>
                <a:avLst/>
                <a:gdLst/>
                <a:ahLst/>
                <a:cxnLst/>
                <a:rect l="l" t="t" r="r" b="b"/>
                <a:pathLst>
                  <a:path w="163425" h="4" extrusionOk="0">
                    <a:moveTo>
                      <a:pt x="1" y="0"/>
                    </a:moveTo>
                    <a:lnTo>
                      <a:pt x="1" y="3"/>
                    </a:lnTo>
                    <a:lnTo>
                      <a:pt x="163425" y="3"/>
                    </a:lnTo>
                    <a:lnTo>
                      <a:pt x="163425" y="0"/>
                    </a:lnTo>
                    <a:close/>
                  </a:path>
                </a:pathLst>
              </a:custGeom>
              <a:solidFill>
                <a:srgbClr val="FFE487"/>
              </a:solidFill>
              <a:ln>
                <a:noFill/>
              </a:ln>
              <a:effectLst>
                <a:outerShdw blurRad="57150" dist="19050" dir="5400000" algn="bl" rotWithShape="0">
                  <a:srgbClr val="434343">
                    <a:alpha val="3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 name="Google Shape;435;p44">
                <a:extLst>
                  <a:ext uri="{FF2B5EF4-FFF2-40B4-BE49-F238E27FC236}">
                    <a16:creationId xmlns:a16="http://schemas.microsoft.com/office/drawing/2014/main" xmlns="" id="{09866ACE-C884-4C5D-B086-05C8B07F70EA}"/>
                  </a:ext>
                </a:extLst>
              </p:cNvPr>
              <p:cNvSpPr/>
              <p:nvPr/>
            </p:nvSpPr>
            <p:spPr>
              <a:xfrm>
                <a:off x="1832850" y="4468800"/>
                <a:ext cx="4085625" cy="125"/>
              </a:xfrm>
              <a:custGeom>
                <a:avLst/>
                <a:gdLst/>
                <a:ahLst/>
                <a:cxnLst/>
                <a:rect l="l" t="t" r="r" b="b"/>
                <a:pathLst>
                  <a:path w="163425" h="5" extrusionOk="0">
                    <a:moveTo>
                      <a:pt x="1" y="0"/>
                    </a:moveTo>
                    <a:lnTo>
                      <a:pt x="1" y="5"/>
                    </a:lnTo>
                    <a:lnTo>
                      <a:pt x="163425" y="5"/>
                    </a:lnTo>
                    <a:lnTo>
                      <a:pt x="163425" y="0"/>
                    </a:lnTo>
                    <a:close/>
                  </a:path>
                </a:pathLst>
              </a:custGeom>
              <a:solidFill>
                <a:srgbClr val="FFE487"/>
              </a:solidFill>
              <a:ln>
                <a:noFill/>
              </a:ln>
              <a:effectLst>
                <a:outerShdw blurRad="57150" dist="19050" dir="5400000" algn="bl" rotWithShape="0">
                  <a:srgbClr val="434343">
                    <a:alpha val="3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 name="Google Shape;436;p44">
                <a:extLst>
                  <a:ext uri="{FF2B5EF4-FFF2-40B4-BE49-F238E27FC236}">
                    <a16:creationId xmlns:a16="http://schemas.microsoft.com/office/drawing/2014/main" xmlns="" id="{66AC69A7-66C6-68E8-3DEB-FA1794234224}"/>
                  </a:ext>
                </a:extLst>
              </p:cNvPr>
              <p:cNvSpPr/>
              <p:nvPr/>
            </p:nvSpPr>
            <p:spPr>
              <a:xfrm>
                <a:off x="1832850" y="4331000"/>
                <a:ext cx="4085625" cy="150"/>
              </a:xfrm>
              <a:custGeom>
                <a:avLst/>
                <a:gdLst/>
                <a:ahLst/>
                <a:cxnLst/>
                <a:rect l="l" t="t" r="r" b="b"/>
                <a:pathLst>
                  <a:path w="163425" h="6" extrusionOk="0">
                    <a:moveTo>
                      <a:pt x="1" y="1"/>
                    </a:moveTo>
                    <a:lnTo>
                      <a:pt x="1" y="5"/>
                    </a:lnTo>
                    <a:lnTo>
                      <a:pt x="163425" y="5"/>
                    </a:lnTo>
                    <a:lnTo>
                      <a:pt x="163425" y="1"/>
                    </a:lnTo>
                    <a:close/>
                  </a:path>
                </a:pathLst>
              </a:custGeom>
              <a:solidFill>
                <a:srgbClr val="FFE487"/>
              </a:solidFill>
              <a:ln>
                <a:noFill/>
              </a:ln>
              <a:effectLst>
                <a:outerShdw blurRad="57150" dist="19050" dir="5400000" algn="bl" rotWithShape="0">
                  <a:srgbClr val="434343">
                    <a:alpha val="3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 name="Google Shape;437;p44">
                <a:extLst>
                  <a:ext uri="{FF2B5EF4-FFF2-40B4-BE49-F238E27FC236}">
                    <a16:creationId xmlns:a16="http://schemas.microsoft.com/office/drawing/2014/main" xmlns="" id="{20646463-BD98-EDC8-8531-4924F468FB73}"/>
                  </a:ext>
                </a:extLst>
              </p:cNvPr>
              <p:cNvSpPr/>
              <p:nvPr/>
            </p:nvSpPr>
            <p:spPr>
              <a:xfrm>
                <a:off x="1832850" y="4193225"/>
                <a:ext cx="4085625" cy="100"/>
              </a:xfrm>
              <a:custGeom>
                <a:avLst/>
                <a:gdLst/>
                <a:ahLst/>
                <a:cxnLst/>
                <a:rect l="l" t="t" r="r" b="b"/>
                <a:pathLst>
                  <a:path w="163425" h="4" extrusionOk="0">
                    <a:moveTo>
                      <a:pt x="1" y="0"/>
                    </a:moveTo>
                    <a:lnTo>
                      <a:pt x="1" y="4"/>
                    </a:lnTo>
                    <a:lnTo>
                      <a:pt x="163425" y="4"/>
                    </a:lnTo>
                    <a:lnTo>
                      <a:pt x="163425" y="0"/>
                    </a:lnTo>
                    <a:close/>
                  </a:path>
                </a:pathLst>
              </a:custGeom>
              <a:solidFill>
                <a:srgbClr val="FFE487"/>
              </a:solidFill>
              <a:ln>
                <a:noFill/>
              </a:ln>
              <a:effectLst>
                <a:outerShdw blurRad="57150" dist="19050" dir="5400000" algn="bl" rotWithShape="0">
                  <a:srgbClr val="434343">
                    <a:alpha val="3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 name="Google Shape;438;p44">
                <a:extLst>
                  <a:ext uri="{FF2B5EF4-FFF2-40B4-BE49-F238E27FC236}">
                    <a16:creationId xmlns:a16="http://schemas.microsoft.com/office/drawing/2014/main" xmlns="" id="{E2B840C6-34DA-A0B3-134A-5E88159F73CB}"/>
                  </a:ext>
                </a:extLst>
              </p:cNvPr>
              <p:cNvSpPr/>
              <p:nvPr/>
            </p:nvSpPr>
            <p:spPr>
              <a:xfrm>
                <a:off x="1832850" y="4055425"/>
                <a:ext cx="4085625" cy="125"/>
              </a:xfrm>
              <a:custGeom>
                <a:avLst/>
                <a:gdLst/>
                <a:ahLst/>
                <a:cxnLst/>
                <a:rect l="l" t="t" r="r" b="b"/>
                <a:pathLst>
                  <a:path w="163425" h="5" extrusionOk="0">
                    <a:moveTo>
                      <a:pt x="1" y="1"/>
                    </a:moveTo>
                    <a:lnTo>
                      <a:pt x="1" y="4"/>
                    </a:lnTo>
                    <a:lnTo>
                      <a:pt x="163425" y="4"/>
                    </a:lnTo>
                    <a:lnTo>
                      <a:pt x="163425" y="1"/>
                    </a:lnTo>
                    <a:close/>
                  </a:path>
                </a:pathLst>
              </a:custGeom>
              <a:solidFill>
                <a:srgbClr val="FFE487"/>
              </a:solidFill>
              <a:ln>
                <a:noFill/>
              </a:ln>
              <a:effectLst>
                <a:outerShdw blurRad="57150" dist="19050" dir="5400000" algn="bl" rotWithShape="0">
                  <a:srgbClr val="434343">
                    <a:alpha val="3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 name="Google Shape;439;p44">
                <a:extLst>
                  <a:ext uri="{FF2B5EF4-FFF2-40B4-BE49-F238E27FC236}">
                    <a16:creationId xmlns:a16="http://schemas.microsoft.com/office/drawing/2014/main" xmlns="" id="{EB3A8566-7F7C-EC3D-543F-CFFFCE5E73DC}"/>
                  </a:ext>
                </a:extLst>
              </p:cNvPr>
              <p:cNvSpPr/>
              <p:nvPr/>
            </p:nvSpPr>
            <p:spPr>
              <a:xfrm>
                <a:off x="1832850" y="3917625"/>
                <a:ext cx="4085625" cy="125"/>
              </a:xfrm>
              <a:custGeom>
                <a:avLst/>
                <a:gdLst/>
                <a:ahLst/>
                <a:cxnLst/>
                <a:rect l="l" t="t" r="r" b="b"/>
                <a:pathLst>
                  <a:path w="163425" h="5" extrusionOk="0">
                    <a:moveTo>
                      <a:pt x="1" y="0"/>
                    </a:moveTo>
                    <a:lnTo>
                      <a:pt x="1" y="5"/>
                    </a:lnTo>
                    <a:lnTo>
                      <a:pt x="163425" y="5"/>
                    </a:lnTo>
                    <a:lnTo>
                      <a:pt x="163425" y="0"/>
                    </a:lnTo>
                    <a:close/>
                  </a:path>
                </a:pathLst>
              </a:custGeom>
              <a:solidFill>
                <a:srgbClr val="FFE487"/>
              </a:solidFill>
              <a:ln>
                <a:noFill/>
              </a:ln>
              <a:effectLst>
                <a:outerShdw blurRad="57150" dist="19050" dir="5400000" algn="bl" rotWithShape="0">
                  <a:srgbClr val="434343">
                    <a:alpha val="3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 name="Google Shape;440;p44">
                <a:extLst>
                  <a:ext uri="{FF2B5EF4-FFF2-40B4-BE49-F238E27FC236}">
                    <a16:creationId xmlns:a16="http://schemas.microsoft.com/office/drawing/2014/main" xmlns="" id="{58620D0E-4FAD-4F88-9434-96060C873BF4}"/>
                  </a:ext>
                </a:extLst>
              </p:cNvPr>
              <p:cNvSpPr/>
              <p:nvPr/>
            </p:nvSpPr>
            <p:spPr>
              <a:xfrm>
                <a:off x="1832850" y="3779825"/>
                <a:ext cx="4085625" cy="125"/>
              </a:xfrm>
              <a:custGeom>
                <a:avLst/>
                <a:gdLst/>
                <a:ahLst/>
                <a:cxnLst/>
                <a:rect l="l" t="t" r="r" b="b"/>
                <a:pathLst>
                  <a:path w="163425" h="5" extrusionOk="0">
                    <a:moveTo>
                      <a:pt x="1" y="1"/>
                    </a:moveTo>
                    <a:lnTo>
                      <a:pt x="1" y="5"/>
                    </a:lnTo>
                    <a:lnTo>
                      <a:pt x="163425" y="5"/>
                    </a:lnTo>
                    <a:lnTo>
                      <a:pt x="163425" y="1"/>
                    </a:lnTo>
                    <a:close/>
                  </a:path>
                </a:pathLst>
              </a:custGeom>
              <a:solidFill>
                <a:srgbClr val="FFE487"/>
              </a:solidFill>
              <a:ln>
                <a:noFill/>
              </a:ln>
              <a:effectLst>
                <a:outerShdw blurRad="57150" dist="19050" dir="5400000" algn="bl" rotWithShape="0">
                  <a:srgbClr val="434343">
                    <a:alpha val="3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 name="Google Shape;441;p44">
                <a:extLst>
                  <a:ext uri="{FF2B5EF4-FFF2-40B4-BE49-F238E27FC236}">
                    <a16:creationId xmlns:a16="http://schemas.microsoft.com/office/drawing/2014/main" xmlns="" id="{76E933F0-FD13-DA0F-A194-50F50349B9B9}"/>
                  </a:ext>
                </a:extLst>
              </p:cNvPr>
              <p:cNvSpPr/>
              <p:nvPr/>
            </p:nvSpPr>
            <p:spPr>
              <a:xfrm>
                <a:off x="1832850" y="3642025"/>
                <a:ext cx="4085625" cy="125"/>
              </a:xfrm>
              <a:custGeom>
                <a:avLst/>
                <a:gdLst/>
                <a:ahLst/>
                <a:cxnLst/>
                <a:rect l="l" t="t" r="r" b="b"/>
                <a:pathLst>
                  <a:path w="163425" h="5" extrusionOk="0">
                    <a:moveTo>
                      <a:pt x="1" y="1"/>
                    </a:moveTo>
                    <a:lnTo>
                      <a:pt x="1" y="4"/>
                    </a:lnTo>
                    <a:lnTo>
                      <a:pt x="163425" y="4"/>
                    </a:lnTo>
                    <a:lnTo>
                      <a:pt x="163425" y="1"/>
                    </a:lnTo>
                    <a:close/>
                  </a:path>
                </a:pathLst>
              </a:custGeom>
              <a:solidFill>
                <a:srgbClr val="FFE487"/>
              </a:solidFill>
              <a:ln>
                <a:noFill/>
              </a:ln>
              <a:effectLst>
                <a:outerShdw blurRad="57150" dist="19050" dir="5400000" algn="bl" rotWithShape="0">
                  <a:srgbClr val="434343">
                    <a:alpha val="3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 name="Google Shape;442;p44">
                <a:extLst>
                  <a:ext uri="{FF2B5EF4-FFF2-40B4-BE49-F238E27FC236}">
                    <a16:creationId xmlns:a16="http://schemas.microsoft.com/office/drawing/2014/main" xmlns="" id="{8A2F580A-EF30-939C-4E9F-328080716935}"/>
                  </a:ext>
                </a:extLst>
              </p:cNvPr>
              <p:cNvSpPr/>
              <p:nvPr/>
            </p:nvSpPr>
            <p:spPr>
              <a:xfrm>
                <a:off x="1832850" y="3504250"/>
                <a:ext cx="4085625" cy="100"/>
              </a:xfrm>
              <a:custGeom>
                <a:avLst/>
                <a:gdLst/>
                <a:ahLst/>
                <a:cxnLst/>
                <a:rect l="l" t="t" r="r" b="b"/>
                <a:pathLst>
                  <a:path w="163425" h="4" extrusionOk="0">
                    <a:moveTo>
                      <a:pt x="1" y="0"/>
                    </a:moveTo>
                    <a:lnTo>
                      <a:pt x="1" y="4"/>
                    </a:lnTo>
                    <a:lnTo>
                      <a:pt x="163425" y="4"/>
                    </a:lnTo>
                    <a:lnTo>
                      <a:pt x="163425" y="0"/>
                    </a:lnTo>
                    <a:close/>
                  </a:path>
                </a:pathLst>
              </a:custGeom>
              <a:solidFill>
                <a:srgbClr val="FFE487"/>
              </a:solidFill>
              <a:ln>
                <a:noFill/>
              </a:ln>
              <a:effectLst>
                <a:outerShdw blurRad="57150" dist="19050" dir="5400000" algn="bl" rotWithShape="0">
                  <a:srgbClr val="434343">
                    <a:alpha val="3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 name="Google Shape;443;p44">
                <a:extLst>
                  <a:ext uri="{FF2B5EF4-FFF2-40B4-BE49-F238E27FC236}">
                    <a16:creationId xmlns:a16="http://schemas.microsoft.com/office/drawing/2014/main" xmlns="" id="{591DC2E5-91DF-D51C-BAC0-7C1E798B8C8F}"/>
                  </a:ext>
                </a:extLst>
              </p:cNvPr>
              <p:cNvSpPr/>
              <p:nvPr/>
            </p:nvSpPr>
            <p:spPr>
              <a:xfrm>
                <a:off x="1832850" y="3366425"/>
                <a:ext cx="4085625" cy="150"/>
              </a:xfrm>
              <a:custGeom>
                <a:avLst/>
                <a:gdLst/>
                <a:ahLst/>
                <a:cxnLst/>
                <a:rect l="l" t="t" r="r" b="b"/>
                <a:pathLst>
                  <a:path w="163425" h="6" extrusionOk="0">
                    <a:moveTo>
                      <a:pt x="1" y="1"/>
                    </a:moveTo>
                    <a:lnTo>
                      <a:pt x="1" y="5"/>
                    </a:lnTo>
                    <a:lnTo>
                      <a:pt x="163425" y="5"/>
                    </a:lnTo>
                    <a:lnTo>
                      <a:pt x="163425" y="1"/>
                    </a:lnTo>
                    <a:close/>
                  </a:path>
                </a:pathLst>
              </a:custGeom>
              <a:solidFill>
                <a:srgbClr val="FFE487"/>
              </a:solidFill>
              <a:ln>
                <a:noFill/>
              </a:ln>
              <a:effectLst>
                <a:outerShdw blurRad="57150" dist="19050" dir="5400000" algn="bl" rotWithShape="0">
                  <a:srgbClr val="434343">
                    <a:alpha val="3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24" name="Google Shape;445;p44">
              <a:extLst>
                <a:ext uri="{FF2B5EF4-FFF2-40B4-BE49-F238E27FC236}">
                  <a16:creationId xmlns:a16="http://schemas.microsoft.com/office/drawing/2014/main" xmlns="" id="{38BA120F-9CE4-FB39-9133-5C6C57143F99}"/>
                </a:ext>
              </a:extLst>
            </p:cNvPr>
            <p:cNvSpPr/>
            <p:nvPr/>
          </p:nvSpPr>
          <p:spPr>
            <a:xfrm rot="20147649">
              <a:off x="3072114" y="-740392"/>
              <a:ext cx="3434479" cy="2138905"/>
            </a:xfrm>
            <a:custGeom>
              <a:avLst/>
              <a:gdLst/>
              <a:ahLst/>
              <a:cxnLst/>
              <a:rect l="l" t="t" r="r" b="b"/>
              <a:pathLst>
                <a:path w="44447" h="27682" extrusionOk="0">
                  <a:moveTo>
                    <a:pt x="4883" y="0"/>
                  </a:moveTo>
                  <a:lnTo>
                    <a:pt x="5711" y="3885"/>
                  </a:lnTo>
                  <a:lnTo>
                    <a:pt x="2460" y="6099"/>
                  </a:lnTo>
                  <a:lnTo>
                    <a:pt x="3230" y="10131"/>
                  </a:lnTo>
                  <a:lnTo>
                    <a:pt x="0" y="12286"/>
                  </a:lnTo>
                  <a:lnTo>
                    <a:pt x="38737" y="27681"/>
                  </a:lnTo>
                  <a:lnTo>
                    <a:pt x="41964" y="25525"/>
                  </a:lnTo>
                  <a:lnTo>
                    <a:pt x="41187" y="21516"/>
                  </a:lnTo>
                  <a:lnTo>
                    <a:pt x="44446" y="19280"/>
                  </a:lnTo>
                  <a:lnTo>
                    <a:pt x="43619" y="15395"/>
                  </a:lnTo>
                  <a:lnTo>
                    <a:pt x="4883" y="0"/>
                  </a:lnTo>
                  <a:close/>
                </a:path>
              </a:pathLst>
            </a:custGeom>
            <a:solidFill>
              <a:srgbClr val="79BEE0"/>
            </a:solidFill>
            <a:ln>
              <a:noFill/>
            </a:ln>
            <a:effectLst>
              <a:outerShdw blurRad="57150" dist="28575" dir="6840000" algn="bl" rotWithShape="0">
                <a:srgbClr val="838383">
                  <a:alpha val="45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79BEE0"/>
                </a:solidFill>
                <a:effectLst/>
                <a:uLnTx/>
                <a:uFillTx/>
              </a:endParaRPr>
            </a:p>
          </p:txBody>
        </p:sp>
        <p:sp>
          <p:nvSpPr>
            <p:cNvPr id="25" name="Google Shape;446;p44">
              <a:extLst>
                <a:ext uri="{FF2B5EF4-FFF2-40B4-BE49-F238E27FC236}">
                  <a16:creationId xmlns:a16="http://schemas.microsoft.com/office/drawing/2014/main" xmlns="" id="{6BCF1E95-A38C-81ED-EE48-563C35E92C98}"/>
                </a:ext>
              </a:extLst>
            </p:cNvPr>
            <p:cNvSpPr txBox="1">
              <a:spLocks/>
            </p:cNvSpPr>
            <p:nvPr/>
          </p:nvSpPr>
          <p:spPr>
            <a:xfrm>
              <a:off x="1723202" y="1527281"/>
              <a:ext cx="6531305" cy="18840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accent2"/>
                </a:buClr>
                <a:buSzPts val="5200"/>
                <a:buFont typeface="Ranchers"/>
                <a:buNone/>
                <a:defRPr sz="7000" b="0" i="0" u="none" strike="noStrike" cap="none">
                  <a:solidFill>
                    <a:schemeClr val="accent2"/>
                  </a:solidFill>
                  <a:latin typeface="Ranchers"/>
                  <a:ea typeface="Ranchers"/>
                  <a:cs typeface="Ranchers"/>
                  <a:sym typeface="Ranchers"/>
                </a:defRPr>
              </a:lvl1pPr>
              <a:lvl2pPr marR="0" lvl="1" algn="ctr" rtl="0">
                <a:lnSpc>
                  <a:spcPct val="100000"/>
                </a:lnSpc>
                <a:spcBef>
                  <a:spcPts val="0"/>
                </a:spcBef>
                <a:spcAft>
                  <a:spcPts val="0"/>
                </a:spcAft>
                <a:buClr>
                  <a:schemeClr val="dk1"/>
                </a:buClr>
                <a:buSzPts val="5200"/>
                <a:buFont typeface="Ranchers"/>
                <a:buNone/>
                <a:defRPr sz="5200" b="0" i="0" u="none" strike="noStrike" cap="none">
                  <a:solidFill>
                    <a:schemeClr val="dk1"/>
                  </a:solidFill>
                  <a:latin typeface="Ranchers"/>
                  <a:ea typeface="Ranchers"/>
                  <a:cs typeface="Ranchers"/>
                  <a:sym typeface="Ranchers"/>
                </a:defRPr>
              </a:lvl2pPr>
              <a:lvl3pPr marR="0" lvl="2" algn="ctr" rtl="0">
                <a:lnSpc>
                  <a:spcPct val="100000"/>
                </a:lnSpc>
                <a:spcBef>
                  <a:spcPts val="0"/>
                </a:spcBef>
                <a:spcAft>
                  <a:spcPts val="0"/>
                </a:spcAft>
                <a:buClr>
                  <a:schemeClr val="dk1"/>
                </a:buClr>
                <a:buSzPts val="5200"/>
                <a:buFont typeface="Ranchers"/>
                <a:buNone/>
                <a:defRPr sz="5200" b="0" i="0" u="none" strike="noStrike" cap="none">
                  <a:solidFill>
                    <a:schemeClr val="dk1"/>
                  </a:solidFill>
                  <a:latin typeface="Ranchers"/>
                  <a:ea typeface="Ranchers"/>
                  <a:cs typeface="Ranchers"/>
                  <a:sym typeface="Ranchers"/>
                </a:defRPr>
              </a:lvl3pPr>
              <a:lvl4pPr marR="0" lvl="3" algn="ctr" rtl="0">
                <a:lnSpc>
                  <a:spcPct val="100000"/>
                </a:lnSpc>
                <a:spcBef>
                  <a:spcPts val="0"/>
                </a:spcBef>
                <a:spcAft>
                  <a:spcPts val="0"/>
                </a:spcAft>
                <a:buClr>
                  <a:schemeClr val="dk1"/>
                </a:buClr>
                <a:buSzPts val="5200"/>
                <a:buFont typeface="Ranchers"/>
                <a:buNone/>
                <a:defRPr sz="5200" b="0" i="0" u="none" strike="noStrike" cap="none">
                  <a:solidFill>
                    <a:schemeClr val="dk1"/>
                  </a:solidFill>
                  <a:latin typeface="Ranchers"/>
                  <a:ea typeface="Ranchers"/>
                  <a:cs typeface="Ranchers"/>
                  <a:sym typeface="Ranchers"/>
                </a:defRPr>
              </a:lvl4pPr>
              <a:lvl5pPr marR="0" lvl="4" algn="ctr" rtl="0">
                <a:lnSpc>
                  <a:spcPct val="100000"/>
                </a:lnSpc>
                <a:spcBef>
                  <a:spcPts val="0"/>
                </a:spcBef>
                <a:spcAft>
                  <a:spcPts val="0"/>
                </a:spcAft>
                <a:buClr>
                  <a:schemeClr val="dk1"/>
                </a:buClr>
                <a:buSzPts val="5200"/>
                <a:buFont typeface="Ranchers"/>
                <a:buNone/>
                <a:defRPr sz="5200" b="0" i="0" u="none" strike="noStrike" cap="none">
                  <a:solidFill>
                    <a:schemeClr val="dk1"/>
                  </a:solidFill>
                  <a:latin typeface="Ranchers"/>
                  <a:ea typeface="Ranchers"/>
                  <a:cs typeface="Ranchers"/>
                  <a:sym typeface="Ranchers"/>
                </a:defRPr>
              </a:lvl5pPr>
              <a:lvl6pPr marR="0" lvl="5" algn="ctr" rtl="0">
                <a:lnSpc>
                  <a:spcPct val="100000"/>
                </a:lnSpc>
                <a:spcBef>
                  <a:spcPts val="0"/>
                </a:spcBef>
                <a:spcAft>
                  <a:spcPts val="0"/>
                </a:spcAft>
                <a:buClr>
                  <a:schemeClr val="dk1"/>
                </a:buClr>
                <a:buSzPts val="5200"/>
                <a:buFont typeface="Ranchers"/>
                <a:buNone/>
                <a:defRPr sz="5200" b="0" i="0" u="none" strike="noStrike" cap="none">
                  <a:solidFill>
                    <a:schemeClr val="dk1"/>
                  </a:solidFill>
                  <a:latin typeface="Ranchers"/>
                  <a:ea typeface="Ranchers"/>
                  <a:cs typeface="Ranchers"/>
                  <a:sym typeface="Ranchers"/>
                </a:defRPr>
              </a:lvl6pPr>
              <a:lvl7pPr marR="0" lvl="6" algn="ctr" rtl="0">
                <a:lnSpc>
                  <a:spcPct val="100000"/>
                </a:lnSpc>
                <a:spcBef>
                  <a:spcPts val="0"/>
                </a:spcBef>
                <a:spcAft>
                  <a:spcPts val="0"/>
                </a:spcAft>
                <a:buClr>
                  <a:schemeClr val="dk1"/>
                </a:buClr>
                <a:buSzPts val="5200"/>
                <a:buFont typeface="Ranchers"/>
                <a:buNone/>
                <a:defRPr sz="5200" b="0" i="0" u="none" strike="noStrike" cap="none">
                  <a:solidFill>
                    <a:schemeClr val="dk1"/>
                  </a:solidFill>
                  <a:latin typeface="Ranchers"/>
                  <a:ea typeface="Ranchers"/>
                  <a:cs typeface="Ranchers"/>
                  <a:sym typeface="Ranchers"/>
                </a:defRPr>
              </a:lvl7pPr>
              <a:lvl8pPr marR="0" lvl="7" algn="ctr" rtl="0">
                <a:lnSpc>
                  <a:spcPct val="100000"/>
                </a:lnSpc>
                <a:spcBef>
                  <a:spcPts val="0"/>
                </a:spcBef>
                <a:spcAft>
                  <a:spcPts val="0"/>
                </a:spcAft>
                <a:buClr>
                  <a:schemeClr val="dk1"/>
                </a:buClr>
                <a:buSzPts val="5200"/>
                <a:buFont typeface="Ranchers"/>
                <a:buNone/>
                <a:defRPr sz="5200" b="0" i="0" u="none" strike="noStrike" cap="none">
                  <a:solidFill>
                    <a:schemeClr val="dk1"/>
                  </a:solidFill>
                  <a:latin typeface="Ranchers"/>
                  <a:ea typeface="Ranchers"/>
                  <a:cs typeface="Ranchers"/>
                  <a:sym typeface="Ranchers"/>
                </a:defRPr>
              </a:lvl8pPr>
              <a:lvl9pPr marR="0" lvl="8" algn="ctr" rtl="0">
                <a:lnSpc>
                  <a:spcPct val="100000"/>
                </a:lnSpc>
                <a:spcBef>
                  <a:spcPts val="0"/>
                </a:spcBef>
                <a:spcAft>
                  <a:spcPts val="0"/>
                </a:spcAft>
                <a:buClr>
                  <a:schemeClr val="dk1"/>
                </a:buClr>
                <a:buSzPts val="5200"/>
                <a:buFont typeface="Ranchers"/>
                <a:buNone/>
                <a:defRPr sz="5200" b="0" i="0" u="none" strike="noStrike" cap="none">
                  <a:solidFill>
                    <a:schemeClr val="dk1"/>
                  </a:solidFill>
                  <a:latin typeface="Ranchers"/>
                  <a:ea typeface="Ranchers"/>
                  <a:cs typeface="Ranchers"/>
                  <a:sym typeface="Ranchers"/>
                </a:defRPr>
              </a:lvl9pPr>
            </a:lstStyle>
            <a:p>
              <a:pPr marL="0" marR="0" lvl="0" indent="0" algn="ctr" defTabSz="914400" rtl="0" eaLnBrk="1" fontAlgn="auto" latinLnBrk="0" hangingPunct="1">
                <a:lnSpc>
                  <a:spcPct val="90000"/>
                </a:lnSpc>
                <a:spcBef>
                  <a:spcPts val="0"/>
                </a:spcBef>
                <a:spcAft>
                  <a:spcPts val="0"/>
                </a:spcAft>
                <a:buClr>
                  <a:srgbClr val="E32747"/>
                </a:buClr>
                <a:buSzPts val="5200"/>
                <a:buFont typeface="Ranchers"/>
                <a:buNone/>
                <a:tabLst/>
                <a:defRPr/>
              </a:pPr>
              <a:r>
                <a:rPr lang="en-US" sz="4000" b="1" dirty="0" err="1">
                  <a:solidFill>
                    <a:schemeClr val="tx1"/>
                  </a:solidFill>
                  <a:latin typeface="Times New Roman" panose="02020603050405020304" pitchFamily="18" charset="0"/>
                  <a:ea typeface="Times New Roman" panose="02020603050405020304" pitchFamily="18" charset="0"/>
                </a:rPr>
                <a:t>Y</a:t>
              </a:r>
              <a:r>
                <a:rPr lang="en-US" sz="4000" b="1" dirty="0" err="1" smtClean="0">
                  <a:solidFill>
                    <a:schemeClr val="tx1"/>
                  </a:solidFill>
                  <a:effectLst/>
                  <a:latin typeface="Times New Roman" panose="02020603050405020304" pitchFamily="18" charset="0"/>
                  <a:ea typeface="Times New Roman" panose="02020603050405020304" pitchFamily="18" charset="0"/>
                </a:rPr>
                <a:t>êu</a:t>
              </a:r>
              <a:r>
                <a:rPr lang="en-US" sz="4000" b="1" dirty="0" smtClean="0">
                  <a:solidFill>
                    <a:schemeClr val="tx1"/>
                  </a:solidFill>
                  <a:effectLst/>
                  <a:latin typeface="Times New Roman" panose="02020603050405020304" pitchFamily="18" charset="0"/>
                  <a:ea typeface="Times New Roman" panose="02020603050405020304" pitchFamily="18" charset="0"/>
                </a:rPr>
                <a:t> </a:t>
              </a:r>
              <a:r>
                <a:rPr lang="en-US" sz="4000" b="1" dirty="0" err="1">
                  <a:solidFill>
                    <a:schemeClr val="tx1"/>
                  </a:solidFill>
                  <a:effectLst/>
                  <a:latin typeface="Times New Roman" panose="02020603050405020304" pitchFamily="18" charset="0"/>
                  <a:ea typeface="Times New Roman" panose="02020603050405020304" pitchFamily="18" charset="0"/>
                </a:rPr>
                <a:t>cầu</a:t>
              </a:r>
              <a:r>
                <a:rPr lang="en-US" sz="4000" b="1" dirty="0">
                  <a:solidFill>
                    <a:schemeClr val="tx1"/>
                  </a:solidFill>
                  <a:effectLst/>
                  <a:latin typeface="Times New Roman" panose="02020603050405020304" pitchFamily="18" charset="0"/>
                  <a:ea typeface="Times New Roman" panose="02020603050405020304" pitchFamily="18" charset="0"/>
                </a:rPr>
                <a:t> </a:t>
              </a:r>
              <a:r>
                <a:rPr lang="en-US" sz="4000" b="1" dirty="0" err="1">
                  <a:solidFill>
                    <a:schemeClr val="tx1"/>
                  </a:solidFill>
                  <a:effectLst/>
                  <a:latin typeface="Times New Roman" panose="02020603050405020304" pitchFamily="18" charset="0"/>
                  <a:ea typeface="Times New Roman" panose="02020603050405020304" pitchFamily="18" charset="0"/>
                </a:rPr>
                <a:t>của</a:t>
              </a:r>
              <a:r>
                <a:rPr lang="en-US" sz="4000" b="1" dirty="0">
                  <a:solidFill>
                    <a:schemeClr val="tx1"/>
                  </a:solidFill>
                  <a:effectLst/>
                  <a:latin typeface="Times New Roman" panose="02020603050405020304" pitchFamily="18" charset="0"/>
                  <a:ea typeface="Times New Roman" panose="02020603050405020304" pitchFamily="18" charset="0"/>
                </a:rPr>
                <a:t> </a:t>
              </a:r>
              <a:r>
                <a:rPr lang="en-US" sz="4000" b="1" dirty="0" err="1">
                  <a:solidFill>
                    <a:schemeClr val="tx1"/>
                  </a:solidFill>
                  <a:effectLst/>
                  <a:latin typeface="Times New Roman" panose="02020603050405020304" pitchFamily="18" charset="0"/>
                  <a:ea typeface="Times New Roman" panose="02020603050405020304" pitchFamily="18" charset="0"/>
                </a:rPr>
                <a:t>kiểu</a:t>
              </a:r>
              <a:r>
                <a:rPr lang="en-US" sz="4000" b="1" dirty="0">
                  <a:solidFill>
                    <a:schemeClr val="tx1"/>
                  </a:solidFill>
                  <a:effectLst/>
                  <a:latin typeface="Times New Roman" panose="02020603050405020304" pitchFamily="18" charset="0"/>
                  <a:ea typeface="Times New Roman" panose="02020603050405020304" pitchFamily="18" charset="0"/>
                </a:rPr>
                <a:t> </a:t>
              </a:r>
              <a:r>
                <a:rPr lang="en-US" sz="4000" b="1" dirty="0" err="1">
                  <a:solidFill>
                    <a:schemeClr val="tx1"/>
                  </a:solidFill>
                  <a:effectLst/>
                  <a:latin typeface="Times New Roman" panose="02020603050405020304" pitchFamily="18" charset="0"/>
                  <a:ea typeface="Times New Roman" panose="02020603050405020304" pitchFamily="18" charset="0"/>
                </a:rPr>
                <a:t>bài</a:t>
              </a:r>
              <a:endParaRPr kumimoji="0" lang="en-US" sz="13800" b="0" i="0" u="none" strike="noStrike" kern="0" cap="none" spc="0" normalizeH="0" baseline="0" noProof="0" dirty="0">
                <a:ln>
                  <a:noFill/>
                </a:ln>
                <a:solidFill>
                  <a:schemeClr val="tx1"/>
                </a:solidFill>
                <a:effectLst/>
                <a:uLnTx/>
                <a:uFillTx/>
                <a:latin typeface="Ranchers"/>
                <a:sym typeface="Ranchers"/>
              </a:endParaRPr>
            </a:p>
          </p:txBody>
        </p:sp>
        <p:grpSp>
          <p:nvGrpSpPr>
            <p:cNvPr id="27" name="Google Shape;448;p44">
              <a:extLst>
                <a:ext uri="{FF2B5EF4-FFF2-40B4-BE49-F238E27FC236}">
                  <a16:creationId xmlns:a16="http://schemas.microsoft.com/office/drawing/2014/main" xmlns="" id="{34EBF3FA-ACA1-0D7E-3C3E-8C3DE6DFE7F3}"/>
                </a:ext>
              </a:extLst>
            </p:cNvPr>
            <p:cNvGrpSpPr/>
            <p:nvPr/>
          </p:nvGrpSpPr>
          <p:grpSpPr>
            <a:xfrm rot="246536">
              <a:off x="170564" y="14295"/>
              <a:ext cx="2159948" cy="2046729"/>
              <a:chOff x="6582499" y="1634600"/>
              <a:chExt cx="2570879" cy="2437566"/>
            </a:xfrm>
          </p:grpSpPr>
          <p:sp>
            <p:nvSpPr>
              <p:cNvPr id="28" name="Google Shape;449;p44">
                <a:extLst>
                  <a:ext uri="{FF2B5EF4-FFF2-40B4-BE49-F238E27FC236}">
                    <a16:creationId xmlns:a16="http://schemas.microsoft.com/office/drawing/2014/main" xmlns="" id="{6499A89F-7FBA-6781-824D-B9980D196FF5}"/>
                  </a:ext>
                </a:extLst>
              </p:cNvPr>
              <p:cNvSpPr/>
              <p:nvPr/>
            </p:nvSpPr>
            <p:spPr>
              <a:xfrm rot="480708">
                <a:off x="6742793" y="1774446"/>
                <a:ext cx="2157832" cy="2157876"/>
              </a:xfrm>
              <a:custGeom>
                <a:avLst/>
                <a:gdLst/>
                <a:ahLst/>
                <a:cxnLst/>
                <a:rect l="l" t="t" r="r" b="b"/>
                <a:pathLst>
                  <a:path w="98446" h="98448" extrusionOk="0">
                    <a:moveTo>
                      <a:pt x="83536" y="13658"/>
                    </a:moveTo>
                    <a:cubicBezTo>
                      <a:pt x="83536" y="13658"/>
                      <a:pt x="70792" y="8641"/>
                      <a:pt x="69447" y="8258"/>
                    </a:cubicBezTo>
                    <a:cubicBezTo>
                      <a:pt x="68102" y="7877"/>
                      <a:pt x="63424" y="12022"/>
                      <a:pt x="63424" y="12022"/>
                    </a:cubicBezTo>
                    <a:cubicBezTo>
                      <a:pt x="63424" y="12022"/>
                      <a:pt x="57376" y="0"/>
                      <a:pt x="49188" y="465"/>
                    </a:cubicBezTo>
                    <a:cubicBezTo>
                      <a:pt x="41000" y="928"/>
                      <a:pt x="32506" y="8258"/>
                      <a:pt x="32506" y="8258"/>
                    </a:cubicBezTo>
                    <a:lnTo>
                      <a:pt x="24560" y="7517"/>
                    </a:lnTo>
                    <a:lnTo>
                      <a:pt x="11289" y="12953"/>
                    </a:lnTo>
                    <a:lnTo>
                      <a:pt x="0" y="31544"/>
                    </a:lnTo>
                    <a:lnTo>
                      <a:pt x="2755" y="62686"/>
                    </a:lnTo>
                    <a:lnTo>
                      <a:pt x="5157" y="74391"/>
                    </a:lnTo>
                    <a:lnTo>
                      <a:pt x="8471" y="95092"/>
                    </a:lnTo>
                    <a:lnTo>
                      <a:pt x="36965" y="98448"/>
                    </a:lnTo>
                    <a:lnTo>
                      <a:pt x="86362" y="94618"/>
                    </a:lnTo>
                    <a:lnTo>
                      <a:pt x="89412" y="86156"/>
                    </a:lnTo>
                    <a:lnTo>
                      <a:pt x="97519" y="70089"/>
                    </a:lnTo>
                    <a:lnTo>
                      <a:pt x="98446" y="39356"/>
                    </a:lnTo>
                    <a:lnTo>
                      <a:pt x="92651" y="23637"/>
                    </a:lnTo>
                    <a:close/>
                  </a:path>
                </a:pathLst>
              </a:custGeom>
              <a:solidFill>
                <a:srgbClr val="FFFFFF"/>
              </a:solidFill>
              <a:ln>
                <a:noFill/>
              </a:ln>
              <a:effectLst>
                <a:outerShdw blurRad="57150" dist="19050" dir="5400000" algn="bl" rotWithShape="0">
                  <a:srgbClr val="434343">
                    <a:alpha val="3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 name="Google Shape;450;p44">
                <a:extLst>
                  <a:ext uri="{FF2B5EF4-FFF2-40B4-BE49-F238E27FC236}">
                    <a16:creationId xmlns:a16="http://schemas.microsoft.com/office/drawing/2014/main" xmlns="" id="{CD38F885-7BF9-E89E-0D3A-574F62F0FDBE}"/>
                  </a:ext>
                </a:extLst>
              </p:cNvPr>
              <p:cNvSpPr/>
              <p:nvPr/>
            </p:nvSpPr>
            <p:spPr>
              <a:xfrm rot="480708">
                <a:off x="8274649" y="2127919"/>
                <a:ext cx="738603" cy="1273118"/>
              </a:xfrm>
              <a:custGeom>
                <a:avLst/>
                <a:gdLst/>
                <a:ahLst/>
                <a:cxnLst/>
                <a:rect l="l" t="t" r="r" b="b"/>
                <a:pathLst>
                  <a:path w="33697" h="58083" extrusionOk="0">
                    <a:moveTo>
                      <a:pt x="1" y="0"/>
                    </a:moveTo>
                    <a:cubicBezTo>
                      <a:pt x="1" y="0"/>
                      <a:pt x="20517" y="19231"/>
                      <a:pt x="18304" y="58083"/>
                    </a:cubicBezTo>
                    <a:lnTo>
                      <a:pt x="23121" y="58083"/>
                    </a:lnTo>
                    <a:cubicBezTo>
                      <a:pt x="23121" y="58083"/>
                      <a:pt x="33696" y="24799"/>
                      <a:pt x="11007" y="2992"/>
                    </a:cubicBezTo>
                    <a:close/>
                  </a:path>
                </a:pathLst>
              </a:custGeom>
              <a:solidFill>
                <a:srgbClr val="D791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 name="Google Shape;451;p44">
                <a:extLst>
                  <a:ext uri="{FF2B5EF4-FFF2-40B4-BE49-F238E27FC236}">
                    <a16:creationId xmlns:a16="http://schemas.microsoft.com/office/drawing/2014/main" xmlns="" id="{23ECAE23-5AE6-9DA0-07B0-F5567A8096A7}"/>
                  </a:ext>
                </a:extLst>
              </p:cNvPr>
              <p:cNvSpPr/>
              <p:nvPr/>
            </p:nvSpPr>
            <p:spPr>
              <a:xfrm rot="714430">
                <a:off x="8301104" y="2227063"/>
                <a:ext cx="738609" cy="1178607"/>
              </a:xfrm>
              <a:custGeom>
                <a:avLst/>
                <a:gdLst/>
                <a:ahLst/>
                <a:cxnLst/>
                <a:rect l="l" t="t" r="r" b="b"/>
                <a:pathLst>
                  <a:path w="33697" h="58083" extrusionOk="0">
                    <a:moveTo>
                      <a:pt x="1" y="0"/>
                    </a:moveTo>
                    <a:cubicBezTo>
                      <a:pt x="1" y="0"/>
                      <a:pt x="20517" y="19231"/>
                      <a:pt x="18304" y="58083"/>
                    </a:cubicBezTo>
                    <a:lnTo>
                      <a:pt x="23121" y="58083"/>
                    </a:lnTo>
                    <a:cubicBezTo>
                      <a:pt x="23121" y="58083"/>
                      <a:pt x="33696" y="24799"/>
                      <a:pt x="11007" y="2992"/>
                    </a:cubicBezTo>
                    <a:close/>
                  </a:path>
                </a:pathLst>
              </a:custGeom>
              <a:solidFill>
                <a:srgbClr val="000000">
                  <a:alpha val="145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 name="Google Shape;452;p44">
                <a:extLst>
                  <a:ext uri="{FF2B5EF4-FFF2-40B4-BE49-F238E27FC236}">
                    <a16:creationId xmlns:a16="http://schemas.microsoft.com/office/drawing/2014/main" xmlns="" id="{6632CD5F-A92B-9D69-86E2-FCA538AF6C9E}"/>
                  </a:ext>
                </a:extLst>
              </p:cNvPr>
              <p:cNvSpPr/>
              <p:nvPr/>
            </p:nvSpPr>
            <p:spPr>
              <a:xfrm rot="480708">
                <a:off x="8235574" y="2071954"/>
                <a:ext cx="427178" cy="300881"/>
              </a:xfrm>
              <a:custGeom>
                <a:avLst/>
                <a:gdLst/>
                <a:ahLst/>
                <a:cxnLst/>
                <a:rect l="l" t="t" r="r" b="b"/>
                <a:pathLst>
                  <a:path w="19489" h="13727" extrusionOk="0">
                    <a:moveTo>
                      <a:pt x="0" y="7525"/>
                    </a:moveTo>
                    <a:cubicBezTo>
                      <a:pt x="0" y="7525"/>
                      <a:pt x="1235" y="4474"/>
                      <a:pt x="5407" y="840"/>
                    </a:cubicBezTo>
                    <a:cubicBezTo>
                      <a:pt x="5407" y="840"/>
                      <a:pt x="10864" y="1"/>
                      <a:pt x="19489" y="5302"/>
                    </a:cubicBezTo>
                    <a:cubicBezTo>
                      <a:pt x="19489" y="5302"/>
                      <a:pt x="11748" y="5706"/>
                      <a:pt x="6225" y="13726"/>
                    </a:cubicBezTo>
                    <a:close/>
                  </a:path>
                </a:pathLst>
              </a:custGeom>
              <a:solidFill>
                <a:srgbClr val="E3274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 name="Google Shape;453;p44">
                <a:extLst>
                  <a:ext uri="{FF2B5EF4-FFF2-40B4-BE49-F238E27FC236}">
                    <a16:creationId xmlns:a16="http://schemas.microsoft.com/office/drawing/2014/main" xmlns="" id="{F86B2ED5-8891-BA3A-57D7-FBBF08422B89}"/>
                  </a:ext>
                </a:extLst>
              </p:cNvPr>
              <p:cNvSpPr/>
              <p:nvPr/>
            </p:nvSpPr>
            <p:spPr>
              <a:xfrm rot="480708">
                <a:off x="8382515" y="3393338"/>
                <a:ext cx="321814" cy="467728"/>
              </a:xfrm>
              <a:custGeom>
                <a:avLst/>
                <a:gdLst/>
                <a:ahLst/>
                <a:cxnLst/>
                <a:rect l="l" t="t" r="r" b="b"/>
                <a:pathLst>
                  <a:path w="14682" h="21339" extrusionOk="0">
                    <a:moveTo>
                      <a:pt x="0" y="20962"/>
                    </a:moveTo>
                    <a:lnTo>
                      <a:pt x="721" y="21339"/>
                    </a:lnTo>
                    <a:cubicBezTo>
                      <a:pt x="721" y="21339"/>
                      <a:pt x="11433" y="17677"/>
                      <a:pt x="14682" y="1"/>
                    </a:cubicBezTo>
                    <a:lnTo>
                      <a:pt x="13629" y="1"/>
                    </a:lnTo>
                    <a:cubicBezTo>
                      <a:pt x="13629" y="1"/>
                      <a:pt x="10977" y="12549"/>
                      <a:pt x="0" y="20962"/>
                    </a:cubicBezTo>
                    <a:close/>
                  </a:path>
                </a:pathLst>
              </a:custGeom>
              <a:solidFill>
                <a:srgbClr val="D791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 name="Google Shape;454;p44">
                <a:extLst>
                  <a:ext uri="{FF2B5EF4-FFF2-40B4-BE49-F238E27FC236}">
                    <a16:creationId xmlns:a16="http://schemas.microsoft.com/office/drawing/2014/main" xmlns="" id="{1E43F4A1-DF01-0483-38AE-81618743A04A}"/>
                  </a:ext>
                </a:extLst>
              </p:cNvPr>
              <p:cNvSpPr/>
              <p:nvPr/>
            </p:nvSpPr>
            <p:spPr>
              <a:xfrm rot="480708">
                <a:off x="8292306" y="2214361"/>
                <a:ext cx="699653" cy="1186845"/>
              </a:xfrm>
              <a:custGeom>
                <a:avLst/>
                <a:gdLst/>
                <a:ahLst/>
                <a:cxnLst/>
                <a:rect l="l" t="t" r="r" b="b"/>
                <a:pathLst>
                  <a:path w="31920" h="54147" extrusionOk="0">
                    <a:moveTo>
                      <a:pt x="1204" y="10346"/>
                    </a:moveTo>
                    <a:cubicBezTo>
                      <a:pt x="1204" y="10346"/>
                      <a:pt x="4786" y="4156"/>
                      <a:pt x="12185" y="2986"/>
                    </a:cubicBezTo>
                    <a:cubicBezTo>
                      <a:pt x="12185" y="2986"/>
                      <a:pt x="27152" y="13183"/>
                      <a:pt x="22039" y="54147"/>
                    </a:cubicBezTo>
                    <a:lnTo>
                      <a:pt x="25552" y="54052"/>
                    </a:lnTo>
                    <a:cubicBezTo>
                      <a:pt x="25552" y="54052"/>
                      <a:pt x="31919" y="14783"/>
                      <a:pt x="13264" y="295"/>
                    </a:cubicBezTo>
                    <a:cubicBezTo>
                      <a:pt x="13264" y="295"/>
                      <a:pt x="4726" y="1"/>
                      <a:pt x="0" y="8719"/>
                    </a:cubicBezTo>
                    <a:close/>
                  </a:path>
                </a:pathLst>
              </a:custGeom>
              <a:solidFill>
                <a:srgbClr val="D791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4" name="Google Shape;455;p44">
                <a:extLst>
                  <a:ext uri="{FF2B5EF4-FFF2-40B4-BE49-F238E27FC236}">
                    <a16:creationId xmlns:a16="http://schemas.microsoft.com/office/drawing/2014/main" xmlns="" id="{5D07FF68-BB8F-938F-563C-4D14930135BF}"/>
                  </a:ext>
                </a:extLst>
              </p:cNvPr>
              <p:cNvSpPr/>
              <p:nvPr/>
            </p:nvSpPr>
            <p:spPr>
              <a:xfrm rot="480708">
                <a:off x="8370813" y="3390903"/>
                <a:ext cx="311205" cy="459487"/>
              </a:xfrm>
              <a:custGeom>
                <a:avLst/>
                <a:gdLst/>
                <a:ahLst/>
                <a:cxnLst/>
                <a:rect l="l" t="t" r="r" b="b"/>
                <a:pathLst>
                  <a:path w="14198" h="20963" extrusionOk="0">
                    <a:moveTo>
                      <a:pt x="9695" y="96"/>
                    </a:moveTo>
                    <a:cubicBezTo>
                      <a:pt x="9695" y="96"/>
                      <a:pt x="9776" y="13577"/>
                      <a:pt x="1" y="18313"/>
                    </a:cubicBezTo>
                    <a:lnTo>
                      <a:pt x="568" y="20962"/>
                    </a:lnTo>
                    <a:cubicBezTo>
                      <a:pt x="568" y="20962"/>
                      <a:pt x="12137" y="17814"/>
                      <a:pt x="14197" y="1"/>
                    </a:cubicBezTo>
                    <a:close/>
                  </a:path>
                </a:pathLst>
              </a:custGeom>
              <a:solidFill>
                <a:srgbClr val="D791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5" name="Google Shape;456;p44">
                <a:extLst>
                  <a:ext uri="{FF2B5EF4-FFF2-40B4-BE49-F238E27FC236}">
                    <a16:creationId xmlns:a16="http://schemas.microsoft.com/office/drawing/2014/main" xmlns="" id="{F1FA7603-4C84-7701-CCB5-3609A90F9C11}"/>
                  </a:ext>
                </a:extLst>
              </p:cNvPr>
              <p:cNvSpPr/>
              <p:nvPr/>
            </p:nvSpPr>
            <p:spPr>
              <a:xfrm rot="480708">
                <a:off x="8321359" y="2086119"/>
                <a:ext cx="349541" cy="162200"/>
              </a:xfrm>
              <a:custGeom>
                <a:avLst/>
                <a:gdLst/>
                <a:ahLst/>
                <a:cxnLst/>
                <a:rect l="l" t="t" r="r" b="b"/>
                <a:pathLst>
                  <a:path w="15947" h="7400" extrusionOk="0">
                    <a:moveTo>
                      <a:pt x="1864" y="468"/>
                    </a:moveTo>
                    <a:cubicBezTo>
                      <a:pt x="1864" y="468"/>
                      <a:pt x="1" y="3132"/>
                      <a:pt x="495" y="7399"/>
                    </a:cubicBezTo>
                    <a:cubicBezTo>
                      <a:pt x="495" y="7399"/>
                      <a:pt x="7983" y="3569"/>
                      <a:pt x="15947" y="4930"/>
                    </a:cubicBezTo>
                    <a:cubicBezTo>
                      <a:pt x="15947" y="4932"/>
                      <a:pt x="9705" y="1"/>
                      <a:pt x="1864" y="468"/>
                    </a:cubicBezTo>
                    <a:close/>
                  </a:path>
                </a:pathLst>
              </a:custGeom>
              <a:solidFill>
                <a:srgbClr val="D791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6" name="Google Shape;457;p44">
                <a:extLst>
                  <a:ext uri="{FF2B5EF4-FFF2-40B4-BE49-F238E27FC236}">
                    <a16:creationId xmlns:a16="http://schemas.microsoft.com/office/drawing/2014/main" xmlns="" id="{CBD68961-9D8B-9B7A-A7D4-0F322DDBC659}"/>
                  </a:ext>
                </a:extLst>
              </p:cNvPr>
              <p:cNvSpPr/>
              <p:nvPr/>
            </p:nvSpPr>
            <p:spPr>
              <a:xfrm rot="480708">
                <a:off x="8300428" y="2094910"/>
                <a:ext cx="369027" cy="163778"/>
              </a:xfrm>
              <a:custGeom>
                <a:avLst/>
                <a:gdLst/>
                <a:ahLst/>
                <a:cxnLst/>
                <a:rect l="l" t="t" r="r" b="b"/>
                <a:pathLst>
                  <a:path w="16836" h="7472" extrusionOk="0">
                    <a:moveTo>
                      <a:pt x="1500" y="6728"/>
                    </a:moveTo>
                    <a:cubicBezTo>
                      <a:pt x="1500" y="6728"/>
                      <a:pt x="9465" y="2778"/>
                      <a:pt x="16836" y="4464"/>
                    </a:cubicBezTo>
                    <a:cubicBezTo>
                      <a:pt x="16836" y="4464"/>
                      <a:pt x="11480" y="3295"/>
                      <a:pt x="1302" y="7472"/>
                    </a:cubicBezTo>
                    <a:cubicBezTo>
                      <a:pt x="1302" y="7472"/>
                      <a:pt x="1" y="3442"/>
                      <a:pt x="2754" y="0"/>
                    </a:cubicBezTo>
                    <a:cubicBezTo>
                      <a:pt x="2753" y="0"/>
                      <a:pt x="720" y="2599"/>
                      <a:pt x="1500" y="6728"/>
                    </a:cubicBezTo>
                    <a:close/>
                  </a:path>
                </a:pathLst>
              </a:custGeom>
              <a:solidFill>
                <a:srgbClr val="000000">
                  <a:alpha val="145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 name="Google Shape;458;p44">
                <a:extLst>
                  <a:ext uri="{FF2B5EF4-FFF2-40B4-BE49-F238E27FC236}">
                    <a16:creationId xmlns:a16="http://schemas.microsoft.com/office/drawing/2014/main" xmlns="" id="{CBFDA152-55EA-2500-83FB-C6AF050CDD22}"/>
                  </a:ext>
                </a:extLst>
              </p:cNvPr>
              <p:cNvSpPr/>
              <p:nvPr/>
            </p:nvSpPr>
            <p:spPr>
              <a:xfrm rot="480708">
                <a:off x="8362341" y="2093987"/>
                <a:ext cx="268069" cy="102866"/>
              </a:xfrm>
              <a:custGeom>
                <a:avLst/>
                <a:gdLst/>
                <a:ahLst/>
                <a:cxnLst/>
                <a:rect l="l" t="t" r="r" b="b"/>
                <a:pathLst>
                  <a:path w="12230" h="4693" extrusionOk="0">
                    <a:moveTo>
                      <a:pt x="193" y="4693"/>
                    </a:moveTo>
                    <a:lnTo>
                      <a:pt x="185" y="4570"/>
                    </a:lnTo>
                    <a:cubicBezTo>
                      <a:pt x="0" y="1987"/>
                      <a:pt x="1256" y="19"/>
                      <a:pt x="1268" y="0"/>
                    </a:cubicBezTo>
                    <a:lnTo>
                      <a:pt x="1433" y="106"/>
                    </a:lnTo>
                    <a:cubicBezTo>
                      <a:pt x="1420" y="124"/>
                      <a:pt x="238" y="1980"/>
                      <a:pt x="371" y="4434"/>
                    </a:cubicBezTo>
                    <a:cubicBezTo>
                      <a:pt x="1324" y="4157"/>
                      <a:pt x="7794" y="2348"/>
                      <a:pt x="12230" y="3153"/>
                    </a:cubicBezTo>
                    <a:lnTo>
                      <a:pt x="12194" y="3344"/>
                    </a:lnTo>
                    <a:cubicBezTo>
                      <a:pt x="7466" y="2486"/>
                      <a:pt x="381" y="4634"/>
                      <a:pt x="310" y="4656"/>
                    </a:cubicBezTo>
                    <a:close/>
                  </a:path>
                </a:pathLst>
              </a:custGeom>
              <a:solidFill>
                <a:srgbClr val="000000">
                  <a:alpha val="145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8" name="Google Shape;459;p44">
                <a:extLst>
                  <a:ext uri="{FF2B5EF4-FFF2-40B4-BE49-F238E27FC236}">
                    <a16:creationId xmlns:a16="http://schemas.microsoft.com/office/drawing/2014/main" xmlns="" id="{1CB83BA7-A78D-091A-DF43-D65B1612B0C6}"/>
                  </a:ext>
                </a:extLst>
              </p:cNvPr>
              <p:cNvSpPr/>
              <p:nvPr/>
            </p:nvSpPr>
            <p:spPr>
              <a:xfrm rot="480708">
                <a:off x="8367203" y="2093872"/>
                <a:ext cx="255860" cy="101397"/>
              </a:xfrm>
              <a:custGeom>
                <a:avLst/>
                <a:gdLst/>
                <a:ahLst/>
                <a:cxnLst/>
                <a:rect l="l" t="t" r="r" b="b"/>
                <a:pathLst>
                  <a:path w="11673" h="4626" extrusionOk="0">
                    <a:moveTo>
                      <a:pt x="1132" y="1"/>
                    </a:moveTo>
                    <a:cubicBezTo>
                      <a:pt x="1118" y="1"/>
                      <a:pt x="1103" y="7"/>
                      <a:pt x="1093" y="24"/>
                    </a:cubicBezTo>
                    <a:cubicBezTo>
                      <a:pt x="1086" y="34"/>
                      <a:pt x="925" y="282"/>
                      <a:pt x="727" y="721"/>
                    </a:cubicBezTo>
                    <a:cubicBezTo>
                      <a:pt x="715" y="747"/>
                      <a:pt x="727" y="775"/>
                      <a:pt x="751" y="786"/>
                    </a:cubicBezTo>
                    <a:cubicBezTo>
                      <a:pt x="757" y="790"/>
                      <a:pt x="765" y="791"/>
                      <a:pt x="771" y="791"/>
                    </a:cubicBezTo>
                    <a:lnTo>
                      <a:pt x="771" y="790"/>
                    </a:lnTo>
                    <a:cubicBezTo>
                      <a:pt x="772" y="790"/>
                      <a:pt x="773" y="790"/>
                      <a:pt x="774" y="790"/>
                    </a:cubicBezTo>
                    <a:cubicBezTo>
                      <a:pt x="792" y="790"/>
                      <a:pt x="808" y="779"/>
                      <a:pt x="817" y="762"/>
                    </a:cubicBezTo>
                    <a:cubicBezTo>
                      <a:pt x="1012" y="330"/>
                      <a:pt x="1172" y="79"/>
                      <a:pt x="1175" y="77"/>
                    </a:cubicBezTo>
                    <a:cubicBezTo>
                      <a:pt x="1200" y="38"/>
                      <a:pt x="1167" y="1"/>
                      <a:pt x="1132" y="1"/>
                    </a:cubicBezTo>
                    <a:close/>
                    <a:moveTo>
                      <a:pt x="483" y="1419"/>
                    </a:moveTo>
                    <a:cubicBezTo>
                      <a:pt x="464" y="1419"/>
                      <a:pt x="446" y="1429"/>
                      <a:pt x="438" y="1452"/>
                    </a:cubicBezTo>
                    <a:cubicBezTo>
                      <a:pt x="353" y="1703"/>
                      <a:pt x="280" y="1956"/>
                      <a:pt x="220" y="2206"/>
                    </a:cubicBezTo>
                    <a:cubicBezTo>
                      <a:pt x="214" y="2233"/>
                      <a:pt x="229" y="2259"/>
                      <a:pt x="255" y="2265"/>
                    </a:cubicBezTo>
                    <a:cubicBezTo>
                      <a:pt x="259" y="2265"/>
                      <a:pt x="263" y="2267"/>
                      <a:pt x="267" y="2267"/>
                    </a:cubicBezTo>
                    <a:lnTo>
                      <a:pt x="267" y="2265"/>
                    </a:lnTo>
                    <a:cubicBezTo>
                      <a:pt x="268" y="2265"/>
                      <a:pt x="269" y="2266"/>
                      <a:pt x="269" y="2266"/>
                    </a:cubicBezTo>
                    <a:cubicBezTo>
                      <a:pt x="290" y="2266"/>
                      <a:pt x="309" y="2251"/>
                      <a:pt x="314" y="2229"/>
                    </a:cubicBezTo>
                    <a:cubicBezTo>
                      <a:pt x="373" y="1982"/>
                      <a:pt x="445" y="1731"/>
                      <a:pt x="530" y="1484"/>
                    </a:cubicBezTo>
                    <a:cubicBezTo>
                      <a:pt x="544" y="1445"/>
                      <a:pt x="513" y="1419"/>
                      <a:pt x="483" y="1419"/>
                    </a:cubicBezTo>
                    <a:close/>
                    <a:moveTo>
                      <a:pt x="9463" y="2992"/>
                    </a:moveTo>
                    <a:cubicBezTo>
                      <a:pt x="9399" y="2992"/>
                      <a:pt x="9335" y="2992"/>
                      <a:pt x="9271" y="2992"/>
                    </a:cubicBezTo>
                    <a:cubicBezTo>
                      <a:pt x="9270" y="2992"/>
                      <a:pt x="9270" y="2992"/>
                      <a:pt x="9270" y="2992"/>
                    </a:cubicBezTo>
                    <a:cubicBezTo>
                      <a:pt x="9206" y="2992"/>
                      <a:pt x="9207" y="3089"/>
                      <a:pt x="9271" y="3090"/>
                    </a:cubicBezTo>
                    <a:cubicBezTo>
                      <a:pt x="9335" y="3089"/>
                      <a:pt x="9399" y="3089"/>
                      <a:pt x="9462" y="3089"/>
                    </a:cubicBezTo>
                    <a:cubicBezTo>
                      <a:pt x="9661" y="3089"/>
                      <a:pt x="9858" y="3092"/>
                      <a:pt x="10050" y="3099"/>
                    </a:cubicBezTo>
                    <a:lnTo>
                      <a:pt x="10052" y="3099"/>
                    </a:lnTo>
                    <a:cubicBezTo>
                      <a:pt x="10113" y="3096"/>
                      <a:pt x="10116" y="3005"/>
                      <a:pt x="10054" y="3001"/>
                    </a:cubicBezTo>
                    <a:cubicBezTo>
                      <a:pt x="9861" y="2995"/>
                      <a:pt x="9663" y="2992"/>
                      <a:pt x="9463" y="2992"/>
                    </a:cubicBezTo>
                    <a:close/>
                    <a:moveTo>
                      <a:pt x="8491" y="3014"/>
                    </a:moveTo>
                    <a:cubicBezTo>
                      <a:pt x="8490" y="3014"/>
                      <a:pt x="8489" y="3014"/>
                      <a:pt x="8488" y="3014"/>
                    </a:cubicBezTo>
                    <a:cubicBezTo>
                      <a:pt x="8235" y="3025"/>
                      <a:pt x="7973" y="3041"/>
                      <a:pt x="7707" y="3061"/>
                    </a:cubicBezTo>
                    <a:cubicBezTo>
                      <a:pt x="7645" y="3066"/>
                      <a:pt x="7648" y="3158"/>
                      <a:pt x="7710" y="3158"/>
                    </a:cubicBezTo>
                    <a:lnTo>
                      <a:pt x="7714" y="3160"/>
                    </a:lnTo>
                    <a:cubicBezTo>
                      <a:pt x="7979" y="3139"/>
                      <a:pt x="8241" y="3123"/>
                      <a:pt x="8492" y="3112"/>
                    </a:cubicBezTo>
                    <a:cubicBezTo>
                      <a:pt x="8556" y="3109"/>
                      <a:pt x="8553" y="3014"/>
                      <a:pt x="8491" y="3014"/>
                    </a:cubicBezTo>
                    <a:close/>
                    <a:moveTo>
                      <a:pt x="10830" y="3046"/>
                    </a:moveTo>
                    <a:cubicBezTo>
                      <a:pt x="10768" y="3046"/>
                      <a:pt x="10764" y="3138"/>
                      <a:pt x="10826" y="3143"/>
                    </a:cubicBezTo>
                    <a:cubicBezTo>
                      <a:pt x="11092" y="3166"/>
                      <a:pt x="11352" y="3195"/>
                      <a:pt x="11599" y="3231"/>
                    </a:cubicBezTo>
                    <a:lnTo>
                      <a:pt x="11606" y="3231"/>
                    </a:lnTo>
                    <a:lnTo>
                      <a:pt x="11606" y="3232"/>
                    </a:lnTo>
                    <a:cubicBezTo>
                      <a:pt x="11666" y="3232"/>
                      <a:pt x="11672" y="3143"/>
                      <a:pt x="11613" y="3134"/>
                    </a:cubicBezTo>
                    <a:cubicBezTo>
                      <a:pt x="11364" y="3098"/>
                      <a:pt x="11102" y="3068"/>
                      <a:pt x="10835" y="3046"/>
                    </a:cubicBezTo>
                    <a:close/>
                    <a:moveTo>
                      <a:pt x="6934" y="3131"/>
                    </a:moveTo>
                    <a:cubicBezTo>
                      <a:pt x="6932" y="3131"/>
                      <a:pt x="6930" y="3131"/>
                      <a:pt x="6928" y="3132"/>
                    </a:cubicBezTo>
                    <a:cubicBezTo>
                      <a:pt x="6671" y="3160"/>
                      <a:pt x="6408" y="3190"/>
                      <a:pt x="6151" y="3223"/>
                    </a:cubicBezTo>
                    <a:cubicBezTo>
                      <a:pt x="6090" y="3231"/>
                      <a:pt x="6095" y="3321"/>
                      <a:pt x="6156" y="3321"/>
                    </a:cubicBezTo>
                    <a:cubicBezTo>
                      <a:pt x="6157" y="3321"/>
                      <a:pt x="6157" y="3321"/>
                      <a:pt x="6158" y="3320"/>
                    </a:cubicBezTo>
                    <a:lnTo>
                      <a:pt x="6163" y="3320"/>
                    </a:lnTo>
                    <a:cubicBezTo>
                      <a:pt x="6421" y="3286"/>
                      <a:pt x="6682" y="3256"/>
                      <a:pt x="6938" y="3229"/>
                    </a:cubicBezTo>
                    <a:cubicBezTo>
                      <a:pt x="6964" y="3227"/>
                      <a:pt x="6985" y="3203"/>
                      <a:pt x="6981" y="3176"/>
                    </a:cubicBezTo>
                    <a:cubicBezTo>
                      <a:pt x="6980" y="3151"/>
                      <a:pt x="6958" y="3131"/>
                      <a:pt x="6934" y="3131"/>
                    </a:cubicBezTo>
                    <a:close/>
                    <a:moveTo>
                      <a:pt x="5383" y="3333"/>
                    </a:moveTo>
                    <a:cubicBezTo>
                      <a:pt x="5381" y="3333"/>
                      <a:pt x="5379" y="3333"/>
                      <a:pt x="5376" y="3333"/>
                    </a:cubicBezTo>
                    <a:cubicBezTo>
                      <a:pt x="5113" y="3374"/>
                      <a:pt x="4856" y="3415"/>
                      <a:pt x="4604" y="3459"/>
                    </a:cubicBezTo>
                    <a:cubicBezTo>
                      <a:pt x="4544" y="3469"/>
                      <a:pt x="4552" y="3556"/>
                      <a:pt x="4612" y="3556"/>
                    </a:cubicBezTo>
                    <a:cubicBezTo>
                      <a:pt x="4615" y="3556"/>
                      <a:pt x="4617" y="3555"/>
                      <a:pt x="4621" y="3555"/>
                    </a:cubicBezTo>
                    <a:cubicBezTo>
                      <a:pt x="4872" y="3512"/>
                      <a:pt x="5129" y="3469"/>
                      <a:pt x="5390" y="3429"/>
                    </a:cubicBezTo>
                    <a:cubicBezTo>
                      <a:pt x="5417" y="3426"/>
                      <a:pt x="5436" y="3400"/>
                      <a:pt x="5432" y="3374"/>
                    </a:cubicBezTo>
                    <a:cubicBezTo>
                      <a:pt x="5427" y="3350"/>
                      <a:pt x="5407" y="3333"/>
                      <a:pt x="5383" y="3333"/>
                    </a:cubicBezTo>
                    <a:close/>
                    <a:moveTo>
                      <a:pt x="121" y="2935"/>
                    </a:moveTo>
                    <a:cubicBezTo>
                      <a:pt x="97" y="2935"/>
                      <a:pt x="75" y="2952"/>
                      <a:pt x="71" y="2977"/>
                    </a:cubicBezTo>
                    <a:cubicBezTo>
                      <a:pt x="35" y="3237"/>
                      <a:pt x="11" y="3498"/>
                      <a:pt x="2" y="3760"/>
                    </a:cubicBezTo>
                    <a:cubicBezTo>
                      <a:pt x="1" y="3787"/>
                      <a:pt x="22" y="3809"/>
                      <a:pt x="49" y="3811"/>
                    </a:cubicBezTo>
                    <a:lnTo>
                      <a:pt x="52" y="3811"/>
                    </a:lnTo>
                    <a:lnTo>
                      <a:pt x="52" y="3809"/>
                    </a:lnTo>
                    <a:cubicBezTo>
                      <a:pt x="77" y="3809"/>
                      <a:pt x="98" y="3789"/>
                      <a:pt x="100" y="3763"/>
                    </a:cubicBezTo>
                    <a:cubicBezTo>
                      <a:pt x="109" y="3504"/>
                      <a:pt x="131" y="3247"/>
                      <a:pt x="168" y="2991"/>
                    </a:cubicBezTo>
                    <a:cubicBezTo>
                      <a:pt x="172" y="2965"/>
                      <a:pt x="153" y="2939"/>
                      <a:pt x="126" y="2935"/>
                    </a:cubicBezTo>
                    <a:cubicBezTo>
                      <a:pt x="125" y="2935"/>
                      <a:pt x="123" y="2935"/>
                      <a:pt x="121" y="2935"/>
                    </a:cubicBezTo>
                    <a:close/>
                    <a:moveTo>
                      <a:pt x="3846" y="3599"/>
                    </a:moveTo>
                    <a:cubicBezTo>
                      <a:pt x="3842" y="3599"/>
                      <a:pt x="3838" y="3600"/>
                      <a:pt x="3835" y="3600"/>
                    </a:cubicBezTo>
                    <a:cubicBezTo>
                      <a:pt x="3571" y="3651"/>
                      <a:pt x="3314" y="3703"/>
                      <a:pt x="3068" y="3756"/>
                    </a:cubicBezTo>
                    <a:cubicBezTo>
                      <a:pt x="3011" y="3768"/>
                      <a:pt x="3020" y="3852"/>
                      <a:pt x="3079" y="3852"/>
                    </a:cubicBezTo>
                    <a:cubicBezTo>
                      <a:pt x="3082" y="3852"/>
                      <a:pt x="3086" y="3851"/>
                      <a:pt x="3090" y="3851"/>
                    </a:cubicBezTo>
                    <a:cubicBezTo>
                      <a:pt x="3334" y="3799"/>
                      <a:pt x="3590" y="3747"/>
                      <a:pt x="3854" y="3695"/>
                    </a:cubicBezTo>
                    <a:cubicBezTo>
                      <a:pt x="3880" y="3690"/>
                      <a:pt x="3897" y="3665"/>
                      <a:pt x="3892" y="3638"/>
                    </a:cubicBezTo>
                    <a:cubicBezTo>
                      <a:pt x="3888" y="3615"/>
                      <a:pt x="3868" y="3599"/>
                      <a:pt x="3846" y="3599"/>
                    </a:cubicBezTo>
                    <a:close/>
                    <a:moveTo>
                      <a:pt x="2316" y="3923"/>
                    </a:moveTo>
                    <a:cubicBezTo>
                      <a:pt x="2312" y="3923"/>
                      <a:pt x="2309" y="3924"/>
                      <a:pt x="2305" y="3925"/>
                    </a:cubicBezTo>
                    <a:cubicBezTo>
                      <a:pt x="2031" y="3988"/>
                      <a:pt x="1777" y="4050"/>
                      <a:pt x="1545" y="4107"/>
                    </a:cubicBezTo>
                    <a:cubicBezTo>
                      <a:pt x="1490" y="4121"/>
                      <a:pt x="1499" y="4203"/>
                      <a:pt x="1555" y="4203"/>
                    </a:cubicBezTo>
                    <a:cubicBezTo>
                      <a:pt x="1555" y="4203"/>
                      <a:pt x="1556" y="4203"/>
                      <a:pt x="1556" y="4203"/>
                    </a:cubicBezTo>
                    <a:cubicBezTo>
                      <a:pt x="1560" y="4203"/>
                      <a:pt x="1564" y="4203"/>
                      <a:pt x="1568" y="4202"/>
                    </a:cubicBezTo>
                    <a:cubicBezTo>
                      <a:pt x="1799" y="4145"/>
                      <a:pt x="2054" y="4083"/>
                      <a:pt x="2326" y="4020"/>
                    </a:cubicBezTo>
                    <a:cubicBezTo>
                      <a:pt x="2353" y="4015"/>
                      <a:pt x="2369" y="3988"/>
                      <a:pt x="2363" y="3961"/>
                    </a:cubicBezTo>
                    <a:cubicBezTo>
                      <a:pt x="2359" y="3939"/>
                      <a:pt x="2339" y="3923"/>
                      <a:pt x="2316" y="3923"/>
                    </a:cubicBezTo>
                    <a:close/>
                    <a:moveTo>
                      <a:pt x="802" y="4303"/>
                    </a:moveTo>
                    <a:cubicBezTo>
                      <a:pt x="797" y="4303"/>
                      <a:pt x="792" y="4303"/>
                      <a:pt x="787" y="4305"/>
                    </a:cubicBezTo>
                    <a:cubicBezTo>
                      <a:pt x="428" y="4401"/>
                      <a:pt x="183" y="4473"/>
                      <a:pt x="91" y="4501"/>
                    </a:cubicBezTo>
                    <a:cubicBezTo>
                      <a:pt x="84" y="4495"/>
                      <a:pt x="75" y="4492"/>
                      <a:pt x="66" y="4492"/>
                    </a:cubicBezTo>
                    <a:cubicBezTo>
                      <a:pt x="64" y="4492"/>
                      <a:pt x="62" y="4492"/>
                      <a:pt x="60" y="4492"/>
                    </a:cubicBezTo>
                    <a:cubicBezTo>
                      <a:pt x="34" y="4495"/>
                      <a:pt x="14" y="4517"/>
                      <a:pt x="15" y="4544"/>
                    </a:cubicBezTo>
                    <a:lnTo>
                      <a:pt x="20" y="4625"/>
                    </a:lnTo>
                    <a:lnTo>
                      <a:pt x="79" y="4606"/>
                    </a:lnTo>
                    <a:cubicBezTo>
                      <a:pt x="82" y="4606"/>
                      <a:pt x="352" y="4524"/>
                      <a:pt x="813" y="4398"/>
                    </a:cubicBezTo>
                    <a:cubicBezTo>
                      <a:pt x="871" y="4383"/>
                      <a:pt x="854" y="4303"/>
                      <a:pt x="802" y="4303"/>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9" name="Google Shape;460;p44">
                <a:extLst>
                  <a:ext uri="{FF2B5EF4-FFF2-40B4-BE49-F238E27FC236}">
                    <a16:creationId xmlns:a16="http://schemas.microsoft.com/office/drawing/2014/main" xmlns="" id="{6CABD5B5-4C51-7DE4-3235-0B0D6242D529}"/>
                  </a:ext>
                </a:extLst>
              </p:cNvPr>
              <p:cNvSpPr/>
              <p:nvPr/>
            </p:nvSpPr>
            <p:spPr>
              <a:xfrm rot="480708">
                <a:off x="6691605" y="1900130"/>
                <a:ext cx="668506" cy="1277874"/>
              </a:xfrm>
              <a:custGeom>
                <a:avLst/>
                <a:gdLst/>
                <a:ahLst/>
                <a:cxnLst/>
                <a:rect l="l" t="t" r="r" b="b"/>
                <a:pathLst>
                  <a:path w="30499" h="58300" extrusionOk="0">
                    <a:moveTo>
                      <a:pt x="30498" y="1"/>
                    </a:moveTo>
                    <a:cubicBezTo>
                      <a:pt x="30498" y="1"/>
                      <a:pt x="12464" y="19302"/>
                      <a:pt x="19686" y="58300"/>
                    </a:cubicBezTo>
                    <a:lnTo>
                      <a:pt x="14869" y="58300"/>
                    </a:lnTo>
                    <a:cubicBezTo>
                      <a:pt x="14869" y="58300"/>
                      <a:pt x="1" y="24890"/>
                      <a:pt x="19877" y="3004"/>
                    </a:cubicBezTo>
                    <a:close/>
                  </a:path>
                </a:pathLst>
              </a:custGeom>
              <a:solidFill>
                <a:srgbClr val="D791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0" name="Google Shape;461;p44">
                <a:extLst>
                  <a:ext uri="{FF2B5EF4-FFF2-40B4-BE49-F238E27FC236}">
                    <a16:creationId xmlns:a16="http://schemas.microsoft.com/office/drawing/2014/main" xmlns="" id="{B43C22A0-DC70-1D89-6A9E-76CC7C66EA6B}"/>
                  </a:ext>
                </a:extLst>
              </p:cNvPr>
              <p:cNvSpPr/>
              <p:nvPr/>
            </p:nvSpPr>
            <p:spPr>
              <a:xfrm rot="204405">
                <a:off x="6676580" y="1995485"/>
                <a:ext cx="668499" cy="1277862"/>
              </a:xfrm>
              <a:custGeom>
                <a:avLst/>
                <a:gdLst/>
                <a:ahLst/>
                <a:cxnLst/>
                <a:rect l="l" t="t" r="r" b="b"/>
                <a:pathLst>
                  <a:path w="30499" h="58300" extrusionOk="0">
                    <a:moveTo>
                      <a:pt x="30498" y="1"/>
                    </a:moveTo>
                    <a:cubicBezTo>
                      <a:pt x="30498" y="1"/>
                      <a:pt x="12464" y="19302"/>
                      <a:pt x="19686" y="58300"/>
                    </a:cubicBezTo>
                    <a:lnTo>
                      <a:pt x="14869" y="58300"/>
                    </a:lnTo>
                    <a:cubicBezTo>
                      <a:pt x="14869" y="58300"/>
                      <a:pt x="1" y="24890"/>
                      <a:pt x="19877" y="3004"/>
                    </a:cubicBezTo>
                    <a:close/>
                  </a:path>
                </a:pathLst>
              </a:custGeom>
              <a:solidFill>
                <a:srgbClr val="000000">
                  <a:alpha val="145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1" name="Google Shape;462;p44">
                <a:extLst>
                  <a:ext uri="{FF2B5EF4-FFF2-40B4-BE49-F238E27FC236}">
                    <a16:creationId xmlns:a16="http://schemas.microsoft.com/office/drawing/2014/main" xmlns="" id="{5AAE8215-A5F0-3E4C-7D7F-D645A246BEA5}"/>
                  </a:ext>
                </a:extLst>
              </p:cNvPr>
              <p:cNvSpPr/>
              <p:nvPr/>
            </p:nvSpPr>
            <p:spPr>
              <a:xfrm rot="480708">
                <a:off x="7126455" y="1916146"/>
                <a:ext cx="433491" cy="302021"/>
              </a:xfrm>
              <a:custGeom>
                <a:avLst/>
                <a:gdLst/>
                <a:ahLst/>
                <a:cxnLst/>
                <a:rect l="l" t="t" r="r" b="b"/>
                <a:pathLst>
                  <a:path w="19777" h="13779" extrusionOk="0">
                    <a:moveTo>
                      <a:pt x="19777" y="7555"/>
                    </a:moveTo>
                    <a:cubicBezTo>
                      <a:pt x="19777" y="7555"/>
                      <a:pt x="18148" y="4491"/>
                      <a:pt x="13507" y="844"/>
                    </a:cubicBezTo>
                    <a:cubicBezTo>
                      <a:pt x="13507" y="844"/>
                      <a:pt x="7943" y="1"/>
                      <a:pt x="1" y="5324"/>
                    </a:cubicBezTo>
                    <a:cubicBezTo>
                      <a:pt x="1" y="5324"/>
                      <a:pt x="7794" y="5729"/>
                      <a:pt x="14352" y="13779"/>
                    </a:cubicBezTo>
                    <a:close/>
                  </a:path>
                </a:pathLst>
              </a:custGeom>
              <a:solidFill>
                <a:srgbClr val="E3274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2" name="Google Shape;463;p44">
                <a:extLst>
                  <a:ext uri="{FF2B5EF4-FFF2-40B4-BE49-F238E27FC236}">
                    <a16:creationId xmlns:a16="http://schemas.microsoft.com/office/drawing/2014/main" xmlns="" id="{271152CD-0643-4525-BA84-AFDB15D7B5BA}"/>
                  </a:ext>
                </a:extLst>
              </p:cNvPr>
              <p:cNvSpPr/>
              <p:nvPr/>
            </p:nvSpPr>
            <p:spPr>
              <a:xfrm rot="480708">
                <a:off x="8382515" y="3393338"/>
                <a:ext cx="321814" cy="467728"/>
              </a:xfrm>
              <a:custGeom>
                <a:avLst/>
                <a:gdLst/>
                <a:ahLst/>
                <a:cxnLst/>
                <a:rect l="l" t="t" r="r" b="b"/>
                <a:pathLst>
                  <a:path w="14682" h="21339" extrusionOk="0">
                    <a:moveTo>
                      <a:pt x="0" y="20962"/>
                    </a:moveTo>
                    <a:lnTo>
                      <a:pt x="721" y="21339"/>
                    </a:lnTo>
                    <a:cubicBezTo>
                      <a:pt x="721" y="21339"/>
                      <a:pt x="11433" y="17677"/>
                      <a:pt x="14682" y="1"/>
                    </a:cubicBezTo>
                    <a:lnTo>
                      <a:pt x="13629" y="1"/>
                    </a:lnTo>
                    <a:cubicBezTo>
                      <a:pt x="13629" y="1"/>
                      <a:pt x="10977" y="12549"/>
                      <a:pt x="0" y="20962"/>
                    </a:cubicBezTo>
                    <a:close/>
                  </a:path>
                </a:pathLst>
              </a:custGeom>
              <a:solidFill>
                <a:srgbClr val="000000">
                  <a:alpha val="145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3" name="Google Shape;464;p44">
                <a:extLst>
                  <a:ext uri="{FF2B5EF4-FFF2-40B4-BE49-F238E27FC236}">
                    <a16:creationId xmlns:a16="http://schemas.microsoft.com/office/drawing/2014/main" xmlns="" id="{546F35CD-6A12-47F7-2302-63D8494A24CD}"/>
                  </a:ext>
                </a:extLst>
              </p:cNvPr>
              <p:cNvSpPr/>
              <p:nvPr/>
            </p:nvSpPr>
            <p:spPr>
              <a:xfrm rot="480708">
                <a:off x="6850175" y="3186558"/>
                <a:ext cx="381061" cy="469504"/>
              </a:xfrm>
              <a:custGeom>
                <a:avLst/>
                <a:gdLst/>
                <a:ahLst/>
                <a:cxnLst/>
                <a:rect l="l" t="t" r="r" b="b"/>
                <a:pathLst>
                  <a:path w="17385" h="21420" extrusionOk="0">
                    <a:moveTo>
                      <a:pt x="17385" y="21041"/>
                    </a:moveTo>
                    <a:lnTo>
                      <a:pt x="16712" y="21419"/>
                    </a:lnTo>
                    <a:cubicBezTo>
                      <a:pt x="16712" y="21419"/>
                      <a:pt x="5527" y="17744"/>
                      <a:pt x="0" y="0"/>
                    </a:cubicBezTo>
                    <a:lnTo>
                      <a:pt x="1053" y="0"/>
                    </a:lnTo>
                    <a:cubicBezTo>
                      <a:pt x="1053" y="0"/>
                      <a:pt x="5322" y="12595"/>
                      <a:pt x="17385" y="21041"/>
                    </a:cubicBezTo>
                    <a:close/>
                  </a:path>
                </a:pathLst>
              </a:custGeom>
              <a:solidFill>
                <a:srgbClr val="32255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4" name="Google Shape;465;p44">
                <a:extLst>
                  <a:ext uri="{FF2B5EF4-FFF2-40B4-BE49-F238E27FC236}">
                    <a16:creationId xmlns:a16="http://schemas.microsoft.com/office/drawing/2014/main" xmlns="" id="{91CB3B0C-40F4-B17D-56B6-B1D0A39BA30F}"/>
                  </a:ext>
                </a:extLst>
              </p:cNvPr>
              <p:cNvSpPr/>
              <p:nvPr/>
            </p:nvSpPr>
            <p:spPr>
              <a:xfrm rot="480708">
                <a:off x="6662081" y="1985508"/>
                <a:ext cx="704124" cy="1191273"/>
              </a:xfrm>
              <a:custGeom>
                <a:avLst/>
                <a:gdLst/>
                <a:ahLst/>
                <a:cxnLst/>
                <a:rect l="l" t="t" r="r" b="b"/>
                <a:pathLst>
                  <a:path w="32124" h="54349" extrusionOk="0">
                    <a:moveTo>
                      <a:pt x="31129" y="10385"/>
                    </a:moveTo>
                    <a:cubicBezTo>
                      <a:pt x="31129" y="10385"/>
                      <a:pt x="26749" y="4172"/>
                      <a:pt x="19199" y="2997"/>
                    </a:cubicBezTo>
                    <a:cubicBezTo>
                      <a:pt x="19199" y="2997"/>
                      <a:pt x="3441" y="19277"/>
                      <a:pt x="15943" y="54349"/>
                    </a:cubicBezTo>
                    <a:lnTo>
                      <a:pt x="12418" y="54252"/>
                    </a:lnTo>
                    <a:cubicBezTo>
                      <a:pt x="12418" y="54252"/>
                      <a:pt x="1" y="17493"/>
                      <a:pt x="17772" y="294"/>
                    </a:cubicBezTo>
                    <a:cubicBezTo>
                      <a:pt x="17772" y="294"/>
                      <a:pt x="26273" y="0"/>
                      <a:pt x="32123" y="8750"/>
                    </a:cubicBezTo>
                    <a:close/>
                  </a:path>
                </a:pathLst>
              </a:custGeom>
              <a:solidFill>
                <a:srgbClr val="D791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5" name="Google Shape;466;p44">
                <a:extLst>
                  <a:ext uri="{FF2B5EF4-FFF2-40B4-BE49-F238E27FC236}">
                    <a16:creationId xmlns:a16="http://schemas.microsoft.com/office/drawing/2014/main" xmlns="" id="{72133414-28AC-F5C5-A272-C5680D0F9E0F}"/>
                  </a:ext>
                </a:extLst>
              </p:cNvPr>
              <p:cNvSpPr/>
              <p:nvPr/>
            </p:nvSpPr>
            <p:spPr>
              <a:xfrm rot="480708">
                <a:off x="6873677" y="3188530"/>
                <a:ext cx="362956" cy="461218"/>
              </a:xfrm>
              <a:custGeom>
                <a:avLst/>
                <a:gdLst/>
                <a:ahLst/>
                <a:cxnLst/>
                <a:rect l="l" t="t" r="r" b="b"/>
                <a:pathLst>
                  <a:path w="16559" h="21042" extrusionOk="0">
                    <a:moveTo>
                      <a:pt x="4515" y="98"/>
                    </a:moveTo>
                    <a:cubicBezTo>
                      <a:pt x="4515" y="98"/>
                      <a:pt x="6173" y="13628"/>
                      <a:pt x="16558" y="18382"/>
                    </a:cubicBezTo>
                    <a:lnTo>
                      <a:pt x="16333" y="21042"/>
                    </a:lnTo>
                    <a:cubicBezTo>
                      <a:pt x="16333" y="21042"/>
                      <a:pt x="4358" y="17880"/>
                      <a:pt x="1" y="0"/>
                    </a:cubicBezTo>
                    <a:close/>
                  </a:path>
                </a:pathLst>
              </a:custGeom>
              <a:solidFill>
                <a:srgbClr val="24204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6" name="Google Shape;467;p44">
                <a:extLst>
                  <a:ext uri="{FF2B5EF4-FFF2-40B4-BE49-F238E27FC236}">
                    <a16:creationId xmlns:a16="http://schemas.microsoft.com/office/drawing/2014/main" xmlns="" id="{E4826AF3-0335-61D3-0298-6CF662AD646F}"/>
                  </a:ext>
                </a:extLst>
              </p:cNvPr>
              <p:cNvSpPr/>
              <p:nvPr/>
            </p:nvSpPr>
            <p:spPr>
              <a:xfrm rot="480708">
                <a:off x="7135440" y="1918847"/>
                <a:ext cx="345706" cy="162792"/>
              </a:xfrm>
              <a:custGeom>
                <a:avLst/>
                <a:gdLst/>
                <a:ahLst/>
                <a:cxnLst/>
                <a:rect l="l" t="t" r="r" b="b"/>
                <a:pathLst>
                  <a:path w="15772" h="7427" extrusionOk="0">
                    <a:moveTo>
                      <a:pt x="13509" y="469"/>
                    </a:moveTo>
                    <a:cubicBezTo>
                      <a:pt x="13509" y="469"/>
                      <a:pt x="15714" y="3143"/>
                      <a:pt x="15772" y="7427"/>
                    </a:cubicBezTo>
                    <a:cubicBezTo>
                      <a:pt x="15772" y="7427"/>
                      <a:pt x="7790" y="3581"/>
                      <a:pt x="2" y="4949"/>
                    </a:cubicBezTo>
                    <a:cubicBezTo>
                      <a:pt x="1" y="4948"/>
                      <a:pt x="5608" y="1"/>
                      <a:pt x="13509" y="469"/>
                    </a:cubicBezTo>
                    <a:close/>
                  </a:path>
                </a:pathLst>
              </a:custGeom>
              <a:solidFill>
                <a:srgbClr val="D791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7" name="Google Shape;468;p44">
                <a:extLst>
                  <a:ext uri="{FF2B5EF4-FFF2-40B4-BE49-F238E27FC236}">
                    <a16:creationId xmlns:a16="http://schemas.microsoft.com/office/drawing/2014/main" xmlns="" id="{EE0523F9-3914-3F72-096E-4B2D703CFD4B}"/>
                  </a:ext>
                </a:extLst>
              </p:cNvPr>
              <p:cNvSpPr/>
              <p:nvPr/>
            </p:nvSpPr>
            <p:spPr>
              <a:xfrm rot="480708">
                <a:off x="7133796" y="1930443"/>
                <a:ext cx="366156" cy="164392"/>
              </a:xfrm>
              <a:custGeom>
                <a:avLst/>
                <a:gdLst/>
                <a:ahLst/>
                <a:cxnLst/>
                <a:rect l="l" t="t" r="r" b="b"/>
                <a:pathLst>
                  <a:path w="16705" h="7500" extrusionOk="0">
                    <a:moveTo>
                      <a:pt x="15629" y="6754"/>
                    </a:moveTo>
                    <a:cubicBezTo>
                      <a:pt x="15629" y="6754"/>
                      <a:pt x="7157" y="2788"/>
                      <a:pt x="1" y="4479"/>
                    </a:cubicBezTo>
                    <a:cubicBezTo>
                      <a:pt x="1" y="4479"/>
                      <a:pt x="5208" y="3306"/>
                      <a:pt x="15924" y="7500"/>
                    </a:cubicBezTo>
                    <a:cubicBezTo>
                      <a:pt x="15924" y="7500"/>
                      <a:pt x="16704" y="3454"/>
                      <a:pt x="13507" y="0"/>
                    </a:cubicBezTo>
                    <a:cubicBezTo>
                      <a:pt x="13509" y="0"/>
                      <a:pt x="15876" y="2609"/>
                      <a:pt x="15629" y="6754"/>
                    </a:cubicBezTo>
                    <a:close/>
                  </a:path>
                </a:pathLst>
              </a:custGeom>
              <a:solidFill>
                <a:srgbClr val="000000">
                  <a:alpha val="145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8" name="Google Shape;469;p44">
                <a:extLst>
                  <a:ext uri="{FF2B5EF4-FFF2-40B4-BE49-F238E27FC236}">
                    <a16:creationId xmlns:a16="http://schemas.microsoft.com/office/drawing/2014/main" xmlns="" id="{29975449-35A3-EE7B-0E57-86A3DDF43B51}"/>
                  </a:ext>
                </a:extLst>
              </p:cNvPr>
              <p:cNvSpPr/>
              <p:nvPr/>
            </p:nvSpPr>
            <p:spPr>
              <a:xfrm rot="480708">
                <a:off x="7178291" y="1927083"/>
                <a:ext cx="267937" cy="103479"/>
              </a:xfrm>
              <a:custGeom>
                <a:avLst/>
                <a:gdLst/>
                <a:ahLst/>
                <a:cxnLst/>
                <a:rect l="l" t="t" r="r" b="b"/>
                <a:pathLst>
                  <a:path w="12224" h="4721" extrusionOk="0">
                    <a:moveTo>
                      <a:pt x="12224" y="4721"/>
                    </a:moveTo>
                    <a:lnTo>
                      <a:pt x="12091" y="4682"/>
                    </a:lnTo>
                    <a:cubicBezTo>
                      <a:pt x="12017" y="4660"/>
                      <a:pt x="4652" y="2504"/>
                      <a:pt x="36" y="3363"/>
                    </a:cubicBezTo>
                    <a:lnTo>
                      <a:pt x="0" y="3172"/>
                    </a:lnTo>
                    <a:cubicBezTo>
                      <a:pt x="4316" y="2368"/>
                      <a:pt x="10985" y="4166"/>
                      <a:pt x="12012" y="4456"/>
                    </a:cubicBezTo>
                    <a:cubicBezTo>
                      <a:pt x="11823" y="1994"/>
                      <a:pt x="10405" y="140"/>
                      <a:pt x="10391" y="121"/>
                    </a:cubicBezTo>
                    <a:lnTo>
                      <a:pt x="10545" y="0"/>
                    </a:lnTo>
                    <a:cubicBezTo>
                      <a:pt x="10561" y="21"/>
                      <a:pt x="12068" y="1993"/>
                      <a:pt x="12216" y="4582"/>
                    </a:cubicBezTo>
                    <a:close/>
                  </a:path>
                </a:pathLst>
              </a:custGeom>
              <a:solidFill>
                <a:srgbClr val="000000">
                  <a:alpha val="145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9" name="Google Shape;470;p44">
                <a:extLst>
                  <a:ext uri="{FF2B5EF4-FFF2-40B4-BE49-F238E27FC236}">
                    <a16:creationId xmlns:a16="http://schemas.microsoft.com/office/drawing/2014/main" xmlns="" id="{73DBE9FE-FB9A-E4E0-EEB8-ED68ACA9DE91}"/>
                  </a:ext>
                </a:extLst>
              </p:cNvPr>
              <p:cNvSpPr/>
              <p:nvPr/>
            </p:nvSpPr>
            <p:spPr>
              <a:xfrm rot="480708">
                <a:off x="7193215" y="1928268"/>
                <a:ext cx="251892" cy="101792"/>
              </a:xfrm>
              <a:custGeom>
                <a:avLst/>
                <a:gdLst/>
                <a:ahLst/>
                <a:cxnLst/>
                <a:rect l="l" t="t" r="r" b="b"/>
                <a:pathLst>
                  <a:path w="11492" h="4644" extrusionOk="0">
                    <a:moveTo>
                      <a:pt x="9789" y="0"/>
                    </a:moveTo>
                    <a:cubicBezTo>
                      <a:pt x="9753" y="0"/>
                      <a:pt x="9719" y="44"/>
                      <a:pt x="9750" y="82"/>
                    </a:cubicBezTo>
                    <a:cubicBezTo>
                      <a:pt x="9751" y="83"/>
                      <a:pt x="9934" y="320"/>
                      <a:pt x="10174" y="730"/>
                    </a:cubicBezTo>
                    <a:cubicBezTo>
                      <a:pt x="10183" y="745"/>
                      <a:pt x="10199" y="754"/>
                      <a:pt x="10216" y="754"/>
                    </a:cubicBezTo>
                    <a:cubicBezTo>
                      <a:pt x="10225" y="754"/>
                      <a:pt x="10234" y="752"/>
                      <a:pt x="10242" y="748"/>
                    </a:cubicBezTo>
                    <a:cubicBezTo>
                      <a:pt x="10264" y="734"/>
                      <a:pt x="10272" y="703"/>
                      <a:pt x="10258" y="681"/>
                    </a:cubicBezTo>
                    <a:cubicBezTo>
                      <a:pt x="10015" y="265"/>
                      <a:pt x="9829" y="23"/>
                      <a:pt x="9826" y="21"/>
                    </a:cubicBezTo>
                    <a:cubicBezTo>
                      <a:pt x="9816" y="6"/>
                      <a:pt x="9802" y="0"/>
                      <a:pt x="9789" y="0"/>
                    </a:cubicBezTo>
                    <a:close/>
                    <a:moveTo>
                      <a:pt x="10585" y="1346"/>
                    </a:moveTo>
                    <a:cubicBezTo>
                      <a:pt x="10553" y="1346"/>
                      <a:pt x="10521" y="1378"/>
                      <a:pt x="10539" y="1417"/>
                    </a:cubicBezTo>
                    <a:cubicBezTo>
                      <a:pt x="10652" y="1650"/>
                      <a:pt x="10755" y="1890"/>
                      <a:pt x="10847" y="2128"/>
                    </a:cubicBezTo>
                    <a:cubicBezTo>
                      <a:pt x="10853" y="2147"/>
                      <a:pt x="10872" y="2160"/>
                      <a:pt x="10893" y="2160"/>
                    </a:cubicBezTo>
                    <a:cubicBezTo>
                      <a:pt x="10898" y="2160"/>
                      <a:pt x="10904" y="2160"/>
                      <a:pt x="10910" y="2158"/>
                    </a:cubicBezTo>
                    <a:cubicBezTo>
                      <a:pt x="10934" y="2149"/>
                      <a:pt x="10947" y="2120"/>
                      <a:pt x="10938" y="2094"/>
                    </a:cubicBezTo>
                    <a:cubicBezTo>
                      <a:pt x="10846" y="1854"/>
                      <a:pt x="10741" y="1612"/>
                      <a:pt x="10627" y="1374"/>
                    </a:cubicBezTo>
                    <a:cubicBezTo>
                      <a:pt x="10617" y="1354"/>
                      <a:pt x="10601" y="1346"/>
                      <a:pt x="10585" y="1346"/>
                    </a:cubicBezTo>
                    <a:close/>
                    <a:moveTo>
                      <a:pt x="1826" y="3004"/>
                    </a:moveTo>
                    <a:cubicBezTo>
                      <a:pt x="1759" y="3004"/>
                      <a:pt x="1692" y="3004"/>
                      <a:pt x="1625" y="3005"/>
                    </a:cubicBezTo>
                    <a:cubicBezTo>
                      <a:pt x="1561" y="3005"/>
                      <a:pt x="1561" y="3102"/>
                      <a:pt x="1625" y="3102"/>
                    </a:cubicBezTo>
                    <a:cubicBezTo>
                      <a:pt x="1703" y="3102"/>
                      <a:pt x="1781" y="3101"/>
                      <a:pt x="1859" y="3101"/>
                    </a:cubicBezTo>
                    <a:cubicBezTo>
                      <a:pt x="2040" y="3101"/>
                      <a:pt x="2221" y="3103"/>
                      <a:pt x="2404" y="3109"/>
                    </a:cubicBezTo>
                    <a:lnTo>
                      <a:pt x="2407" y="3109"/>
                    </a:lnTo>
                    <a:cubicBezTo>
                      <a:pt x="2467" y="3106"/>
                      <a:pt x="2469" y="3015"/>
                      <a:pt x="2408" y="3011"/>
                    </a:cubicBezTo>
                    <a:cubicBezTo>
                      <a:pt x="2213" y="3006"/>
                      <a:pt x="2019" y="3004"/>
                      <a:pt x="1826" y="3004"/>
                    </a:cubicBezTo>
                    <a:close/>
                    <a:moveTo>
                      <a:pt x="844" y="3033"/>
                    </a:moveTo>
                    <a:cubicBezTo>
                      <a:pt x="843" y="3033"/>
                      <a:pt x="842" y="3033"/>
                      <a:pt x="841" y="3033"/>
                    </a:cubicBezTo>
                    <a:cubicBezTo>
                      <a:pt x="571" y="3048"/>
                      <a:pt x="309" y="3071"/>
                      <a:pt x="61" y="3100"/>
                    </a:cubicBezTo>
                    <a:cubicBezTo>
                      <a:pt x="0" y="3107"/>
                      <a:pt x="5" y="3197"/>
                      <a:pt x="67" y="3197"/>
                    </a:cubicBezTo>
                    <a:lnTo>
                      <a:pt x="72" y="3197"/>
                    </a:lnTo>
                    <a:cubicBezTo>
                      <a:pt x="319" y="3168"/>
                      <a:pt x="579" y="3145"/>
                      <a:pt x="848" y="3130"/>
                    </a:cubicBezTo>
                    <a:cubicBezTo>
                      <a:pt x="874" y="3128"/>
                      <a:pt x="894" y="3105"/>
                      <a:pt x="893" y="3078"/>
                    </a:cubicBezTo>
                    <a:cubicBezTo>
                      <a:pt x="891" y="3053"/>
                      <a:pt x="869" y="3033"/>
                      <a:pt x="844" y="3033"/>
                    </a:cubicBezTo>
                    <a:close/>
                    <a:moveTo>
                      <a:pt x="3184" y="3045"/>
                    </a:moveTo>
                    <a:cubicBezTo>
                      <a:pt x="3159" y="3045"/>
                      <a:pt x="3137" y="3066"/>
                      <a:pt x="3137" y="3091"/>
                    </a:cubicBezTo>
                    <a:cubicBezTo>
                      <a:pt x="3135" y="3119"/>
                      <a:pt x="3156" y="3142"/>
                      <a:pt x="3183" y="3143"/>
                    </a:cubicBezTo>
                    <a:cubicBezTo>
                      <a:pt x="3435" y="3158"/>
                      <a:pt x="3697" y="3177"/>
                      <a:pt x="3961" y="3201"/>
                    </a:cubicBezTo>
                    <a:lnTo>
                      <a:pt x="3965" y="3201"/>
                    </a:lnTo>
                    <a:cubicBezTo>
                      <a:pt x="4028" y="3201"/>
                      <a:pt x="4032" y="3109"/>
                      <a:pt x="3970" y="3104"/>
                    </a:cubicBezTo>
                    <a:cubicBezTo>
                      <a:pt x="3705" y="3081"/>
                      <a:pt x="3441" y="3061"/>
                      <a:pt x="3188" y="3045"/>
                    </a:cubicBezTo>
                    <a:cubicBezTo>
                      <a:pt x="3187" y="3045"/>
                      <a:pt x="3185" y="3045"/>
                      <a:pt x="3184" y="3045"/>
                    </a:cubicBezTo>
                    <a:close/>
                    <a:moveTo>
                      <a:pt x="4739" y="3183"/>
                    </a:moveTo>
                    <a:cubicBezTo>
                      <a:pt x="4715" y="3183"/>
                      <a:pt x="4694" y="3201"/>
                      <a:pt x="4693" y="3227"/>
                    </a:cubicBezTo>
                    <a:cubicBezTo>
                      <a:pt x="4689" y="3253"/>
                      <a:pt x="4708" y="3277"/>
                      <a:pt x="4735" y="3280"/>
                    </a:cubicBezTo>
                    <a:cubicBezTo>
                      <a:pt x="4994" y="3310"/>
                      <a:pt x="5254" y="3343"/>
                      <a:pt x="5510" y="3378"/>
                    </a:cubicBezTo>
                    <a:lnTo>
                      <a:pt x="5515" y="3378"/>
                    </a:lnTo>
                    <a:cubicBezTo>
                      <a:pt x="5515" y="3378"/>
                      <a:pt x="5516" y="3379"/>
                      <a:pt x="5516" y="3379"/>
                    </a:cubicBezTo>
                    <a:cubicBezTo>
                      <a:pt x="5578" y="3379"/>
                      <a:pt x="5584" y="3289"/>
                      <a:pt x="5522" y="3281"/>
                    </a:cubicBezTo>
                    <a:cubicBezTo>
                      <a:pt x="5267" y="3247"/>
                      <a:pt x="5006" y="3213"/>
                      <a:pt x="4746" y="3183"/>
                    </a:cubicBezTo>
                    <a:cubicBezTo>
                      <a:pt x="4744" y="3183"/>
                      <a:pt x="4741" y="3183"/>
                      <a:pt x="4739" y="3183"/>
                    </a:cubicBezTo>
                    <a:close/>
                    <a:moveTo>
                      <a:pt x="6289" y="3397"/>
                    </a:moveTo>
                    <a:cubicBezTo>
                      <a:pt x="6265" y="3397"/>
                      <a:pt x="6244" y="3414"/>
                      <a:pt x="6241" y="3438"/>
                    </a:cubicBezTo>
                    <a:cubicBezTo>
                      <a:pt x="6235" y="3465"/>
                      <a:pt x="6254" y="3489"/>
                      <a:pt x="6281" y="3494"/>
                    </a:cubicBezTo>
                    <a:cubicBezTo>
                      <a:pt x="6542" y="3534"/>
                      <a:pt x="6799" y="3579"/>
                      <a:pt x="7050" y="3623"/>
                    </a:cubicBezTo>
                    <a:lnTo>
                      <a:pt x="7059" y="3623"/>
                    </a:lnTo>
                    <a:lnTo>
                      <a:pt x="7059" y="3624"/>
                    </a:lnTo>
                    <a:cubicBezTo>
                      <a:pt x="7118" y="3623"/>
                      <a:pt x="7126" y="3538"/>
                      <a:pt x="7068" y="3527"/>
                    </a:cubicBezTo>
                    <a:cubicBezTo>
                      <a:pt x="6816" y="3481"/>
                      <a:pt x="6558" y="3438"/>
                      <a:pt x="6296" y="3397"/>
                    </a:cubicBezTo>
                    <a:cubicBezTo>
                      <a:pt x="6294" y="3397"/>
                      <a:pt x="6291" y="3397"/>
                      <a:pt x="6289" y="3397"/>
                    </a:cubicBezTo>
                    <a:close/>
                    <a:moveTo>
                      <a:pt x="11141" y="2801"/>
                    </a:moveTo>
                    <a:cubicBezTo>
                      <a:pt x="11111" y="2801"/>
                      <a:pt x="11081" y="2827"/>
                      <a:pt x="11094" y="2866"/>
                    </a:cubicBezTo>
                    <a:cubicBezTo>
                      <a:pt x="11166" y="3118"/>
                      <a:pt x="11226" y="3371"/>
                      <a:pt x="11273" y="3620"/>
                    </a:cubicBezTo>
                    <a:cubicBezTo>
                      <a:pt x="11276" y="3643"/>
                      <a:pt x="11297" y="3660"/>
                      <a:pt x="11319" y="3660"/>
                    </a:cubicBezTo>
                    <a:lnTo>
                      <a:pt x="11330" y="3660"/>
                    </a:lnTo>
                    <a:cubicBezTo>
                      <a:pt x="11356" y="3655"/>
                      <a:pt x="11374" y="3629"/>
                      <a:pt x="11369" y="3603"/>
                    </a:cubicBezTo>
                    <a:cubicBezTo>
                      <a:pt x="11321" y="3351"/>
                      <a:pt x="11260" y="3094"/>
                      <a:pt x="11188" y="2839"/>
                    </a:cubicBezTo>
                    <a:cubicBezTo>
                      <a:pt x="11181" y="2813"/>
                      <a:pt x="11161" y="2801"/>
                      <a:pt x="11141" y="2801"/>
                    </a:cubicBezTo>
                    <a:close/>
                    <a:moveTo>
                      <a:pt x="7831" y="3670"/>
                    </a:moveTo>
                    <a:cubicBezTo>
                      <a:pt x="7777" y="3670"/>
                      <a:pt x="7763" y="3747"/>
                      <a:pt x="7816" y="3765"/>
                    </a:cubicBezTo>
                    <a:cubicBezTo>
                      <a:pt x="8081" y="3817"/>
                      <a:pt x="8337" y="3870"/>
                      <a:pt x="8581" y="3922"/>
                    </a:cubicBezTo>
                    <a:cubicBezTo>
                      <a:pt x="8585" y="3922"/>
                      <a:pt x="8589" y="3923"/>
                      <a:pt x="8591" y="3923"/>
                    </a:cubicBezTo>
                    <a:cubicBezTo>
                      <a:pt x="8650" y="3923"/>
                      <a:pt x="8658" y="3840"/>
                      <a:pt x="8601" y="3827"/>
                    </a:cubicBezTo>
                    <a:cubicBezTo>
                      <a:pt x="8357" y="3775"/>
                      <a:pt x="8101" y="3722"/>
                      <a:pt x="7835" y="3670"/>
                    </a:cubicBezTo>
                    <a:cubicBezTo>
                      <a:pt x="7834" y="3670"/>
                      <a:pt x="7833" y="3670"/>
                      <a:pt x="7831" y="3670"/>
                    </a:cubicBezTo>
                    <a:close/>
                    <a:moveTo>
                      <a:pt x="9354" y="3995"/>
                    </a:moveTo>
                    <a:cubicBezTo>
                      <a:pt x="9332" y="3995"/>
                      <a:pt x="9312" y="4011"/>
                      <a:pt x="9307" y="4033"/>
                    </a:cubicBezTo>
                    <a:cubicBezTo>
                      <a:pt x="9301" y="4059"/>
                      <a:pt x="9317" y="4085"/>
                      <a:pt x="9344" y="4092"/>
                    </a:cubicBezTo>
                    <a:cubicBezTo>
                      <a:pt x="9618" y="4155"/>
                      <a:pt x="9873" y="4216"/>
                      <a:pt x="10102" y="4273"/>
                    </a:cubicBezTo>
                    <a:cubicBezTo>
                      <a:pt x="10106" y="4274"/>
                      <a:pt x="10110" y="4274"/>
                      <a:pt x="10114" y="4274"/>
                    </a:cubicBezTo>
                    <a:cubicBezTo>
                      <a:pt x="10172" y="4274"/>
                      <a:pt x="10182" y="4192"/>
                      <a:pt x="10126" y="4178"/>
                    </a:cubicBezTo>
                    <a:cubicBezTo>
                      <a:pt x="9896" y="4121"/>
                      <a:pt x="9641" y="4060"/>
                      <a:pt x="9365" y="3997"/>
                    </a:cubicBezTo>
                    <a:cubicBezTo>
                      <a:pt x="9361" y="3996"/>
                      <a:pt x="9357" y="3995"/>
                      <a:pt x="9354" y="3995"/>
                    </a:cubicBezTo>
                    <a:close/>
                    <a:moveTo>
                      <a:pt x="11426" y="4335"/>
                    </a:moveTo>
                    <a:cubicBezTo>
                      <a:pt x="11400" y="4335"/>
                      <a:pt x="11374" y="4354"/>
                      <a:pt x="11376" y="4388"/>
                    </a:cubicBezTo>
                    <a:cubicBezTo>
                      <a:pt x="11380" y="4428"/>
                      <a:pt x="11383" y="4470"/>
                      <a:pt x="11385" y="4512"/>
                    </a:cubicBezTo>
                    <a:cubicBezTo>
                      <a:pt x="11298" y="4487"/>
                      <a:pt x="11127" y="4437"/>
                      <a:pt x="10885" y="4373"/>
                    </a:cubicBezTo>
                    <a:cubicBezTo>
                      <a:pt x="10881" y="4372"/>
                      <a:pt x="10877" y="4371"/>
                      <a:pt x="10873" y="4371"/>
                    </a:cubicBezTo>
                    <a:cubicBezTo>
                      <a:pt x="10851" y="4371"/>
                      <a:pt x="10831" y="4386"/>
                      <a:pt x="10824" y="4408"/>
                    </a:cubicBezTo>
                    <a:cubicBezTo>
                      <a:pt x="10818" y="4434"/>
                      <a:pt x="10833" y="4460"/>
                      <a:pt x="10860" y="4468"/>
                    </a:cubicBezTo>
                    <a:cubicBezTo>
                      <a:pt x="11221" y="4564"/>
                      <a:pt x="11425" y="4625"/>
                      <a:pt x="11425" y="4625"/>
                    </a:cubicBezTo>
                    <a:lnTo>
                      <a:pt x="11492" y="4644"/>
                    </a:lnTo>
                    <a:lnTo>
                      <a:pt x="11488" y="4575"/>
                    </a:lnTo>
                    <a:cubicBezTo>
                      <a:pt x="11484" y="4510"/>
                      <a:pt x="11479" y="4445"/>
                      <a:pt x="11474" y="4380"/>
                    </a:cubicBezTo>
                    <a:cubicBezTo>
                      <a:pt x="11472" y="4349"/>
                      <a:pt x="11449" y="4335"/>
                      <a:pt x="11426" y="4335"/>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0" name="Google Shape;471;p44">
                <a:extLst>
                  <a:ext uri="{FF2B5EF4-FFF2-40B4-BE49-F238E27FC236}">
                    <a16:creationId xmlns:a16="http://schemas.microsoft.com/office/drawing/2014/main" xmlns="" id="{AE78A43D-5DA7-1E1C-D402-865C96078AD3}"/>
                  </a:ext>
                </a:extLst>
              </p:cNvPr>
              <p:cNvSpPr/>
              <p:nvPr/>
            </p:nvSpPr>
            <p:spPr>
              <a:xfrm rot="480708">
                <a:off x="6844549" y="3079085"/>
                <a:ext cx="138966" cy="600316"/>
              </a:xfrm>
              <a:custGeom>
                <a:avLst/>
                <a:gdLst/>
                <a:ahLst/>
                <a:cxnLst/>
                <a:rect l="l" t="t" r="r" b="b"/>
                <a:pathLst>
                  <a:path w="6340" h="27388" extrusionOk="0">
                    <a:moveTo>
                      <a:pt x="758" y="1"/>
                    </a:moveTo>
                    <a:cubicBezTo>
                      <a:pt x="758" y="1"/>
                      <a:pt x="1" y="17164"/>
                      <a:pt x="2106" y="27388"/>
                    </a:cubicBezTo>
                    <a:lnTo>
                      <a:pt x="6340" y="27388"/>
                    </a:lnTo>
                    <a:cubicBezTo>
                      <a:pt x="6340" y="27388"/>
                      <a:pt x="5584" y="12626"/>
                      <a:pt x="5612" y="1"/>
                    </a:cubicBezTo>
                    <a:close/>
                  </a:path>
                </a:pathLst>
              </a:custGeom>
              <a:solidFill>
                <a:srgbClr val="E3274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1" name="Google Shape;472;p44">
                <a:extLst>
                  <a:ext uri="{FF2B5EF4-FFF2-40B4-BE49-F238E27FC236}">
                    <a16:creationId xmlns:a16="http://schemas.microsoft.com/office/drawing/2014/main" xmlns="" id="{4853E14E-A954-2D0D-FB8B-09AB1C76A76D}"/>
                  </a:ext>
                </a:extLst>
              </p:cNvPr>
              <p:cNvSpPr/>
              <p:nvPr/>
            </p:nvSpPr>
            <p:spPr>
              <a:xfrm rot="480708">
                <a:off x="6908286" y="2989524"/>
                <a:ext cx="110932" cy="109025"/>
              </a:xfrm>
              <a:custGeom>
                <a:avLst/>
                <a:gdLst/>
                <a:ahLst/>
                <a:cxnLst/>
                <a:rect l="l" t="t" r="r" b="b"/>
                <a:pathLst>
                  <a:path w="5061" h="4974" extrusionOk="0">
                    <a:moveTo>
                      <a:pt x="5060" y="386"/>
                    </a:moveTo>
                    <a:cubicBezTo>
                      <a:pt x="5060" y="386"/>
                      <a:pt x="2273" y="1"/>
                      <a:pt x="0" y="386"/>
                    </a:cubicBezTo>
                    <a:lnTo>
                      <a:pt x="4" y="4254"/>
                    </a:lnTo>
                    <a:lnTo>
                      <a:pt x="4820" y="4973"/>
                    </a:lnTo>
                    <a:close/>
                  </a:path>
                </a:pathLst>
              </a:custGeom>
              <a:solidFill>
                <a:srgbClr val="FF78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2" name="Google Shape;473;p44">
                <a:extLst>
                  <a:ext uri="{FF2B5EF4-FFF2-40B4-BE49-F238E27FC236}">
                    <a16:creationId xmlns:a16="http://schemas.microsoft.com/office/drawing/2014/main" xmlns="" id="{66783B91-371E-699D-4F7D-8F1CEA54F860}"/>
                  </a:ext>
                </a:extLst>
              </p:cNvPr>
              <p:cNvSpPr/>
              <p:nvPr/>
            </p:nvSpPr>
            <p:spPr>
              <a:xfrm rot="480708">
                <a:off x="6877990" y="3082668"/>
                <a:ext cx="112598" cy="353268"/>
              </a:xfrm>
              <a:custGeom>
                <a:avLst/>
                <a:gdLst/>
                <a:ahLst/>
                <a:cxnLst/>
                <a:rect l="l" t="t" r="r" b="b"/>
                <a:pathLst>
                  <a:path w="5137" h="16117" extrusionOk="0">
                    <a:moveTo>
                      <a:pt x="0" y="0"/>
                    </a:moveTo>
                    <a:cubicBezTo>
                      <a:pt x="0" y="0"/>
                      <a:pt x="2350" y="670"/>
                      <a:pt x="3486" y="3657"/>
                    </a:cubicBezTo>
                    <a:cubicBezTo>
                      <a:pt x="4622" y="6642"/>
                      <a:pt x="5136" y="16116"/>
                      <a:pt x="5136" y="16116"/>
                    </a:cubicBezTo>
                    <a:cubicBezTo>
                      <a:pt x="5136" y="16116"/>
                      <a:pt x="4763" y="5235"/>
                      <a:pt x="4820" y="631"/>
                    </a:cubicBezTo>
                    <a:close/>
                  </a:path>
                </a:pathLst>
              </a:custGeom>
              <a:solidFill>
                <a:srgbClr val="D791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3" name="Google Shape;474;p44">
                <a:extLst>
                  <a:ext uri="{FF2B5EF4-FFF2-40B4-BE49-F238E27FC236}">
                    <a16:creationId xmlns:a16="http://schemas.microsoft.com/office/drawing/2014/main" xmlns="" id="{B5F08F9B-9705-7054-DC77-9E5562E3C447}"/>
                  </a:ext>
                </a:extLst>
              </p:cNvPr>
              <p:cNvSpPr/>
              <p:nvPr/>
            </p:nvSpPr>
            <p:spPr>
              <a:xfrm rot="480708">
                <a:off x="8408413" y="3299284"/>
                <a:ext cx="138944" cy="600316"/>
              </a:xfrm>
              <a:custGeom>
                <a:avLst/>
                <a:gdLst/>
                <a:ahLst/>
                <a:cxnLst/>
                <a:rect l="l" t="t" r="r" b="b"/>
                <a:pathLst>
                  <a:path w="6339" h="27388" extrusionOk="0">
                    <a:moveTo>
                      <a:pt x="5581" y="1"/>
                    </a:moveTo>
                    <a:cubicBezTo>
                      <a:pt x="5581" y="1"/>
                      <a:pt x="6339" y="17164"/>
                      <a:pt x="4235" y="27388"/>
                    </a:cubicBezTo>
                    <a:lnTo>
                      <a:pt x="1" y="27388"/>
                    </a:lnTo>
                    <a:cubicBezTo>
                      <a:pt x="1" y="27388"/>
                      <a:pt x="756" y="12626"/>
                      <a:pt x="729" y="1"/>
                    </a:cubicBezTo>
                    <a:close/>
                  </a:path>
                </a:pathLst>
              </a:custGeom>
              <a:solidFill>
                <a:srgbClr val="E3274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4" name="Google Shape;475;p44">
                <a:extLst>
                  <a:ext uri="{FF2B5EF4-FFF2-40B4-BE49-F238E27FC236}">
                    <a16:creationId xmlns:a16="http://schemas.microsoft.com/office/drawing/2014/main" xmlns="" id="{9713FDD0-702A-E5FA-CB5E-21078C80B70B}"/>
                  </a:ext>
                </a:extLst>
              </p:cNvPr>
              <p:cNvSpPr/>
              <p:nvPr/>
            </p:nvSpPr>
            <p:spPr>
              <a:xfrm rot="480708">
                <a:off x="8467166" y="3209222"/>
                <a:ext cx="113759" cy="109025"/>
              </a:xfrm>
              <a:custGeom>
                <a:avLst/>
                <a:gdLst/>
                <a:ahLst/>
                <a:cxnLst/>
                <a:rect l="l" t="t" r="r" b="b"/>
                <a:pathLst>
                  <a:path w="5190" h="4974" extrusionOk="0">
                    <a:moveTo>
                      <a:pt x="0" y="386"/>
                    </a:moveTo>
                    <a:cubicBezTo>
                      <a:pt x="0" y="386"/>
                      <a:pt x="2917" y="1"/>
                      <a:pt x="5189" y="386"/>
                    </a:cubicBezTo>
                    <a:lnTo>
                      <a:pt x="5056" y="4254"/>
                    </a:lnTo>
                    <a:lnTo>
                      <a:pt x="241" y="4973"/>
                    </a:lnTo>
                    <a:close/>
                  </a:path>
                </a:pathLst>
              </a:custGeom>
              <a:solidFill>
                <a:srgbClr val="FF78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5" name="Google Shape;476;p44">
                <a:extLst>
                  <a:ext uri="{FF2B5EF4-FFF2-40B4-BE49-F238E27FC236}">
                    <a16:creationId xmlns:a16="http://schemas.microsoft.com/office/drawing/2014/main" xmlns="" id="{0502792E-68AF-7FE8-F171-441868ED4AE4}"/>
                  </a:ext>
                </a:extLst>
              </p:cNvPr>
              <p:cNvSpPr/>
              <p:nvPr/>
            </p:nvSpPr>
            <p:spPr>
              <a:xfrm rot="480708">
                <a:off x="8435234" y="3301936"/>
                <a:ext cx="112598" cy="353268"/>
              </a:xfrm>
              <a:custGeom>
                <a:avLst/>
                <a:gdLst/>
                <a:ahLst/>
                <a:cxnLst/>
                <a:rect l="l" t="t" r="r" b="b"/>
                <a:pathLst>
                  <a:path w="5137" h="16117" extrusionOk="0">
                    <a:moveTo>
                      <a:pt x="5136" y="0"/>
                    </a:moveTo>
                    <a:cubicBezTo>
                      <a:pt x="5136" y="0"/>
                      <a:pt x="2787" y="670"/>
                      <a:pt x="1650" y="3657"/>
                    </a:cubicBezTo>
                    <a:cubicBezTo>
                      <a:pt x="514" y="6642"/>
                      <a:pt x="0" y="16116"/>
                      <a:pt x="0" y="16116"/>
                    </a:cubicBezTo>
                    <a:cubicBezTo>
                      <a:pt x="0" y="16116"/>
                      <a:pt x="374" y="5235"/>
                      <a:pt x="317" y="631"/>
                    </a:cubicBezTo>
                    <a:close/>
                  </a:path>
                </a:pathLst>
              </a:custGeom>
              <a:solidFill>
                <a:srgbClr val="D791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6" name="Google Shape;477;p44">
                <a:extLst>
                  <a:ext uri="{FF2B5EF4-FFF2-40B4-BE49-F238E27FC236}">
                    <a16:creationId xmlns:a16="http://schemas.microsoft.com/office/drawing/2014/main" xmlns="" id="{E6C772CA-4840-2C73-ACB7-E5C8367C3447}"/>
                  </a:ext>
                </a:extLst>
              </p:cNvPr>
              <p:cNvSpPr/>
              <p:nvPr/>
            </p:nvSpPr>
            <p:spPr>
              <a:xfrm rot="480708">
                <a:off x="7703092" y="1834184"/>
                <a:ext cx="414400" cy="108017"/>
              </a:xfrm>
              <a:custGeom>
                <a:avLst/>
                <a:gdLst/>
                <a:ahLst/>
                <a:cxnLst/>
                <a:rect l="l" t="t" r="r" b="b"/>
                <a:pathLst>
                  <a:path w="18906" h="4928" extrusionOk="0">
                    <a:moveTo>
                      <a:pt x="1" y="4927"/>
                    </a:moveTo>
                    <a:cubicBezTo>
                      <a:pt x="1" y="4927"/>
                      <a:pt x="9248" y="1177"/>
                      <a:pt x="18905" y="4276"/>
                    </a:cubicBezTo>
                    <a:cubicBezTo>
                      <a:pt x="18905" y="4276"/>
                      <a:pt x="14940" y="541"/>
                      <a:pt x="9770" y="2"/>
                    </a:cubicBezTo>
                    <a:cubicBezTo>
                      <a:pt x="9770" y="0"/>
                      <a:pt x="3561" y="1054"/>
                      <a:pt x="1" y="4927"/>
                    </a:cubicBezTo>
                    <a:close/>
                  </a:path>
                </a:pathLst>
              </a:custGeom>
              <a:solidFill>
                <a:srgbClr val="D791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7" name="Google Shape;478;p44">
                <a:extLst>
                  <a:ext uri="{FF2B5EF4-FFF2-40B4-BE49-F238E27FC236}">
                    <a16:creationId xmlns:a16="http://schemas.microsoft.com/office/drawing/2014/main" xmlns="" id="{6176DD21-0382-B5F0-0B13-11EB69D2166E}"/>
                  </a:ext>
                </a:extLst>
              </p:cNvPr>
              <p:cNvSpPr/>
              <p:nvPr/>
            </p:nvSpPr>
            <p:spPr>
              <a:xfrm rot="480708">
                <a:off x="7564926" y="1810500"/>
                <a:ext cx="339218" cy="318723"/>
              </a:xfrm>
              <a:custGeom>
                <a:avLst/>
                <a:gdLst/>
                <a:ahLst/>
                <a:cxnLst/>
                <a:rect l="l" t="t" r="r" b="b"/>
                <a:pathLst>
                  <a:path w="15476" h="14541" extrusionOk="0">
                    <a:moveTo>
                      <a:pt x="1" y="14541"/>
                    </a:moveTo>
                    <a:cubicBezTo>
                      <a:pt x="1" y="14541"/>
                      <a:pt x="3328" y="5665"/>
                      <a:pt x="8491" y="2588"/>
                    </a:cubicBezTo>
                    <a:cubicBezTo>
                      <a:pt x="8491" y="2588"/>
                      <a:pt x="10806" y="1049"/>
                      <a:pt x="15476" y="1"/>
                    </a:cubicBezTo>
                    <a:cubicBezTo>
                      <a:pt x="15476" y="1"/>
                      <a:pt x="8075" y="1"/>
                      <a:pt x="9414" y="11336"/>
                    </a:cubicBezTo>
                    <a:cubicBezTo>
                      <a:pt x="9414" y="11335"/>
                      <a:pt x="4455" y="12296"/>
                      <a:pt x="1" y="14541"/>
                    </a:cubicBezTo>
                    <a:close/>
                  </a:path>
                </a:pathLst>
              </a:custGeom>
              <a:solidFill>
                <a:srgbClr val="D791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8" name="Google Shape;479;p44">
                <a:extLst>
                  <a:ext uri="{FF2B5EF4-FFF2-40B4-BE49-F238E27FC236}">
                    <a16:creationId xmlns:a16="http://schemas.microsoft.com/office/drawing/2014/main" xmlns="" id="{44A0843D-10D8-EF4A-76E8-0D2523EB4B31}"/>
                  </a:ext>
                </a:extLst>
              </p:cNvPr>
              <p:cNvSpPr/>
              <p:nvPr/>
            </p:nvSpPr>
            <p:spPr>
              <a:xfrm rot="480708">
                <a:off x="7900805" y="1857794"/>
                <a:ext cx="339218" cy="318723"/>
              </a:xfrm>
              <a:custGeom>
                <a:avLst/>
                <a:gdLst/>
                <a:ahLst/>
                <a:cxnLst/>
                <a:rect l="l" t="t" r="r" b="b"/>
                <a:pathLst>
                  <a:path w="15476" h="14541" extrusionOk="0">
                    <a:moveTo>
                      <a:pt x="15476" y="14541"/>
                    </a:moveTo>
                    <a:cubicBezTo>
                      <a:pt x="15476" y="14541"/>
                      <a:pt x="12148" y="5665"/>
                      <a:pt x="6986" y="2588"/>
                    </a:cubicBezTo>
                    <a:cubicBezTo>
                      <a:pt x="6986" y="2588"/>
                      <a:pt x="4671" y="1049"/>
                      <a:pt x="1" y="1"/>
                    </a:cubicBezTo>
                    <a:cubicBezTo>
                      <a:pt x="1" y="1"/>
                      <a:pt x="7738" y="350"/>
                      <a:pt x="6061" y="11336"/>
                    </a:cubicBezTo>
                    <a:cubicBezTo>
                      <a:pt x="6061" y="11335"/>
                      <a:pt x="11021" y="12296"/>
                      <a:pt x="15476" y="14541"/>
                    </a:cubicBezTo>
                    <a:close/>
                  </a:path>
                </a:pathLst>
              </a:custGeom>
              <a:solidFill>
                <a:srgbClr val="D791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9" name="Google Shape;480;p44">
                <a:extLst>
                  <a:ext uri="{FF2B5EF4-FFF2-40B4-BE49-F238E27FC236}">
                    <a16:creationId xmlns:a16="http://schemas.microsoft.com/office/drawing/2014/main" xmlns="" id="{148C0D48-B0C8-05CF-198A-C6B26CFF90C3}"/>
                  </a:ext>
                </a:extLst>
              </p:cNvPr>
              <p:cNvSpPr/>
              <p:nvPr/>
            </p:nvSpPr>
            <p:spPr>
              <a:xfrm rot="480708">
                <a:off x="7718864" y="1835005"/>
                <a:ext cx="384656" cy="248495"/>
              </a:xfrm>
              <a:custGeom>
                <a:avLst/>
                <a:gdLst/>
                <a:ahLst/>
                <a:cxnLst/>
                <a:rect l="l" t="t" r="r" b="b"/>
                <a:pathLst>
                  <a:path w="17549" h="11337" extrusionOk="0">
                    <a:moveTo>
                      <a:pt x="2537" y="11336"/>
                    </a:moveTo>
                    <a:lnTo>
                      <a:pt x="2937" y="11336"/>
                    </a:lnTo>
                    <a:cubicBezTo>
                      <a:pt x="2937" y="11336"/>
                      <a:pt x="1382" y="444"/>
                      <a:pt x="8599" y="444"/>
                    </a:cubicBezTo>
                    <a:cubicBezTo>
                      <a:pt x="15816" y="444"/>
                      <a:pt x="14243" y="11012"/>
                      <a:pt x="14243" y="11012"/>
                    </a:cubicBezTo>
                    <a:lnTo>
                      <a:pt x="14659" y="11336"/>
                    </a:lnTo>
                    <a:cubicBezTo>
                      <a:pt x="14659" y="11336"/>
                      <a:pt x="17548" y="1032"/>
                      <a:pt x="8599" y="0"/>
                    </a:cubicBezTo>
                    <a:cubicBezTo>
                      <a:pt x="0" y="1032"/>
                      <a:pt x="2537" y="11336"/>
                      <a:pt x="2537" y="11336"/>
                    </a:cubicBezTo>
                    <a:close/>
                  </a:path>
                </a:pathLst>
              </a:custGeom>
              <a:solidFill>
                <a:srgbClr val="D791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0" name="Google Shape;481;p44">
                <a:extLst>
                  <a:ext uri="{FF2B5EF4-FFF2-40B4-BE49-F238E27FC236}">
                    <a16:creationId xmlns:a16="http://schemas.microsoft.com/office/drawing/2014/main" xmlns="" id="{AA4206B7-D141-2C32-A774-1DC072EF733B}"/>
                  </a:ext>
                </a:extLst>
              </p:cNvPr>
              <p:cNvSpPr/>
              <p:nvPr/>
            </p:nvSpPr>
            <p:spPr>
              <a:xfrm rot="480708">
                <a:off x="7024093" y="1871981"/>
                <a:ext cx="1529416" cy="1982722"/>
              </a:xfrm>
              <a:custGeom>
                <a:avLst/>
                <a:gdLst/>
                <a:ahLst/>
                <a:cxnLst/>
                <a:rect l="l" t="t" r="r" b="b"/>
                <a:pathLst>
                  <a:path w="69776" h="90457" extrusionOk="0">
                    <a:moveTo>
                      <a:pt x="67497" y="88482"/>
                    </a:moveTo>
                    <a:cubicBezTo>
                      <a:pt x="67497" y="88482"/>
                      <a:pt x="69775" y="50691"/>
                      <a:pt x="62940" y="29958"/>
                    </a:cubicBezTo>
                    <a:cubicBezTo>
                      <a:pt x="53064" y="1"/>
                      <a:pt x="15460" y="738"/>
                      <a:pt x="6440" y="29958"/>
                    </a:cubicBezTo>
                    <a:cubicBezTo>
                      <a:pt x="1" y="50817"/>
                      <a:pt x="1884" y="88482"/>
                      <a:pt x="1884" y="88482"/>
                    </a:cubicBezTo>
                    <a:cubicBezTo>
                      <a:pt x="15133" y="90457"/>
                      <a:pt x="54247" y="90457"/>
                      <a:pt x="67497" y="88482"/>
                    </a:cubicBezTo>
                    <a:close/>
                  </a:path>
                </a:pathLst>
              </a:custGeom>
              <a:solidFill>
                <a:srgbClr val="E3274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1" name="Google Shape;482;p44">
                <a:extLst>
                  <a:ext uri="{FF2B5EF4-FFF2-40B4-BE49-F238E27FC236}">
                    <a16:creationId xmlns:a16="http://schemas.microsoft.com/office/drawing/2014/main" xmlns="" id="{17C6C04C-758F-62B3-367A-5CAD1633FC75}"/>
                  </a:ext>
                </a:extLst>
              </p:cNvPr>
              <p:cNvSpPr/>
              <p:nvPr/>
            </p:nvSpPr>
            <p:spPr>
              <a:xfrm rot="480708">
                <a:off x="7718864" y="1835005"/>
                <a:ext cx="384656" cy="248495"/>
              </a:xfrm>
              <a:custGeom>
                <a:avLst/>
                <a:gdLst/>
                <a:ahLst/>
                <a:cxnLst/>
                <a:rect l="l" t="t" r="r" b="b"/>
                <a:pathLst>
                  <a:path w="17549" h="11337" extrusionOk="0">
                    <a:moveTo>
                      <a:pt x="2537" y="11336"/>
                    </a:moveTo>
                    <a:lnTo>
                      <a:pt x="2937" y="11336"/>
                    </a:lnTo>
                    <a:cubicBezTo>
                      <a:pt x="2937" y="11336"/>
                      <a:pt x="1382" y="444"/>
                      <a:pt x="8599" y="444"/>
                    </a:cubicBezTo>
                    <a:cubicBezTo>
                      <a:pt x="15816" y="444"/>
                      <a:pt x="14243" y="11012"/>
                      <a:pt x="14243" y="11012"/>
                    </a:cubicBezTo>
                    <a:lnTo>
                      <a:pt x="14659" y="11336"/>
                    </a:lnTo>
                    <a:cubicBezTo>
                      <a:pt x="14659" y="11336"/>
                      <a:pt x="17548" y="1032"/>
                      <a:pt x="8599" y="0"/>
                    </a:cubicBezTo>
                    <a:cubicBezTo>
                      <a:pt x="0" y="1032"/>
                      <a:pt x="2537" y="11336"/>
                      <a:pt x="2537" y="11336"/>
                    </a:cubicBezTo>
                    <a:close/>
                  </a:path>
                </a:pathLst>
              </a:custGeom>
              <a:solidFill>
                <a:srgbClr val="000000">
                  <a:alpha val="145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2" name="Google Shape;483;p44">
                <a:extLst>
                  <a:ext uri="{FF2B5EF4-FFF2-40B4-BE49-F238E27FC236}">
                    <a16:creationId xmlns:a16="http://schemas.microsoft.com/office/drawing/2014/main" xmlns="" id="{4C8C8A5A-D74D-DB64-E123-52A41D2AE241}"/>
                  </a:ext>
                </a:extLst>
              </p:cNvPr>
              <p:cNvSpPr/>
              <p:nvPr/>
            </p:nvSpPr>
            <p:spPr>
              <a:xfrm rot="480708">
                <a:off x="7042343" y="2883519"/>
                <a:ext cx="1294226" cy="1002178"/>
              </a:xfrm>
              <a:custGeom>
                <a:avLst/>
                <a:gdLst/>
                <a:ahLst/>
                <a:cxnLst/>
                <a:rect l="l" t="t" r="r" b="b"/>
                <a:pathLst>
                  <a:path w="59046" h="45722" extrusionOk="0">
                    <a:moveTo>
                      <a:pt x="0" y="42337"/>
                    </a:moveTo>
                    <a:cubicBezTo>
                      <a:pt x="0" y="42337"/>
                      <a:pt x="3429" y="623"/>
                      <a:pt x="30399" y="312"/>
                    </a:cubicBezTo>
                    <a:cubicBezTo>
                      <a:pt x="57368" y="1"/>
                      <a:pt x="59046" y="42513"/>
                      <a:pt x="59046" y="42513"/>
                    </a:cubicBezTo>
                    <a:cubicBezTo>
                      <a:pt x="59046" y="42513"/>
                      <a:pt x="31720" y="45721"/>
                      <a:pt x="0" y="42337"/>
                    </a:cubicBezTo>
                    <a:close/>
                  </a:path>
                </a:pathLst>
              </a:custGeom>
              <a:solidFill>
                <a:srgbClr val="000000">
                  <a:alpha val="145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3" name="Google Shape;484;p44">
                <a:extLst>
                  <a:ext uri="{FF2B5EF4-FFF2-40B4-BE49-F238E27FC236}">
                    <a16:creationId xmlns:a16="http://schemas.microsoft.com/office/drawing/2014/main" xmlns="" id="{704E9EA0-2742-D050-FA69-F09A0CBDCC60}"/>
                  </a:ext>
                </a:extLst>
              </p:cNvPr>
              <p:cNvSpPr/>
              <p:nvPr/>
            </p:nvSpPr>
            <p:spPr>
              <a:xfrm rot="480708">
                <a:off x="7080292" y="2934189"/>
                <a:ext cx="1216852" cy="911280"/>
              </a:xfrm>
              <a:custGeom>
                <a:avLst/>
                <a:gdLst/>
                <a:ahLst/>
                <a:cxnLst/>
                <a:rect l="l" t="t" r="r" b="b"/>
                <a:pathLst>
                  <a:path w="55516" h="41575" extrusionOk="0">
                    <a:moveTo>
                      <a:pt x="28859" y="0"/>
                    </a:moveTo>
                    <a:cubicBezTo>
                      <a:pt x="28767" y="0"/>
                      <a:pt x="28675" y="1"/>
                      <a:pt x="28582" y="2"/>
                    </a:cubicBezTo>
                    <a:cubicBezTo>
                      <a:pt x="3224" y="298"/>
                      <a:pt x="1" y="40095"/>
                      <a:pt x="1" y="40095"/>
                    </a:cubicBezTo>
                    <a:cubicBezTo>
                      <a:pt x="10297" y="41210"/>
                      <a:pt x="20101" y="41575"/>
                      <a:pt x="28525" y="41575"/>
                    </a:cubicBezTo>
                    <a:cubicBezTo>
                      <a:pt x="44501" y="41575"/>
                      <a:pt x="55515" y="40262"/>
                      <a:pt x="55515" y="40262"/>
                    </a:cubicBezTo>
                    <a:cubicBezTo>
                      <a:pt x="55515" y="40262"/>
                      <a:pt x="53950" y="0"/>
                      <a:pt x="28859" y="0"/>
                    </a:cubicBezTo>
                    <a:close/>
                  </a:path>
                </a:pathLst>
              </a:custGeom>
              <a:gradFill>
                <a:gsLst>
                  <a:gs pos="0">
                    <a:srgbClr val="000000">
                      <a:alpha val="14509"/>
                    </a:srgbClr>
                  </a:gs>
                  <a:gs pos="100000">
                    <a:srgbClr val="E32747"/>
                  </a:gs>
                </a:gsLst>
                <a:lin ang="5400700" scaled="0"/>
              </a:gra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792" name="Google Shape;485;p44">
                <a:extLst>
                  <a:ext uri="{FF2B5EF4-FFF2-40B4-BE49-F238E27FC236}">
                    <a16:creationId xmlns:a16="http://schemas.microsoft.com/office/drawing/2014/main" xmlns="" id="{8008B38B-74DA-065A-D1B2-57A9FCB7C2C6}"/>
                  </a:ext>
                </a:extLst>
              </p:cNvPr>
              <p:cNvSpPr/>
              <p:nvPr/>
            </p:nvSpPr>
            <p:spPr>
              <a:xfrm rot="480708">
                <a:off x="7340856" y="3239587"/>
                <a:ext cx="96180" cy="164896"/>
              </a:xfrm>
              <a:custGeom>
                <a:avLst/>
                <a:gdLst/>
                <a:ahLst/>
                <a:cxnLst/>
                <a:rect l="l" t="t" r="r" b="b"/>
                <a:pathLst>
                  <a:path w="4388" h="7523" extrusionOk="0">
                    <a:moveTo>
                      <a:pt x="3942" y="605"/>
                    </a:moveTo>
                    <a:lnTo>
                      <a:pt x="740" y="1"/>
                    </a:lnTo>
                    <a:lnTo>
                      <a:pt x="0" y="6492"/>
                    </a:lnTo>
                    <a:cubicBezTo>
                      <a:pt x="0" y="6492"/>
                      <a:pt x="1928" y="7523"/>
                      <a:pt x="4387" y="6492"/>
                    </a:cubicBezTo>
                    <a:close/>
                    <a:moveTo>
                      <a:pt x="592" y="5950"/>
                    </a:moveTo>
                    <a:lnTo>
                      <a:pt x="860" y="3689"/>
                    </a:lnTo>
                    <a:lnTo>
                      <a:pt x="3587" y="3741"/>
                    </a:lnTo>
                    <a:lnTo>
                      <a:pt x="3861" y="5950"/>
                    </a:lnTo>
                    <a:cubicBezTo>
                      <a:pt x="2432" y="6782"/>
                      <a:pt x="592" y="5950"/>
                      <a:pt x="592" y="5950"/>
                    </a:cubicBezTo>
                    <a:close/>
                  </a:path>
                </a:pathLst>
              </a:custGeom>
              <a:solidFill>
                <a:srgbClr val="97427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793" name="Google Shape;486;p44">
                <a:extLst>
                  <a:ext uri="{FF2B5EF4-FFF2-40B4-BE49-F238E27FC236}">
                    <a16:creationId xmlns:a16="http://schemas.microsoft.com/office/drawing/2014/main" xmlns="" id="{2E9B4DB3-E485-8CD3-8F72-D5A583A5C172}"/>
                  </a:ext>
                </a:extLst>
              </p:cNvPr>
              <p:cNvSpPr/>
              <p:nvPr/>
            </p:nvSpPr>
            <p:spPr>
              <a:xfrm rot="480708">
                <a:off x="7338238" y="3230937"/>
                <a:ext cx="94887" cy="164896"/>
              </a:xfrm>
              <a:custGeom>
                <a:avLst/>
                <a:gdLst/>
                <a:ahLst/>
                <a:cxnLst/>
                <a:rect l="l" t="t" r="r" b="b"/>
                <a:pathLst>
                  <a:path w="4329" h="7523" extrusionOk="0">
                    <a:moveTo>
                      <a:pt x="3935" y="1180"/>
                    </a:moveTo>
                    <a:lnTo>
                      <a:pt x="740" y="1"/>
                    </a:lnTo>
                    <a:lnTo>
                      <a:pt x="1" y="6492"/>
                    </a:lnTo>
                    <a:cubicBezTo>
                      <a:pt x="1" y="6492"/>
                      <a:pt x="1869" y="7523"/>
                      <a:pt x="4329" y="6492"/>
                    </a:cubicBezTo>
                    <a:close/>
                    <a:moveTo>
                      <a:pt x="592" y="5951"/>
                    </a:moveTo>
                    <a:lnTo>
                      <a:pt x="861" y="3690"/>
                    </a:lnTo>
                    <a:lnTo>
                      <a:pt x="3588" y="3741"/>
                    </a:lnTo>
                    <a:lnTo>
                      <a:pt x="3861" y="5951"/>
                    </a:lnTo>
                    <a:cubicBezTo>
                      <a:pt x="2433" y="6783"/>
                      <a:pt x="592" y="5951"/>
                      <a:pt x="592" y="5951"/>
                    </a:cubicBezTo>
                    <a:close/>
                  </a:path>
                </a:pathLst>
              </a:custGeom>
              <a:solidFill>
                <a:srgbClr val="987BB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794" name="Google Shape;487;p44">
                <a:extLst>
                  <a:ext uri="{FF2B5EF4-FFF2-40B4-BE49-F238E27FC236}">
                    <a16:creationId xmlns:a16="http://schemas.microsoft.com/office/drawing/2014/main" xmlns="" id="{31C29D7F-C287-E81A-F298-819AC1509E42}"/>
                  </a:ext>
                </a:extLst>
              </p:cNvPr>
              <p:cNvSpPr/>
              <p:nvPr/>
            </p:nvSpPr>
            <p:spPr>
              <a:xfrm rot="480708">
                <a:off x="7338892" y="3226293"/>
                <a:ext cx="94887" cy="164896"/>
              </a:xfrm>
              <a:custGeom>
                <a:avLst/>
                <a:gdLst/>
                <a:ahLst/>
                <a:cxnLst/>
                <a:rect l="l" t="t" r="r" b="b"/>
                <a:pathLst>
                  <a:path w="4329" h="7523" extrusionOk="0">
                    <a:moveTo>
                      <a:pt x="3935" y="1180"/>
                    </a:moveTo>
                    <a:lnTo>
                      <a:pt x="740" y="1"/>
                    </a:lnTo>
                    <a:lnTo>
                      <a:pt x="1" y="6492"/>
                    </a:lnTo>
                    <a:cubicBezTo>
                      <a:pt x="1" y="6492"/>
                      <a:pt x="1869" y="7523"/>
                      <a:pt x="4329" y="6492"/>
                    </a:cubicBezTo>
                    <a:close/>
                    <a:moveTo>
                      <a:pt x="592" y="5951"/>
                    </a:moveTo>
                    <a:lnTo>
                      <a:pt x="861" y="3689"/>
                    </a:lnTo>
                    <a:lnTo>
                      <a:pt x="3588" y="3741"/>
                    </a:lnTo>
                    <a:lnTo>
                      <a:pt x="3861" y="5951"/>
                    </a:lnTo>
                    <a:cubicBezTo>
                      <a:pt x="2433" y="6783"/>
                      <a:pt x="592" y="5951"/>
                      <a:pt x="592" y="5951"/>
                    </a:cubicBezTo>
                    <a:close/>
                  </a:path>
                </a:pathLst>
              </a:custGeom>
              <a:solidFill>
                <a:srgbClr val="B5A9C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795" name="Google Shape;488;p44">
                <a:extLst>
                  <a:ext uri="{FF2B5EF4-FFF2-40B4-BE49-F238E27FC236}">
                    <a16:creationId xmlns:a16="http://schemas.microsoft.com/office/drawing/2014/main" xmlns="" id="{1EEA6557-2E93-BDE2-92FB-EB544AFD13FA}"/>
                  </a:ext>
                </a:extLst>
              </p:cNvPr>
              <p:cNvSpPr/>
              <p:nvPr/>
            </p:nvSpPr>
            <p:spPr>
              <a:xfrm rot="480708">
                <a:off x="7225572" y="3190903"/>
                <a:ext cx="994901" cy="180678"/>
              </a:xfrm>
              <a:custGeom>
                <a:avLst/>
                <a:gdLst/>
                <a:ahLst/>
                <a:cxnLst/>
                <a:rect l="l" t="t" r="r" b="b"/>
                <a:pathLst>
                  <a:path w="45390" h="8243" extrusionOk="0">
                    <a:moveTo>
                      <a:pt x="0" y="2033"/>
                    </a:moveTo>
                    <a:cubicBezTo>
                      <a:pt x="0" y="2033"/>
                      <a:pt x="555" y="812"/>
                      <a:pt x="2018" y="2033"/>
                    </a:cubicBezTo>
                    <a:cubicBezTo>
                      <a:pt x="2018" y="2033"/>
                      <a:pt x="11419" y="8243"/>
                      <a:pt x="22798" y="8243"/>
                    </a:cubicBezTo>
                    <a:cubicBezTo>
                      <a:pt x="34178" y="8243"/>
                      <a:pt x="43228" y="2771"/>
                      <a:pt x="43228" y="2771"/>
                    </a:cubicBezTo>
                    <a:cubicBezTo>
                      <a:pt x="43228" y="2771"/>
                      <a:pt x="44104" y="1670"/>
                      <a:pt x="45390" y="3113"/>
                    </a:cubicBezTo>
                    <a:lnTo>
                      <a:pt x="44425" y="1055"/>
                    </a:lnTo>
                    <a:lnTo>
                      <a:pt x="43057" y="2439"/>
                    </a:lnTo>
                    <a:lnTo>
                      <a:pt x="2210" y="1717"/>
                    </a:lnTo>
                    <a:lnTo>
                      <a:pt x="1173" y="1"/>
                    </a:lnTo>
                    <a:close/>
                  </a:path>
                </a:pathLst>
              </a:custGeom>
              <a:solidFill>
                <a:srgbClr val="000000">
                  <a:alpha val="145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796" name="Google Shape;489;p44">
                <a:extLst>
                  <a:ext uri="{FF2B5EF4-FFF2-40B4-BE49-F238E27FC236}">
                    <a16:creationId xmlns:a16="http://schemas.microsoft.com/office/drawing/2014/main" xmlns="" id="{0BB49A62-D847-EC06-3CA6-EC50E1B98D03}"/>
                  </a:ext>
                </a:extLst>
              </p:cNvPr>
              <p:cNvSpPr/>
              <p:nvPr/>
            </p:nvSpPr>
            <p:spPr>
              <a:xfrm rot="480708">
                <a:off x="7284831" y="2921221"/>
                <a:ext cx="895345" cy="566649"/>
              </a:xfrm>
              <a:custGeom>
                <a:avLst/>
                <a:gdLst/>
                <a:ahLst/>
                <a:cxnLst/>
                <a:rect l="l" t="t" r="r" b="b"/>
                <a:pathLst>
                  <a:path w="40848" h="25852" extrusionOk="0">
                    <a:moveTo>
                      <a:pt x="1" y="14047"/>
                    </a:moveTo>
                    <a:cubicBezTo>
                      <a:pt x="1" y="14047"/>
                      <a:pt x="18979" y="25852"/>
                      <a:pt x="40847" y="14769"/>
                    </a:cubicBezTo>
                    <a:cubicBezTo>
                      <a:pt x="40847" y="14769"/>
                      <a:pt x="34844" y="1"/>
                      <a:pt x="20652" y="1"/>
                    </a:cubicBezTo>
                    <a:cubicBezTo>
                      <a:pt x="7069" y="1"/>
                      <a:pt x="1" y="14047"/>
                      <a:pt x="1" y="14047"/>
                    </a:cubicBezTo>
                    <a:close/>
                  </a:path>
                </a:pathLst>
              </a:custGeom>
              <a:solidFill>
                <a:srgbClr val="FFE48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797" name="Google Shape;490;p44">
                <a:extLst>
                  <a:ext uri="{FF2B5EF4-FFF2-40B4-BE49-F238E27FC236}">
                    <a16:creationId xmlns:a16="http://schemas.microsoft.com/office/drawing/2014/main" xmlns="" id="{E83F618B-2FAA-4679-A5D7-EB4A401C16CE}"/>
                  </a:ext>
                </a:extLst>
              </p:cNvPr>
              <p:cNvSpPr/>
              <p:nvPr/>
            </p:nvSpPr>
            <p:spPr>
              <a:xfrm rot="480708">
                <a:off x="7280828" y="2896427"/>
                <a:ext cx="948038" cy="350352"/>
              </a:xfrm>
              <a:custGeom>
                <a:avLst/>
                <a:gdLst/>
                <a:ahLst/>
                <a:cxnLst/>
                <a:rect l="l" t="t" r="r" b="b"/>
                <a:pathLst>
                  <a:path w="43252" h="15984" extrusionOk="0">
                    <a:moveTo>
                      <a:pt x="1039" y="15261"/>
                    </a:moveTo>
                    <a:lnTo>
                      <a:pt x="0" y="13545"/>
                    </a:lnTo>
                    <a:cubicBezTo>
                      <a:pt x="0" y="13545"/>
                      <a:pt x="6829" y="0"/>
                      <a:pt x="21538" y="0"/>
                    </a:cubicBezTo>
                    <a:cubicBezTo>
                      <a:pt x="37465" y="0"/>
                      <a:pt x="43252" y="14599"/>
                      <a:pt x="43252" y="14599"/>
                    </a:cubicBezTo>
                    <a:lnTo>
                      <a:pt x="41884" y="15983"/>
                    </a:lnTo>
                    <a:cubicBezTo>
                      <a:pt x="41884" y="15983"/>
                      <a:pt x="35585" y="1215"/>
                      <a:pt x="21690" y="1215"/>
                    </a:cubicBezTo>
                    <a:cubicBezTo>
                      <a:pt x="8305" y="1215"/>
                      <a:pt x="1039" y="15261"/>
                      <a:pt x="1039" y="15261"/>
                    </a:cubicBezTo>
                    <a:close/>
                  </a:path>
                </a:pathLst>
              </a:custGeom>
              <a:solidFill>
                <a:srgbClr val="FFE48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798" name="Google Shape;491;p44">
                <a:extLst>
                  <a:ext uri="{FF2B5EF4-FFF2-40B4-BE49-F238E27FC236}">
                    <a16:creationId xmlns:a16="http://schemas.microsoft.com/office/drawing/2014/main" xmlns="" id="{77A9266D-6859-4704-96A0-3B99DE23C19C}"/>
                  </a:ext>
                </a:extLst>
              </p:cNvPr>
              <p:cNvSpPr/>
              <p:nvPr/>
            </p:nvSpPr>
            <p:spPr>
              <a:xfrm rot="480708">
                <a:off x="7267078" y="3160058"/>
                <a:ext cx="917834" cy="281615"/>
              </a:xfrm>
              <a:custGeom>
                <a:avLst/>
                <a:gdLst/>
                <a:ahLst/>
                <a:cxnLst/>
                <a:rect l="l" t="t" r="r" b="b"/>
                <a:pathLst>
                  <a:path w="41874" h="12848" extrusionOk="0">
                    <a:moveTo>
                      <a:pt x="1169" y="1493"/>
                    </a:moveTo>
                    <a:cubicBezTo>
                      <a:pt x="1169" y="1493"/>
                      <a:pt x="18766" y="12503"/>
                      <a:pt x="40295" y="2377"/>
                    </a:cubicBezTo>
                    <a:lnTo>
                      <a:pt x="41873" y="1345"/>
                    </a:lnTo>
                    <a:lnTo>
                      <a:pt x="40383" y="2710"/>
                    </a:lnTo>
                    <a:cubicBezTo>
                      <a:pt x="40383" y="2710"/>
                      <a:pt x="22404" y="12848"/>
                      <a:pt x="1043" y="1712"/>
                    </a:cubicBezTo>
                    <a:lnTo>
                      <a:pt x="1" y="1"/>
                    </a:lnTo>
                    <a:close/>
                  </a:path>
                </a:pathLst>
              </a:custGeom>
              <a:solidFill>
                <a:srgbClr val="000000">
                  <a:alpha val="145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799" name="Google Shape;492;p44">
                <a:extLst>
                  <a:ext uri="{FF2B5EF4-FFF2-40B4-BE49-F238E27FC236}">
                    <a16:creationId xmlns:a16="http://schemas.microsoft.com/office/drawing/2014/main" xmlns="" id="{7CCE08AA-FD72-FE45-F95B-ABA7F7CAFE49}"/>
                  </a:ext>
                </a:extLst>
              </p:cNvPr>
              <p:cNvSpPr/>
              <p:nvPr/>
            </p:nvSpPr>
            <p:spPr>
              <a:xfrm rot="480708">
                <a:off x="7262864" y="3227573"/>
                <a:ext cx="895345" cy="265855"/>
              </a:xfrm>
              <a:custGeom>
                <a:avLst/>
                <a:gdLst/>
                <a:ahLst/>
                <a:cxnLst/>
                <a:rect l="l" t="t" r="r" b="b"/>
                <a:pathLst>
                  <a:path w="40848" h="12129" extrusionOk="0">
                    <a:moveTo>
                      <a:pt x="1" y="0"/>
                    </a:moveTo>
                    <a:cubicBezTo>
                      <a:pt x="1" y="0"/>
                      <a:pt x="18093" y="10993"/>
                      <a:pt x="40847" y="722"/>
                    </a:cubicBezTo>
                    <a:cubicBezTo>
                      <a:pt x="40846" y="722"/>
                      <a:pt x="22818" y="12129"/>
                      <a:pt x="1" y="0"/>
                    </a:cubicBezTo>
                    <a:close/>
                  </a:path>
                </a:pathLst>
              </a:custGeom>
              <a:solidFill>
                <a:srgbClr val="000000">
                  <a:alpha val="145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00" name="Google Shape;493;p44">
                <a:extLst>
                  <a:ext uri="{FF2B5EF4-FFF2-40B4-BE49-F238E27FC236}">
                    <a16:creationId xmlns:a16="http://schemas.microsoft.com/office/drawing/2014/main" xmlns="" id="{90B19B3F-48F6-00FB-B39C-9523DCC929EE}"/>
                  </a:ext>
                </a:extLst>
              </p:cNvPr>
              <p:cNvSpPr/>
              <p:nvPr/>
            </p:nvSpPr>
            <p:spPr>
              <a:xfrm rot="480708">
                <a:off x="6810800" y="2039659"/>
                <a:ext cx="1910521" cy="1778065"/>
              </a:xfrm>
              <a:custGeom>
                <a:avLst/>
                <a:gdLst/>
                <a:ahLst/>
                <a:cxnLst/>
                <a:rect l="l" t="t" r="r" b="b"/>
                <a:pathLst>
                  <a:path w="87163" h="81120" extrusionOk="0">
                    <a:moveTo>
                      <a:pt x="13499" y="81120"/>
                    </a:moveTo>
                    <a:cubicBezTo>
                      <a:pt x="13499" y="81120"/>
                      <a:pt x="0" y="2377"/>
                      <a:pt x="43481" y="1506"/>
                    </a:cubicBezTo>
                    <a:cubicBezTo>
                      <a:pt x="86701" y="641"/>
                      <a:pt x="74511" y="81010"/>
                      <a:pt x="74511" y="81010"/>
                    </a:cubicBezTo>
                    <a:lnTo>
                      <a:pt x="76802" y="80716"/>
                    </a:lnTo>
                    <a:cubicBezTo>
                      <a:pt x="76802" y="80716"/>
                      <a:pt x="87162" y="0"/>
                      <a:pt x="43798" y="0"/>
                    </a:cubicBezTo>
                    <a:cubicBezTo>
                      <a:pt x="435" y="0"/>
                      <a:pt x="11189" y="80716"/>
                      <a:pt x="11189" y="80716"/>
                    </a:cubicBezTo>
                    <a:close/>
                  </a:path>
                </a:pathLst>
              </a:custGeom>
              <a:solidFill>
                <a:srgbClr val="E3274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01" name="Google Shape;494;p44">
                <a:extLst>
                  <a:ext uri="{FF2B5EF4-FFF2-40B4-BE49-F238E27FC236}">
                    <a16:creationId xmlns:a16="http://schemas.microsoft.com/office/drawing/2014/main" xmlns="" id="{49648BC4-6879-6B8D-BB8F-3589CA263412}"/>
                  </a:ext>
                </a:extLst>
              </p:cNvPr>
              <p:cNvSpPr/>
              <p:nvPr/>
            </p:nvSpPr>
            <p:spPr>
              <a:xfrm rot="480708">
                <a:off x="7199837" y="2115880"/>
                <a:ext cx="1302840" cy="673153"/>
              </a:xfrm>
              <a:custGeom>
                <a:avLst/>
                <a:gdLst/>
                <a:ahLst/>
                <a:cxnLst/>
                <a:rect l="l" t="t" r="r" b="b"/>
                <a:pathLst>
                  <a:path w="59439" h="30711" extrusionOk="0">
                    <a:moveTo>
                      <a:pt x="0" y="24662"/>
                    </a:moveTo>
                    <a:cubicBezTo>
                      <a:pt x="0" y="24662"/>
                      <a:pt x="5773" y="0"/>
                      <a:pt x="29458" y="0"/>
                    </a:cubicBezTo>
                    <a:cubicBezTo>
                      <a:pt x="53143" y="0"/>
                      <a:pt x="59439" y="30711"/>
                      <a:pt x="59439" y="30711"/>
                    </a:cubicBezTo>
                    <a:cubicBezTo>
                      <a:pt x="59439" y="30711"/>
                      <a:pt x="51748" y="1565"/>
                      <a:pt x="29458" y="1565"/>
                    </a:cubicBezTo>
                    <a:cubicBezTo>
                      <a:pt x="9002" y="1565"/>
                      <a:pt x="0" y="24662"/>
                      <a:pt x="0" y="24662"/>
                    </a:cubicBezTo>
                    <a:close/>
                  </a:path>
                </a:pathLst>
              </a:custGeom>
              <a:solidFill>
                <a:srgbClr val="000000">
                  <a:alpha val="145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02" name="Google Shape;495;p44">
                <a:extLst>
                  <a:ext uri="{FF2B5EF4-FFF2-40B4-BE49-F238E27FC236}">
                    <a16:creationId xmlns:a16="http://schemas.microsoft.com/office/drawing/2014/main" xmlns="" id="{937A8BE8-DC52-5E3C-4003-4A90460D0B38}"/>
                  </a:ext>
                </a:extLst>
              </p:cNvPr>
              <p:cNvSpPr/>
              <p:nvPr/>
            </p:nvSpPr>
            <p:spPr>
              <a:xfrm rot="480708">
                <a:off x="7173217" y="2147690"/>
                <a:ext cx="1320156" cy="616580"/>
              </a:xfrm>
              <a:custGeom>
                <a:avLst/>
                <a:gdLst/>
                <a:ahLst/>
                <a:cxnLst/>
                <a:rect l="l" t="t" r="r" b="b"/>
                <a:pathLst>
                  <a:path w="60229" h="28130" extrusionOk="0">
                    <a:moveTo>
                      <a:pt x="0" y="28130"/>
                    </a:moveTo>
                    <a:cubicBezTo>
                      <a:pt x="0" y="28130"/>
                      <a:pt x="7629" y="2087"/>
                      <a:pt x="30904" y="1975"/>
                    </a:cubicBezTo>
                    <a:cubicBezTo>
                      <a:pt x="51580" y="1878"/>
                      <a:pt x="60229" y="27831"/>
                      <a:pt x="60229" y="27831"/>
                    </a:cubicBezTo>
                    <a:cubicBezTo>
                      <a:pt x="60229" y="27831"/>
                      <a:pt x="52180" y="1"/>
                      <a:pt x="30642" y="1"/>
                    </a:cubicBezTo>
                    <a:cubicBezTo>
                      <a:pt x="6449" y="1"/>
                      <a:pt x="0" y="28130"/>
                      <a:pt x="0" y="28130"/>
                    </a:cubicBezTo>
                    <a:close/>
                  </a:path>
                </a:pathLst>
              </a:custGeom>
              <a:solidFill>
                <a:srgbClr val="E3274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03" name="Google Shape;496;p44">
                <a:extLst>
                  <a:ext uri="{FF2B5EF4-FFF2-40B4-BE49-F238E27FC236}">
                    <a16:creationId xmlns:a16="http://schemas.microsoft.com/office/drawing/2014/main" xmlns="" id="{0D2057DF-BD46-D292-AF27-4647596A508A}"/>
                  </a:ext>
                </a:extLst>
              </p:cNvPr>
              <p:cNvSpPr/>
              <p:nvPr/>
            </p:nvSpPr>
            <p:spPr>
              <a:xfrm rot="480708">
                <a:off x="7173534" y="2080653"/>
                <a:ext cx="1365704" cy="749387"/>
              </a:xfrm>
              <a:custGeom>
                <a:avLst/>
                <a:gdLst/>
                <a:ahLst/>
                <a:cxnLst/>
                <a:rect l="l" t="t" r="r" b="b"/>
                <a:pathLst>
                  <a:path w="62307" h="34189" extrusionOk="0">
                    <a:moveTo>
                      <a:pt x="60623" y="32352"/>
                    </a:moveTo>
                    <a:lnTo>
                      <a:pt x="62306" y="34189"/>
                    </a:lnTo>
                    <a:cubicBezTo>
                      <a:pt x="62306" y="34189"/>
                      <a:pt x="57741" y="0"/>
                      <a:pt x="29982" y="0"/>
                    </a:cubicBezTo>
                    <a:cubicBezTo>
                      <a:pt x="2222" y="0"/>
                      <a:pt x="0" y="31335"/>
                      <a:pt x="0" y="31335"/>
                    </a:cubicBezTo>
                    <a:lnTo>
                      <a:pt x="1766" y="25953"/>
                    </a:lnTo>
                    <a:cubicBezTo>
                      <a:pt x="1766" y="25953"/>
                      <a:pt x="7762" y="1376"/>
                      <a:pt x="30114" y="1641"/>
                    </a:cubicBezTo>
                    <a:cubicBezTo>
                      <a:pt x="54818" y="1937"/>
                      <a:pt x="60623" y="32352"/>
                      <a:pt x="60623" y="32352"/>
                    </a:cubicBezTo>
                    <a:close/>
                  </a:path>
                </a:pathLst>
              </a:custGeom>
              <a:solidFill>
                <a:srgbClr val="FFFFFF">
                  <a:alpha val="2514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04" name="Google Shape;497;p44">
                <a:extLst>
                  <a:ext uri="{FF2B5EF4-FFF2-40B4-BE49-F238E27FC236}">
                    <a16:creationId xmlns:a16="http://schemas.microsoft.com/office/drawing/2014/main" xmlns="" id="{04341968-16C3-D12B-10FA-30148595207B}"/>
                  </a:ext>
                </a:extLst>
              </p:cNvPr>
              <p:cNvSpPr/>
              <p:nvPr/>
            </p:nvSpPr>
            <p:spPr>
              <a:xfrm rot="480708">
                <a:off x="7301171" y="2188407"/>
                <a:ext cx="1096079" cy="544686"/>
              </a:xfrm>
              <a:custGeom>
                <a:avLst/>
                <a:gdLst/>
                <a:ahLst/>
                <a:cxnLst/>
                <a:rect l="l" t="t" r="r" b="b"/>
                <a:pathLst>
                  <a:path w="50006" h="24850" extrusionOk="0">
                    <a:moveTo>
                      <a:pt x="1" y="14551"/>
                    </a:moveTo>
                    <a:cubicBezTo>
                      <a:pt x="1" y="14551"/>
                      <a:pt x="9466" y="13937"/>
                      <a:pt x="24690" y="19393"/>
                    </a:cubicBezTo>
                    <a:cubicBezTo>
                      <a:pt x="39913" y="24850"/>
                      <a:pt x="50006" y="16962"/>
                      <a:pt x="50006" y="16962"/>
                    </a:cubicBezTo>
                    <a:cubicBezTo>
                      <a:pt x="50006" y="16962"/>
                      <a:pt x="41288" y="1"/>
                      <a:pt x="25043" y="221"/>
                    </a:cubicBezTo>
                    <a:cubicBezTo>
                      <a:pt x="8797" y="443"/>
                      <a:pt x="1" y="14551"/>
                      <a:pt x="1" y="14551"/>
                    </a:cubicBezTo>
                    <a:close/>
                  </a:path>
                </a:pathLst>
              </a:custGeom>
              <a:gradFill>
                <a:gsLst>
                  <a:gs pos="0">
                    <a:srgbClr val="000000">
                      <a:alpha val="14509"/>
                    </a:srgbClr>
                  </a:gs>
                  <a:gs pos="100000">
                    <a:srgbClr val="E32747"/>
                  </a:gs>
                </a:gsLst>
                <a:lin ang="5400700" scaled="0"/>
              </a:gra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05" name="Google Shape;498;p44">
                <a:extLst>
                  <a:ext uri="{FF2B5EF4-FFF2-40B4-BE49-F238E27FC236}">
                    <a16:creationId xmlns:a16="http://schemas.microsoft.com/office/drawing/2014/main" xmlns="" id="{C5197095-85F9-BB05-2B61-4E237992CE84}"/>
                  </a:ext>
                </a:extLst>
              </p:cNvPr>
              <p:cNvSpPr/>
              <p:nvPr/>
            </p:nvSpPr>
            <p:spPr>
              <a:xfrm rot="480708">
                <a:off x="7882757" y="2641940"/>
                <a:ext cx="500037" cy="329113"/>
              </a:xfrm>
              <a:custGeom>
                <a:avLst/>
                <a:gdLst/>
                <a:ahLst/>
                <a:cxnLst/>
                <a:rect l="l" t="t" r="r" b="b"/>
                <a:pathLst>
                  <a:path w="22813" h="15015" extrusionOk="0">
                    <a:moveTo>
                      <a:pt x="22812" y="0"/>
                    </a:moveTo>
                    <a:cubicBezTo>
                      <a:pt x="22812" y="0"/>
                      <a:pt x="14157" y="2335"/>
                      <a:pt x="9437" y="5380"/>
                    </a:cubicBezTo>
                    <a:cubicBezTo>
                      <a:pt x="4720" y="8424"/>
                      <a:pt x="0" y="11868"/>
                      <a:pt x="0" y="11868"/>
                    </a:cubicBezTo>
                    <a:cubicBezTo>
                      <a:pt x="0" y="11868"/>
                      <a:pt x="10126" y="15014"/>
                      <a:pt x="15435" y="11868"/>
                    </a:cubicBezTo>
                    <a:cubicBezTo>
                      <a:pt x="20744" y="8722"/>
                      <a:pt x="22812" y="0"/>
                      <a:pt x="22812" y="0"/>
                    </a:cubicBezTo>
                    <a:close/>
                  </a:path>
                </a:pathLst>
              </a:custGeom>
              <a:solidFill>
                <a:srgbClr val="FFFFFF">
                  <a:alpha val="2514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06" name="Google Shape;499;p44">
                <a:extLst>
                  <a:ext uri="{FF2B5EF4-FFF2-40B4-BE49-F238E27FC236}">
                    <a16:creationId xmlns:a16="http://schemas.microsoft.com/office/drawing/2014/main" xmlns="" id="{3C92D054-A144-C08F-2412-5D829CBF8DDF}"/>
                  </a:ext>
                </a:extLst>
              </p:cNvPr>
              <p:cNvSpPr/>
              <p:nvPr/>
            </p:nvSpPr>
            <p:spPr>
              <a:xfrm rot="480708">
                <a:off x="7017960" y="3789580"/>
                <a:ext cx="1216852" cy="85528"/>
              </a:xfrm>
              <a:custGeom>
                <a:avLst/>
                <a:gdLst/>
                <a:ahLst/>
                <a:cxnLst/>
                <a:rect l="l" t="t" r="r" b="b"/>
                <a:pathLst>
                  <a:path w="55516" h="3902" extrusionOk="0">
                    <a:moveTo>
                      <a:pt x="1" y="870"/>
                    </a:moveTo>
                    <a:cubicBezTo>
                      <a:pt x="1" y="870"/>
                      <a:pt x="14032" y="196"/>
                      <a:pt x="28877" y="98"/>
                    </a:cubicBezTo>
                    <a:cubicBezTo>
                      <a:pt x="43722" y="0"/>
                      <a:pt x="55515" y="1037"/>
                      <a:pt x="55515" y="1037"/>
                    </a:cubicBezTo>
                    <a:cubicBezTo>
                      <a:pt x="55515" y="1037"/>
                      <a:pt x="24515" y="3901"/>
                      <a:pt x="1" y="870"/>
                    </a:cubicBezTo>
                    <a:close/>
                  </a:path>
                </a:pathLst>
              </a:custGeom>
              <a:solidFill>
                <a:srgbClr val="000000">
                  <a:alpha val="145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07" name="Google Shape;500;p44">
                <a:extLst>
                  <a:ext uri="{FF2B5EF4-FFF2-40B4-BE49-F238E27FC236}">
                    <a16:creationId xmlns:a16="http://schemas.microsoft.com/office/drawing/2014/main" xmlns="" id="{A269CDCD-E336-CA9F-6C01-406B52EE78C2}"/>
                  </a:ext>
                </a:extLst>
              </p:cNvPr>
              <p:cNvSpPr/>
              <p:nvPr/>
            </p:nvSpPr>
            <p:spPr>
              <a:xfrm rot="480708">
                <a:off x="7156363" y="2638865"/>
                <a:ext cx="719993" cy="246128"/>
              </a:xfrm>
              <a:custGeom>
                <a:avLst/>
                <a:gdLst/>
                <a:ahLst/>
                <a:cxnLst/>
                <a:rect l="l" t="t" r="r" b="b"/>
                <a:pathLst>
                  <a:path w="32848" h="11229" extrusionOk="0">
                    <a:moveTo>
                      <a:pt x="1" y="0"/>
                    </a:moveTo>
                    <a:cubicBezTo>
                      <a:pt x="1" y="0"/>
                      <a:pt x="5749" y="6394"/>
                      <a:pt x="12921" y="8774"/>
                    </a:cubicBezTo>
                    <a:cubicBezTo>
                      <a:pt x="20317" y="11229"/>
                      <a:pt x="32848" y="5640"/>
                      <a:pt x="32848" y="5640"/>
                    </a:cubicBezTo>
                    <a:cubicBezTo>
                      <a:pt x="32848" y="5640"/>
                      <a:pt x="15235" y="8003"/>
                      <a:pt x="1" y="0"/>
                    </a:cubicBezTo>
                    <a:close/>
                  </a:path>
                </a:pathLst>
              </a:custGeom>
              <a:solidFill>
                <a:srgbClr val="FFFFFF">
                  <a:alpha val="2514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08" name="Google Shape;501;p44">
                <a:extLst>
                  <a:ext uri="{FF2B5EF4-FFF2-40B4-BE49-F238E27FC236}">
                    <a16:creationId xmlns:a16="http://schemas.microsoft.com/office/drawing/2014/main" xmlns="" id="{CA6C761A-67BB-B9F2-1567-073016164EDC}"/>
                  </a:ext>
                </a:extLst>
              </p:cNvPr>
              <p:cNvSpPr/>
              <p:nvPr/>
            </p:nvSpPr>
            <p:spPr>
              <a:xfrm rot="480708">
                <a:off x="8047225" y="3182484"/>
                <a:ext cx="45569" cy="109880"/>
              </a:xfrm>
              <a:custGeom>
                <a:avLst/>
                <a:gdLst/>
                <a:ahLst/>
                <a:cxnLst/>
                <a:rect l="l" t="t" r="r" b="b"/>
                <a:pathLst>
                  <a:path w="2079" h="5013" extrusionOk="0">
                    <a:moveTo>
                      <a:pt x="1711" y="5012"/>
                    </a:moveTo>
                    <a:cubicBezTo>
                      <a:pt x="1711" y="5012"/>
                      <a:pt x="0" y="2604"/>
                      <a:pt x="0" y="0"/>
                    </a:cubicBezTo>
                    <a:cubicBezTo>
                      <a:pt x="0" y="0"/>
                      <a:pt x="2079" y="2375"/>
                      <a:pt x="1711" y="5012"/>
                    </a:cubicBezTo>
                    <a:close/>
                  </a:path>
                </a:pathLst>
              </a:custGeom>
              <a:solidFill>
                <a:srgbClr val="FFFFFF">
                  <a:alpha val="2514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09" name="Google Shape;502;p44">
                <a:extLst>
                  <a:ext uri="{FF2B5EF4-FFF2-40B4-BE49-F238E27FC236}">
                    <a16:creationId xmlns:a16="http://schemas.microsoft.com/office/drawing/2014/main" xmlns="" id="{DAD8995D-C156-653C-4851-2D5CC3A0521F}"/>
                  </a:ext>
                </a:extLst>
              </p:cNvPr>
              <p:cNvSpPr/>
              <p:nvPr/>
            </p:nvSpPr>
            <p:spPr>
              <a:xfrm rot="480708">
                <a:off x="7833008" y="3230276"/>
                <a:ext cx="164633" cy="97693"/>
              </a:xfrm>
              <a:custGeom>
                <a:avLst/>
                <a:gdLst/>
                <a:ahLst/>
                <a:cxnLst/>
                <a:rect l="l" t="t" r="r" b="b"/>
                <a:pathLst>
                  <a:path w="7511" h="4457" extrusionOk="0">
                    <a:moveTo>
                      <a:pt x="7510" y="3055"/>
                    </a:moveTo>
                    <a:cubicBezTo>
                      <a:pt x="7510" y="3055"/>
                      <a:pt x="5901" y="0"/>
                      <a:pt x="2951" y="664"/>
                    </a:cubicBezTo>
                    <a:cubicBezTo>
                      <a:pt x="1" y="1328"/>
                      <a:pt x="11" y="4456"/>
                      <a:pt x="11" y="4456"/>
                    </a:cubicBezTo>
                    <a:cubicBezTo>
                      <a:pt x="11" y="4456"/>
                      <a:pt x="4184" y="4128"/>
                      <a:pt x="7510" y="3055"/>
                    </a:cubicBezTo>
                    <a:close/>
                  </a:path>
                </a:pathLst>
              </a:custGeom>
              <a:solidFill>
                <a:srgbClr val="FFFFFF">
                  <a:alpha val="2514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10" name="Google Shape;503;p44">
                <a:extLst>
                  <a:ext uri="{FF2B5EF4-FFF2-40B4-BE49-F238E27FC236}">
                    <a16:creationId xmlns:a16="http://schemas.microsoft.com/office/drawing/2014/main" xmlns="" id="{B8C21721-0819-E504-3CD0-EC1BC6EF9C9C}"/>
                  </a:ext>
                </a:extLst>
              </p:cNvPr>
              <p:cNvSpPr/>
              <p:nvPr/>
            </p:nvSpPr>
            <p:spPr>
              <a:xfrm rot="480708">
                <a:off x="7779893" y="3231727"/>
                <a:ext cx="45241" cy="84410"/>
              </a:xfrm>
              <a:custGeom>
                <a:avLst/>
                <a:gdLst/>
                <a:ahLst/>
                <a:cxnLst/>
                <a:rect l="l" t="t" r="r" b="b"/>
                <a:pathLst>
                  <a:path w="2064" h="3851" extrusionOk="0">
                    <a:moveTo>
                      <a:pt x="192" y="3850"/>
                    </a:moveTo>
                    <a:cubicBezTo>
                      <a:pt x="192" y="3850"/>
                      <a:pt x="1" y="1279"/>
                      <a:pt x="2064" y="1"/>
                    </a:cubicBezTo>
                    <a:cubicBezTo>
                      <a:pt x="2064" y="1"/>
                      <a:pt x="1639" y="2882"/>
                      <a:pt x="192" y="3850"/>
                    </a:cubicBezTo>
                    <a:close/>
                  </a:path>
                </a:pathLst>
              </a:custGeom>
              <a:solidFill>
                <a:srgbClr val="FFFFFF">
                  <a:alpha val="2514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11" name="Google Shape;504;p44">
                <a:extLst>
                  <a:ext uri="{FF2B5EF4-FFF2-40B4-BE49-F238E27FC236}">
                    <a16:creationId xmlns:a16="http://schemas.microsoft.com/office/drawing/2014/main" xmlns="" id="{E0FEB3D9-09E0-F95B-4CBA-2BF6DEA0BF77}"/>
                  </a:ext>
                </a:extLst>
              </p:cNvPr>
              <p:cNvSpPr/>
              <p:nvPr/>
            </p:nvSpPr>
            <p:spPr>
              <a:xfrm rot="480708">
                <a:off x="7530968" y="3165366"/>
                <a:ext cx="47367" cy="105299"/>
              </a:xfrm>
              <a:custGeom>
                <a:avLst/>
                <a:gdLst/>
                <a:ahLst/>
                <a:cxnLst/>
                <a:rect l="l" t="t" r="r" b="b"/>
                <a:pathLst>
                  <a:path w="2161" h="4804" extrusionOk="0">
                    <a:moveTo>
                      <a:pt x="2160" y="4804"/>
                    </a:moveTo>
                    <a:cubicBezTo>
                      <a:pt x="2160" y="4804"/>
                      <a:pt x="1" y="1940"/>
                      <a:pt x="590" y="1"/>
                    </a:cubicBezTo>
                    <a:cubicBezTo>
                      <a:pt x="590" y="1"/>
                      <a:pt x="1939" y="1999"/>
                      <a:pt x="2160" y="4804"/>
                    </a:cubicBezTo>
                    <a:close/>
                  </a:path>
                </a:pathLst>
              </a:custGeom>
              <a:solidFill>
                <a:srgbClr val="FFFFFF">
                  <a:alpha val="2514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12" name="Google Shape;505;p44">
                <a:extLst>
                  <a:ext uri="{FF2B5EF4-FFF2-40B4-BE49-F238E27FC236}">
                    <a16:creationId xmlns:a16="http://schemas.microsoft.com/office/drawing/2014/main" xmlns="" id="{EAC591CE-1B4E-E078-0F32-A012BAF50077}"/>
                  </a:ext>
                </a:extLst>
              </p:cNvPr>
              <p:cNvSpPr/>
              <p:nvPr/>
            </p:nvSpPr>
            <p:spPr>
              <a:xfrm rot="480708">
                <a:off x="7388252" y="3132136"/>
                <a:ext cx="28582" cy="57406"/>
              </a:xfrm>
              <a:custGeom>
                <a:avLst/>
                <a:gdLst/>
                <a:ahLst/>
                <a:cxnLst/>
                <a:rect l="l" t="t" r="r" b="b"/>
                <a:pathLst>
                  <a:path w="1304" h="2619" extrusionOk="0">
                    <a:moveTo>
                      <a:pt x="137" y="2619"/>
                    </a:moveTo>
                    <a:cubicBezTo>
                      <a:pt x="137" y="2619"/>
                      <a:pt x="0" y="664"/>
                      <a:pt x="1302" y="1"/>
                    </a:cubicBezTo>
                    <a:cubicBezTo>
                      <a:pt x="1303" y="1"/>
                      <a:pt x="1245" y="1291"/>
                      <a:pt x="137" y="2619"/>
                    </a:cubicBezTo>
                    <a:close/>
                  </a:path>
                </a:pathLst>
              </a:custGeom>
              <a:solidFill>
                <a:srgbClr val="FFFFFF">
                  <a:alpha val="2514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13" name="Google Shape;506;p44">
                <a:extLst>
                  <a:ext uri="{FF2B5EF4-FFF2-40B4-BE49-F238E27FC236}">
                    <a16:creationId xmlns:a16="http://schemas.microsoft.com/office/drawing/2014/main" xmlns="" id="{15A30000-BDF0-5BA5-3901-FC7845CF8FB8}"/>
                  </a:ext>
                </a:extLst>
              </p:cNvPr>
              <p:cNvSpPr/>
              <p:nvPr/>
            </p:nvSpPr>
            <p:spPr>
              <a:xfrm rot="480708">
                <a:off x="7037477" y="3577427"/>
                <a:ext cx="229842" cy="163493"/>
              </a:xfrm>
              <a:custGeom>
                <a:avLst/>
                <a:gdLst/>
                <a:ahLst/>
                <a:cxnLst/>
                <a:rect l="l" t="t" r="r" b="b"/>
                <a:pathLst>
                  <a:path w="10486" h="7459" extrusionOk="0">
                    <a:moveTo>
                      <a:pt x="1" y="7458"/>
                    </a:moveTo>
                    <a:cubicBezTo>
                      <a:pt x="1" y="7458"/>
                      <a:pt x="5078" y="788"/>
                      <a:pt x="10485" y="1"/>
                    </a:cubicBezTo>
                    <a:cubicBezTo>
                      <a:pt x="10484" y="2"/>
                      <a:pt x="6131" y="5082"/>
                      <a:pt x="1" y="7458"/>
                    </a:cubicBezTo>
                    <a:close/>
                  </a:path>
                </a:pathLst>
              </a:custGeom>
              <a:solidFill>
                <a:srgbClr val="000000">
                  <a:alpha val="145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14" name="Google Shape;507;p44">
                <a:extLst>
                  <a:ext uri="{FF2B5EF4-FFF2-40B4-BE49-F238E27FC236}">
                    <a16:creationId xmlns:a16="http://schemas.microsoft.com/office/drawing/2014/main" xmlns="" id="{390F9B3A-CB04-35CE-B176-35165F5BB9A0}"/>
                  </a:ext>
                </a:extLst>
              </p:cNvPr>
              <p:cNvSpPr/>
              <p:nvPr/>
            </p:nvSpPr>
            <p:spPr>
              <a:xfrm rot="480708">
                <a:off x="7872100" y="3737393"/>
                <a:ext cx="370759" cy="134801"/>
              </a:xfrm>
              <a:custGeom>
                <a:avLst/>
                <a:gdLst/>
                <a:ahLst/>
                <a:cxnLst/>
                <a:rect l="l" t="t" r="r" b="b"/>
                <a:pathLst>
                  <a:path w="16915" h="6150" extrusionOk="0">
                    <a:moveTo>
                      <a:pt x="16914" y="6149"/>
                    </a:moveTo>
                    <a:cubicBezTo>
                      <a:pt x="16914" y="6149"/>
                      <a:pt x="10717" y="0"/>
                      <a:pt x="1" y="394"/>
                    </a:cubicBezTo>
                    <a:close/>
                  </a:path>
                </a:pathLst>
              </a:custGeom>
              <a:solidFill>
                <a:srgbClr val="000000">
                  <a:alpha val="145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15" name="Google Shape;508;p44">
                <a:extLst>
                  <a:ext uri="{FF2B5EF4-FFF2-40B4-BE49-F238E27FC236}">
                    <a16:creationId xmlns:a16="http://schemas.microsoft.com/office/drawing/2014/main" xmlns="" id="{E75E4784-D882-DC54-431B-CFB4F1008430}"/>
                  </a:ext>
                </a:extLst>
              </p:cNvPr>
              <p:cNvSpPr/>
              <p:nvPr/>
            </p:nvSpPr>
            <p:spPr>
              <a:xfrm rot="480708">
                <a:off x="7673865" y="2266276"/>
                <a:ext cx="730032" cy="320038"/>
              </a:xfrm>
              <a:custGeom>
                <a:avLst/>
                <a:gdLst/>
                <a:ahLst/>
                <a:cxnLst/>
                <a:rect l="l" t="t" r="r" b="b"/>
                <a:pathLst>
                  <a:path w="33306" h="14601" extrusionOk="0">
                    <a:moveTo>
                      <a:pt x="33306" y="14601"/>
                    </a:moveTo>
                    <a:cubicBezTo>
                      <a:pt x="33306" y="14601"/>
                      <a:pt x="25425" y="2064"/>
                      <a:pt x="17461" y="1032"/>
                    </a:cubicBezTo>
                    <a:cubicBezTo>
                      <a:pt x="9498" y="1"/>
                      <a:pt x="0" y="6636"/>
                      <a:pt x="0" y="6636"/>
                    </a:cubicBezTo>
                    <a:cubicBezTo>
                      <a:pt x="0" y="6636"/>
                      <a:pt x="10235" y="4645"/>
                      <a:pt x="18715" y="7373"/>
                    </a:cubicBezTo>
                    <a:cubicBezTo>
                      <a:pt x="27195" y="10102"/>
                      <a:pt x="33306" y="14601"/>
                      <a:pt x="33306" y="14601"/>
                    </a:cubicBezTo>
                    <a:close/>
                  </a:path>
                </a:pathLst>
              </a:custGeom>
              <a:solidFill>
                <a:srgbClr val="000000">
                  <a:alpha val="145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16" name="Google Shape;509;p44">
                <a:extLst>
                  <a:ext uri="{FF2B5EF4-FFF2-40B4-BE49-F238E27FC236}">
                    <a16:creationId xmlns:a16="http://schemas.microsoft.com/office/drawing/2014/main" xmlns="" id="{8CB8C159-8741-BE0F-AE95-95A03DC021B3}"/>
                  </a:ext>
                </a:extLst>
              </p:cNvPr>
              <p:cNvSpPr/>
              <p:nvPr/>
            </p:nvSpPr>
            <p:spPr>
              <a:xfrm rot="480708">
                <a:off x="7310098" y="2286534"/>
                <a:ext cx="245185" cy="161871"/>
              </a:xfrm>
              <a:custGeom>
                <a:avLst/>
                <a:gdLst/>
                <a:ahLst/>
                <a:cxnLst/>
                <a:rect l="l" t="t" r="r" b="b"/>
                <a:pathLst>
                  <a:path w="11186" h="7385" extrusionOk="0">
                    <a:moveTo>
                      <a:pt x="1" y="7384"/>
                    </a:moveTo>
                    <a:cubicBezTo>
                      <a:pt x="1" y="7384"/>
                      <a:pt x="4693" y="7384"/>
                      <a:pt x="11186" y="5701"/>
                    </a:cubicBezTo>
                    <a:cubicBezTo>
                      <a:pt x="11186" y="5701"/>
                      <a:pt x="5594" y="0"/>
                      <a:pt x="1" y="7384"/>
                    </a:cubicBezTo>
                    <a:close/>
                  </a:path>
                </a:pathLst>
              </a:custGeom>
              <a:solidFill>
                <a:srgbClr val="000000">
                  <a:alpha val="145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17" name="Google Shape;510;p44">
                <a:extLst>
                  <a:ext uri="{FF2B5EF4-FFF2-40B4-BE49-F238E27FC236}">
                    <a16:creationId xmlns:a16="http://schemas.microsoft.com/office/drawing/2014/main" xmlns="" id="{DFA17E81-8850-502C-6193-705BE0BE84B4}"/>
                  </a:ext>
                </a:extLst>
              </p:cNvPr>
              <p:cNvSpPr/>
              <p:nvPr/>
            </p:nvSpPr>
            <p:spPr>
              <a:xfrm rot="480708">
                <a:off x="7395982" y="2923603"/>
                <a:ext cx="744652" cy="218247"/>
              </a:xfrm>
              <a:custGeom>
                <a:avLst/>
                <a:gdLst/>
                <a:ahLst/>
                <a:cxnLst/>
                <a:rect l="l" t="t" r="r" b="b"/>
                <a:pathLst>
                  <a:path w="33973" h="9957" extrusionOk="0">
                    <a:moveTo>
                      <a:pt x="1" y="8467"/>
                    </a:moveTo>
                    <a:cubicBezTo>
                      <a:pt x="1" y="8467"/>
                      <a:pt x="5814" y="2065"/>
                      <a:pt x="16437" y="1671"/>
                    </a:cubicBezTo>
                    <a:cubicBezTo>
                      <a:pt x="27058" y="1279"/>
                      <a:pt x="33972" y="9956"/>
                      <a:pt x="33972" y="9956"/>
                    </a:cubicBezTo>
                    <a:cubicBezTo>
                      <a:pt x="33972" y="9956"/>
                      <a:pt x="27677" y="1"/>
                      <a:pt x="16604" y="1"/>
                    </a:cubicBezTo>
                    <a:cubicBezTo>
                      <a:pt x="5530" y="1"/>
                      <a:pt x="1" y="8467"/>
                      <a:pt x="1" y="8467"/>
                    </a:cubicBezTo>
                    <a:close/>
                  </a:path>
                </a:pathLst>
              </a:custGeom>
              <a:solidFill>
                <a:srgbClr val="000000">
                  <a:alpha val="145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18" name="Google Shape;511;p44">
                <a:extLst>
                  <a:ext uri="{FF2B5EF4-FFF2-40B4-BE49-F238E27FC236}">
                    <a16:creationId xmlns:a16="http://schemas.microsoft.com/office/drawing/2014/main" xmlns="" id="{DE19920A-C1B5-CA2C-99FA-29F407CB03DB}"/>
                  </a:ext>
                </a:extLst>
              </p:cNvPr>
              <p:cNvSpPr/>
              <p:nvPr/>
            </p:nvSpPr>
            <p:spPr>
              <a:xfrm rot="480708">
                <a:off x="7594787" y="2521616"/>
                <a:ext cx="457843" cy="262041"/>
              </a:xfrm>
              <a:custGeom>
                <a:avLst/>
                <a:gdLst/>
                <a:ahLst/>
                <a:cxnLst/>
                <a:rect l="l" t="t" r="r" b="b"/>
                <a:pathLst>
                  <a:path w="20888" h="11955" extrusionOk="0">
                    <a:moveTo>
                      <a:pt x="20887" y="5977"/>
                    </a:moveTo>
                    <a:cubicBezTo>
                      <a:pt x="20887" y="7563"/>
                      <a:pt x="19788" y="9083"/>
                      <a:pt x="17828" y="10204"/>
                    </a:cubicBezTo>
                    <a:cubicBezTo>
                      <a:pt x="15870" y="11325"/>
                      <a:pt x="13214" y="11954"/>
                      <a:pt x="10444" y="11954"/>
                    </a:cubicBezTo>
                    <a:cubicBezTo>
                      <a:pt x="7674" y="11954"/>
                      <a:pt x="5018" y="11325"/>
                      <a:pt x="3059" y="10204"/>
                    </a:cubicBezTo>
                    <a:cubicBezTo>
                      <a:pt x="1101" y="9083"/>
                      <a:pt x="0" y="7563"/>
                      <a:pt x="0" y="5977"/>
                    </a:cubicBezTo>
                    <a:cubicBezTo>
                      <a:pt x="0" y="4393"/>
                      <a:pt x="1101" y="2872"/>
                      <a:pt x="3059" y="1751"/>
                    </a:cubicBezTo>
                    <a:cubicBezTo>
                      <a:pt x="5018" y="630"/>
                      <a:pt x="7674" y="0"/>
                      <a:pt x="10444" y="0"/>
                    </a:cubicBezTo>
                    <a:cubicBezTo>
                      <a:pt x="13214" y="0"/>
                      <a:pt x="15870" y="630"/>
                      <a:pt x="17828" y="1751"/>
                    </a:cubicBezTo>
                    <a:cubicBezTo>
                      <a:pt x="19788" y="2872"/>
                      <a:pt x="20887" y="4393"/>
                      <a:pt x="20887" y="5977"/>
                    </a:cubicBezTo>
                    <a:close/>
                  </a:path>
                </a:pathLst>
              </a:custGeom>
              <a:solidFill>
                <a:srgbClr val="E3274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19" name="Google Shape;512;p44">
                <a:extLst>
                  <a:ext uri="{FF2B5EF4-FFF2-40B4-BE49-F238E27FC236}">
                    <a16:creationId xmlns:a16="http://schemas.microsoft.com/office/drawing/2014/main" xmlns="" id="{F84A7C7A-6427-CDF2-2FBE-E24B88C5AD49}"/>
                  </a:ext>
                </a:extLst>
              </p:cNvPr>
              <p:cNvSpPr/>
              <p:nvPr/>
            </p:nvSpPr>
            <p:spPr>
              <a:xfrm rot="480708">
                <a:off x="7596034" y="2512761"/>
                <a:ext cx="457843" cy="262041"/>
              </a:xfrm>
              <a:custGeom>
                <a:avLst/>
                <a:gdLst/>
                <a:ahLst/>
                <a:cxnLst/>
                <a:rect l="l" t="t" r="r" b="b"/>
                <a:pathLst>
                  <a:path w="20888" h="11955" extrusionOk="0">
                    <a:moveTo>
                      <a:pt x="20887" y="5977"/>
                    </a:moveTo>
                    <a:cubicBezTo>
                      <a:pt x="20887" y="7563"/>
                      <a:pt x="19788" y="9083"/>
                      <a:pt x="17828" y="10204"/>
                    </a:cubicBezTo>
                    <a:cubicBezTo>
                      <a:pt x="15870" y="11325"/>
                      <a:pt x="13214" y="11954"/>
                      <a:pt x="10444" y="11954"/>
                    </a:cubicBezTo>
                    <a:cubicBezTo>
                      <a:pt x="7674" y="11954"/>
                      <a:pt x="5018" y="11325"/>
                      <a:pt x="3059" y="10204"/>
                    </a:cubicBezTo>
                    <a:cubicBezTo>
                      <a:pt x="1101" y="9083"/>
                      <a:pt x="0" y="7563"/>
                      <a:pt x="0" y="5977"/>
                    </a:cubicBezTo>
                    <a:cubicBezTo>
                      <a:pt x="0" y="4393"/>
                      <a:pt x="1101" y="2872"/>
                      <a:pt x="3059" y="1751"/>
                    </a:cubicBezTo>
                    <a:cubicBezTo>
                      <a:pt x="5018" y="630"/>
                      <a:pt x="7674" y="0"/>
                      <a:pt x="10444" y="0"/>
                    </a:cubicBezTo>
                    <a:cubicBezTo>
                      <a:pt x="13214" y="0"/>
                      <a:pt x="15870" y="630"/>
                      <a:pt x="17828" y="1751"/>
                    </a:cubicBezTo>
                    <a:cubicBezTo>
                      <a:pt x="19788" y="2872"/>
                      <a:pt x="20887" y="4393"/>
                      <a:pt x="20887" y="5977"/>
                    </a:cubicBezTo>
                    <a:close/>
                  </a:path>
                </a:pathLst>
              </a:custGeom>
              <a:solidFill>
                <a:srgbClr val="79BEE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20" name="Google Shape;513;p44">
                <a:extLst>
                  <a:ext uri="{FF2B5EF4-FFF2-40B4-BE49-F238E27FC236}">
                    <a16:creationId xmlns:a16="http://schemas.microsoft.com/office/drawing/2014/main" xmlns="" id="{2C6A60D1-5FB0-92B2-98EA-3A5DA963553B}"/>
                  </a:ext>
                </a:extLst>
              </p:cNvPr>
              <p:cNvSpPr/>
              <p:nvPr/>
            </p:nvSpPr>
            <p:spPr>
              <a:xfrm rot="480708">
                <a:off x="7615937" y="2523218"/>
                <a:ext cx="418060" cy="241108"/>
              </a:xfrm>
              <a:custGeom>
                <a:avLst/>
                <a:gdLst/>
                <a:ahLst/>
                <a:cxnLst/>
                <a:rect l="l" t="t" r="r" b="b"/>
                <a:pathLst>
                  <a:path w="19073" h="11000" extrusionOk="0">
                    <a:moveTo>
                      <a:pt x="9536" y="11000"/>
                    </a:moveTo>
                    <a:cubicBezTo>
                      <a:pt x="4278" y="11000"/>
                      <a:pt x="0" y="8534"/>
                      <a:pt x="0" y="5500"/>
                    </a:cubicBezTo>
                    <a:cubicBezTo>
                      <a:pt x="0" y="2468"/>
                      <a:pt x="4278" y="1"/>
                      <a:pt x="9536" y="1"/>
                    </a:cubicBezTo>
                    <a:cubicBezTo>
                      <a:pt x="14794" y="1"/>
                      <a:pt x="19072" y="2468"/>
                      <a:pt x="19072" y="5500"/>
                    </a:cubicBezTo>
                    <a:cubicBezTo>
                      <a:pt x="19072" y="8534"/>
                      <a:pt x="14794" y="11000"/>
                      <a:pt x="9536" y="11000"/>
                    </a:cubicBezTo>
                    <a:close/>
                    <a:moveTo>
                      <a:pt x="9536" y="196"/>
                    </a:moveTo>
                    <a:cubicBezTo>
                      <a:pt x="4385" y="196"/>
                      <a:pt x="195" y="2576"/>
                      <a:pt x="195" y="5500"/>
                    </a:cubicBezTo>
                    <a:cubicBezTo>
                      <a:pt x="195" y="8425"/>
                      <a:pt x="4385" y="10805"/>
                      <a:pt x="9536" y="10805"/>
                    </a:cubicBezTo>
                    <a:cubicBezTo>
                      <a:pt x="14687" y="10805"/>
                      <a:pt x="18877" y="8425"/>
                      <a:pt x="18877" y="5500"/>
                    </a:cubicBezTo>
                    <a:cubicBezTo>
                      <a:pt x="18877" y="2575"/>
                      <a:pt x="14686" y="196"/>
                      <a:pt x="9536" y="196"/>
                    </a:cubicBezTo>
                    <a:close/>
                  </a:path>
                </a:pathLst>
              </a:custGeom>
              <a:solidFill>
                <a:srgbClr val="000000">
                  <a:alpha val="145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21" name="Google Shape;514;p44">
                <a:extLst>
                  <a:ext uri="{FF2B5EF4-FFF2-40B4-BE49-F238E27FC236}">
                    <a16:creationId xmlns:a16="http://schemas.microsoft.com/office/drawing/2014/main" xmlns="" id="{B612607A-F194-17CC-AA9F-EC2603073D24}"/>
                  </a:ext>
                </a:extLst>
              </p:cNvPr>
              <p:cNvSpPr/>
              <p:nvPr/>
            </p:nvSpPr>
            <p:spPr>
              <a:xfrm rot="480708">
                <a:off x="7617008" y="2524313"/>
                <a:ext cx="415890" cy="238960"/>
              </a:xfrm>
              <a:custGeom>
                <a:avLst/>
                <a:gdLst/>
                <a:ahLst/>
                <a:cxnLst/>
                <a:rect l="l" t="t" r="r" b="b"/>
                <a:pathLst>
                  <a:path w="18974" h="10902" extrusionOk="0">
                    <a:moveTo>
                      <a:pt x="9466" y="0"/>
                    </a:moveTo>
                    <a:cubicBezTo>
                      <a:pt x="9200" y="0"/>
                      <a:pt x="8933" y="7"/>
                      <a:pt x="8673" y="19"/>
                    </a:cubicBezTo>
                    <a:cubicBezTo>
                      <a:pt x="8608" y="21"/>
                      <a:pt x="8610" y="117"/>
                      <a:pt x="8674" y="117"/>
                    </a:cubicBezTo>
                    <a:cubicBezTo>
                      <a:pt x="8675" y="117"/>
                      <a:pt x="8675" y="117"/>
                      <a:pt x="8675" y="117"/>
                    </a:cubicBezTo>
                    <a:lnTo>
                      <a:pt x="8677" y="117"/>
                    </a:lnTo>
                    <a:cubicBezTo>
                      <a:pt x="8936" y="104"/>
                      <a:pt x="9201" y="98"/>
                      <a:pt x="9466" y="98"/>
                    </a:cubicBezTo>
                    <a:cubicBezTo>
                      <a:pt x="9530" y="98"/>
                      <a:pt x="9530" y="0"/>
                      <a:pt x="9466" y="0"/>
                    </a:cubicBezTo>
                    <a:close/>
                    <a:moveTo>
                      <a:pt x="10256" y="18"/>
                    </a:moveTo>
                    <a:cubicBezTo>
                      <a:pt x="10231" y="18"/>
                      <a:pt x="10209" y="39"/>
                      <a:pt x="10208" y="65"/>
                    </a:cubicBezTo>
                    <a:cubicBezTo>
                      <a:pt x="10207" y="92"/>
                      <a:pt x="10227" y="114"/>
                      <a:pt x="10255" y="116"/>
                    </a:cubicBezTo>
                    <a:cubicBezTo>
                      <a:pt x="10517" y="128"/>
                      <a:pt x="10782" y="146"/>
                      <a:pt x="11041" y="171"/>
                    </a:cubicBezTo>
                    <a:lnTo>
                      <a:pt x="11046" y="171"/>
                    </a:lnTo>
                    <a:cubicBezTo>
                      <a:pt x="11071" y="170"/>
                      <a:pt x="11092" y="152"/>
                      <a:pt x="11095" y="127"/>
                    </a:cubicBezTo>
                    <a:cubicBezTo>
                      <a:pt x="11097" y="100"/>
                      <a:pt x="11077" y="76"/>
                      <a:pt x="11050" y="74"/>
                    </a:cubicBezTo>
                    <a:cubicBezTo>
                      <a:pt x="10789" y="50"/>
                      <a:pt x="10523" y="31"/>
                      <a:pt x="10259" y="18"/>
                    </a:cubicBezTo>
                    <a:cubicBezTo>
                      <a:pt x="10258" y="18"/>
                      <a:pt x="10257" y="18"/>
                      <a:pt x="10256" y="18"/>
                    </a:cubicBezTo>
                    <a:close/>
                    <a:moveTo>
                      <a:pt x="7891" y="76"/>
                    </a:moveTo>
                    <a:cubicBezTo>
                      <a:pt x="7888" y="76"/>
                      <a:pt x="7885" y="77"/>
                      <a:pt x="7881" y="78"/>
                    </a:cubicBezTo>
                    <a:cubicBezTo>
                      <a:pt x="7617" y="103"/>
                      <a:pt x="7352" y="136"/>
                      <a:pt x="7094" y="175"/>
                    </a:cubicBezTo>
                    <a:cubicBezTo>
                      <a:pt x="7033" y="183"/>
                      <a:pt x="7039" y="271"/>
                      <a:pt x="7099" y="271"/>
                    </a:cubicBezTo>
                    <a:cubicBezTo>
                      <a:pt x="7099" y="271"/>
                      <a:pt x="7099" y="271"/>
                      <a:pt x="7100" y="271"/>
                    </a:cubicBezTo>
                    <a:lnTo>
                      <a:pt x="7107" y="271"/>
                    </a:lnTo>
                    <a:cubicBezTo>
                      <a:pt x="7365" y="233"/>
                      <a:pt x="7628" y="200"/>
                      <a:pt x="7890" y="175"/>
                    </a:cubicBezTo>
                    <a:cubicBezTo>
                      <a:pt x="7917" y="173"/>
                      <a:pt x="7937" y="149"/>
                      <a:pt x="7935" y="122"/>
                    </a:cubicBezTo>
                    <a:cubicBezTo>
                      <a:pt x="7932" y="99"/>
                      <a:pt x="7914" y="76"/>
                      <a:pt x="7891" y="76"/>
                    </a:cubicBezTo>
                    <a:close/>
                    <a:moveTo>
                      <a:pt x="11831" y="168"/>
                    </a:moveTo>
                    <a:cubicBezTo>
                      <a:pt x="11807" y="168"/>
                      <a:pt x="11787" y="185"/>
                      <a:pt x="11784" y="209"/>
                    </a:cubicBezTo>
                    <a:cubicBezTo>
                      <a:pt x="11780" y="236"/>
                      <a:pt x="11798" y="261"/>
                      <a:pt x="11824" y="265"/>
                    </a:cubicBezTo>
                    <a:cubicBezTo>
                      <a:pt x="12088" y="304"/>
                      <a:pt x="12349" y="350"/>
                      <a:pt x="12602" y="401"/>
                    </a:cubicBezTo>
                    <a:lnTo>
                      <a:pt x="12611" y="401"/>
                    </a:lnTo>
                    <a:cubicBezTo>
                      <a:pt x="12669" y="399"/>
                      <a:pt x="12678" y="316"/>
                      <a:pt x="12621" y="304"/>
                    </a:cubicBezTo>
                    <a:cubicBezTo>
                      <a:pt x="12366" y="254"/>
                      <a:pt x="12103" y="208"/>
                      <a:pt x="11838" y="169"/>
                    </a:cubicBezTo>
                    <a:cubicBezTo>
                      <a:pt x="11836" y="168"/>
                      <a:pt x="11833" y="168"/>
                      <a:pt x="11831" y="168"/>
                    </a:cubicBezTo>
                    <a:close/>
                    <a:moveTo>
                      <a:pt x="6326" y="311"/>
                    </a:moveTo>
                    <a:cubicBezTo>
                      <a:pt x="6322" y="311"/>
                      <a:pt x="6316" y="312"/>
                      <a:pt x="6311" y="313"/>
                    </a:cubicBezTo>
                    <a:cubicBezTo>
                      <a:pt x="6047" y="366"/>
                      <a:pt x="5788" y="427"/>
                      <a:pt x="5538" y="493"/>
                    </a:cubicBezTo>
                    <a:cubicBezTo>
                      <a:pt x="5482" y="508"/>
                      <a:pt x="5494" y="588"/>
                      <a:pt x="5550" y="589"/>
                    </a:cubicBezTo>
                    <a:cubicBezTo>
                      <a:pt x="5555" y="589"/>
                      <a:pt x="5558" y="588"/>
                      <a:pt x="5562" y="587"/>
                    </a:cubicBezTo>
                    <a:cubicBezTo>
                      <a:pt x="5811" y="522"/>
                      <a:pt x="6069" y="461"/>
                      <a:pt x="6330" y="408"/>
                    </a:cubicBezTo>
                    <a:cubicBezTo>
                      <a:pt x="6394" y="400"/>
                      <a:pt x="6381" y="311"/>
                      <a:pt x="6326" y="311"/>
                    </a:cubicBezTo>
                    <a:close/>
                    <a:moveTo>
                      <a:pt x="13382" y="480"/>
                    </a:moveTo>
                    <a:cubicBezTo>
                      <a:pt x="13360" y="480"/>
                      <a:pt x="13340" y="495"/>
                      <a:pt x="13335" y="517"/>
                    </a:cubicBezTo>
                    <a:cubicBezTo>
                      <a:pt x="13329" y="542"/>
                      <a:pt x="13344" y="569"/>
                      <a:pt x="13371" y="577"/>
                    </a:cubicBezTo>
                    <a:cubicBezTo>
                      <a:pt x="13626" y="644"/>
                      <a:pt x="13881" y="717"/>
                      <a:pt x="14127" y="797"/>
                    </a:cubicBezTo>
                    <a:cubicBezTo>
                      <a:pt x="14132" y="798"/>
                      <a:pt x="14137" y="800"/>
                      <a:pt x="14142" y="800"/>
                    </a:cubicBezTo>
                    <a:lnTo>
                      <a:pt x="14142" y="798"/>
                    </a:lnTo>
                    <a:cubicBezTo>
                      <a:pt x="14196" y="797"/>
                      <a:pt x="14208" y="721"/>
                      <a:pt x="14157" y="703"/>
                    </a:cubicBezTo>
                    <a:cubicBezTo>
                      <a:pt x="13910" y="625"/>
                      <a:pt x="13653" y="549"/>
                      <a:pt x="13395" y="482"/>
                    </a:cubicBezTo>
                    <a:cubicBezTo>
                      <a:pt x="13390" y="480"/>
                      <a:pt x="13386" y="480"/>
                      <a:pt x="13382" y="480"/>
                    </a:cubicBezTo>
                    <a:close/>
                    <a:moveTo>
                      <a:pt x="4790" y="715"/>
                    </a:moveTo>
                    <a:cubicBezTo>
                      <a:pt x="4785" y="715"/>
                      <a:pt x="4780" y="716"/>
                      <a:pt x="4776" y="717"/>
                    </a:cubicBezTo>
                    <a:cubicBezTo>
                      <a:pt x="4521" y="802"/>
                      <a:pt x="4270" y="893"/>
                      <a:pt x="4030" y="991"/>
                    </a:cubicBezTo>
                    <a:cubicBezTo>
                      <a:pt x="3980" y="1010"/>
                      <a:pt x="3994" y="1085"/>
                      <a:pt x="4049" y="1085"/>
                    </a:cubicBezTo>
                    <a:cubicBezTo>
                      <a:pt x="4054" y="1085"/>
                      <a:pt x="4060" y="1083"/>
                      <a:pt x="4065" y="1082"/>
                    </a:cubicBezTo>
                    <a:cubicBezTo>
                      <a:pt x="4305" y="984"/>
                      <a:pt x="4553" y="895"/>
                      <a:pt x="4806" y="811"/>
                    </a:cubicBezTo>
                    <a:cubicBezTo>
                      <a:pt x="4831" y="802"/>
                      <a:pt x="4845" y="774"/>
                      <a:pt x="4838" y="749"/>
                    </a:cubicBezTo>
                    <a:cubicBezTo>
                      <a:pt x="4831" y="728"/>
                      <a:pt x="4811" y="715"/>
                      <a:pt x="4790" y="715"/>
                    </a:cubicBezTo>
                    <a:close/>
                    <a:moveTo>
                      <a:pt x="14886" y="970"/>
                    </a:moveTo>
                    <a:cubicBezTo>
                      <a:pt x="14838" y="970"/>
                      <a:pt x="14816" y="1043"/>
                      <a:pt x="14869" y="1064"/>
                    </a:cubicBezTo>
                    <a:cubicBezTo>
                      <a:pt x="15118" y="1164"/>
                      <a:pt x="15362" y="1272"/>
                      <a:pt x="15590" y="1383"/>
                    </a:cubicBezTo>
                    <a:cubicBezTo>
                      <a:pt x="15596" y="1386"/>
                      <a:pt x="15604" y="1388"/>
                      <a:pt x="15611" y="1388"/>
                    </a:cubicBezTo>
                    <a:cubicBezTo>
                      <a:pt x="15663" y="1388"/>
                      <a:pt x="15678" y="1318"/>
                      <a:pt x="15633" y="1296"/>
                    </a:cubicBezTo>
                    <a:cubicBezTo>
                      <a:pt x="15402" y="1182"/>
                      <a:pt x="15158" y="1074"/>
                      <a:pt x="14906" y="974"/>
                    </a:cubicBezTo>
                    <a:cubicBezTo>
                      <a:pt x="14899" y="972"/>
                      <a:pt x="14892" y="970"/>
                      <a:pt x="14886" y="970"/>
                    </a:cubicBezTo>
                    <a:close/>
                    <a:moveTo>
                      <a:pt x="3327" y="1309"/>
                    </a:moveTo>
                    <a:cubicBezTo>
                      <a:pt x="3320" y="1309"/>
                      <a:pt x="3312" y="1311"/>
                      <a:pt x="3304" y="1315"/>
                    </a:cubicBezTo>
                    <a:cubicBezTo>
                      <a:pt x="3061" y="1435"/>
                      <a:pt x="2825" y="1565"/>
                      <a:pt x="2606" y="1696"/>
                    </a:cubicBezTo>
                    <a:cubicBezTo>
                      <a:pt x="2585" y="1710"/>
                      <a:pt x="2577" y="1741"/>
                      <a:pt x="2591" y="1763"/>
                    </a:cubicBezTo>
                    <a:cubicBezTo>
                      <a:pt x="2600" y="1777"/>
                      <a:pt x="2615" y="1786"/>
                      <a:pt x="2632" y="1786"/>
                    </a:cubicBezTo>
                    <a:lnTo>
                      <a:pt x="2632" y="1786"/>
                    </a:lnTo>
                    <a:cubicBezTo>
                      <a:pt x="2641" y="1786"/>
                      <a:pt x="2649" y="1785"/>
                      <a:pt x="2657" y="1780"/>
                    </a:cubicBezTo>
                    <a:cubicBezTo>
                      <a:pt x="2873" y="1649"/>
                      <a:pt x="3106" y="1521"/>
                      <a:pt x="3348" y="1402"/>
                    </a:cubicBezTo>
                    <a:cubicBezTo>
                      <a:pt x="3398" y="1377"/>
                      <a:pt x="3373" y="1309"/>
                      <a:pt x="3327" y="1309"/>
                    </a:cubicBezTo>
                    <a:close/>
                    <a:moveTo>
                      <a:pt x="2632" y="1786"/>
                    </a:moveTo>
                    <a:cubicBezTo>
                      <a:pt x="2632" y="1786"/>
                      <a:pt x="2632" y="1786"/>
                      <a:pt x="2631" y="1786"/>
                    </a:cubicBezTo>
                    <a:lnTo>
                      <a:pt x="2633" y="1786"/>
                    </a:lnTo>
                    <a:cubicBezTo>
                      <a:pt x="2633" y="1786"/>
                      <a:pt x="2632" y="1786"/>
                      <a:pt x="2632" y="1786"/>
                    </a:cubicBezTo>
                    <a:close/>
                    <a:moveTo>
                      <a:pt x="16306" y="1666"/>
                    </a:moveTo>
                    <a:cubicBezTo>
                      <a:pt x="16263" y="1666"/>
                      <a:pt x="16234" y="1729"/>
                      <a:pt x="16281" y="1757"/>
                    </a:cubicBezTo>
                    <a:cubicBezTo>
                      <a:pt x="16512" y="1894"/>
                      <a:pt x="16732" y="2041"/>
                      <a:pt x="16936" y="2193"/>
                    </a:cubicBezTo>
                    <a:cubicBezTo>
                      <a:pt x="16945" y="2199"/>
                      <a:pt x="16955" y="2202"/>
                      <a:pt x="16965" y="2202"/>
                    </a:cubicBezTo>
                    <a:cubicBezTo>
                      <a:pt x="17012" y="2202"/>
                      <a:pt x="17032" y="2142"/>
                      <a:pt x="16994" y="2114"/>
                    </a:cubicBezTo>
                    <a:cubicBezTo>
                      <a:pt x="16788" y="1961"/>
                      <a:pt x="16565" y="1813"/>
                      <a:pt x="16332" y="1673"/>
                    </a:cubicBezTo>
                    <a:cubicBezTo>
                      <a:pt x="16323" y="1668"/>
                      <a:pt x="16314" y="1666"/>
                      <a:pt x="16306" y="1666"/>
                    </a:cubicBezTo>
                    <a:close/>
                    <a:moveTo>
                      <a:pt x="1979" y="2129"/>
                    </a:moveTo>
                    <a:cubicBezTo>
                      <a:pt x="1969" y="2129"/>
                      <a:pt x="1958" y="2132"/>
                      <a:pt x="1948" y="2141"/>
                    </a:cubicBezTo>
                    <a:cubicBezTo>
                      <a:pt x="1735" y="2299"/>
                      <a:pt x="1532" y="2471"/>
                      <a:pt x="1340" y="2655"/>
                    </a:cubicBezTo>
                    <a:cubicBezTo>
                      <a:pt x="1321" y="2674"/>
                      <a:pt x="1319" y="2704"/>
                      <a:pt x="1338" y="2725"/>
                    </a:cubicBezTo>
                    <a:cubicBezTo>
                      <a:pt x="1347" y="2733"/>
                      <a:pt x="1359" y="2740"/>
                      <a:pt x="1373" y="2740"/>
                    </a:cubicBezTo>
                    <a:lnTo>
                      <a:pt x="1373" y="2740"/>
                    </a:lnTo>
                    <a:cubicBezTo>
                      <a:pt x="1386" y="2740"/>
                      <a:pt x="1398" y="2735"/>
                      <a:pt x="1407" y="2725"/>
                    </a:cubicBezTo>
                    <a:cubicBezTo>
                      <a:pt x="1597" y="2545"/>
                      <a:pt x="1797" y="2375"/>
                      <a:pt x="2006" y="2218"/>
                    </a:cubicBezTo>
                    <a:cubicBezTo>
                      <a:pt x="2050" y="2188"/>
                      <a:pt x="2019" y="2129"/>
                      <a:pt x="1979" y="2129"/>
                    </a:cubicBezTo>
                    <a:close/>
                    <a:moveTo>
                      <a:pt x="1373" y="2740"/>
                    </a:moveTo>
                    <a:lnTo>
                      <a:pt x="1373" y="2740"/>
                    </a:lnTo>
                    <a:cubicBezTo>
                      <a:pt x="1373" y="2740"/>
                      <a:pt x="1373" y="2740"/>
                      <a:pt x="1372" y="2740"/>
                    </a:cubicBezTo>
                    <a:lnTo>
                      <a:pt x="1374" y="2740"/>
                    </a:lnTo>
                    <a:cubicBezTo>
                      <a:pt x="1374" y="2740"/>
                      <a:pt x="1373" y="2740"/>
                      <a:pt x="1373" y="2740"/>
                    </a:cubicBezTo>
                    <a:close/>
                    <a:moveTo>
                      <a:pt x="17571" y="2611"/>
                    </a:moveTo>
                    <a:cubicBezTo>
                      <a:pt x="17533" y="2611"/>
                      <a:pt x="17502" y="2662"/>
                      <a:pt x="17539" y="2697"/>
                    </a:cubicBezTo>
                    <a:cubicBezTo>
                      <a:pt x="17729" y="2875"/>
                      <a:pt x="17905" y="3068"/>
                      <a:pt x="18067" y="3274"/>
                    </a:cubicBezTo>
                    <a:cubicBezTo>
                      <a:pt x="18076" y="3286"/>
                      <a:pt x="18090" y="3292"/>
                      <a:pt x="18105" y="3292"/>
                    </a:cubicBezTo>
                    <a:cubicBezTo>
                      <a:pt x="18115" y="3292"/>
                      <a:pt x="18127" y="3290"/>
                      <a:pt x="18135" y="3282"/>
                    </a:cubicBezTo>
                    <a:cubicBezTo>
                      <a:pt x="18157" y="3266"/>
                      <a:pt x="18159" y="3235"/>
                      <a:pt x="18143" y="3214"/>
                    </a:cubicBezTo>
                    <a:cubicBezTo>
                      <a:pt x="17978" y="3005"/>
                      <a:pt x="17799" y="2808"/>
                      <a:pt x="17605" y="2626"/>
                    </a:cubicBezTo>
                    <a:cubicBezTo>
                      <a:pt x="17594" y="2616"/>
                      <a:pt x="17582" y="2611"/>
                      <a:pt x="17571" y="2611"/>
                    </a:cubicBezTo>
                    <a:close/>
                    <a:moveTo>
                      <a:pt x="844" y="3226"/>
                    </a:moveTo>
                    <a:cubicBezTo>
                      <a:pt x="830" y="3226"/>
                      <a:pt x="816" y="3232"/>
                      <a:pt x="805" y="3248"/>
                    </a:cubicBezTo>
                    <a:cubicBezTo>
                      <a:pt x="642" y="3459"/>
                      <a:pt x="499" y="3685"/>
                      <a:pt x="377" y="3922"/>
                    </a:cubicBezTo>
                    <a:cubicBezTo>
                      <a:pt x="366" y="3946"/>
                      <a:pt x="374" y="3976"/>
                      <a:pt x="399" y="3987"/>
                    </a:cubicBezTo>
                    <a:cubicBezTo>
                      <a:pt x="405" y="3991"/>
                      <a:pt x="411" y="3993"/>
                      <a:pt x="417" y="3993"/>
                    </a:cubicBezTo>
                    <a:cubicBezTo>
                      <a:pt x="419" y="3993"/>
                      <a:pt x="420" y="3993"/>
                      <a:pt x="421" y="3993"/>
                    </a:cubicBezTo>
                    <a:lnTo>
                      <a:pt x="421" y="3994"/>
                    </a:lnTo>
                    <a:cubicBezTo>
                      <a:pt x="439" y="3993"/>
                      <a:pt x="456" y="3982"/>
                      <a:pt x="464" y="3966"/>
                    </a:cubicBezTo>
                    <a:cubicBezTo>
                      <a:pt x="583" y="3734"/>
                      <a:pt x="723" y="3514"/>
                      <a:pt x="882" y="3307"/>
                    </a:cubicBezTo>
                    <a:cubicBezTo>
                      <a:pt x="914" y="3270"/>
                      <a:pt x="880" y="3226"/>
                      <a:pt x="844" y="3226"/>
                    </a:cubicBezTo>
                    <a:close/>
                    <a:moveTo>
                      <a:pt x="18534" y="3858"/>
                    </a:moveTo>
                    <a:cubicBezTo>
                      <a:pt x="18526" y="3858"/>
                      <a:pt x="18519" y="3860"/>
                      <a:pt x="18512" y="3863"/>
                    </a:cubicBezTo>
                    <a:cubicBezTo>
                      <a:pt x="18488" y="3876"/>
                      <a:pt x="18479" y="3905"/>
                      <a:pt x="18490" y="3929"/>
                    </a:cubicBezTo>
                    <a:cubicBezTo>
                      <a:pt x="18612" y="4160"/>
                      <a:pt x="18707" y="4403"/>
                      <a:pt x="18772" y="4654"/>
                    </a:cubicBezTo>
                    <a:cubicBezTo>
                      <a:pt x="18779" y="4676"/>
                      <a:pt x="18798" y="4690"/>
                      <a:pt x="18821" y="4690"/>
                    </a:cubicBezTo>
                    <a:cubicBezTo>
                      <a:pt x="18824" y="4690"/>
                      <a:pt x="18828" y="4690"/>
                      <a:pt x="18832" y="4689"/>
                    </a:cubicBezTo>
                    <a:cubicBezTo>
                      <a:pt x="18859" y="4683"/>
                      <a:pt x="18874" y="4656"/>
                      <a:pt x="18867" y="4630"/>
                    </a:cubicBezTo>
                    <a:cubicBezTo>
                      <a:pt x="18799" y="4371"/>
                      <a:pt x="18702" y="4122"/>
                      <a:pt x="18577" y="3884"/>
                    </a:cubicBezTo>
                    <a:cubicBezTo>
                      <a:pt x="18569" y="3868"/>
                      <a:pt x="18552" y="3858"/>
                      <a:pt x="18534" y="3858"/>
                    </a:cubicBezTo>
                    <a:close/>
                    <a:moveTo>
                      <a:pt x="143" y="4633"/>
                    </a:moveTo>
                    <a:cubicBezTo>
                      <a:pt x="123" y="4633"/>
                      <a:pt x="103" y="4644"/>
                      <a:pt x="97" y="4670"/>
                    </a:cubicBezTo>
                    <a:cubicBezTo>
                      <a:pt x="32" y="4926"/>
                      <a:pt x="1" y="5188"/>
                      <a:pt x="1" y="5450"/>
                    </a:cubicBezTo>
                    <a:lnTo>
                      <a:pt x="1" y="5464"/>
                    </a:lnTo>
                    <a:cubicBezTo>
                      <a:pt x="1" y="5491"/>
                      <a:pt x="22" y="5514"/>
                      <a:pt x="49" y="5514"/>
                    </a:cubicBezTo>
                    <a:cubicBezTo>
                      <a:pt x="77" y="5514"/>
                      <a:pt x="98" y="5492"/>
                      <a:pt x="98" y="5464"/>
                    </a:cubicBezTo>
                    <a:lnTo>
                      <a:pt x="98" y="5450"/>
                    </a:lnTo>
                    <a:cubicBezTo>
                      <a:pt x="98" y="5196"/>
                      <a:pt x="130" y="4941"/>
                      <a:pt x="192" y="4694"/>
                    </a:cubicBezTo>
                    <a:cubicBezTo>
                      <a:pt x="201" y="4657"/>
                      <a:pt x="171" y="4633"/>
                      <a:pt x="143" y="4633"/>
                    </a:cubicBezTo>
                    <a:close/>
                    <a:moveTo>
                      <a:pt x="18925" y="5376"/>
                    </a:moveTo>
                    <a:cubicBezTo>
                      <a:pt x="18902" y="5376"/>
                      <a:pt x="18878" y="5391"/>
                      <a:pt x="18876" y="5423"/>
                    </a:cubicBezTo>
                    <a:lnTo>
                      <a:pt x="18876" y="5450"/>
                    </a:lnTo>
                    <a:cubicBezTo>
                      <a:pt x="18876" y="5710"/>
                      <a:pt x="18843" y="5970"/>
                      <a:pt x="18780" y="6220"/>
                    </a:cubicBezTo>
                    <a:cubicBezTo>
                      <a:pt x="18774" y="6247"/>
                      <a:pt x="18789" y="6274"/>
                      <a:pt x="18816" y="6280"/>
                    </a:cubicBezTo>
                    <a:cubicBezTo>
                      <a:pt x="18819" y="6281"/>
                      <a:pt x="18823" y="6281"/>
                      <a:pt x="18827" y="6281"/>
                    </a:cubicBezTo>
                    <a:cubicBezTo>
                      <a:pt x="18850" y="6281"/>
                      <a:pt x="18869" y="6266"/>
                      <a:pt x="18875" y="6245"/>
                    </a:cubicBezTo>
                    <a:cubicBezTo>
                      <a:pt x="18941" y="5985"/>
                      <a:pt x="18974" y="5718"/>
                      <a:pt x="18974" y="5449"/>
                    </a:cubicBezTo>
                    <a:lnTo>
                      <a:pt x="18974" y="5423"/>
                    </a:lnTo>
                    <a:cubicBezTo>
                      <a:pt x="18972" y="5391"/>
                      <a:pt x="18949" y="5376"/>
                      <a:pt x="18925" y="5376"/>
                    </a:cubicBezTo>
                    <a:close/>
                    <a:moveTo>
                      <a:pt x="152" y="6197"/>
                    </a:moveTo>
                    <a:cubicBezTo>
                      <a:pt x="123" y="6197"/>
                      <a:pt x="94" y="6221"/>
                      <a:pt x="103" y="6258"/>
                    </a:cubicBezTo>
                    <a:cubicBezTo>
                      <a:pt x="171" y="6517"/>
                      <a:pt x="267" y="6768"/>
                      <a:pt x="391" y="7006"/>
                    </a:cubicBezTo>
                    <a:cubicBezTo>
                      <a:pt x="399" y="7021"/>
                      <a:pt x="415" y="7031"/>
                      <a:pt x="434" y="7031"/>
                    </a:cubicBezTo>
                    <a:cubicBezTo>
                      <a:pt x="442" y="7031"/>
                      <a:pt x="449" y="7030"/>
                      <a:pt x="457" y="7026"/>
                    </a:cubicBezTo>
                    <a:cubicBezTo>
                      <a:pt x="481" y="7013"/>
                      <a:pt x="490" y="6984"/>
                      <a:pt x="477" y="6960"/>
                    </a:cubicBezTo>
                    <a:cubicBezTo>
                      <a:pt x="358" y="6730"/>
                      <a:pt x="264" y="6485"/>
                      <a:pt x="198" y="6234"/>
                    </a:cubicBezTo>
                    <a:cubicBezTo>
                      <a:pt x="192" y="6209"/>
                      <a:pt x="172" y="6197"/>
                      <a:pt x="152" y="6197"/>
                    </a:cubicBezTo>
                    <a:close/>
                    <a:moveTo>
                      <a:pt x="18546" y="6918"/>
                    </a:moveTo>
                    <a:cubicBezTo>
                      <a:pt x="18530" y="6918"/>
                      <a:pt x="18514" y="6926"/>
                      <a:pt x="18504" y="6946"/>
                    </a:cubicBezTo>
                    <a:cubicBezTo>
                      <a:pt x="18385" y="7178"/>
                      <a:pt x="18244" y="7398"/>
                      <a:pt x="18085" y="7604"/>
                    </a:cubicBezTo>
                    <a:cubicBezTo>
                      <a:pt x="18058" y="7636"/>
                      <a:pt x="18081" y="7683"/>
                      <a:pt x="18123" y="7683"/>
                    </a:cubicBezTo>
                    <a:cubicBezTo>
                      <a:pt x="18138" y="7683"/>
                      <a:pt x="18152" y="7676"/>
                      <a:pt x="18161" y="7663"/>
                    </a:cubicBezTo>
                    <a:cubicBezTo>
                      <a:pt x="18325" y="7453"/>
                      <a:pt x="18469" y="7227"/>
                      <a:pt x="18591" y="6991"/>
                    </a:cubicBezTo>
                    <a:cubicBezTo>
                      <a:pt x="18613" y="6952"/>
                      <a:pt x="18579" y="6918"/>
                      <a:pt x="18546" y="6918"/>
                    </a:cubicBezTo>
                    <a:close/>
                    <a:moveTo>
                      <a:pt x="863" y="7598"/>
                    </a:moveTo>
                    <a:cubicBezTo>
                      <a:pt x="828" y="7598"/>
                      <a:pt x="795" y="7639"/>
                      <a:pt x="823" y="7677"/>
                    </a:cubicBezTo>
                    <a:cubicBezTo>
                      <a:pt x="986" y="7886"/>
                      <a:pt x="1166" y="8084"/>
                      <a:pt x="1360" y="8266"/>
                    </a:cubicBezTo>
                    <a:cubicBezTo>
                      <a:pt x="1369" y="8275"/>
                      <a:pt x="1380" y="8279"/>
                      <a:pt x="1393" y="8280"/>
                    </a:cubicBezTo>
                    <a:cubicBezTo>
                      <a:pt x="1437" y="8280"/>
                      <a:pt x="1459" y="8225"/>
                      <a:pt x="1427" y="8195"/>
                    </a:cubicBezTo>
                    <a:cubicBezTo>
                      <a:pt x="1237" y="8015"/>
                      <a:pt x="1061" y="7821"/>
                      <a:pt x="900" y="7616"/>
                    </a:cubicBezTo>
                    <a:cubicBezTo>
                      <a:pt x="889" y="7603"/>
                      <a:pt x="876" y="7598"/>
                      <a:pt x="863" y="7598"/>
                    </a:cubicBezTo>
                    <a:close/>
                    <a:moveTo>
                      <a:pt x="17593" y="8169"/>
                    </a:moveTo>
                    <a:cubicBezTo>
                      <a:pt x="17581" y="8169"/>
                      <a:pt x="17569" y="8174"/>
                      <a:pt x="17558" y="8186"/>
                    </a:cubicBezTo>
                    <a:cubicBezTo>
                      <a:pt x="17369" y="8366"/>
                      <a:pt x="17168" y="8534"/>
                      <a:pt x="16959" y="8690"/>
                    </a:cubicBezTo>
                    <a:cubicBezTo>
                      <a:pt x="16921" y="8719"/>
                      <a:pt x="16941" y="8779"/>
                      <a:pt x="16988" y="8779"/>
                    </a:cubicBezTo>
                    <a:cubicBezTo>
                      <a:pt x="16998" y="8779"/>
                      <a:pt x="17008" y="8775"/>
                      <a:pt x="17017" y="8769"/>
                    </a:cubicBezTo>
                    <a:cubicBezTo>
                      <a:pt x="17230" y="8610"/>
                      <a:pt x="17434" y="8439"/>
                      <a:pt x="17625" y="8256"/>
                    </a:cubicBezTo>
                    <a:cubicBezTo>
                      <a:pt x="17665" y="8222"/>
                      <a:pt x="17632" y="8169"/>
                      <a:pt x="17593" y="8169"/>
                    </a:cubicBezTo>
                    <a:close/>
                    <a:moveTo>
                      <a:pt x="1998" y="8690"/>
                    </a:moveTo>
                    <a:cubicBezTo>
                      <a:pt x="1957" y="8690"/>
                      <a:pt x="1927" y="8747"/>
                      <a:pt x="1970" y="8779"/>
                    </a:cubicBezTo>
                    <a:cubicBezTo>
                      <a:pt x="2175" y="8932"/>
                      <a:pt x="2398" y="9080"/>
                      <a:pt x="2631" y="9221"/>
                    </a:cubicBezTo>
                    <a:cubicBezTo>
                      <a:pt x="2639" y="9226"/>
                      <a:pt x="2648" y="9227"/>
                      <a:pt x="2657" y="9229"/>
                    </a:cubicBezTo>
                    <a:lnTo>
                      <a:pt x="2657" y="9227"/>
                    </a:lnTo>
                    <a:cubicBezTo>
                      <a:pt x="2706" y="9227"/>
                      <a:pt x="2725" y="9161"/>
                      <a:pt x="2682" y="9136"/>
                    </a:cubicBezTo>
                    <a:cubicBezTo>
                      <a:pt x="2452" y="8998"/>
                      <a:pt x="2231" y="8851"/>
                      <a:pt x="2029" y="8700"/>
                    </a:cubicBezTo>
                    <a:cubicBezTo>
                      <a:pt x="2018" y="8693"/>
                      <a:pt x="2008" y="8690"/>
                      <a:pt x="1998" y="8690"/>
                    </a:cubicBezTo>
                    <a:close/>
                    <a:moveTo>
                      <a:pt x="16331" y="9123"/>
                    </a:moveTo>
                    <a:cubicBezTo>
                      <a:pt x="16323" y="9123"/>
                      <a:pt x="16314" y="9125"/>
                      <a:pt x="16306" y="9130"/>
                    </a:cubicBezTo>
                    <a:cubicBezTo>
                      <a:pt x="16090" y="9260"/>
                      <a:pt x="15858" y="9387"/>
                      <a:pt x="15615" y="9506"/>
                    </a:cubicBezTo>
                    <a:cubicBezTo>
                      <a:pt x="15591" y="9519"/>
                      <a:pt x="15581" y="9548"/>
                      <a:pt x="15592" y="9572"/>
                    </a:cubicBezTo>
                    <a:cubicBezTo>
                      <a:pt x="15601" y="9588"/>
                      <a:pt x="15617" y="9600"/>
                      <a:pt x="15636" y="9600"/>
                    </a:cubicBezTo>
                    <a:lnTo>
                      <a:pt x="15635" y="9598"/>
                    </a:lnTo>
                    <a:cubicBezTo>
                      <a:pt x="15643" y="9598"/>
                      <a:pt x="15650" y="9597"/>
                      <a:pt x="15658" y="9593"/>
                    </a:cubicBezTo>
                    <a:cubicBezTo>
                      <a:pt x="15904" y="9473"/>
                      <a:pt x="16138" y="9345"/>
                      <a:pt x="16356" y="9213"/>
                    </a:cubicBezTo>
                    <a:cubicBezTo>
                      <a:pt x="16380" y="9199"/>
                      <a:pt x="16386" y="9169"/>
                      <a:pt x="16374" y="9146"/>
                    </a:cubicBezTo>
                    <a:cubicBezTo>
                      <a:pt x="16364" y="9131"/>
                      <a:pt x="16348" y="9123"/>
                      <a:pt x="16331" y="9123"/>
                    </a:cubicBezTo>
                    <a:close/>
                    <a:moveTo>
                      <a:pt x="3353" y="9508"/>
                    </a:moveTo>
                    <a:cubicBezTo>
                      <a:pt x="3308" y="9508"/>
                      <a:pt x="3283" y="9574"/>
                      <a:pt x="3331" y="9601"/>
                    </a:cubicBezTo>
                    <a:cubicBezTo>
                      <a:pt x="3561" y="9714"/>
                      <a:pt x="3806" y="9823"/>
                      <a:pt x="4056" y="9923"/>
                    </a:cubicBezTo>
                    <a:cubicBezTo>
                      <a:pt x="4063" y="9925"/>
                      <a:pt x="4069" y="9926"/>
                      <a:pt x="4075" y="9926"/>
                    </a:cubicBezTo>
                    <a:lnTo>
                      <a:pt x="4075" y="9928"/>
                    </a:lnTo>
                    <a:cubicBezTo>
                      <a:pt x="4076" y="9928"/>
                      <a:pt x="4076" y="9928"/>
                      <a:pt x="4077" y="9928"/>
                    </a:cubicBezTo>
                    <a:cubicBezTo>
                      <a:pt x="4131" y="9928"/>
                      <a:pt x="4146" y="9850"/>
                      <a:pt x="4093" y="9833"/>
                    </a:cubicBezTo>
                    <a:cubicBezTo>
                      <a:pt x="3845" y="9733"/>
                      <a:pt x="3603" y="9625"/>
                      <a:pt x="3374" y="9512"/>
                    </a:cubicBezTo>
                    <a:cubicBezTo>
                      <a:pt x="3367" y="9509"/>
                      <a:pt x="3360" y="9508"/>
                      <a:pt x="3353" y="9508"/>
                    </a:cubicBezTo>
                    <a:close/>
                    <a:moveTo>
                      <a:pt x="14915" y="9824"/>
                    </a:moveTo>
                    <a:cubicBezTo>
                      <a:pt x="14909" y="9824"/>
                      <a:pt x="14902" y="9825"/>
                      <a:pt x="14896" y="9828"/>
                    </a:cubicBezTo>
                    <a:cubicBezTo>
                      <a:pt x="14660" y="9923"/>
                      <a:pt x="14410" y="10013"/>
                      <a:pt x="14156" y="10096"/>
                    </a:cubicBezTo>
                    <a:cubicBezTo>
                      <a:pt x="14129" y="10105"/>
                      <a:pt x="14115" y="10133"/>
                      <a:pt x="14124" y="10158"/>
                    </a:cubicBezTo>
                    <a:cubicBezTo>
                      <a:pt x="14131" y="10178"/>
                      <a:pt x="14150" y="10192"/>
                      <a:pt x="14170" y="10192"/>
                    </a:cubicBezTo>
                    <a:lnTo>
                      <a:pt x="14170" y="10191"/>
                    </a:lnTo>
                    <a:cubicBezTo>
                      <a:pt x="14171" y="10192"/>
                      <a:pt x="14173" y="10192"/>
                      <a:pt x="14175" y="10192"/>
                    </a:cubicBezTo>
                    <a:cubicBezTo>
                      <a:pt x="14178" y="10192"/>
                      <a:pt x="14183" y="10191"/>
                      <a:pt x="14186" y="10190"/>
                    </a:cubicBezTo>
                    <a:cubicBezTo>
                      <a:pt x="14443" y="10106"/>
                      <a:pt x="14694" y="10014"/>
                      <a:pt x="14932" y="9919"/>
                    </a:cubicBezTo>
                    <a:cubicBezTo>
                      <a:pt x="14984" y="9896"/>
                      <a:pt x="14962" y="9824"/>
                      <a:pt x="14915" y="9824"/>
                    </a:cubicBezTo>
                    <a:close/>
                    <a:moveTo>
                      <a:pt x="4819" y="10098"/>
                    </a:moveTo>
                    <a:cubicBezTo>
                      <a:pt x="4798" y="10098"/>
                      <a:pt x="4779" y="10111"/>
                      <a:pt x="4772" y="10132"/>
                    </a:cubicBezTo>
                    <a:cubicBezTo>
                      <a:pt x="4763" y="10158"/>
                      <a:pt x="4778" y="10186"/>
                      <a:pt x="4804" y="10194"/>
                    </a:cubicBezTo>
                    <a:cubicBezTo>
                      <a:pt x="5053" y="10275"/>
                      <a:pt x="5309" y="10349"/>
                      <a:pt x="5566" y="10417"/>
                    </a:cubicBezTo>
                    <a:cubicBezTo>
                      <a:pt x="5570" y="10418"/>
                      <a:pt x="5574" y="10418"/>
                      <a:pt x="5579" y="10418"/>
                    </a:cubicBezTo>
                    <a:lnTo>
                      <a:pt x="5577" y="10418"/>
                    </a:lnTo>
                    <a:cubicBezTo>
                      <a:pt x="5578" y="10418"/>
                      <a:pt x="5578" y="10418"/>
                      <a:pt x="5579" y="10418"/>
                    </a:cubicBezTo>
                    <a:cubicBezTo>
                      <a:pt x="5636" y="10418"/>
                      <a:pt x="5645" y="10335"/>
                      <a:pt x="5590" y="10322"/>
                    </a:cubicBezTo>
                    <a:cubicBezTo>
                      <a:pt x="5336" y="10256"/>
                      <a:pt x="5081" y="10181"/>
                      <a:pt x="4833" y="10100"/>
                    </a:cubicBezTo>
                    <a:cubicBezTo>
                      <a:pt x="4828" y="10099"/>
                      <a:pt x="4823" y="10098"/>
                      <a:pt x="4819" y="10098"/>
                    </a:cubicBezTo>
                    <a:close/>
                    <a:moveTo>
                      <a:pt x="13412" y="10316"/>
                    </a:moveTo>
                    <a:cubicBezTo>
                      <a:pt x="13407" y="10316"/>
                      <a:pt x="13403" y="10317"/>
                      <a:pt x="13398" y="10318"/>
                    </a:cubicBezTo>
                    <a:cubicBezTo>
                      <a:pt x="13146" y="10384"/>
                      <a:pt x="12888" y="10443"/>
                      <a:pt x="12631" y="10496"/>
                    </a:cubicBezTo>
                    <a:cubicBezTo>
                      <a:pt x="12574" y="10508"/>
                      <a:pt x="12582" y="10591"/>
                      <a:pt x="12640" y="10593"/>
                    </a:cubicBezTo>
                    <a:cubicBezTo>
                      <a:pt x="12644" y="10593"/>
                      <a:pt x="12646" y="10593"/>
                      <a:pt x="12650" y="10591"/>
                    </a:cubicBezTo>
                    <a:cubicBezTo>
                      <a:pt x="12910" y="10538"/>
                      <a:pt x="13169" y="10479"/>
                      <a:pt x="13424" y="10412"/>
                    </a:cubicBezTo>
                    <a:cubicBezTo>
                      <a:pt x="13449" y="10405"/>
                      <a:pt x="13466" y="10379"/>
                      <a:pt x="13458" y="10353"/>
                    </a:cubicBezTo>
                    <a:cubicBezTo>
                      <a:pt x="13454" y="10331"/>
                      <a:pt x="13434" y="10316"/>
                      <a:pt x="13412" y="10316"/>
                    </a:cubicBezTo>
                    <a:close/>
                    <a:moveTo>
                      <a:pt x="6343" y="10498"/>
                    </a:moveTo>
                    <a:cubicBezTo>
                      <a:pt x="6289" y="10498"/>
                      <a:pt x="6276" y="10587"/>
                      <a:pt x="6340" y="10595"/>
                    </a:cubicBezTo>
                    <a:cubicBezTo>
                      <a:pt x="6596" y="10647"/>
                      <a:pt x="6859" y="10693"/>
                      <a:pt x="7121" y="10732"/>
                    </a:cubicBezTo>
                    <a:lnTo>
                      <a:pt x="7129" y="10732"/>
                    </a:lnTo>
                    <a:cubicBezTo>
                      <a:pt x="7190" y="10732"/>
                      <a:pt x="7196" y="10643"/>
                      <a:pt x="7135" y="10634"/>
                    </a:cubicBezTo>
                    <a:cubicBezTo>
                      <a:pt x="6874" y="10596"/>
                      <a:pt x="6614" y="10551"/>
                      <a:pt x="6359" y="10500"/>
                    </a:cubicBezTo>
                    <a:cubicBezTo>
                      <a:pt x="6353" y="10499"/>
                      <a:pt x="6348" y="10498"/>
                      <a:pt x="6343" y="10498"/>
                    </a:cubicBezTo>
                    <a:close/>
                    <a:moveTo>
                      <a:pt x="11861" y="10631"/>
                    </a:moveTo>
                    <a:cubicBezTo>
                      <a:pt x="11859" y="10631"/>
                      <a:pt x="11856" y="10632"/>
                      <a:pt x="11853" y="10632"/>
                    </a:cubicBezTo>
                    <a:cubicBezTo>
                      <a:pt x="11599" y="10670"/>
                      <a:pt x="11335" y="10702"/>
                      <a:pt x="11071" y="10728"/>
                    </a:cubicBezTo>
                    <a:cubicBezTo>
                      <a:pt x="11044" y="10729"/>
                      <a:pt x="11024" y="10755"/>
                      <a:pt x="11027" y="10781"/>
                    </a:cubicBezTo>
                    <a:cubicBezTo>
                      <a:pt x="11029" y="10807"/>
                      <a:pt x="11050" y="10826"/>
                      <a:pt x="11076" y="10826"/>
                    </a:cubicBezTo>
                    <a:cubicBezTo>
                      <a:pt x="11077" y="10826"/>
                      <a:pt x="11078" y="10826"/>
                      <a:pt x="11081" y="10824"/>
                    </a:cubicBezTo>
                    <a:cubicBezTo>
                      <a:pt x="11345" y="10799"/>
                      <a:pt x="11611" y="10766"/>
                      <a:pt x="11868" y="10729"/>
                    </a:cubicBezTo>
                    <a:cubicBezTo>
                      <a:pt x="11929" y="10720"/>
                      <a:pt x="11919" y="10631"/>
                      <a:pt x="11861" y="10631"/>
                    </a:cubicBezTo>
                    <a:close/>
                    <a:moveTo>
                      <a:pt x="7911" y="10729"/>
                    </a:moveTo>
                    <a:cubicBezTo>
                      <a:pt x="7887" y="10729"/>
                      <a:pt x="7866" y="10749"/>
                      <a:pt x="7866" y="10774"/>
                    </a:cubicBezTo>
                    <a:cubicBezTo>
                      <a:pt x="7864" y="10800"/>
                      <a:pt x="7883" y="10824"/>
                      <a:pt x="7909" y="10827"/>
                    </a:cubicBezTo>
                    <a:cubicBezTo>
                      <a:pt x="8174" y="10851"/>
                      <a:pt x="8440" y="10871"/>
                      <a:pt x="8701" y="10883"/>
                    </a:cubicBezTo>
                    <a:lnTo>
                      <a:pt x="8703" y="10883"/>
                    </a:lnTo>
                    <a:cubicBezTo>
                      <a:pt x="8704" y="10883"/>
                      <a:pt x="8705" y="10883"/>
                      <a:pt x="8706" y="10883"/>
                    </a:cubicBezTo>
                    <a:cubicBezTo>
                      <a:pt x="8769" y="10883"/>
                      <a:pt x="8770" y="10788"/>
                      <a:pt x="8706" y="10785"/>
                    </a:cubicBezTo>
                    <a:cubicBezTo>
                      <a:pt x="8446" y="10774"/>
                      <a:pt x="8182" y="10755"/>
                      <a:pt x="7919" y="10729"/>
                    </a:cubicBezTo>
                    <a:cubicBezTo>
                      <a:pt x="7917" y="10729"/>
                      <a:pt x="7914" y="10729"/>
                      <a:pt x="7911" y="10729"/>
                    </a:cubicBezTo>
                    <a:close/>
                    <a:moveTo>
                      <a:pt x="10288" y="10785"/>
                    </a:moveTo>
                    <a:cubicBezTo>
                      <a:pt x="10287" y="10785"/>
                      <a:pt x="10285" y="10785"/>
                      <a:pt x="10284" y="10785"/>
                    </a:cubicBezTo>
                    <a:cubicBezTo>
                      <a:pt x="10019" y="10798"/>
                      <a:pt x="9751" y="10802"/>
                      <a:pt x="9495" y="10804"/>
                    </a:cubicBezTo>
                    <a:cubicBezTo>
                      <a:pt x="9430" y="10804"/>
                      <a:pt x="9430" y="10902"/>
                      <a:pt x="9495" y="10902"/>
                    </a:cubicBezTo>
                    <a:lnTo>
                      <a:pt x="9516" y="10902"/>
                    </a:lnTo>
                    <a:cubicBezTo>
                      <a:pt x="9770" y="10902"/>
                      <a:pt x="10029" y="10895"/>
                      <a:pt x="10288" y="10883"/>
                    </a:cubicBezTo>
                    <a:cubicBezTo>
                      <a:pt x="10314" y="10881"/>
                      <a:pt x="10336" y="10859"/>
                      <a:pt x="10335" y="10832"/>
                    </a:cubicBezTo>
                    <a:cubicBezTo>
                      <a:pt x="10335" y="10806"/>
                      <a:pt x="10313" y="10785"/>
                      <a:pt x="10288" y="10785"/>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22" name="Google Shape;515;p44">
                <a:extLst>
                  <a:ext uri="{FF2B5EF4-FFF2-40B4-BE49-F238E27FC236}">
                    <a16:creationId xmlns:a16="http://schemas.microsoft.com/office/drawing/2014/main" xmlns="" id="{86C7DB84-F399-22AB-FFF6-D92C7C9183BE}"/>
                  </a:ext>
                </a:extLst>
              </p:cNvPr>
              <p:cNvSpPr/>
              <p:nvPr/>
            </p:nvSpPr>
            <p:spPr>
              <a:xfrm rot="480708">
                <a:off x="8011467" y="2547628"/>
                <a:ext cx="107841" cy="43772"/>
              </a:xfrm>
              <a:custGeom>
                <a:avLst/>
                <a:gdLst/>
                <a:ahLst/>
                <a:cxnLst/>
                <a:rect l="l" t="t" r="r" b="b"/>
                <a:pathLst>
                  <a:path w="4920" h="1997" extrusionOk="0">
                    <a:moveTo>
                      <a:pt x="0" y="1996"/>
                    </a:moveTo>
                    <a:cubicBezTo>
                      <a:pt x="0" y="1996"/>
                      <a:pt x="1491" y="0"/>
                      <a:pt x="4920" y="481"/>
                    </a:cubicBezTo>
                    <a:close/>
                  </a:path>
                </a:pathLst>
              </a:custGeom>
              <a:solidFill>
                <a:srgbClr val="000000">
                  <a:alpha val="145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23" name="Google Shape;516;p44">
                <a:extLst>
                  <a:ext uri="{FF2B5EF4-FFF2-40B4-BE49-F238E27FC236}">
                    <a16:creationId xmlns:a16="http://schemas.microsoft.com/office/drawing/2014/main" xmlns="" id="{15AA281B-53A5-2699-50DC-E73FAC1A27B9}"/>
                  </a:ext>
                </a:extLst>
              </p:cNvPr>
              <p:cNvSpPr/>
              <p:nvPr/>
            </p:nvSpPr>
            <p:spPr>
              <a:xfrm rot="480708">
                <a:off x="7847467" y="2775195"/>
                <a:ext cx="46885" cy="83993"/>
              </a:xfrm>
              <a:custGeom>
                <a:avLst/>
                <a:gdLst/>
                <a:ahLst/>
                <a:cxnLst/>
                <a:rect l="l" t="t" r="r" b="b"/>
                <a:pathLst>
                  <a:path w="2139" h="3832" extrusionOk="0">
                    <a:moveTo>
                      <a:pt x="1425" y="0"/>
                    </a:moveTo>
                    <a:cubicBezTo>
                      <a:pt x="1425" y="0"/>
                      <a:pt x="0" y="1620"/>
                      <a:pt x="1425" y="3832"/>
                    </a:cubicBezTo>
                    <a:cubicBezTo>
                      <a:pt x="1425" y="3832"/>
                      <a:pt x="2138" y="2879"/>
                      <a:pt x="1425" y="0"/>
                    </a:cubicBezTo>
                    <a:close/>
                  </a:path>
                </a:pathLst>
              </a:custGeom>
              <a:solidFill>
                <a:srgbClr val="000000">
                  <a:alpha val="145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24" name="Google Shape;517;p44">
                <a:extLst>
                  <a:ext uri="{FF2B5EF4-FFF2-40B4-BE49-F238E27FC236}">
                    <a16:creationId xmlns:a16="http://schemas.microsoft.com/office/drawing/2014/main" xmlns="" id="{B7D98E3A-78C9-53E3-BF12-230A55E18DA6}"/>
                  </a:ext>
                </a:extLst>
              </p:cNvPr>
              <p:cNvSpPr/>
              <p:nvPr/>
            </p:nvSpPr>
            <p:spPr>
              <a:xfrm rot="480708">
                <a:off x="7916449" y="2774807"/>
                <a:ext cx="31147" cy="28801"/>
              </a:xfrm>
              <a:custGeom>
                <a:avLst/>
                <a:gdLst/>
                <a:ahLst/>
                <a:cxnLst/>
                <a:rect l="l" t="t" r="r" b="b"/>
                <a:pathLst>
                  <a:path w="1421" h="1314" extrusionOk="0">
                    <a:moveTo>
                      <a:pt x="1" y="1"/>
                    </a:moveTo>
                    <a:cubicBezTo>
                      <a:pt x="1" y="1"/>
                      <a:pt x="193" y="1056"/>
                      <a:pt x="1420" y="1314"/>
                    </a:cubicBezTo>
                    <a:cubicBezTo>
                      <a:pt x="1420" y="1314"/>
                      <a:pt x="1127" y="320"/>
                      <a:pt x="1" y="1"/>
                    </a:cubicBezTo>
                    <a:close/>
                  </a:path>
                </a:pathLst>
              </a:custGeom>
              <a:solidFill>
                <a:srgbClr val="000000">
                  <a:alpha val="145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25" name="Google Shape;518;p44">
                <a:extLst>
                  <a:ext uri="{FF2B5EF4-FFF2-40B4-BE49-F238E27FC236}">
                    <a16:creationId xmlns:a16="http://schemas.microsoft.com/office/drawing/2014/main" xmlns="" id="{AC10B9F1-6FE4-FC09-F8A5-3A46A4BCD447}"/>
                  </a:ext>
                </a:extLst>
              </p:cNvPr>
              <p:cNvSpPr/>
              <p:nvPr/>
            </p:nvSpPr>
            <p:spPr>
              <a:xfrm rot="480708">
                <a:off x="7568885" y="2474132"/>
                <a:ext cx="77067" cy="69987"/>
              </a:xfrm>
              <a:custGeom>
                <a:avLst/>
                <a:gdLst/>
                <a:ahLst/>
                <a:cxnLst/>
                <a:rect l="l" t="t" r="r" b="b"/>
                <a:pathLst>
                  <a:path w="3516" h="3193" extrusionOk="0">
                    <a:moveTo>
                      <a:pt x="3516" y="3192"/>
                    </a:moveTo>
                    <a:cubicBezTo>
                      <a:pt x="3516" y="3192"/>
                      <a:pt x="1328" y="2863"/>
                      <a:pt x="1" y="0"/>
                    </a:cubicBezTo>
                    <a:cubicBezTo>
                      <a:pt x="2" y="0"/>
                      <a:pt x="2311" y="437"/>
                      <a:pt x="3516" y="3192"/>
                    </a:cubicBezTo>
                    <a:close/>
                  </a:path>
                </a:pathLst>
              </a:custGeom>
              <a:solidFill>
                <a:srgbClr val="000000">
                  <a:alpha val="145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26" name="Google Shape;519;p44">
                <a:extLst>
                  <a:ext uri="{FF2B5EF4-FFF2-40B4-BE49-F238E27FC236}">
                    <a16:creationId xmlns:a16="http://schemas.microsoft.com/office/drawing/2014/main" xmlns="" id="{C47642BE-DC23-72CB-D2BD-2DFD01A97F96}"/>
                  </a:ext>
                </a:extLst>
              </p:cNvPr>
              <p:cNvSpPr/>
              <p:nvPr/>
            </p:nvSpPr>
            <p:spPr>
              <a:xfrm rot="480708">
                <a:off x="7280828" y="2896427"/>
                <a:ext cx="948038" cy="350352"/>
              </a:xfrm>
              <a:custGeom>
                <a:avLst/>
                <a:gdLst/>
                <a:ahLst/>
                <a:cxnLst/>
                <a:rect l="l" t="t" r="r" b="b"/>
                <a:pathLst>
                  <a:path w="43252" h="15984" extrusionOk="0">
                    <a:moveTo>
                      <a:pt x="1039" y="15261"/>
                    </a:moveTo>
                    <a:lnTo>
                      <a:pt x="0" y="13545"/>
                    </a:lnTo>
                    <a:cubicBezTo>
                      <a:pt x="0" y="13545"/>
                      <a:pt x="6829" y="0"/>
                      <a:pt x="21538" y="0"/>
                    </a:cubicBezTo>
                    <a:cubicBezTo>
                      <a:pt x="37465" y="0"/>
                      <a:pt x="43252" y="14599"/>
                      <a:pt x="43252" y="14599"/>
                    </a:cubicBezTo>
                    <a:lnTo>
                      <a:pt x="41884" y="15983"/>
                    </a:lnTo>
                    <a:cubicBezTo>
                      <a:pt x="41884" y="15983"/>
                      <a:pt x="35585" y="1215"/>
                      <a:pt x="21690" y="1215"/>
                    </a:cubicBezTo>
                    <a:cubicBezTo>
                      <a:pt x="8305" y="1215"/>
                      <a:pt x="1039" y="15261"/>
                      <a:pt x="1039" y="15261"/>
                    </a:cubicBezTo>
                    <a:close/>
                  </a:path>
                </a:pathLst>
              </a:custGeom>
              <a:solidFill>
                <a:srgbClr val="000000">
                  <a:alpha val="145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9827" name="Google Shape;520;p44">
              <a:extLst>
                <a:ext uri="{FF2B5EF4-FFF2-40B4-BE49-F238E27FC236}">
                  <a16:creationId xmlns:a16="http://schemas.microsoft.com/office/drawing/2014/main" xmlns="" id="{E21B5864-6A4C-CBD4-CA2F-4A577D6D6B11}"/>
                </a:ext>
              </a:extLst>
            </p:cNvPr>
            <p:cNvGrpSpPr/>
            <p:nvPr/>
          </p:nvGrpSpPr>
          <p:grpSpPr>
            <a:xfrm>
              <a:off x="1072616" y="2404692"/>
              <a:ext cx="975498" cy="2521678"/>
              <a:chOff x="1074693" y="2465156"/>
              <a:chExt cx="975498" cy="2521678"/>
            </a:xfrm>
          </p:grpSpPr>
          <p:sp>
            <p:nvSpPr>
              <p:cNvPr id="9828" name="Google Shape;521;p44">
                <a:extLst>
                  <a:ext uri="{FF2B5EF4-FFF2-40B4-BE49-F238E27FC236}">
                    <a16:creationId xmlns:a16="http://schemas.microsoft.com/office/drawing/2014/main" xmlns="" id="{7D52ED1F-300B-5F66-98A1-9642E5E96C13}"/>
                  </a:ext>
                </a:extLst>
              </p:cNvPr>
              <p:cNvSpPr/>
              <p:nvPr/>
            </p:nvSpPr>
            <p:spPr>
              <a:xfrm rot="-909607">
                <a:off x="1399049" y="2463966"/>
                <a:ext cx="326786" cy="2524058"/>
              </a:xfrm>
              <a:custGeom>
                <a:avLst/>
                <a:gdLst/>
                <a:ahLst/>
                <a:cxnLst/>
                <a:rect l="l" t="t" r="r" b="b"/>
                <a:pathLst>
                  <a:path w="8265" h="63838" extrusionOk="0">
                    <a:moveTo>
                      <a:pt x="7197" y="17444"/>
                    </a:moveTo>
                    <a:lnTo>
                      <a:pt x="8264" y="3504"/>
                    </a:lnTo>
                    <a:lnTo>
                      <a:pt x="7374" y="1126"/>
                    </a:lnTo>
                    <a:cubicBezTo>
                      <a:pt x="6171" y="163"/>
                      <a:pt x="4515" y="0"/>
                      <a:pt x="3148" y="711"/>
                    </a:cubicBezTo>
                    <a:lnTo>
                      <a:pt x="2085" y="1265"/>
                    </a:lnTo>
                    <a:cubicBezTo>
                      <a:pt x="789" y="1938"/>
                      <a:pt x="1" y="3301"/>
                      <a:pt x="59" y="4760"/>
                    </a:cubicBezTo>
                    <a:lnTo>
                      <a:pt x="1474" y="57992"/>
                    </a:lnTo>
                    <a:lnTo>
                      <a:pt x="2374" y="61097"/>
                    </a:lnTo>
                    <a:cubicBezTo>
                      <a:pt x="2435" y="62435"/>
                      <a:pt x="3393" y="63562"/>
                      <a:pt x="4703" y="63838"/>
                    </a:cubicBezTo>
                    <a:lnTo>
                      <a:pt x="6062" y="62991"/>
                    </a:lnTo>
                    <a:lnTo>
                      <a:pt x="7649" y="42547"/>
                    </a:lnTo>
                    <a:close/>
                  </a:path>
                </a:pathLst>
              </a:custGeom>
              <a:solidFill>
                <a:srgbClr val="FFFFFF"/>
              </a:solidFill>
              <a:ln>
                <a:noFill/>
              </a:ln>
              <a:effectLst>
                <a:outerShdw blurRad="57150" dist="19050" dir="5400000" algn="bl" rotWithShape="0">
                  <a:srgbClr val="434343">
                    <a:alpha val="3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29" name="Google Shape;522;p44">
                <a:extLst>
                  <a:ext uri="{FF2B5EF4-FFF2-40B4-BE49-F238E27FC236}">
                    <a16:creationId xmlns:a16="http://schemas.microsoft.com/office/drawing/2014/main" xmlns="" id="{0870EA77-CF67-F89F-A94E-303F918013B3}"/>
                  </a:ext>
                </a:extLst>
              </p:cNvPr>
              <p:cNvSpPr/>
              <p:nvPr/>
            </p:nvSpPr>
            <p:spPr>
              <a:xfrm rot="-909607">
                <a:off x="1503627" y="3054716"/>
                <a:ext cx="223511" cy="1749973"/>
              </a:xfrm>
              <a:custGeom>
                <a:avLst/>
                <a:gdLst/>
                <a:ahLst/>
                <a:cxnLst/>
                <a:rect l="l" t="t" r="r" b="b"/>
                <a:pathLst>
                  <a:path w="5653" h="44260" extrusionOk="0">
                    <a:moveTo>
                      <a:pt x="2032" y="41795"/>
                    </a:moveTo>
                    <a:cubicBezTo>
                      <a:pt x="2032" y="41795"/>
                      <a:pt x="1" y="25023"/>
                      <a:pt x="1305" y="53"/>
                    </a:cubicBezTo>
                    <a:lnTo>
                      <a:pt x="4270" y="1"/>
                    </a:lnTo>
                    <a:cubicBezTo>
                      <a:pt x="4270" y="1"/>
                      <a:pt x="5652" y="21152"/>
                      <a:pt x="4373" y="41754"/>
                    </a:cubicBezTo>
                    <a:cubicBezTo>
                      <a:pt x="4373" y="41754"/>
                      <a:pt x="3557" y="44260"/>
                      <a:pt x="2032" y="41795"/>
                    </a:cubicBezTo>
                    <a:close/>
                  </a:path>
                </a:pathLst>
              </a:custGeom>
              <a:solidFill>
                <a:srgbClr val="82EF6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30" name="Google Shape;523;p44">
                <a:extLst>
                  <a:ext uri="{FF2B5EF4-FFF2-40B4-BE49-F238E27FC236}">
                    <a16:creationId xmlns:a16="http://schemas.microsoft.com/office/drawing/2014/main" xmlns="" id="{623107B9-BCA5-04D5-4284-77200011C298}"/>
                  </a:ext>
                </a:extLst>
              </p:cNvPr>
              <p:cNvSpPr/>
              <p:nvPr/>
            </p:nvSpPr>
            <p:spPr>
              <a:xfrm rot="-909607">
                <a:off x="1386642" y="3074498"/>
                <a:ext cx="162740" cy="632418"/>
              </a:xfrm>
              <a:custGeom>
                <a:avLst/>
                <a:gdLst/>
                <a:ahLst/>
                <a:cxnLst/>
                <a:rect l="l" t="t" r="r" b="b"/>
                <a:pathLst>
                  <a:path w="4116" h="15995" extrusionOk="0">
                    <a:moveTo>
                      <a:pt x="132" y="15995"/>
                    </a:moveTo>
                    <a:cubicBezTo>
                      <a:pt x="132" y="15995"/>
                      <a:pt x="2342" y="15207"/>
                      <a:pt x="4116" y="15568"/>
                    </a:cubicBezTo>
                    <a:cubicBezTo>
                      <a:pt x="4116" y="15568"/>
                      <a:pt x="3970" y="7193"/>
                      <a:pt x="3534" y="1"/>
                    </a:cubicBezTo>
                    <a:lnTo>
                      <a:pt x="569" y="53"/>
                    </a:lnTo>
                    <a:cubicBezTo>
                      <a:pt x="569" y="53"/>
                      <a:pt x="1" y="8387"/>
                      <a:pt x="132" y="15995"/>
                    </a:cubicBezTo>
                    <a:close/>
                  </a:path>
                </a:pathLst>
              </a:custGeom>
              <a:solidFill>
                <a:srgbClr val="FFE48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31" name="Google Shape;524;p44">
                <a:extLst>
                  <a:ext uri="{FF2B5EF4-FFF2-40B4-BE49-F238E27FC236}">
                    <a16:creationId xmlns:a16="http://schemas.microsoft.com/office/drawing/2014/main" xmlns="" id="{6E6EF2B9-CEDB-D619-B5A5-3853D6FB1898}"/>
                  </a:ext>
                </a:extLst>
              </p:cNvPr>
              <p:cNvSpPr/>
              <p:nvPr/>
            </p:nvSpPr>
            <p:spPr>
              <a:xfrm rot="-909607">
                <a:off x="1226190" y="2605754"/>
                <a:ext cx="185673" cy="491028"/>
              </a:xfrm>
              <a:custGeom>
                <a:avLst/>
                <a:gdLst/>
                <a:ahLst/>
                <a:cxnLst/>
                <a:rect l="l" t="t" r="r" b="b"/>
                <a:pathLst>
                  <a:path w="4696" h="12419" extrusionOk="0">
                    <a:moveTo>
                      <a:pt x="928" y="12419"/>
                    </a:moveTo>
                    <a:lnTo>
                      <a:pt x="1" y="117"/>
                    </a:lnTo>
                    <a:lnTo>
                      <a:pt x="812" y="1"/>
                    </a:lnTo>
                    <a:lnTo>
                      <a:pt x="1344" y="9962"/>
                    </a:lnTo>
                    <a:lnTo>
                      <a:pt x="1075" y="9"/>
                    </a:lnTo>
                    <a:lnTo>
                      <a:pt x="4695" y="168"/>
                    </a:lnTo>
                    <a:lnTo>
                      <a:pt x="3893" y="12367"/>
                    </a:lnTo>
                    <a:close/>
                  </a:path>
                </a:pathLst>
              </a:custGeom>
              <a:solidFill>
                <a:srgbClr val="E3274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32" name="Google Shape;525;p44">
                <a:extLst>
                  <a:ext uri="{FF2B5EF4-FFF2-40B4-BE49-F238E27FC236}">
                    <a16:creationId xmlns:a16="http://schemas.microsoft.com/office/drawing/2014/main" xmlns="" id="{D51494DC-1692-E03F-2628-F3023632591D}"/>
                  </a:ext>
                </a:extLst>
              </p:cNvPr>
              <p:cNvSpPr/>
              <p:nvPr/>
            </p:nvSpPr>
            <p:spPr>
              <a:xfrm rot="-909607">
                <a:off x="1308668" y="2968534"/>
                <a:ext cx="122372" cy="121146"/>
              </a:xfrm>
              <a:custGeom>
                <a:avLst/>
                <a:gdLst/>
                <a:ahLst/>
                <a:cxnLst/>
                <a:rect l="l" t="t" r="r" b="b"/>
                <a:pathLst>
                  <a:path w="3095" h="3064" extrusionOk="0">
                    <a:moveTo>
                      <a:pt x="1" y="2268"/>
                    </a:moveTo>
                    <a:cubicBezTo>
                      <a:pt x="1" y="2268"/>
                      <a:pt x="327" y="2868"/>
                      <a:pt x="523" y="2866"/>
                    </a:cubicBezTo>
                    <a:cubicBezTo>
                      <a:pt x="721" y="2862"/>
                      <a:pt x="474" y="1"/>
                      <a:pt x="474" y="1"/>
                    </a:cubicBezTo>
                    <a:cubicBezTo>
                      <a:pt x="474" y="1"/>
                      <a:pt x="693" y="2289"/>
                      <a:pt x="1004" y="2625"/>
                    </a:cubicBezTo>
                    <a:cubicBezTo>
                      <a:pt x="1315" y="2959"/>
                      <a:pt x="3094" y="2017"/>
                      <a:pt x="3094" y="2017"/>
                    </a:cubicBezTo>
                    <a:lnTo>
                      <a:pt x="3028" y="3012"/>
                    </a:lnTo>
                    <a:lnTo>
                      <a:pt x="64" y="3064"/>
                    </a:lnTo>
                    <a:close/>
                  </a:path>
                </a:pathLst>
              </a:custGeom>
              <a:solidFill>
                <a:srgbClr val="000000">
                  <a:alpha val="145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33" name="Google Shape;526;p44">
                <a:extLst>
                  <a:ext uri="{FF2B5EF4-FFF2-40B4-BE49-F238E27FC236}">
                    <a16:creationId xmlns:a16="http://schemas.microsoft.com/office/drawing/2014/main" xmlns="" id="{ECDBEBB0-F609-C2B9-0B6A-878C91B6483D}"/>
                  </a:ext>
                </a:extLst>
              </p:cNvPr>
              <p:cNvSpPr/>
              <p:nvPr/>
            </p:nvSpPr>
            <p:spPr>
              <a:xfrm rot="-909607">
                <a:off x="1208980" y="2608361"/>
                <a:ext cx="143169" cy="39380"/>
              </a:xfrm>
              <a:custGeom>
                <a:avLst/>
                <a:gdLst/>
                <a:ahLst/>
                <a:cxnLst/>
                <a:rect l="l" t="t" r="r" b="b"/>
                <a:pathLst>
                  <a:path w="3621" h="996" extrusionOk="0">
                    <a:moveTo>
                      <a:pt x="0" y="1"/>
                    </a:moveTo>
                    <a:cubicBezTo>
                      <a:pt x="0" y="1"/>
                      <a:pt x="1281" y="996"/>
                      <a:pt x="3620" y="160"/>
                    </a:cubicBezTo>
                    <a:close/>
                  </a:path>
                </a:pathLst>
              </a:custGeom>
              <a:solidFill>
                <a:srgbClr val="000000">
                  <a:alpha val="145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42" name="Google Shape;527;p44">
                <a:extLst>
                  <a:ext uri="{FF2B5EF4-FFF2-40B4-BE49-F238E27FC236}">
                    <a16:creationId xmlns:a16="http://schemas.microsoft.com/office/drawing/2014/main" xmlns="" id="{97C643C5-838B-D85A-D544-6CD5B1C774B6}"/>
                  </a:ext>
                </a:extLst>
              </p:cNvPr>
              <p:cNvSpPr/>
              <p:nvPr/>
            </p:nvSpPr>
            <p:spPr>
              <a:xfrm rot="-909607">
                <a:off x="1167898" y="2633947"/>
                <a:ext cx="32105" cy="24791"/>
              </a:xfrm>
              <a:custGeom>
                <a:avLst/>
                <a:gdLst/>
                <a:ahLst/>
                <a:cxnLst/>
                <a:rect l="l" t="t" r="r" b="b"/>
                <a:pathLst>
                  <a:path w="812" h="627" extrusionOk="0">
                    <a:moveTo>
                      <a:pt x="1" y="117"/>
                    </a:moveTo>
                    <a:cubicBezTo>
                      <a:pt x="1" y="117"/>
                      <a:pt x="655" y="627"/>
                      <a:pt x="812" y="1"/>
                    </a:cubicBezTo>
                    <a:close/>
                  </a:path>
                </a:pathLst>
              </a:custGeom>
              <a:solidFill>
                <a:srgbClr val="000000">
                  <a:alpha val="145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43" name="Google Shape;528;p44">
                <a:extLst>
                  <a:ext uri="{FF2B5EF4-FFF2-40B4-BE49-F238E27FC236}">
                    <a16:creationId xmlns:a16="http://schemas.microsoft.com/office/drawing/2014/main" xmlns="" id="{366E2807-83AC-43F9-BD4D-870D50482913}"/>
                  </a:ext>
                </a:extLst>
              </p:cNvPr>
              <p:cNvSpPr/>
              <p:nvPr/>
            </p:nvSpPr>
            <p:spPr>
              <a:xfrm rot="-909607">
                <a:off x="1337382" y="2600698"/>
                <a:ext cx="27716" cy="415233"/>
              </a:xfrm>
              <a:custGeom>
                <a:avLst/>
                <a:gdLst/>
                <a:ahLst/>
                <a:cxnLst/>
                <a:rect l="l" t="t" r="r" b="b"/>
                <a:pathLst>
                  <a:path w="701" h="10502" extrusionOk="0">
                    <a:moveTo>
                      <a:pt x="546" y="322"/>
                    </a:moveTo>
                    <a:lnTo>
                      <a:pt x="0" y="10502"/>
                    </a:lnTo>
                    <a:lnTo>
                      <a:pt x="701" y="297"/>
                    </a:lnTo>
                    <a:lnTo>
                      <a:pt x="598" y="0"/>
                    </a:lnTo>
                    <a:close/>
                  </a:path>
                </a:pathLst>
              </a:custGeom>
              <a:solidFill>
                <a:srgbClr val="000000">
                  <a:alpha val="145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44" name="Google Shape;529;p44">
                <a:extLst>
                  <a:ext uri="{FF2B5EF4-FFF2-40B4-BE49-F238E27FC236}">
                    <a16:creationId xmlns:a16="http://schemas.microsoft.com/office/drawing/2014/main" xmlns="" id="{F70776AD-15F1-4027-E98A-E5A6D5984E7A}"/>
                  </a:ext>
                </a:extLst>
              </p:cNvPr>
              <p:cNvSpPr/>
              <p:nvPr/>
            </p:nvSpPr>
            <p:spPr>
              <a:xfrm rot="-909607">
                <a:off x="1371598" y="2593611"/>
                <a:ext cx="22062" cy="439312"/>
              </a:xfrm>
              <a:custGeom>
                <a:avLst/>
                <a:gdLst/>
                <a:ahLst/>
                <a:cxnLst/>
                <a:rect l="l" t="t" r="r" b="b"/>
                <a:pathLst>
                  <a:path w="558" h="11111" extrusionOk="0">
                    <a:moveTo>
                      <a:pt x="358" y="1"/>
                    </a:moveTo>
                    <a:lnTo>
                      <a:pt x="557" y="109"/>
                    </a:lnTo>
                    <a:lnTo>
                      <a:pt x="0" y="11111"/>
                    </a:lnTo>
                    <a:lnTo>
                      <a:pt x="523" y="121"/>
                    </a:lnTo>
                    <a:close/>
                  </a:path>
                </a:pathLst>
              </a:custGeom>
              <a:solidFill>
                <a:srgbClr val="E3274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45" name="Google Shape;530;p44">
                <a:extLst>
                  <a:ext uri="{FF2B5EF4-FFF2-40B4-BE49-F238E27FC236}">
                    <a16:creationId xmlns:a16="http://schemas.microsoft.com/office/drawing/2014/main" xmlns="" id="{967172E4-27D4-9A00-8C9F-B22BAF05003B}"/>
                  </a:ext>
                </a:extLst>
              </p:cNvPr>
              <p:cNvSpPr/>
              <p:nvPr/>
            </p:nvSpPr>
            <p:spPr>
              <a:xfrm rot="-909607">
                <a:off x="1386642" y="3074498"/>
                <a:ext cx="162740" cy="632418"/>
              </a:xfrm>
              <a:custGeom>
                <a:avLst/>
                <a:gdLst/>
                <a:ahLst/>
                <a:cxnLst/>
                <a:rect l="l" t="t" r="r" b="b"/>
                <a:pathLst>
                  <a:path w="4116" h="15995" extrusionOk="0">
                    <a:moveTo>
                      <a:pt x="132" y="15995"/>
                    </a:moveTo>
                    <a:cubicBezTo>
                      <a:pt x="132" y="15995"/>
                      <a:pt x="2342" y="15207"/>
                      <a:pt x="4116" y="15568"/>
                    </a:cubicBezTo>
                    <a:cubicBezTo>
                      <a:pt x="4116" y="15568"/>
                      <a:pt x="3970" y="7193"/>
                      <a:pt x="3534" y="1"/>
                    </a:cubicBezTo>
                    <a:lnTo>
                      <a:pt x="569" y="53"/>
                    </a:lnTo>
                    <a:cubicBezTo>
                      <a:pt x="569" y="53"/>
                      <a:pt x="1" y="8387"/>
                      <a:pt x="132" y="15995"/>
                    </a:cubicBezTo>
                    <a:close/>
                  </a:path>
                </a:pathLst>
              </a:custGeom>
              <a:gradFill>
                <a:gsLst>
                  <a:gs pos="0">
                    <a:srgbClr val="FFE487"/>
                  </a:gs>
                  <a:gs pos="100000">
                    <a:srgbClr val="FF785D"/>
                  </a:gs>
                </a:gsLst>
                <a:lin ang="5400700" scaled="0"/>
              </a:gra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46" name="Google Shape;531;p44">
                <a:extLst>
                  <a:ext uri="{FF2B5EF4-FFF2-40B4-BE49-F238E27FC236}">
                    <a16:creationId xmlns:a16="http://schemas.microsoft.com/office/drawing/2014/main" xmlns="" id="{D10B15EC-24F8-20BB-A5DB-EAF1585A6BC4}"/>
                  </a:ext>
                </a:extLst>
              </p:cNvPr>
              <p:cNvSpPr/>
              <p:nvPr/>
            </p:nvSpPr>
            <p:spPr>
              <a:xfrm rot="-909607">
                <a:off x="1378308" y="2588549"/>
                <a:ext cx="66267" cy="487035"/>
              </a:xfrm>
              <a:custGeom>
                <a:avLst/>
                <a:gdLst/>
                <a:ahLst/>
                <a:cxnLst/>
                <a:rect l="l" t="t" r="r" b="b"/>
                <a:pathLst>
                  <a:path w="1676" h="12318" extrusionOk="0">
                    <a:moveTo>
                      <a:pt x="0" y="12174"/>
                    </a:moveTo>
                    <a:lnTo>
                      <a:pt x="1437" y="6"/>
                    </a:lnTo>
                    <a:lnTo>
                      <a:pt x="1676" y="1"/>
                    </a:lnTo>
                    <a:lnTo>
                      <a:pt x="10" y="12317"/>
                    </a:lnTo>
                    <a:close/>
                  </a:path>
                </a:pathLst>
              </a:custGeom>
              <a:solidFill>
                <a:srgbClr val="E3274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47" name="Google Shape;532;p44">
                <a:extLst>
                  <a:ext uri="{FF2B5EF4-FFF2-40B4-BE49-F238E27FC236}">
                    <a16:creationId xmlns:a16="http://schemas.microsoft.com/office/drawing/2014/main" xmlns="" id="{428A3724-29A7-54E9-20C9-F0433FBC715D}"/>
                  </a:ext>
                </a:extLst>
              </p:cNvPr>
              <p:cNvSpPr/>
              <p:nvPr/>
            </p:nvSpPr>
            <p:spPr>
              <a:xfrm rot="-909607">
                <a:off x="1565491" y="3057118"/>
                <a:ext cx="97937" cy="1523971"/>
              </a:xfrm>
              <a:custGeom>
                <a:avLst/>
                <a:gdLst/>
                <a:ahLst/>
                <a:cxnLst/>
                <a:rect l="l" t="t" r="r" b="b"/>
                <a:pathLst>
                  <a:path w="2477" h="38544" extrusionOk="0">
                    <a:moveTo>
                      <a:pt x="2291" y="19254"/>
                    </a:moveTo>
                    <a:cubicBezTo>
                      <a:pt x="2476" y="29892"/>
                      <a:pt x="2155" y="38523"/>
                      <a:pt x="1573" y="38534"/>
                    </a:cubicBezTo>
                    <a:cubicBezTo>
                      <a:pt x="992" y="38543"/>
                      <a:pt x="371" y="29929"/>
                      <a:pt x="187" y="19291"/>
                    </a:cubicBezTo>
                    <a:cubicBezTo>
                      <a:pt x="1" y="8653"/>
                      <a:pt x="322" y="21"/>
                      <a:pt x="903" y="11"/>
                    </a:cubicBezTo>
                    <a:cubicBezTo>
                      <a:pt x="1485" y="1"/>
                      <a:pt x="2105" y="8616"/>
                      <a:pt x="2291" y="19254"/>
                    </a:cubicBezTo>
                    <a:close/>
                  </a:path>
                </a:pathLst>
              </a:custGeom>
              <a:solidFill>
                <a:srgbClr val="FFFFFF">
                  <a:alpha val="2514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48" name="Google Shape;533;p44">
                <a:extLst>
                  <a:ext uri="{FF2B5EF4-FFF2-40B4-BE49-F238E27FC236}">
                    <a16:creationId xmlns:a16="http://schemas.microsoft.com/office/drawing/2014/main" xmlns="" id="{63B9C326-5253-FFAB-B618-917B3C4E6685}"/>
                  </a:ext>
                </a:extLst>
              </p:cNvPr>
              <p:cNvSpPr/>
              <p:nvPr/>
            </p:nvSpPr>
            <p:spPr>
              <a:xfrm rot="-909607">
                <a:off x="1226190" y="2605754"/>
                <a:ext cx="185673" cy="491028"/>
              </a:xfrm>
              <a:custGeom>
                <a:avLst/>
                <a:gdLst/>
                <a:ahLst/>
                <a:cxnLst/>
                <a:rect l="l" t="t" r="r" b="b"/>
                <a:pathLst>
                  <a:path w="4696" h="12419" extrusionOk="0">
                    <a:moveTo>
                      <a:pt x="928" y="12419"/>
                    </a:moveTo>
                    <a:lnTo>
                      <a:pt x="1" y="117"/>
                    </a:lnTo>
                    <a:lnTo>
                      <a:pt x="812" y="1"/>
                    </a:lnTo>
                    <a:lnTo>
                      <a:pt x="1344" y="9962"/>
                    </a:lnTo>
                    <a:lnTo>
                      <a:pt x="1075" y="9"/>
                    </a:lnTo>
                    <a:lnTo>
                      <a:pt x="4695" y="168"/>
                    </a:lnTo>
                    <a:lnTo>
                      <a:pt x="3893" y="12367"/>
                    </a:lnTo>
                    <a:close/>
                  </a:path>
                </a:pathLst>
              </a:custGeom>
              <a:gradFill>
                <a:gsLst>
                  <a:gs pos="0">
                    <a:srgbClr val="000000">
                      <a:alpha val="14509"/>
                    </a:srgbClr>
                  </a:gs>
                  <a:gs pos="100000">
                    <a:srgbClr val="E32747"/>
                  </a:gs>
                </a:gsLst>
                <a:lin ang="5400700" scaled="0"/>
              </a:gra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49" name="Google Shape;534;p44">
                <a:extLst>
                  <a:ext uri="{FF2B5EF4-FFF2-40B4-BE49-F238E27FC236}">
                    <a16:creationId xmlns:a16="http://schemas.microsoft.com/office/drawing/2014/main" xmlns="" id="{CE3F612D-7540-DAC8-2231-A04ECB418C61}"/>
                  </a:ext>
                </a:extLst>
              </p:cNvPr>
              <p:cNvSpPr/>
              <p:nvPr/>
            </p:nvSpPr>
            <p:spPr>
              <a:xfrm rot="-909607">
                <a:off x="1371598" y="2593611"/>
                <a:ext cx="22062" cy="439312"/>
              </a:xfrm>
              <a:custGeom>
                <a:avLst/>
                <a:gdLst/>
                <a:ahLst/>
                <a:cxnLst/>
                <a:rect l="l" t="t" r="r" b="b"/>
                <a:pathLst>
                  <a:path w="558" h="11111" extrusionOk="0">
                    <a:moveTo>
                      <a:pt x="358" y="1"/>
                    </a:moveTo>
                    <a:lnTo>
                      <a:pt x="557" y="109"/>
                    </a:lnTo>
                    <a:lnTo>
                      <a:pt x="0" y="11111"/>
                    </a:lnTo>
                    <a:lnTo>
                      <a:pt x="523" y="121"/>
                    </a:lnTo>
                    <a:close/>
                  </a:path>
                </a:pathLst>
              </a:custGeom>
              <a:gradFill>
                <a:gsLst>
                  <a:gs pos="0">
                    <a:srgbClr val="000000">
                      <a:alpha val="14509"/>
                    </a:srgbClr>
                  </a:gs>
                  <a:gs pos="100000">
                    <a:srgbClr val="E32747"/>
                  </a:gs>
                </a:gsLst>
                <a:lin ang="5400700" scaled="0"/>
              </a:gra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50" name="Google Shape;535;p44">
                <a:extLst>
                  <a:ext uri="{FF2B5EF4-FFF2-40B4-BE49-F238E27FC236}">
                    <a16:creationId xmlns:a16="http://schemas.microsoft.com/office/drawing/2014/main" xmlns="" id="{035DB7CF-1C35-DB52-E85D-3F5B3A632B8F}"/>
                  </a:ext>
                </a:extLst>
              </p:cNvPr>
              <p:cNvSpPr/>
              <p:nvPr/>
            </p:nvSpPr>
            <p:spPr>
              <a:xfrm rot="-909607">
                <a:off x="1378308" y="2588549"/>
                <a:ext cx="66267" cy="487035"/>
              </a:xfrm>
              <a:custGeom>
                <a:avLst/>
                <a:gdLst/>
                <a:ahLst/>
                <a:cxnLst/>
                <a:rect l="l" t="t" r="r" b="b"/>
                <a:pathLst>
                  <a:path w="1676" h="12318" extrusionOk="0">
                    <a:moveTo>
                      <a:pt x="0" y="12174"/>
                    </a:moveTo>
                    <a:lnTo>
                      <a:pt x="1437" y="6"/>
                    </a:lnTo>
                    <a:lnTo>
                      <a:pt x="1676" y="1"/>
                    </a:lnTo>
                    <a:lnTo>
                      <a:pt x="10" y="12317"/>
                    </a:lnTo>
                    <a:close/>
                  </a:path>
                </a:pathLst>
              </a:custGeom>
              <a:gradFill>
                <a:gsLst>
                  <a:gs pos="0">
                    <a:srgbClr val="000000">
                      <a:alpha val="14509"/>
                    </a:srgbClr>
                  </a:gs>
                  <a:gs pos="100000">
                    <a:srgbClr val="E32747"/>
                  </a:gs>
                </a:gsLst>
                <a:lin ang="5400700" scaled="0"/>
              </a:gra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9851" name="Google Shape;536;p44">
              <a:extLst>
                <a:ext uri="{FF2B5EF4-FFF2-40B4-BE49-F238E27FC236}">
                  <a16:creationId xmlns:a16="http://schemas.microsoft.com/office/drawing/2014/main" xmlns="" id="{DA094D06-89F1-9C4D-5B17-680EB9FC7CE6}"/>
                </a:ext>
              </a:extLst>
            </p:cNvPr>
            <p:cNvGrpSpPr/>
            <p:nvPr/>
          </p:nvGrpSpPr>
          <p:grpSpPr>
            <a:xfrm rot="-237302">
              <a:off x="6775981" y="2841054"/>
              <a:ext cx="2058377" cy="2096091"/>
              <a:chOff x="1237575" y="238125"/>
              <a:chExt cx="5143975" cy="5238225"/>
            </a:xfrm>
          </p:grpSpPr>
          <p:sp>
            <p:nvSpPr>
              <p:cNvPr id="9852" name="Google Shape;537;p44">
                <a:extLst>
                  <a:ext uri="{FF2B5EF4-FFF2-40B4-BE49-F238E27FC236}">
                    <a16:creationId xmlns:a16="http://schemas.microsoft.com/office/drawing/2014/main" xmlns="" id="{73B88B42-3258-2A16-D047-DBEC3BEFDAE4}"/>
                  </a:ext>
                </a:extLst>
              </p:cNvPr>
              <p:cNvSpPr/>
              <p:nvPr/>
            </p:nvSpPr>
            <p:spPr>
              <a:xfrm>
                <a:off x="1237575" y="238125"/>
                <a:ext cx="5143975" cy="5238225"/>
              </a:xfrm>
              <a:custGeom>
                <a:avLst/>
                <a:gdLst/>
                <a:ahLst/>
                <a:cxnLst/>
                <a:rect l="l" t="t" r="r" b="b"/>
                <a:pathLst>
                  <a:path w="205759" h="209529" extrusionOk="0">
                    <a:moveTo>
                      <a:pt x="188460" y="0"/>
                    </a:moveTo>
                    <a:lnTo>
                      <a:pt x="0" y="113028"/>
                    </a:lnTo>
                    <a:lnTo>
                      <a:pt x="54153" y="209528"/>
                    </a:lnTo>
                    <a:lnTo>
                      <a:pt x="65411" y="209528"/>
                    </a:lnTo>
                    <a:lnTo>
                      <a:pt x="205758" y="5358"/>
                    </a:lnTo>
                    <a:lnTo>
                      <a:pt x="188460" y="0"/>
                    </a:lnTo>
                    <a:close/>
                  </a:path>
                </a:pathLst>
              </a:custGeom>
              <a:solidFill>
                <a:srgbClr val="FFFFFF"/>
              </a:solidFill>
              <a:ln>
                <a:noFill/>
              </a:ln>
              <a:effectLst>
                <a:outerShdw blurRad="57150" dist="19050" dir="5400000" algn="bl" rotWithShape="0">
                  <a:srgbClr val="434343">
                    <a:alpha val="3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53" name="Google Shape;538;p44">
                <a:extLst>
                  <a:ext uri="{FF2B5EF4-FFF2-40B4-BE49-F238E27FC236}">
                    <a16:creationId xmlns:a16="http://schemas.microsoft.com/office/drawing/2014/main" xmlns="" id="{2A50EBC2-52D0-F5A4-ECDB-51E9F99DFA02}"/>
                  </a:ext>
                </a:extLst>
              </p:cNvPr>
              <p:cNvSpPr/>
              <p:nvPr/>
            </p:nvSpPr>
            <p:spPr>
              <a:xfrm>
                <a:off x="1448725" y="405400"/>
                <a:ext cx="4644350" cy="4901675"/>
              </a:xfrm>
              <a:custGeom>
                <a:avLst/>
                <a:gdLst/>
                <a:ahLst/>
                <a:cxnLst/>
                <a:rect l="l" t="t" r="r" b="b"/>
                <a:pathLst>
                  <a:path w="185774" h="196067" extrusionOk="0">
                    <a:moveTo>
                      <a:pt x="1" y="109691"/>
                    </a:moveTo>
                    <a:lnTo>
                      <a:pt x="50386" y="196067"/>
                    </a:lnTo>
                    <a:lnTo>
                      <a:pt x="185773" y="1"/>
                    </a:lnTo>
                    <a:close/>
                    <a:moveTo>
                      <a:pt x="39871" y="112364"/>
                    </a:moveTo>
                    <a:lnTo>
                      <a:pt x="114710" y="63267"/>
                    </a:lnTo>
                    <a:lnTo>
                      <a:pt x="57135" y="141962"/>
                    </a:lnTo>
                    <a:close/>
                  </a:path>
                </a:pathLst>
              </a:custGeom>
              <a:gradFill>
                <a:gsLst>
                  <a:gs pos="0">
                    <a:srgbClr val="FFE487"/>
                  </a:gs>
                  <a:gs pos="100000">
                    <a:srgbClr val="FF785D"/>
                  </a:gs>
                </a:gsLst>
                <a:lin ang="5400700" scaled="0"/>
              </a:gra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54" name="Google Shape;539;p44">
                <a:extLst>
                  <a:ext uri="{FF2B5EF4-FFF2-40B4-BE49-F238E27FC236}">
                    <a16:creationId xmlns:a16="http://schemas.microsoft.com/office/drawing/2014/main" xmlns="" id="{9113CB64-014B-3384-F137-195EAC21D678}"/>
                  </a:ext>
                </a:extLst>
              </p:cNvPr>
              <p:cNvSpPr/>
              <p:nvPr/>
            </p:nvSpPr>
            <p:spPr>
              <a:xfrm>
                <a:off x="2708375" y="405400"/>
                <a:ext cx="3435525" cy="4911600"/>
              </a:xfrm>
              <a:custGeom>
                <a:avLst/>
                <a:gdLst/>
                <a:ahLst/>
                <a:cxnLst/>
                <a:rect l="l" t="t" r="r" b="b"/>
                <a:pathLst>
                  <a:path w="137421" h="196464" extrusionOk="0">
                    <a:moveTo>
                      <a:pt x="135387" y="1"/>
                    </a:moveTo>
                    <a:lnTo>
                      <a:pt x="0" y="196066"/>
                    </a:lnTo>
                    <a:lnTo>
                      <a:pt x="981" y="196464"/>
                    </a:lnTo>
                    <a:lnTo>
                      <a:pt x="137421" y="1632"/>
                    </a:lnTo>
                    <a:lnTo>
                      <a:pt x="135387" y="1"/>
                    </a:lnTo>
                    <a:close/>
                  </a:path>
                </a:pathLst>
              </a:custGeom>
              <a:solidFill>
                <a:srgbClr val="FF78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55" name="Google Shape;540;p44">
                <a:extLst>
                  <a:ext uri="{FF2B5EF4-FFF2-40B4-BE49-F238E27FC236}">
                    <a16:creationId xmlns:a16="http://schemas.microsoft.com/office/drawing/2014/main" xmlns="" id="{DB63342E-48AB-DA7A-B61E-EFDB29D300A8}"/>
                  </a:ext>
                </a:extLst>
              </p:cNvPr>
              <p:cNvSpPr/>
              <p:nvPr/>
            </p:nvSpPr>
            <p:spPr>
              <a:xfrm>
                <a:off x="2416275" y="1987075"/>
                <a:ext cx="1900200" cy="1967375"/>
              </a:xfrm>
              <a:custGeom>
                <a:avLst/>
                <a:gdLst/>
                <a:ahLst/>
                <a:cxnLst/>
                <a:rect l="l" t="t" r="r" b="b"/>
                <a:pathLst>
                  <a:path w="76008" h="78695" extrusionOk="0">
                    <a:moveTo>
                      <a:pt x="76008" y="0"/>
                    </a:moveTo>
                    <a:lnTo>
                      <a:pt x="1" y="47092"/>
                    </a:lnTo>
                    <a:lnTo>
                      <a:pt x="18435" y="78695"/>
                    </a:lnTo>
                    <a:lnTo>
                      <a:pt x="19771" y="76859"/>
                    </a:lnTo>
                    <a:lnTo>
                      <a:pt x="2063" y="48511"/>
                    </a:lnTo>
                    <a:lnTo>
                      <a:pt x="72855" y="4311"/>
                    </a:lnTo>
                    <a:lnTo>
                      <a:pt x="76008" y="0"/>
                    </a:lnTo>
                    <a:close/>
                  </a:path>
                </a:pathLst>
              </a:custGeom>
              <a:solidFill>
                <a:srgbClr val="FF78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56" name="Google Shape;541;p44">
                <a:extLst>
                  <a:ext uri="{FF2B5EF4-FFF2-40B4-BE49-F238E27FC236}">
                    <a16:creationId xmlns:a16="http://schemas.microsoft.com/office/drawing/2014/main" xmlns="" id="{398201B8-6A7A-CE39-B26A-F2E3387D2AF7}"/>
                  </a:ext>
                </a:extLst>
              </p:cNvPr>
              <p:cNvSpPr/>
              <p:nvPr/>
            </p:nvSpPr>
            <p:spPr>
              <a:xfrm>
                <a:off x="2704635" y="404313"/>
                <a:ext cx="3384698" cy="4901648"/>
              </a:xfrm>
              <a:custGeom>
                <a:avLst/>
                <a:gdLst/>
                <a:ahLst/>
                <a:cxnLst/>
                <a:rect l="l" t="t" r="r" b="b"/>
                <a:pathLst>
                  <a:path w="135388" h="196066" extrusionOk="0">
                    <a:moveTo>
                      <a:pt x="135387" y="1"/>
                    </a:moveTo>
                    <a:lnTo>
                      <a:pt x="64324" y="63267"/>
                    </a:lnTo>
                    <a:lnTo>
                      <a:pt x="6751" y="141962"/>
                    </a:lnTo>
                    <a:lnTo>
                      <a:pt x="0" y="196066"/>
                    </a:lnTo>
                    <a:lnTo>
                      <a:pt x="0" y="196066"/>
                    </a:lnTo>
                    <a:lnTo>
                      <a:pt x="135387" y="1"/>
                    </a:lnTo>
                    <a:close/>
                  </a:path>
                </a:pathLst>
              </a:custGeom>
              <a:gradFill>
                <a:gsLst>
                  <a:gs pos="0">
                    <a:srgbClr val="FFE487"/>
                  </a:gs>
                  <a:gs pos="100000">
                    <a:srgbClr val="FF785D"/>
                  </a:gs>
                </a:gsLst>
                <a:lin ang="5400700" scaled="0"/>
              </a:gra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57" name="Google Shape;542;p44">
                <a:extLst>
                  <a:ext uri="{FF2B5EF4-FFF2-40B4-BE49-F238E27FC236}">
                    <a16:creationId xmlns:a16="http://schemas.microsoft.com/office/drawing/2014/main" xmlns="" id="{B233489A-10F4-FFDB-F038-951560B289CB}"/>
                  </a:ext>
                </a:extLst>
              </p:cNvPr>
              <p:cNvSpPr/>
              <p:nvPr/>
            </p:nvSpPr>
            <p:spPr>
              <a:xfrm>
                <a:off x="1448725" y="3147650"/>
                <a:ext cx="1428425" cy="2159400"/>
              </a:xfrm>
              <a:custGeom>
                <a:avLst/>
                <a:gdLst/>
                <a:ahLst/>
                <a:cxnLst/>
                <a:rect l="l" t="t" r="r" b="b"/>
                <a:pathLst>
                  <a:path w="57137" h="86376" extrusionOk="0">
                    <a:moveTo>
                      <a:pt x="1" y="1"/>
                    </a:moveTo>
                    <a:lnTo>
                      <a:pt x="50386" y="86376"/>
                    </a:lnTo>
                    <a:lnTo>
                      <a:pt x="57137" y="32272"/>
                    </a:lnTo>
                    <a:lnTo>
                      <a:pt x="38703" y="669"/>
                    </a:lnTo>
                    <a:lnTo>
                      <a:pt x="1" y="1"/>
                    </a:lnTo>
                    <a:close/>
                  </a:path>
                </a:pathLst>
              </a:custGeom>
              <a:gradFill>
                <a:gsLst>
                  <a:gs pos="0">
                    <a:srgbClr val="FFE487"/>
                  </a:gs>
                  <a:gs pos="100000">
                    <a:srgbClr val="FF785D"/>
                  </a:gs>
                </a:gsLst>
                <a:lin ang="5400700" scaled="0"/>
              </a:gra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58" name="Google Shape;543;p44">
                <a:extLst>
                  <a:ext uri="{FF2B5EF4-FFF2-40B4-BE49-F238E27FC236}">
                    <a16:creationId xmlns:a16="http://schemas.microsoft.com/office/drawing/2014/main" xmlns="" id="{8ACD1874-BD2B-D058-0DF5-BE648831B92D}"/>
                  </a:ext>
                </a:extLst>
              </p:cNvPr>
              <p:cNvSpPr/>
              <p:nvPr/>
            </p:nvSpPr>
            <p:spPr>
              <a:xfrm>
                <a:off x="3737500" y="1047250"/>
                <a:ext cx="1269775" cy="1338900"/>
              </a:xfrm>
              <a:custGeom>
                <a:avLst/>
                <a:gdLst/>
                <a:ahLst/>
                <a:cxnLst/>
                <a:rect l="l" t="t" r="r" b="b"/>
                <a:pathLst>
                  <a:path w="50791" h="53556" extrusionOk="0">
                    <a:moveTo>
                      <a:pt x="50791" y="1"/>
                    </a:moveTo>
                    <a:lnTo>
                      <a:pt x="46612" y="2438"/>
                    </a:lnTo>
                    <a:lnTo>
                      <a:pt x="0" y="51596"/>
                    </a:lnTo>
                    <a:lnTo>
                      <a:pt x="1143" y="53556"/>
                    </a:lnTo>
                    <a:lnTo>
                      <a:pt x="13030" y="46306"/>
                    </a:lnTo>
                    <a:lnTo>
                      <a:pt x="12833" y="43642"/>
                    </a:lnTo>
                    <a:lnTo>
                      <a:pt x="50791" y="1"/>
                    </a:lnTo>
                    <a:close/>
                  </a:path>
                </a:pathLst>
              </a:custGeom>
              <a:solidFill>
                <a:srgbClr val="FFFFFF">
                  <a:alpha val="2514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59" name="Google Shape;544;p44">
                <a:extLst>
                  <a:ext uri="{FF2B5EF4-FFF2-40B4-BE49-F238E27FC236}">
                    <a16:creationId xmlns:a16="http://schemas.microsoft.com/office/drawing/2014/main" xmlns="" id="{70AD4E9F-12CD-9CE2-1407-415E111B79CE}"/>
                  </a:ext>
                </a:extLst>
              </p:cNvPr>
              <p:cNvSpPr/>
              <p:nvPr/>
            </p:nvSpPr>
            <p:spPr>
              <a:xfrm>
                <a:off x="3569250" y="1355650"/>
                <a:ext cx="909350" cy="1133525"/>
              </a:xfrm>
              <a:custGeom>
                <a:avLst/>
                <a:gdLst/>
                <a:ahLst/>
                <a:cxnLst/>
                <a:rect l="l" t="t" r="r" b="b"/>
                <a:pathLst>
                  <a:path w="36374" h="45341" extrusionOk="0">
                    <a:moveTo>
                      <a:pt x="36373" y="1"/>
                    </a:moveTo>
                    <a:lnTo>
                      <a:pt x="31260" y="3141"/>
                    </a:lnTo>
                    <a:lnTo>
                      <a:pt x="0" y="43432"/>
                    </a:lnTo>
                    <a:lnTo>
                      <a:pt x="1114" y="45341"/>
                    </a:lnTo>
                    <a:lnTo>
                      <a:pt x="4481" y="43286"/>
                    </a:lnTo>
                    <a:lnTo>
                      <a:pt x="3859" y="41041"/>
                    </a:lnTo>
                    <a:lnTo>
                      <a:pt x="36373" y="1"/>
                    </a:lnTo>
                    <a:close/>
                  </a:path>
                </a:pathLst>
              </a:custGeom>
              <a:solidFill>
                <a:srgbClr val="FFFFFF">
                  <a:alpha val="2514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60" name="Google Shape;545;p44">
                <a:extLst>
                  <a:ext uri="{FF2B5EF4-FFF2-40B4-BE49-F238E27FC236}">
                    <a16:creationId xmlns:a16="http://schemas.microsoft.com/office/drawing/2014/main" xmlns="" id="{76C3E7E1-7F04-A406-BD50-EE8E32D77AD3}"/>
                  </a:ext>
                </a:extLst>
              </p:cNvPr>
              <p:cNvSpPr/>
              <p:nvPr/>
            </p:nvSpPr>
            <p:spPr>
              <a:xfrm>
                <a:off x="3481875" y="1598325"/>
                <a:ext cx="590850" cy="926375"/>
              </a:xfrm>
              <a:custGeom>
                <a:avLst/>
                <a:gdLst/>
                <a:ahLst/>
                <a:cxnLst/>
                <a:rect l="l" t="t" r="r" b="b"/>
                <a:pathLst>
                  <a:path w="23634" h="37055" extrusionOk="0">
                    <a:moveTo>
                      <a:pt x="23634" y="1"/>
                    </a:moveTo>
                    <a:lnTo>
                      <a:pt x="22245" y="821"/>
                    </a:lnTo>
                    <a:lnTo>
                      <a:pt x="0" y="35890"/>
                    </a:lnTo>
                    <a:lnTo>
                      <a:pt x="1867" y="37055"/>
                    </a:lnTo>
                    <a:lnTo>
                      <a:pt x="2718" y="36786"/>
                    </a:lnTo>
                    <a:lnTo>
                      <a:pt x="1371" y="35042"/>
                    </a:lnTo>
                    <a:lnTo>
                      <a:pt x="23634" y="1"/>
                    </a:lnTo>
                    <a:close/>
                  </a:path>
                </a:pathLst>
              </a:custGeom>
              <a:solidFill>
                <a:srgbClr val="FFFFFF">
                  <a:alpha val="2514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61" name="Google Shape;546;p44">
                <a:extLst>
                  <a:ext uri="{FF2B5EF4-FFF2-40B4-BE49-F238E27FC236}">
                    <a16:creationId xmlns:a16="http://schemas.microsoft.com/office/drawing/2014/main" xmlns="" id="{216A7971-4BA8-6E96-F817-CB3A0A8A4E73}"/>
                  </a:ext>
                </a:extLst>
              </p:cNvPr>
              <p:cNvSpPr/>
              <p:nvPr/>
            </p:nvSpPr>
            <p:spPr>
              <a:xfrm>
                <a:off x="3857250" y="1528925"/>
                <a:ext cx="1475275" cy="1091750"/>
              </a:xfrm>
              <a:custGeom>
                <a:avLst/>
                <a:gdLst/>
                <a:ahLst/>
                <a:cxnLst/>
                <a:rect l="l" t="t" r="r" b="b"/>
                <a:pathLst>
                  <a:path w="59011" h="43670" extrusionOk="0">
                    <a:moveTo>
                      <a:pt x="58400" y="0"/>
                    </a:moveTo>
                    <a:cubicBezTo>
                      <a:pt x="30031" y="10187"/>
                      <a:pt x="3188" y="39290"/>
                      <a:pt x="3188" y="39290"/>
                    </a:cubicBezTo>
                    <a:lnTo>
                      <a:pt x="0" y="43669"/>
                    </a:lnTo>
                    <a:cubicBezTo>
                      <a:pt x="31814" y="11181"/>
                      <a:pt x="55141" y="4720"/>
                      <a:pt x="55141" y="4720"/>
                    </a:cubicBezTo>
                    <a:lnTo>
                      <a:pt x="56363" y="6816"/>
                    </a:lnTo>
                    <a:lnTo>
                      <a:pt x="59011" y="3036"/>
                    </a:lnTo>
                    <a:lnTo>
                      <a:pt x="58400" y="0"/>
                    </a:lnTo>
                    <a:close/>
                  </a:path>
                </a:pathLst>
              </a:custGeom>
              <a:solidFill>
                <a:srgbClr val="FFFFFF">
                  <a:alpha val="2514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62" name="Google Shape;547;p44">
                <a:extLst>
                  <a:ext uri="{FF2B5EF4-FFF2-40B4-BE49-F238E27FC236}">
                    <a16:creationId xmlns:a16="http://schemas.microsoft.com/office/drawing/2014/main" xmlns="" id="{2CAFA717-1679-6E3F-23CE-BD32521A34D3}"/>
                  </a:ext>
                </a:extLst>
              </p:cNvPr>
              <p:cNvSpPr/>
              <p:nvPr/>
            </p:nvSpPr>
            <p:spPr>
              <a:xfrm>
                <a:off x="3320150" y="2773500"/>
                <a:ext cx="1044950" cy="644025"/>
              </a:xfrm>
              <a:custGeom>
                <a:avLst/>
                <a:gdLst/>
                <a:ahLst/>
                <a:cxnLst/>
                <a:rect l="l" t="t" r="r" b="b"/>
                <a:pathLst>
                  <a:path w="41798" h="25761" extrusionOk="0">
                    <a:moveTo>
                      <a:pt x="31708" y="0"/>
                    </a:moveTo>
                    <a:cubicBezTo>
                      <a:pt x="21280" y="0"/>
                      <a:pt x="9094" y="10667"/>
                      <a:pt x="9094" y="10667"/>
                    </a:cubicBezTo>
                    <a:lnTo>
                      <a:pt x="0" y="23162"/>
                    </a:lnTo>
                    <a:cubicBezTo>
                      <a:pt x="7177" y="19241"/>
                      <a:pt x="12807" y="17938"/>
                      <a:pt x="17121" y="17938"/>
                    </a:cubicBezTo>
                    <a:cubicBezTo>
                      <a:pt x="25673" y="17938"/>
                      <a:pt x="29052" y="23059"/>
                      <a:pt x="29052" y="23059"/>
                    </a:cubicBezTo>
                    <a:lnTo>
                      <a:pt x="29717" y="25760"/>
                    </a:lnTo>
                    <a:lnTo>
                      <a:pt x="41047" y="9581"/>
                    </a:lnTo>
                    <a:lnTo>
                      <a:pt x="41797" y="5373"/>
                    </a:lnTo>
                    <a:cubicBezTo>
                      <a:pt x="39132" y="1439"/>
                      <a:pt x="35539" y="0"/>
                      <a:pt x="31708" y="0"/>
                    </a:cubicBezTo>
                    <a:close/>
                  </a:path>
                </a:pathLst>
              </a:custGeom>
              <a:solidFill>
                <a:srgbClr val="FFFFFF">
                  <a:alpha val="2514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63" name="Google Shape;548;p44">
                <a:extLst>
                  <a:ext uri="{FF2B5EF4-FFF2-40B4-BE49-F238E27FC236}">
                    <a16:creationId xmlns:a16="http://schemas.microsoft.com/office/drawing/2014/main" xmlns="" id="{2FD8724F-E96C-6005-E470-D351B2A386AA}"/>
                  </a:ext>
                </a:extLst>
              </p:cNvPr>
              <p:cNvSpPr/>
              <p:nvPr/>
            </p:nvSpPr>
            <p:spPr>
              <a:xfrm>
                <a:off x="3188450" y="3300300"/>
                <a:ext cx="844375" cy="233150"/>
              </a:xfrm>
              <a:custGeom>
                <a:avLst/>
                <a:gdLst/>
                <a:ahLst/>
                <a:cxnLst/>
                <a:rect l="l" t="t" r="r" b="b"/>
                <a:pathLst>
                  <a:path w="33775" h="9326" extrusionOk="0">
                    <a:moveTo>
                      <a:pt x="23186" y="0"/>
                    </a:moveTo>
                    <a:cubicBezTo>
                      <a:pt x="13067" y="0"/>
                      <a:pt x="1448" y="7336"/>
                      <a:pt x="1448" y="7336"/>
                    </a:cubicBezTo>
                    <a:lnTo>
                      <a:pt x="0" y="9326"/>
                    </a:lnTo>
                    <a:cubicBezTo>
                      <a:pt x="9678" y="2998"/>
                      <a:pt x="16915" y="1133"/>
                      <a:pt x="22085" y="1133"/>
                    </a:cubicBezTo>
                    <a:cubicBezTo>
                      <a:pt x="29513" y="1133"/>
                      <a:pt x="32674" y="4983"/>
                      <a:pt x="32674" y="4983"/>
                    </a:cubicBezTo>
                    <a:lnTo>
                      <a:pt x="32312" y="8504"/>
                    </a:lnTo>
                    <a:lnTo>
                      <a:pt x="32312" y="8504"/>
                    </a:lnTo>
                    <a:lnTo>
                      <a:pt x="33775" y="6417"/>
                    </a:lnTo>
                    <a:lnTo>
                      <a:pt x="33422" y="4059"/>
                    </a:lnTo>
                    <a:cubicBezTo>
                      <a:pt x="30723" y="1078"/>
                      <a:pt x="27065" y="0"/>
                      <a:pt x="23186" y="0"/>
                    </a:cubicBezTo>
                    <a:close/>
                  </a:path>
                </a:pathLst>
              </a:custGeom>
              <a:solidFill>
                <a:srgbClr val="FFFFFF">
                  <a:alpha val="2514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64" name="Google Shape;549;p44">
                <a:extLst>
                  <a:ext uri="{FF2B5EF4-FFF2-40B4-BE49-F238E27FC236}">
                    <a16:creationId xmlns:a16="http://schemas.microsoft.com/office/drawing/2014/main" xmlns="" id="{4C868DB4-D78D-60F0-3F26-F6550342EF14}"/>
                  </a:ext>
                </a:extLst>
              </p:cNvPr>
              <p:cNvSpPr/>
              <p:nvPr/>
            </p:nvSpPr>
            <p:spPr>
              <a:xfrm>
                <a:off x="2901175" y="3874100"/>
                <a:ext cx="259725" cy="925750"/>
              </a:xfrm>
              <a:custGeom>
                <a:avLst/>
                <a:gdLst/>
                <a:ahLst/>
                <a:cxnLst/>
                <a:rect l="l" t="t" r="r" b="b"/>
                <a:pathLst>
                  <a:path w="10389" h="37030" extrusionOk="0">
                    <a:moveTo>
                      <a:pt x="1567" y="0"/>
                    </a:moveTo>
                    <a:lnTo>
                      <a:pt x="0" y="2184"/>
                    </a:lnTo>
                    <a:lnTo>
                      <a:pt x="7087" y="35886"/>
                    </a:lnTo>
                    <a:lnTo>
                      <a:pt x="7755" y="37029"/>
                    </a:lnTo>
                    <a:lnTo>
                      <a:pt x="10389" y="33268"/>
                    </a:lnTo>
                    <a:lnTo>
                      <a:pt x="10235" y="31328"/>
                    </a:lnTo>
                    <a:lnTo>
                      <a:pt x="1567" y="0"/>
                    </a:lnTo>
                    <a:close/>
                  </a:path>
                </a:pathLst>
              </a:custGeom>
              <a:solidFill>
                <a:srgbClr val="FFFFFF">
                  <a:alpha val="2514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65" name="Google Shape;550;p44">
                <a:extLst>
                  <a:ext uri="{FF2B5EF4-FFF2-40B4-BE49-F238E27FC236}">
                    <a16:creationId xmlns:a16="http://schemas.microsoft.com/office/drawing/2014/main" xmlns="" id="{2F6BB92F-0F56-DF7E-AAE5-50875405628D}"/>
                  </a:ext>
                </a:extLst>
              </p:cNvPr>
              <p:cNvSpPr/>
              <p:nvPr/>
            </p:nvSpPr>
            <p:spPr>
              <a:xfrm>
                <a:off x="2146425" y="3811475"/>
                <a:ext cx="726450" cy="552725"/>
              </a:xfrm>
              <a:custGeom>
                <a:avLst/>
                <a:gdLst/>
                <a:ahLst/>
                <a:cxnLst/>
                <a:rect l="l" t="t" r="r" b="b"/>
                <a:pathLst>
                  <a:path w="29058" h="22109" extrusionOk="0">
                    <a:moveTo>
                      <a:pt x="25616" y="0"/>
                    </a:moveTo>
                    <a:cubicBezTo>
                      <a:pt x="12750" y="42"/>
                      <a:pt x="1" y="21290"/>
                      <a:pt x="1" y="21290"/>
                    </a:cubicBezTo>
                    <a:lnTo>
                      <a:pt x="479" y="22108"/>
                    </a:lnTo>
                    <a:cubicBezTo>
                      <a:pt x="10697" y="2861"/>
                      <a:pt x="26055" y="754"/>
                      <a:pt x="26055" y="754"/>
                    </a:cubicBezTo>
                    <a:lnTo>
                      <a:pt x="29057" y="1467"/>
                    </a:lnTo>
                    <a:lnTo>
                      <a:pt x="28498" y="510"/>
                    </a:lnTo>
                    <a:lnTo>
                      <a:pt x="25616" y="0"/>
                    </a:lnTo>
                    <a:close/>
                  </a:path>
                </a:pathLst>
              </a:custGeom>
              <a:solidFill>
                <a:srgbClr val="FFFFFF">
                  <a:alpha val="2514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66" name="Google Shape;551;p44">
                <a:extLst>
                  <a:ext uri="{FF2B5EF4-FFF2-40B4-BE49-F238E27FC236}">
                    <a16:creationId xmlns:a16="http://schemas.microsoft.com/office/drawing/2014/main" xmlns="" id="{9398088E-5BB4-6B63-8FEE-80632A126AD2}"/>
                  </a:ext>
                </a:extLst>
              </p:cNvPr>
              <p:cNvSpPr/>
              <p:nvPr/>
            </p:nvSpPr>
            <p:spPr>
              <a:xfrm>
                <a:off x="1917900" y="3548425"/>
                <a:ext cx="915175" cy="633250"/>
              </a:xfrm>
              <a:custGeom>
                <a:avLst/>
                <a:gdLst/>
                <a:ahLst/>
                <a:cxnLst/>
                <a:rect l="l" t="t" r="r" b="b"/>
                <a:pathLst>
                  <a:path w="36607" h="25330" extrusionOk="0">
                    <a:moveTo>
                      <a:pt x="28619" y="1"/>
                    </a:moveTo>
                    <a:cubicBezTo>
                      <a:pt x="21126" y="1570"/>
                      <a:pt x="0" y="16140"/>
                      <a:pt x="0" y="16140"/>
                    </a:cubicBezTo>
                    <a:lnTo>
                      <a:pt x="5360" y="25330"/>
                    </a:lnTo>
                    <a:cubicBezTo>
                      <a:pt x="15768" y="15790"/>
                      <a:pt x="32995" y="7504"/>
                      <a:pt x="32995" y="7504"/>
                    </a:cubicBezTo>
                    <a:lnTo>
                      <a:pt x="36607" y="9443"/>
                    </a:lnTo>
                    <a:lnTo>
                      <a:pt x="31347" y="1022"/>
                    </a:lnTo>
                    <a:lnTo>
                      <a:pt x="28619" y="1"/>
                    </a:lnTo>
                    <a:close/>
                  </a:path>
                </a:pathLst>
              </a:custGeom>
              <a:solidFill>
                <a:srgbClr val="FFFFFF">
                  <a:alpha val="2514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67" name="Google Shape;552;p44">
                <a:extLst>
                  <a:ext uri="{FF2B5EF4-FFF2-40B4-BE49-F238E27FC236}">
                    <a16:creationId xmlns:a16="http://schemas.microsoft.com/office/drawing/2014/main" xmlns="" id="{546946BD-19BC-B5BD-2606-29DDF1AC36A7}"/>
                  </a:ext>
                </a:extLst>
              </p:cNvPr>
              <p:cNvSpPr/>
              <p:nvPr/>
            </p:nvSpPr>
            <p:spPr>
              <a:xfrm>
                <a:off x="1834100" y="3341850"/>
                <a:ext cx="757325" cy="505625"/>
              </a:xfrm>
              <a:custGeom>
                <a:avLst/>
                <a:gdLst/>
                <a:ahLst/>
                <a:cxnLst/>
                <a:rect l="l" t="t" r="r" b="b"/>
                <a:pathLst>
                  <a:path w="30293" h="20225" extrusionOk="0">
                    <a:moveTo>
                      <a:pt x="27150" y="1"/>
                    </a:moveTo>
                    <a:lnTo>
                      <a:pt x="0" y="18658"/>
                    </a:lnTo>
                    <a:lnTo>
                      <a:pt x="915" y="20225"/>
                    </a:lnTo>
                    <a:lnTo>
                      <a:pt x="27705" y="951"/>
                    </a:lnTo>
                    <a:lnTo>
                      <a:pt x="30292" y="2232"/>
                    </a:lnTo>
                    <a:lnTo>
                      <a:pt x="29190" y="466"/>
                    </a:lnTo>
                    <a:lnTo>
                      <a:pt x="27150" y="1"/>
                    </a:lnTo>
                    <a:close/>
                  </a:path>
                </a:pathLst>
              </a:custGeom>
              <a:solidFill>
                <a:srgbClr val="FFFFFF">
                  <a:alpha val="2514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68" name="Google Shape;553;p44">
                <a:extLst>
                  <a:ext uri="{FF2B5EF4-FFF2-40B4-BE49-F238E27FC236}">
                    <a16:creationId xmlns:a16="http://schemas.microsoft.com/office/drawing/2014/main" xmlns="" id="{3A0D624C-CA6C-65A9-E8F6-A146773598B4}"/>
                  </a:ext>
                </a:extLst>
              </p:cNvPr>
              <p:cNvSpPr/>
              <p:nvPr/>
            </p:nvSpPr>
            <p:spPr>
              <a:xfrm>
                <a:off x="1669250" y="2993850"/>
                <a:ext cx="132450" cy="218025"/>
              </a:xfrm>
              <a:custGeom>
                <a:avLst/>
                <a:gdLst/>
                <a:ahLst/>
                <a:cxnLst/>
                <a:rect l="l" t="t" r="r" b="b"/>
                <a:pathLst>
                  <a:path w="5298" h="8721" extrusionOk="0">
                    <a:moveTo>
                      <a:pt x="343" y="0"/>
                    </a:moveTo>
                    <a:lnTo>
                      <a:pt x="0" y="201"/>
                    </a:lnTo>
                    <a:lnTo>
                      <a:pt x="4953" y="8721"/>
                    </a:lnTo>
                    <a:lnTo>
                      <a:pt x="5298" y="8521"/>
                    </a:lnTo>
                    <a:lnTo>
                      <a:pt x="343" y="0"/>
                    </a:lnTo>
                    <a:close/>
                  </a:path>
                </a:pathLst>
              </a:custGeom>
              <a:solidFill>
                <a:srgbClr val="FF78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69" name="Google Shape;554;p44">
                <a:extLst>
                  <a:ext uri="{FF2B5EF4-FFF2-40B4-BE49-F238E27FC236}">
                    <a16:creationId xmlns:a16="http://schemas.microsoft.com/office/drawing/2014/main" xmlns="" id="{33DFA29B-7716-6941-9019-1E3B9A3F1254}"/>
                  </a:ext>
                </a:extLst>
              </p:cNvPr>
              <p:cNvSpPr/>
              <p:nvPr/>
            </p:nvSpPr>
            <p:spPr>
              <a:xfrm>
                <a:off x="1823450" y="2922400"/>
                <a:ext cx="75525" cy="119700"/>
              </a:xfrm>
              <a:custGeom>
                <a:avLst/>
                <a:gdLst/>
                <a:ahLst/>
                <a:cxnLst/>
                <a:rect l="l" t="t" r="r" b="b"/>
                <a:pathLst>
                  <a:path w="3021" h="4788" extrusionOk="0">
                    <a:moveTo>
                      <a:pt x="347" y="1"/>
                    </a:moveTo>
                    <a:lnTo>
                      <a:pt x="1" y="203"/>
                    </a:lnTo>
                    <a:lnTo>
                      <a:pt x="2676" y="4788"/>
                    </a:lnTo>
                    <a:lnTo>
                      <a:pt x="3020" y="4586"/>
                    </a:lnTo>
                    <a:lnTo>
                      <a:pt x="347" y="1"/>
                    </a:lnTo>
                    <a:close/>
                  </a:path>
                </a:pathLst>
              </a:custGeom>
              <a:solidFill>
                <a:srgbClr val="FF78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70" name="Google Shape;555;p44">
                <a:extLst>
                  <a:ext uri="{FF2B5EF4-FFF2-40B4-BE49-F238E27FC236}">
                    <a16:creationId xmlns:a16="http://schemas.microsoft.com/office/drawing/2014/main" xmlns="" id="{A28DF332-3BD4-BA00-F6E9-F058CBCE0409}"/>
                  </a:ext>
                </a:extLst>
              </p:cNvPr>
              <p:cNvSpPr/>
              <p:nvPr/>
            </p:nvSpPr>
            <p:spPr>
              <a:xfrm>
                <a:off x="1960300" y="2842375"/>
                <a:ext cx="75525" cy="119675"/>
              </a:xfrm>
              <a:custGeom>
                <a:avLst/>
                <a:gdLst/>
                <a:ahLst/>
                <a:cxnLst/>
                <a:rect l="l" t="t" r="r" b="b"/>
                <a:pathLst>
                  <a:path w="3021" h="4787" extrusionOk="0">
                    <a:moveTo>
                      <a:pt x="345" y="1"/>
                    </a:moveTo>
                    <a:lnTo>
                      <a:pt x="0" y="203"/>
                    </a:lnTo>
                    <a:lnTo>
                      <a:pt x="2674" y="4787"/>
                    </a:lnTo>
                    <a:lnTo>
                      <a:pt x="3020" y="4585"/>
                    </a:lnTo>
                    <a:lnTo>
                      <a:pt x="345" y="1"/>
                    </a:lnTo>
                    <a:close/>
                  </a:path>
                </a:pathLst>
              </a:custGeom>
              <a:solidFill>
                <a:srgbClr val="FF78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71" name="Google Shape;556;p44">
                <a:extLst>
                  <a:ext uri="{FF2B5EF4-FFF2-40B4-BE49-F238E27FC236}">
                    <a16:creationId xmlns:a16="http://schemas.microsoft.com/office/drawing/2014/main" xmlns="" id="{79E768AD-B60B-4675-5698-49E4362C6D95}"/>
                  </a:ext>
                </a:extLst>
              </p:cNvPr>
              <p:cNvSpPr/>
              <p:nvPr/>
            </p:nvSpPr>
            <p:spPr>
              <a:xfrm>
                <a:off x="2088525" y="2767550"/>
                <a:ext cx="75525" cy="119700"/>
              </a:xfrm>
              <a:custGeom>
                <a:avLst/>
                <a:gdLst/>
                <a:ahLst/>
                <a:cxnLst/>
                <a:rect l="l" t="t" r="r" b="b"/>
                <a:pathLst>
                  <a:path w="3021" h="4788" extrusionOk="0">
                    <a:moveTo>
                      <a:pt x="346" y="0"/>
                    </a:moveTo>
                    <a:lnTo>
                      <a:pt x="0" y="202"/>
                    </a:lnTo>
                    <a:lnTo>
                      <a:pt x="2675" y="4787"/>
                    </a:lnTo>
                    <a:lnTo>
                      <a:pt x="3020" y="4585"/>
                    </a:lnTo>
                    <a:lnTo>
                      <a:pt x="346" y="0"/>
                    </a:lnTo>
                    <a:close/>
                  </a:path>
                </a:pathLst>
              </a:custGeom>
              <a:solidFill>
                <a:srgbClr val="FF78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72" name="Google Shape;557;p44">
                <a:extLst>
                  <a:ext uri="{FF2B5EF4-FFF2-40B4-BE49-F238E27FC236}">
                    <a16:creationId xmlns:a16="http://schemas.microsoft.com/office/drawing/2014/main" xmlns="" id="{92CE5055-300A-ACDC-782D-5F257440025A}"/>
                  </a:ext>
                </a:extLst>
              </p:cNvPr>
              <p:cNvSpPr/>
              <p:nvPr/>
            </p:nvSpPr>
            <p:spPr>
              <a:xfrm>
                <a:off x="2247575" y="2674775"/>
                <a:ext cx="133500" cy="219025"/>
              </a:xfrm>
              <a:custGeom>
                <a:avLst/>
                <a:gdLst/>
                <a:ahLst/>
                <a:cxnLst/>
                <a:rect l="l" t="t" r="r" b="b"/>
                <a:pathLst>
                  <a:path w="5340" h="8761" extrusionOk="0">
                    <a:moveTo>
                      <a:pt x="347" y="1"/>
                    </a:moveTo>
                    <a:lnTo>
                      <a:pt x="1" y="203"/>
                    </a:lnTo>
                    <a:lnTo>
                      <a:pt x="4994" y="8761"/>
                    </a:lnTo>
                    <a:lnTo>
                      <a:pt x="5340" y="8559"/>
                    </a:lnTo>
                    <a:lnTo>
                      <a:pt x="347" y="1"/>
                    </a:lnTo>
                    <a:close/>
                  </a:path>
                </a:pathLst>
              </a:custGeom>
              <a:solidFill>
                <a:srgbClr val="FF78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73" name="Google Shape;558;p44">
                <a:extLst>
                  <a:ext uri="{FF2B5EF4-FFF2-40B4-BE49-F238E27FC236}">
                    <a16:creationId xmlns:a16="http://schemas.microsoft.com/office/drawing/2014/main" xmlns="" id="{A9D93ADB-3F20-46CA-C593-6ECBC8B41AD4}"/>
                  </a:ext>
                </a:extLst>
              </p:cNvPr>
              <p:cNvSpPr/>
              <p:nvPr/>
            </p:nvSpPr>
            <p:spPr>
              <a:xfrm>
                <a:off x="2384000" y="2595300"/>
                <a:ext cx="75525" cy="119700"/>
              </a:xfrm>
              <a:custGeom>
                <a:avLst/>
                <a:gdLst/>
                <a:ahLst/>
                <a:cxnLst/>
                <a:rect l="l" t="t" r="r" b="b"/>
                <a:pathLst>
                  <a:path w="3021" h="4788" extrusionOk="0">
                    <a:moveTo>
                      <a:pt x="347" y="1"/>
                    </a:moveTo>
                    <a:lnTo>
                      <a:pt x="1" y="202"/>
                    </a:lnTo>
                    <a:lnTo>
                      <a:pt x="2676" y="4788"/>
                    </a:lnTo>
                    <a:lnTo>
                      <a:pt x="3020" y="4586"/>
                    </a:lnTo>
                    <a:lnTo>
                      <a:pt x="347" y="1"/>
                    </a:lnTo>
                    <a:close/>
                  </a:path>
                </a:pathLst>
              </a:custGeom>
              <a:solidFill>
                <a:srgbClr val="FF78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74" name="Google Shape;559;p44">
                <a:extLst>
                  <a:ext uri="{FF2B5EF4-FFF2-40B4-BE49-F238E27FC236}">
                    <a16:creationId xmlns:a16="http://schemas.microsoft.com/office/drawing/2014/main" xmlns="" id="{A0AB4197-A3A5-3D8A-5B1D-31DD6F3E45AD}"/>
                  </a:ext>
                </a:extLst>
              </p:cNvPr>
              <p:cNvSpPr/>
              <p:nvPr/>
            </p:nvSpPr>
            <p:spPr>
              <a:xfrm>
                <a:off x="2501450" y="2512575"/>
                <a:ext cx="75000" cy="119150"/>
              </a:xfrm>
              <a:custGeom>
                <a:avLst/>
                <a:gdLst/>
                <a:ahLst/>
                <a:cxnLst/>
                <a:rect l="l" t="t" r="r" b="b"/>
                <a:pathLst>
                  <a:path w="3000" h="4766" extrusionOk="0">
                    <a:moveTo>
                      <a:pt x="345" y="0"/>
                    </a:moveTo>
                    <a:lnTo>
                      <a:pt x="1" y="201"/>
                    </a:lnTo>
                    <a:lnTo>
                      <a:pt x="2655" y="4765"/>
                    </a:lnTo>
                    <a:lnTo>
                      <a:pt x="3000" y="4566"/>
                    </a:lnTo>
                    <a:lnTo>
                      <a:pt x="345" y="0"/>
                    </a:lnTo>
                    <a:close/>
                  </a:path>
                </a:pathLst>
              </a:custGeom>
              <a:solidFill>
                <a:srgbClr val="FF78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75" name="Google Shape;560;p44">
                <a:extLst>
                  <a:ext uri="{FF2B5EF4-FFF2-40B4-BE49-F238E27FC236}">
                    <a16:creationId xmlns:a16="http://schemas.microsoft.com/office/drawing/2014/main" xmlns="" id="{5F935633-46FC-5294-3B94-21B460676468}"/>
                  </a:ext>
                </a:extLst>
              </p:cNvPr>
              <p:cNvSpPr/>
              <p:nvPr/>
            </p:nvSpPr>
            <p:spPr>
              <a:xfrm>
                <a:off x="2648650" y="2441125"/>
                <a:ext cx="75525" cy="119700"/>
              </a:xfrm>
              <a:custGeom>
                <a:avLst/>
                <a:gdLst/>
                <a:ahLst/>
                <a:cxnLst/>
                <a:rect l="l" t="t" r="r" b="b"/>
                <a:pathLst>
                  <a:path w="3021" h="4788" extrusionOk="0">
                    <a:moveTo>
                      <a:pt x="346" y="0"/>
                    </a:moveTo>
                    <a:lnTo>
                      <a:pt x="1" y="202"/>
                    </a:lnTo>
                    <a:lnTo>
                      <a:pt x="2675" y="4788"/>
                    </a:lnTo>
                    <a:lnTo>
                      <a:pt x="3021" y="4586"/>
                    </a:lnTo>
                    <a:lnTo>
                      <a:pt x="346" y="0"/>
                    </a:lnTo>
                    <a:close/>
                  </a:path>
                </a:pathLst>
              </a:custGeom>
              <a:solidFill>
                <a:srgbClr val="FF78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76" name="Google Shape;561;p44">
                <a:extLst>
                  <a:ext uri="{FF2B5EF4-FFF2-40B4-BE49-F238E27FC236}">
                    <a16:creationId xmlns:a16="http://schemas.microsoft.com/office/drawing/2014/main" xmlns="" id="{81EBB7A8-1AFD-38A8-06A9-5D7EC06B6CAD}"/>
                  </a:ext>
                </a:extLst>
              </p:cNvPr>
              <p:cNvSpPr/>
              <p:nvPr/>
            </p:nvSpPr>
            <p:spPr>
              <a:xfrm>
                <a:off x="2807925" y="2347800"/>
                <a:ext cx="133500" cy="219025"/>
              </a:xfrm>
              <a:custGeom>
                <a:avLst/>
                <a:gdLst/>
                <a:ahLst/>
                <a:cxnLst/>
                <a:rect l="l" t="t" r="r" b="b"/>
                <a:pathLst>
                  <a:path w="5340" h="8761" extrusionOk="0">
                    <a:moveTo>
                      <a:pt x="346" y="1"/>
                    </a:moveTo>
                    <a:lnTo>
                      <a:pt x="0" y="203"/>
                    </a:lnTo>
                    <a:lnTo>
                      <a:pt x="4993" y="8761"/>
                    </a:lnTo>
                    <a:lnTo>
                      <a:pt x="5340" y="8559"/>
                    </a:lnTo>
                    <a:lnTo>
                      <a:pt x="346" y="1"/>
                    </a:lnTo>
                    <a:close/>
                  </a:path>
                </a:pathLst>
              </a:custGeom>
              <a:solidFill>
                <a:srgbClr val="FF78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77" name="Google Shape;562;p44">
                <a:extLst>
                  <a:ext uri="{FF2B5EF4-FFF2-40B4-BE49-F238E27FC236}">
                    <a16:creationId xmlns:a16="http://schemas.microsoft.com/office/drawing/2014/main" xmlns="" id="{E3B9922E-D91A-8CD7-8CD9-C4C02A574426}"/>
                  </a:ext>
                </a:extLst>
              </p:cNvPr>
              <p:cNvSpPr/>
              <p:nvPr/>
            </p:nvSpPr>
            <p:spPr>
              <a:xfrm>
                <a:off x="2944275" y="2268725"/>
                <a:ext cx="75525" cy="119700"/>
              </a:xfrm>
              <a:custGeom>
                <a:avLst/>
                <a:gdLst/>
                <a:ahLst/>
                <a:cxnLst/>
                <a:rect l="l" t="t" r="r" b="b"/>
                <a:pathLst>
                  <a:path w="3021" h="4788" extrusionOk="0">
                    <a:moveTo>
                      <a:pt x="347" y="0"/>
                    </a:moveTo>
                    <a:lnTo>
                      <a:pt x="1" y="202"/>
                    </a:lnTo>
                    <a:lnTo>
                      <a:pt x="2676" y="4787"/>
                    </a:lnTo>
                    <a:lnTo>
                      <a:pt x="3021" y="4585"/>
                    </a:lnTo>
                    <a:lnTo>
                      <a:pt x="347" y="0"/>
                    </a:lnTo>
                    <a:close/>
                  </a:path>
                </a:pathLst>
              </a:custGeom>
              <a:solidFill>
                <a:srgbClr val="FF78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78" name="Google Shape;563;p44">
                <a:extLst>
                  <a:ext uri="{FF2B5EF4-FFF2-40B4-BE49-F238E27FC236}">
                    <a16:creationId xmlns:a16="http://schemas.microsoft.com/office/drawing/2014/main" xmlns="" id="{7E822517-BEFF-3281-89F9-9E86CB16C0EA}"/>
                  </a:ext>
                </a:extLst>
              </p:cNvPr>
              <p:cNvSpPr/>
              <p:nvPr/>
            </p:nvSpPr>
            <p:spPr>
              <a:xfrm>
                <a:off x="3060975" y="2189025"/>
                <a:ext cx="74975" cy="119150"/>
              </a:xfrm>
              <a:custGeom>
                <a:avLst/>
                <a:gdLst/>
                <a:ahLst/>
                <a:cxnLst/>
                <a:rect l="l" t="t" r="r" b="b"/>
                <a:pathLst>
                  <a:path w="2999" h="4766" extrusionOk="0">
                    <a:moveTo>
                      <a:pt x="345" y="1"/>
                    </a:moveTo>
                    <a:lnTo>
                      <a:pt x="1" y="201"/>
                    </a:lnTo>
                    <a:lnTo>
                      <a:pt x="2654" y="4766"/>
                    </a:lnTo>
                    <a:lnTo>
                      <a:pt x="2998" y="4567"/>
                    </a:lnTo>
                    <a:lnTo>
                      <a:pt x="345" y="1"/>
                    </a:lnTo>
                    <a:close/>
                  </a:path>
                </a:pathLst>
              </a:custGeom>
              <a:solidFill>
                <a:srgbClr val="FF78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79" name="Google Shape;564;p44">
                <a:extLst>
                  <a:ext uri="{FF2B5EF4-FFF2-40B4-BE49-F238E27FC236}">
                    <a16:creationId xmlns:a16="http://schemas.microsoft.com/office/drawing/2014/main" xmlns="" id="{DF399535-F449-6B18-6B6D-9654B9244F27}"/>
                  </a:ext>
                </a:extLst>
              </p:cNvPr>
              <p:cNvSpPr/>
              <p:nvPr/>
            </p:nvSpPr>
            <p:spPr>
              <a:xfrm>
                <a:off x="3209175" y="2113750"/>
                <a:ext cx="75550" cy="119650"/>
              </a:xfrm>
              <a:custGeom>
                <a:avLst/>
                <a:gdLst/>
                <a:ahLst/>
                <a:cxnLst/>
                <a:rect l="l" t="t" r="r" b="b"/>
                <a:pathLst>
                  <a:path w="3022" h="4786" extrusionOk="0">
                    <a:moveTo>
                      <a:pt x="347" y="0"/>
                    </a:moveTo>
                    <a:lnTo>
                      <a:pt x="1" y="202"/>
                    </a:lnTo>
                    <a:lnTo>
                      <a:pt x="2676" y="4786"/>
                    </a:lnTo>
                    <a:lnTo>
                      <a:pt x="3022" y="4584"/>
                    </a:lnTo>
                    <a:lnTo>
                      <a:pt x="347" y="0"/>
                    </a:lnTo>
                    <a:close/>
                  </a:path>
                </a:pathLst>
              </a:custGeom>
              <a:solidFill>
                <a:srgbClr val="FF78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80" name="Google Shape;565;p44">
                <a:extLst>
                  <a:ext uri="{FF2B5EF4-FFF2-40B4-BE49-F238E27FC236}">
                    <a16:creationId xmlns:a16="http://schemas.microsoft.com/office/drawing/2014/main" xmlns="" id="{39A0F7C3-E626-EF97-1C41-CCFA4E4B70D3}"/>
                  </a:ext>
                </a:extLst>
              </p:cNvPr>
              <p:cNvSpPr/>
              <p:nvPr/>
            </p:nvSpPr>
            <p:spPr>
              <a:xfrm>
                <a:off x="3368175" y="2021525"/>
                <a:ext cx="133450" cy="219025"/>
              </a:xfrm>
              <a:custGeom>
                <a:avLst/>
                <a:gdLst/>
                <a:ahLst/>
                <a:cxnLst/>
                <a:rect l="l" t="t" r="r" b="b"/>
                <a:pathLst>
                  <a:path w="5338" h="8761" extrusionOk="0">
                    <a:moveTo>
                      <a:pt x="346" y="1"/>
                    </a:moveTo>
                    <a:lnTo>
                      <a:pt x="0" y="201"/>
                    </a:lnTo>
                    <a:lnTo>
                      <a:pt x="4992" y="8761"/>
                    </a:lnTo>
                    <a:lnTo>
                      <a:pt x="5338" y="8559"/>
                    </a:lnTo>
                    <a:lnTo>
                      <a:pt x="346" y="1"/>
                    </a:lnTo>
                    <a:close/>
                  </a:path>
                </a:pathLst>
              </a:custGeom>
              <a:solidFill>
                <a:srgbClr val="FF78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81" name="Google Shape;566;p44">
                <a:extLst>
                  <a:ext uri="{FF2B5EF4-FFF2-40B4-BE49-F238E27FC236}">
                    <a16:creationId xmlns:a16="http://schemas.microsoft.com/office/drawing/2014/main" xmlns="" id="{6FC32CF9-8F6F-AB4D-51EA-4F85600C748B}"/>
                  </a:ext>
                </a:extLst>
              </p:cNvPr>
              <p:cNvSpPr/>
              <p:nvPr/>
            </p:nvSpPr>
            <p:spPr>
              <a:xfrm>
                <a:off x="3504775" y="1941325"/>
                <a:ext cx="75550" cy="119700"/>
              </a:xfrm>
              <a:custGeom>
                <a:avLst/>
                <a:gdLst/>
                <a:ahLst/>
                <a:cxnLst/>
                <a:rect l="l" t="t" r="r" b="b"/>
                <a:pathLst>
                  <a:path w="3022" h="4788" extrusionOk="0">
                    <a:moveTo>
                      <a:pt x="346" y="1"/>
                    </a:moveTo>
                    <a:lnTo>
                      <a:pt x="0" y="203"/>
                    </a:lnTo>
                    <a:lnTo>
                      <a:pt x="2675" y="4788"/>
                    </a:lnTo>
                    <a:lnTo>
                      <a:pt x="3021" y="4586"/>
                    </a:lnTo>
                    <a:lnTo>
                      <a:pt x="346" y="1"/>
                    </a:lnTo>
                    <a:close/>
                  </a:path>
                </a:pathLst>
              </a:custGeom>
              <a:solidFill>
                <a:srgbClr val="FF78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82" name="Google Shape;567;p44">
                <a:extLst>
                  <a:ext uri="{FF2B5EF4-FFF2-40B4-BE49-F238E27FC236}">
                    <a16:creationId xmlns:a16="http://schemas.microsoft.com/office/drawing/2014/main" xmlns="" id="{8BBCB6B4-AFA9-C3EE-6264-F130B7F71912}"/>
                  </a:ext>
                </a:extLst>
              </p:cNvPr>
              <p:cNvSpPr/>
              <p:nvPr/>
            </p:nvSpPr>
            <p:spPr>
              <a:xfrm>
                <a:off x="3641300" y="1861675"/>
                <a:ext cx="75525" cy="119725"/>
              </a:xfrm>
              <a:custGeom>
                <a:avLst/>
                <a:gdLst/>
                <a:ahLst/>
                <a:cxnLst/>
                <a:rect l="l" t="t" r="r" b="b"/>
                <a:pathLst>
                  <a:path w="3021" h="4789" extrusionOk="0">
                    <a:moveTo>
                      <a:pt x="347" y="1"/>
                    </a:moveTo>
                    <a:lnTo>
                      <a:pt x="1" y="203"/>
                    </a:lnTo>
                    <a:lnTo>
                      <a:pt x="2676" y="4788"/>
                    </a:lnTo>
                    <a:lnTo>
                      <a:pt x="3020" y="4586"/>
                    </a:lnTo>
                    <a:lnTo>
                      <a:pt x="347" y="1"/>
                    </a:lnTo>
                    <a:close/>
                  </a:path>
                </a:pathLst>
              </a:custGeom>
              <a:solidFill>
                <a:srgbClr val="FF78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83" name="Google Shape;568;p44">
                <a:extLst>
                  <a:ext uri="{FF2B5EF4-FFF2-40B4-BE49-F238E27FC236}">
                    <a16:creationId xmlns:a16="http://schemas.microsoft.com/office/drawing/2014/main" xmlns="" id="{1C252EBC-4CC3-CF17-1601-515DAF2BA95F}"/>
                  </a:ext>
                </a:extLst>
              </p:cNvPr>
              <p:cNvSpPr/>
              <p:nvPr/>
            </p:nvSpPr>
            <p:spPr>
              <a:xfrm>
                <a:off x="3769500" y="1787425"/>
                <a:ext cx="75525" cy="119700"/>
              </a:xfrm>
              <a:custGeom>
                <a:avLst/>
                <a:gdLst/>
                <a:ahLst/>
                <a:cxnLst/>
                <a:rect l="l" t="t" r="r" b="b"/>
                <a:pathLst>
                  <a:path w="3021" h="4788" extrusionOk="0">
                    <a:moveTo>
                      <a:pt x="346" y="1"/>
                    </a:moveTo>
                    <a:lnTo>
                      <a:pt x="0" y="203"/>
                    </a:lnTo>
                    <a:lnTo>
                      <a:pt x="2674" y="4788"/>
                    </a:lnTo>
                    <a:lnTo>
                      <a:pt x="3020" y="4586"/>
                    </a:lnTo>
                    <a:lnTo>
                      <a:pt x="346" y="1"/>
                    </a:lnTo>
                    <a:close/>
                  </a:path>
                </a:pathLst>
              </a:custGeom>
              <a:solidFill>
                <a:srgbClr val="FF78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84" name="Google Shape;569;p44">
                <a:extLst>
                  <a:ext uri="{FF2B5EF4-FFF2-40B4-BE49-F238E27FC236}">
                    <a16:creationId xmlns:a16="http://schemas.microsoft.com/office/drawing/2014/main" xmlns="" id="{4725284D-CDB0-A014-EAA9-9E0F7DBAD8D2}"/>
                  </a:ext>
                </a:extLst>
              </p:cNvPr>
              <p:cNvSpPr/>
              <p:nvPr/>
            </p:nvSpPr>
            <p:spPr>
              <a:xfrm>
                <a:off x="3928575" y="1694050"/>
                <a:ext cx="133500" cy="218975"/>
              </a:xfrm>
              <a:custGeom>
                <a:avLst/>
                <a:gdLst/>
                <a:ahLst/>
                <a:cxnLst/>
                <a:rect l="l" t="t" r="r" b="b"/>
                <a:pathLst>
                  <a:path w="5340" h="8759" extrusionOk="0">
                    <a:moveTo>
                      <a:pt x="347" y="0"/>
                    </a:moveTo>
                    <a:lnTo>
                      <a:pt x="1" y="202"/>
                    </a:lnTo>
                    <a:lnTo>
                      <a:pt x="4994" y="8759"/>
                    </a:lnTo>
                    <a:lnTo>
                      <a:pt x="5340" y="8557"/>
                    </a:lnTo>
                    <a:lnTo>
                      <a:pt x="347" y="0"/>
                    </a:lnTo>
                    <a:close/>
                  </a:path>
                </a:pathLst>
              </a:custGeom>
              <a:solidFill>
                <a:srgbClr val="FF78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85" name="Google Shape;570;p44">
                <a:extLst>
                  <a:ext uri="{FF2B5EF4-FFF2-40B4-BE49-F238E27FC236}">
                    <a16:creationId xmlns:a16="http://schemas.microsoft.com/office/drawing/2014/main" xmlns="" id="{A9743AA5-763E-F5B7-477C-A0CC2990B426}"/>
                  </a:ext>
                </a:extLst>
              </p:cNvPr>
              <p:cNvSpPr/>
              <p:nvPr/>
            </p:nvSpPr>
            <p:spPr>
              <a:xfrm>
                <a:off x="4065125" y="1614400"/>
                <a:ext cx="75550" cy="119675"/>
              </a:xfrm>
              <a:custGeom>
                <a:avLst/>
                <a:gdLst/>
                <a:ahLst/>
                <a:cxnLst/>
                <a:rect l="l" t="t" r="r" b="b"/>
                <a:pathLst>
                  <a:path w="3022" h="4787" extrusionOk="0">
                    <a:moveTo>
                      <a:pt x="346" y="1"/>
                    </a:moveTo>
                    <a:lnTo>
                      <a:pt x="0" y="202"/>
                    </a:lnTo>
                    <a:lnTo>
                      <a:pt x="2675" y="4786"/>
                    </a:lnTo>
                    <a:lnTo>
                      <a:pt x="3021" y="4584"/>
                    </a:lnTo>
                    <a:lnTo>
                      <a:pt x="346" y="1"/>
                    </a:lnTo>
                    <a:close/>
                  </a:path>
                </a:pathLst>
              </a:custGeom>
              <a:solidFill>
                <a:srgbClr val="FF78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86" name="Google Shape;571;p44">
                <a:extLst>
                  <a:ext uri="{FF2B5EF4-FFF2-40B4-BE49-F238E27FC236}">
                    <a16:creationId xmlns:a16="http://schemas.microsoft.com/office/drawing/2014/main" xmlns="" id="{9200A738-B2EC-58FE-432E-F28E1F66256B}"/>
                  </a:ext>
                </a:extLst>
              </p:cNvPr>
              <p:cNvSpPr/>
              <p:nvPr/>
            </p:nvSpPr>
            <p:spPr>
              <a:xfrm>
                <a:off x="4201675" y="1535375"/>
                <a:ext cx="75525" cy="119700"/>
              </a:xfrm>
              <a:custGeom>
                <a:avLst/>
                <a:gdLst/>
                <a:ahLst/>
                <a:cxnLst/>
                <a:rect l="l" t="t" r="r" b="b"/>
                <a:pathLst>
                  <a:path w="3021" h="4788" extrusionOk="0">
                    <a:moveTo>
                      <a:pt x="346" y="0"/>
                    </a:moveTo>
                    <a:lnTo>
                      <a:pt x="1" y="202"/>
                    </a:lnTo>
                    <a:lnTo>
                      <a:pt x="2675" y="4787"/>
                    </a:lnTo>
                    <a:lnTo>
                      <a:pt x="3021" y="4586"/>
                    </a:lnTo>
                    <a:lnTo>
                      <a:pt x="346" y="0"/>
                    </a:lnTo>
                    <a:close/>
                  </a:path>
                </a:pathLst>
              </a:custGeom>
              <a:solidFill>
                <a:srgbClr val="FF78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87" name="Google Shape;572;p44">
                <a:extLst>
                  <a:ext uri="{FF2B5EF4-FFF2-40B4-BE49-F238E27FC236}">
                    <a16:creationId xmlns:a16="http://schemas.microsoft.com/office/drawing/2014/main" xmlns="" id="{3EE03668-B830-076F-88EF-1E44973EB53D}"/>
                  </a:ext>
                </a:extLst>
              </p:cNvPr>
              <p:cNvSpPr/>
              <p:nvPr/>
            </p:nvSpPr>
            <p:spPr>
              <a:xfrm>
                <a:off x="4329850" y="1459950"/>
                <a:ext cx="75550" cy="119700"/>
              </a:xfrm>
              <a:custGeom>
                <a:avLst/>
                <a:gdLst/>
                <a:ahLst/>
                <a:cxnLst/>
                <a:rect l="l" t="t" r="r" b="b"/>
                <a:pathLst>
                  <a:path w="3022" h="4788" extrusionOk="0">
                    <a:moveTo>
                      <a:pt x="346" y="0"/>
                    </a:moveTo>
                    <a:lnTo>
                      <a:pt x="0" y="202"/>
                    </a:lnTo>
                    <a:lnTo>
                      <a:pt x="2675" y="4787"/>
                    </a:lnTo>
                    <a:lnTo>
                      <a:pt x="3021" y="4586"/>
                    </a:lnTo>
                    <a:lnTo>
                      <a:pt x="346" y="0"/>
                    </a:lnTo>
                    <a:close/>
                  </a:path>
                </a:pathLst>
              </a:custGeom>
              <a:solidFill>
                <a:srgbClr val="FF78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88" name="Google Shape;573;p44">
                <a:extLst>
                  <a:ext uri="{FF2B5EF4-FFF2-40B4-BE49-F238E27FC236}">
                    <a16:creationId xmlns:a16="http://schemas.microsoft.com/office/drawing/2014/main" xmlns="" id="{7F3090FE-E9BD-B52B-3B1B-3A5171FDE73E}"/>
                  </a:ext>
                </a:extLst>
              </p:cNvPr>
              <p:cNvSpPr/>
              <p:nvPr/>
            </p:nvSpPr>
            <p:spPr>
              <a:xfrm>
                <a:off x="4488925" y="1367125"/>
                <a:ext cx="133475" cy="219025"/>
              </a:xfrm>
              <a:custGeom>
                <a:avLst/>
                <a:gdLst/>
                <a:ahLst/>
                <a:cxnLst/>
                <a:rect l="l" t="t" r="r" b="b"/>
                <a:pathLst>
                  <a:path w="5339" h="8761" extrusionOk="0">
                    <a:moveTo>
                      <a:pt x="347" y="0"/>
                    </a:moveTo>
                    <a:lnTo>
                      <a:pt x="1" y="202"/>
                    </a:lnTo>
                    <a:lnTo>
                      <a:pt x="4992" y="8760"/>
                    </a:lnTo>
                    <a:lnTo>
                      <a:pt x="5338" y="8558"/>
                    </a:lnTo>
                    <a:lnTo>
                      <a:pt x="347" y="0"/>
                    </a:lnTo>
                    <a:close/>
                  </a:path>
                </a:pathLst>
              </a:custGeom>
              <a:solidFill>
                <a:srgbClr val="FF78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89" name="Google Shape;574;p44">
                <a:extLst>
                  <a:ext uri="{FF2B5EF4-FFF2-40B4-BE49-F238E27FC236}">
                    <a16:creationId xmlns:a16="http://schemas.microsoft.com/office/drawing/2014/main" xmlns="" id="{CADD4EFF-C822-743B-D900-9FC3CA28FBA9}"/>
                  </a:ext>
                </a:extLst>
              </p:cNvPr>
              <p:cNvSpPr/>
              <p:nvPr/>
            </p:nvSpPr>
            <p:spPr>
              <a:xfrm>
                <a:off x="4625525" y="1288150"/>
                <a:ext cx="75525" cy="119700"/>
              </a:xfrm>
              <a:custGeom>
                <a:avLst/>
                <a:gdLst/>
                <a:ahLst/>
                <a:cxnLst/>
                <a:rect l="l" t="t" r="r" b="b"/>
                <a:pathLst>
                  <a:path w="3021" h="4788" extrusionOk="0">
                    <a:moveTo>
                      <a:pt x="347" y="1"/>
                    </a:moveTo>
                    <a:lnTo>
                      <a:pt x="1" y="203"/>
                    </a:lnTo>
                    <a:lnTo>
                      <a:pt x="2676" y="4788"/>
                    </a:lnTo>
                    <a:lnTo>
                      <a:pt x="3021" y="4586"/>
                    </a:lnTo>
                    <a:lnTo>
                      <a:pt x="347" y="1"/>
                    </a:lnTo>
                    <a:close/>
                  </a:path>
                </a:pathLst>
              </a:custGeom>
              <a:solidFill>
                <a:srgbClr val="FF78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90" name="Google Shape;575;p44">
                <a:extLst>
                  <a:ext uri="{FF2B5EF4-FFF2-40B4-BE49-F238E27FC236}">
                    <a16:creationId xmlns:a16="http://schemas.microsoft.com/office/drawing/2014/main" xmlns="" id="{D7817670-3D80-8719-AABE-7869961AC09C}"/>
                  </a:ext>
                </a:extLst>
              </p:cNvPr>
              <p:cNvSpPr/>
              <p:nvPr/>
            </p:nvSpPr>
            <p:spPr>
              <a:xfrm>
                <a:off x="4761975" y="1207850"/>
                <a:ext cx="75550" cy="119675"/>
              </a:xfrm>
              <a:custGeom>
                <a:avLst/>
                <a:gdLst/>
                <a:ahLst/>
                <a:cxnLst/>
                <a:rect l="l" t="t" r="r" b="b"/>
                <a:pathLst>
                  <a:path w="3022" h="4787" extrusionOk="0">
                    <a:moveTo>
                      <a:pt x="346" y="1"/>
                    </a:moveTo>
                    <a:lnTo>
                      <a:pt x="0" y="203"/>
                    </a:lnTo>
                    <a:lnTo>
                      <a:pt x="2675" y="4786"/>
                    </a:lnTo>
                    <a:lnTo>
                      <a:pt x="3021" y="4585"/>
                    </a:lnTo>
                    <a:lnTo>
                      <a:pt x="346" y="1"/>
                    </a:lnTo>
                    <a:close/>
                  </a:path>
                </a:pathLst>
              </a:custGeom>
              <a:solidFill>
                <a:srgbClr val="FF78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91" name="Google Shape;576;p44">
                <a:extLst>
                  <a:ext uri="{FF2B5EF4-FFF2-40B4-BE49-F238E27FC236}">
                    <a16:creationId xmlns:a16="http://schemas.microsoft.com/office/drawing/2014/main" xmlns="" id="{A25FD7D6-B31C-8462-CD27-C6C0FCA82B31}"/>
                  </a:ext>
                </a:extLst>
              </p:cNvPr>
              <p:cNvSpPr/>
              <p:nvPr/>
            </p:nvSpPr>
            <p:spPr>
              <a:xfrm>
                <a:off x="4890200" y="1133050"/>
                <a:ext cx="75500" cy="119675"/>
              </a:xfrm>
              <a:custGeom>
                <a:avLst/>
                <a:gdLst/>
                <a:ahLst/>
                <a:cxnLst/>
                <a:rect l="l" t="t" r="r" b="b"/>
                <a:pathLst>
                  <a:path w="3020" h="4787" extrusionOk="0">
                    <a:moveTo>
                      <a:pt x="346" y="0"/>
                    </a:moveTo>
                    <a:lnTo>
                      <a:pt x="0" y="202"/>
                    </a:lnTo>
                    <a:lnTo>
                      <a:pt x="2675" y="4786"/>
                    </a:lnTo>
                    <a:lnTo>
                      <a:pt x="3020" y="4586"/>
                    </a:lnTo>
                    <a:lnTo>
                      <a:pt x="346" y="0"/>
                    </a:lnTo>
                    <a:close/>
                  </a:path>
                </a:pathLst>
              </a:custGeom>
              <a:solidFill>
                <a:srgbClr val="FF78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92" name="Google Shape;577;p44">
                <a:extLst>
                  <a:ext uri="{FF2B5EF4-FFF2-40B4-BE49-F238E27FC236}">
                    <a16:creationId xmlns:a16="http://schemas.microsoft.com/office/drawing/2014/main" xmlns="" id="{BD3DB9F0-7D0A-BE49-A03C-29748CD38DDB}"/>
                  </a:ext>
                </a:extLst>
              </p:cNvPr>
              <p:cNvSpPr/>
              <p:nvPr/>
            </p:nvSpPr>
            <p:spPr>
              <a:xfrm>
                <a:off x="5049425" y="1040975"/>
                <a:ext cx="133450" cy="219025"/>
              </a:xfrm>
              <a:custGeom>
                <a:avLst/>
                <a:gdLst/>
                <a:ahLst/>
                <a:cxnLst/>
                <a:rect l="l" t="t" r="r" b="b"/>
                <a:pathLst>
                  <a:path w="5338" h="8761" extrusionOk="0">
                    <a:moveTo>
                      <a:pt x="346" y="0"/>
                    </a:moveTo>
                    <a:lnTo>
                      <a:pt x="0" y="202"/>
                    </a:lnTo>
                    <a:lnTo>
                      <a:pt x="4992" y="8760"/>
                    </a:lnTo>
                    <a:lnTo>
                      <a:pt x="5338" y="8558"/>
                    </a:lnTo>
                    <a:lnTo>
                      <a:pt x="346" y="0"/>
                    </a:lnTo>
                    <a:close/>
                  </a:path>
                </a:pathLst>
              </a:custGeom>
              <a:solidFill>
                <a:srgbClr val="FF78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93" name="Google Shape;578;p44">
                <a:extLst>
                  <a:ext uri="{FF2B5EF4-FFF2-40B4-BE49-F238E27FC236}">
                    <a16:creationId xmlns:a16="http://schemas.microsoft.com/office/drawing/2014/main" xmlns="" id="{9F041BA2-954E-CD86-7540-E93D089EAFD7}"/>
                  </a:ext>
                </a:extLst>
              </p:cNvPr>
              <p:cNvSpPr/>
              <p:nvPr/>
            </p:nvSpPr>
            <p:spPr>
              <a:xfrm>
                <a:off x="5185775" y="960650"/>
                <a:ext cx="75550" cy="119700"/>
              </a:xfrm>
              <a:custGeom>
                <a:avLst/>
                <a:gdLst/>
                <a:ahLst/>
                <a:cxnLst/>
                <a:rect l="l" t="t" r="r" b="b"/>
                <a:pathLst>
                  <a:path w="3022" h="4788" extrusionOk="0">
                    <a:moveTo>
                      <a:pt x="347" y="0"/>
                    </a:moveTo>
                    <a:lnTo>
                      <a:pt x="1" y="202"/>
                    </a:lnTo>
                    <a:lnTo>
                      <a:pt x="2676" y="4787"/>
                    </a:lnTo>
                    <a:lnTo>
                      <a:pt x="3022" y="4585"/>
                    </a:lnTo>
                    <a:lnTo>
                      <a:pt x="347" y="0"/>
                    </a:lnTo>
                    <a:close/>
                  </a:path>
                </a:pathLst>
              </a:custGeom>
              <a:solidFill>
                <a:srgbClr val="FF78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94" name="Google Shape;579;p44">
                <a:extLst>
                  <a:ext uri="{FF2B5EF4-FFF2-40B4-BE49-F238E27FC236}">
                    <a16:creationId xmlns:a16="http://schemas.microsoft.com/office/drawing/2014/main" xmlns="" id="{BB275B27-1E58-A4A5-F905-30C209AA4B9E}"/>
                  </a:ext>
                </a:extLst>
              </p:cNvPr>
              <p:cNvSpPr/>
              <p:nvPr/>
            </p:nvSpPr>
            <p:spPr>
              <a:xfrm>
                <a:off x="5322300" y="881025"/>
                <a:ext cx="75575" cy="119675"/>
              </a:xfrm>
              <a:custGeom>
                <a:avLst/>
                <a:gdLst/>
                <a:ahLst/>
                <a:cxnLst/>
                <a:rect l="l" t="t" r="r" b="b"/>
                <a:pathLst>
                  <a:path w="3023" h="4787" extrusionOk="0">
                    <a:moveTo>
                      <a:pt x="347" y="1"/>
                    </a:moveTo>
                    <a:lnTo>
                      <a:pt x="1" y="202"/>
                    </a:lnTo>
                    <a:lnTo>
                      <a:pt x="2676" y="4786"/>
                    </a:lnTo>
                    <a:lnTo>
                      <a:pt x="3022" y="4584"/>
                    </a:lnTo>
                    <a:lnTo>
                      <a:pt x="347" y="1"/>
                    </a:lnTo>
                    <a:close/>
                  </a:path>
                </a:pathLst>
              </a:custGeom>
              <a:solidFill>
                <a:srgbClr val="FF78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95" name="Google Shape;580;p44">
                <a:extLst>
                  <a:ext uri="{FF2B5EF4-FFF2-40B4-BE49-F238E27FC236}">
                    <a16:creationId xmlns:a16="http://schemas.microsoft.com/office/drawing/2014/main" xmlns="" id="{C86BFE70-D5F2-0D2D-0990-B2CC8506FB4E}"/>
                  </a:ext>
                </a:extLst>
              </p:cNvPr>
              <p:cNvSpPr/>
              <p:nvPr/>
            </p:nvSpPr>
            <p:spPr>
              <a:xfrm>
                <a:off x="5426975" y="821150"/>
                <a:ext cx="74975" cy="119150"/>
              </a:xfrm>
              <a:custGeom>
                <a:avLst/>
                <a:gdLst/>
                <a:ahLst/>
                <a:cxnLst/>
                <a:rect l="l" t="t" r="r" b="b"/>
                <a:pathLst>
                  <a:path w="2999" h="4766" extrusionOk="0">
                    <a:moveTo>
                      <a:pt x="344" y="1"/>
                    </a:moveTo>
                    <a:lnTo>
                      <a:pt x="1" y="201"/>
                    </a:lnTo>
                    <a:lnTo>
                      <a:pt x="2654" y="4766"/>
                    </a:lnTo>
                    <a:lnTo>
                      <a:pt x="2999" y="4565"/>
                    </a:lnTo>
                    <a:lnTo>
                      <a:pt x="344" y="1"/>
                    </a:lnTo>
                    <a:close/>
                  </a:path>
                </a:pathLst>
              </a:custGeom>
              <a:solidFill>
                <a:srgbClr val="FF78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sp>
        <p:nvSpPr>
          <p:cNvPr id="9897" name="Google Shape;446;p44">
            <a:extLst>
              <a:ext uri="{FF2B5EF4-FFF2-40B4-BE49-F238E27FC236}">
                <a16:creationId xmlns:a16="http://schemas.microsoft.com/office/drawing/2014/main" xmlns="" id="{394E825D-3A02-C261-9BF2-AF2D434E3BFD}"/>
              </a:ext>
            </a:extLst>
          </p:cNvPr>
          <p:cNvSpPr txBox="1">
            <a:spLocks/>
          </p:cNvSpPr>
          <p:nvPr/>
        </p:nvSpPr>
        <p:spPr>
          <a:xfrm>
            <a:off x="4499019" y="595799"/>
            <a:ext cx="685517" cy="123374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accent2"/>
              </a:buClr>
              <a:buSzPts val="5200"/>
              <a:buFont typeface="Ranchers"/>
              <a:buNone/>
              <a:defRPr sz="7000" b="0" i="0" u="none" strike="noStrike" cap="none">
                <a:solidFill>
                  <a:schemeClr val="accent2"/>
                </a:solidFill>
                <a:latin typeface="Ranchers"/>
                <a:ea typeface="Ranchers"/>
                <a:cs typeface="Ranchers"/>
                <a:sym typeface="Ranchers"/>
              </a:defRPr>
            </a:lvl1pPr>
            <a:lvl2pPr marR="0" lvl="1" algn="ctr" rtl="0">
              <a:lnSpc>
                <a:spcPct val="100000"/>
              </a:lnSpc>
              <a:spcBef>
                <a:spcPts val="0"/>
              </a:spcBef>
              <a:spcAft>
                <a:spcPts val="0"/>
              </a:spcAft>
              <a:buClr>
                <a:schemeClr val="dk1"/>
              </a:buClr>
              <a:buSzPts val="5200"/>
              <a:buFont typeface="Ranchers"/>
              <a:buNone/>
              <a:defRPr sz="5200" b="0" i="0" u="none" strike="noStrike" cap="none">
                <a:solidFill>
                  <a:schemeClr val="dk1"/>
                </a:solidFill>
                <a:latin typeface="Ranchers"/>
                <a:ea typeface="Ranchers"/>
                <a:cs typeface="Ranchers"/>
                <a:sym typeface="Ranchers"/>
              </a:defRPr>
            </a:lvl2pPr>
            <a:lvl3pPr marR="0" lvl="2" algn="ctr" rtl="0">
              <a:lnSpc>
                <a:spcPct val="100000"/>
              </a:lnSpc>
              <a:spcBef>
                <a:spcPts val="0"/>
              </a:spcBef>
              <a:spcAft>
                <a:spcPts val="0"/>
              </a:spcAft>
              <a:buClr>
                <a:schemeClr val="dk1"/>
              </a:buClr>
              <a:buSzPts val="5200"/>
              <a:buFont typeface="Ranchers"/>
              <a:buNone/>
              <a:defRPr sz="5200" b="0" i="0" u="none" strike="noStrike" cap="none">
                <a:solidFill>
                  <a:schemeClr val="dk1"/>
                </a:solidFill>
                <a:latin typeface="Ranchers"/>
                <a:ea typeface="Ranchers"/>
                <a:cs typeface="Ranchers"/>
                <a:sym typeface="Ranchers"/>
              </a:defRPr>
            </a:lvl3pPr>
            <a:lvl4pPr marR="0" lvl="3" algn="ctr" rtl="0">
              <a:lnSpc>
                <a:spcPct val="100000"/>
              </a:lnSpc>
              <a:spcBef>
                <a:spcPts val="0"/>
              </a:spcBef>
              <a:spcAft>
                <a:spcPts val="0"/>
              </a:spcAft>
              <a:buClr>
                <a:schemeClr val="dk1"/>
              </a:buClr>
              <a:buSzPts val="5200"/>
              <a:buFont typeface="Ranchers"/>
              <a:buNone/>
              <a:defRPr sz="5200" b="0" i="0" u="none" strike="noStrike" cap="none">
                <a:solidFill>
                  <a:schemeClr val="dk1"/>
                </a:solidFill>
                <a:latin typeface="Ranchers"/>
                <a:ea typeface="Ranchers"/>
                <a:cs typeface="Ranchers"/>
                <a:sym typeface="Ranchers"/>
              </a:defRPr>
            </a:lvl4pPr>
            <a:lvl5pPr marR="0" lvl="4" algn="ctr" rtl="0">
              <a:lnSpc>
                <a:spcPct val="100000"/>
              </a:lnSpc>
              <a:spcBef>
                <a:spcPts val="0"/>
              </a:spcBef>
              <a:spcAft>
                <a:spcPts val="0"/>
              </a:spcAft>
              <a:buClr>
                <a:schemeClr val="dk1"/>
              </a:buClr>
              <a:buSzPts val="5200"/>
              <a:buFont typeface="Ranchers"/>
              <a:buNone/>
              <a:defRPr sz="5200" b="0" i="0" u="none" strike="noStrike" cap="none">
                <a:solidFill>
                  <a:schemeClr val="dk1"/>
                </a:solidFill>
                <a:latin typeface="Ranchers"/>
                <a:ea typeface="Ranchers"/>
                <a:cs typeface="Ranchers"/>
                <a:sym typeface="Ranchers"/>
              </a:defRPr>
            </a:lvl5pPr>
            <a:lvl6pPr marR="0" lvl="5" algn="ctr" rtl="0">
              <a:lnSpc>
                <a:spcPct val="100000"/>
              </a:lnSpc>
              <a:spcBef>
                <a:spcPts val="0"/>
              </a:spcBef>
              <a:spcAft>
                <a:spcPts val="0"/>
              </a:spcAft>
              <a:buClr>
                <a:schemeClr val="dk1"/>
              </a:buClr>
              <a:buSzPts val="5200"/>
              <a:buFont typeface="Ranchers"/>
              <a:buNone/>
              <a:defRPr sz="5200" b="0" i="0" u="none" strike="noStrike" cap="none">
                <a:solidFill>
                  <a:schemeClr val="dk1"/>
                </a:solidFill>
                <a:latin typeface="Ranchers"/>
                <a:ea typeface="Ranchers"/>
                <a:cs typeface="Ranchers"/>
                <a:sym typeface="Ranchers"/>
              </a:defRPr>
            </a:lvl6pPr>
            <a:lvl7pPr marR="0" lvl="6" algn="ctr" rtl="0">
              <a:lnSpc>
                <a:spcPct val="100000"/>
              </a:lnSpc>
              <a:spcBef>
                <a:spcPts val="0"/>
              </a:spcBef>
              <a:spcAft>
                <a:spcPts val="0"/>
              </a:spcAft>
              <a:buClr>
                <a:schemeClr val="dk1"/>
              </a:buClr>
              <a:buSzPts val="5200"/>
              <a:buFont typeface="Ranchers"/>
              <a:buNone/>
              <a:defRPr sz="5200" b="0" i="0" u="none" strike="noStrike" cap="none">
                <a:solidFill>
                  <a:schemeClr val="dk1"/>
                </a:solidFill>
                <a:latin typeface="Ranchers"/>
                <a:ea typeface="Ranchers"/>
                <a:cs typeface="Ranchers"/>
                <a:sym typeface="Ranchers"/>
              </a:defRPr>
            </a:lvl7pPr>
            <a:lvl8pPr marR="0" lvl="7" algn="ctr" rtl="0">
              <a:lnSpc>
                <a:spcPct val="100000"/>
              </a:lnSpc>
              <a:spcBef>
                <a:spcPts val="0"/>
              </a:spcBef>
              <a:spcAft>
                <a:spcPts val="0"/>
              </a:spcAft>
              <a:buClr>
                <a:schemeClr val="dk1"/>
              </a:buClr>
              <a:buSzPts val="5200"/>
              <a:buFont typeface="Ranchers"/>
              <a:buNone/>
              <a:defRPr sz="5200" b="0" i="0" u="none" strike="noStrike" cap="none">
                <a:solidFill>
                  <a:schemeClr val="dk1"/>
                </a:solidFill>
                <a:latin typeface="Ranchers"/>
                <a:ea typeface="Ranchers"/>
                <a:cs typeface="Ranchers"/>
                <a:sym typeface="Ranchers"/>
              </a:defRPr>
            </a:lvl8pPr>
            <a:lvl9pPr marR="0" lvl="8" algn="ctr" rtl="0">
              <a:lnSpc>
                <a:spcPct val="100000"/>
              </a:lnSpc>
              <a:spcBef>
                <a:spcPts val="0"/>
              </a:spcBef>
              <a:spcAft>
                <a:spcPts val="0"/>
              </a:spcAft>
              <a:buClr>
                <a:schemeClr val="dk1"/>
              </a:buClr>
              <a:buSzPts val="5200"/>
              <a:buFont typeface="Ranchers"/>
              <a:buNone/>
              <a:defRPr sz="5200" b="0" i="0" u="none" strike="noStrike" cap="none">
                <a:solidFill>
                  <a:schemeClr val="dk1"/>
                </a:solidFill>
                <a:latin typeface="Ranchers"/>
                <a:ea typeface="Ranchers"/>
                <a:cs typeface="Ranchers"/>
                <a:sym typeface="Ranchers"/>
              </a:defRPr>
            </a:lvl9pPr>
          </a:lstStyle>
          <a:p>
            <a:pPr marL="0" marR="0" lvl="0" indent="0" algn="ctr" defTabSz="914400" rtl="0" eaLnBrk="1" fontAlgn="auto" latinLnBrk="0" hangingPunct="1">
              <a:lnSpc>
                <a:spcPct val="90000"/>
              </a:lnSpc>
              <a:spcBef>
                <a:spcPts val="0"/>
              </a:spcBef>
              <a:spcAft>
                <a:spcPts val="0"/>
              </a:spcAft>
              <a:buClr>
                <a:srgbClr val="E32747"/>
              </a:buClr>
              <a:buSzPts val="5200"/>
              <a:buFont typeface="Ranchers"/>
              <a:buNone/>
              <a:tabLst/>
              <a:defRPr/>
            </a:pPr>
            <a:r>
              <a:rPr lang="en-US" sz="4400" b="1">
                <a:solidFill>
                  <a:schemeClr val="tx1"/>
                </a:solidFill>
                <a:effectLst/>
                <a:latin typeface="Times New Roman" panose="02020603050405020304" pitchFamily="18" charset="0"/>
                <a:ea typeface="Times New Roman" panose="02020603050405020304" pitchFamily="18" charset="0"/>
              </a:rPr>
              <a:t>I</a:t>
            </a:r>
            <a:endParaRPr kumimoji="0" lang="en-US" sz="16600" b="0" i="0" u="none" strike="noStrike" kern="0" cap="none" spc="0" normalizeH="0" baseline="0" noProof="0">
              <a:ln>
                <a:noFill/>
              </a:ln>
              <a:solidFill>
                <a:schemeClr val="tx1"/>
              </a:solidFill>
              <a:effectLst/>
              <a:uLnTx/>
              <a:uFillTx/>
              <a:latin typeface="Ranchers"/>
              <a:sym typeface="Ranchers"/>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Google Shape;1130;p29">
            <a:extLst>
              <a:ext uri="{FF2B5EF4-FFF2-40B4-BE49-F238E27FC236}">
                <a16:creationId xmlns:a16="http://schemas.microsoft.com/office/drawing/2014/main" xmlns="" id="{26736CE6-8096-E5CC-F3BE-A1587457D92E}"/>
              </a:ext>
            </a:extLst>
          </p:cNvPr>
          <p:cNvPicPr preferRelativeResize="0"/>
          <p:nvPr/>
        </p:nvPicPr>
        <p:blipFill>
          <a:blip r:embed="rId2">
            <a:alphaModFix/>
          </a:blip>
          <a:stretch>
            <a:fillRect/>
          </a:stretch>
        </p:blipFill>
        <p:spPr>
          <a:xfrm>
            <a:off x="220950" y="203216"/>
            <a:ext cx="590645" cy="628480"/>
          </a:xfrm>
          <a:prstGeom prst="rect">
            <a:avLst/>
          </a:prstGeom>
          <a:noFill/>
          <a:ln>
            <a:noFill/>
          </a:ln>
        </p:spPr>
      </p:pic>
      <p:sp>
        <p:nvSpPr>
          <p:cNvPr id="10" name="Rectangle 1">
            <a:extLst>
              <a:ext uri="{FF2B5EF4-FFF2-40B4-BE49-F238E27FC236}">
                <a16:creationId xmlns:a16="http://schemas.microsoft.com/office/drawing/2014/main" xmlns="" id="{84A13B99-4060-1726-1CD2-440F70ECFF24}"/>
              </a:ext>
            </a:extLst>
          </p:cNvPr>
          <p:cNvSpPr>
            <a:spLocks noChangeArrowheads="1"/>
          </p:cNvSpPr>
          <p:nvPr/>
        </p:nvSpPr>
        <p:spPr bwMode="auto">
          <a:xfrm>
            <a:off x="2065338" y="12017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 name="Table 1">
            <a:extLst>
              <a:ext uri="{FF2B5EF4-FFF2-40B4-BE49-F238E27FC236}">
                <a16:creationId xmlns:a16="http://schemas.microsoft.com/office/drawing/2014/main" xmlns="" id="{5D9C930D-9688-8B00-C898-0984FC59D2D0}"/>
              </a:ext>
            </a:extLst>
          </p:cNvPr>
          <p:cNvGraphicFramePr>
            <a:graphicFrameLocks noGrp="1"/>
          </p:cNvGraphicFramePr>
          <p:nvPr>
            <p:extLst>
              <p:ext uri="{D42A27DB-BD31-4B8C-83A1-F6EECF244321}">
                <p14:modId xmlns:p14="http://schemas.microsoft.com/office/powerpoint/2010/main" val="61902075"/>
              </p:ext>
            </p:extLst>
          </p:nvPr>
        </p:nvGraphicFramePr>
        <p:xfrm>
          <a:off x="0" y="190905"/>
          <a:ext cx="9144000" cy="4952595"/>
        </p:xfrm>
        <a:graphic>
          <a:graphicData uri="http://schemas.openxmlformats.org/drawingml/2006/table">
            <a:tbl>
              <a:tblPr firstRow="1" firstCol="1" bandRow="1"/>
              <a:tblGrid>
                <a:gridCol w="4567999">
                  <a:extLst>
                    <a:ext uri="{9D8B030D-6E8A-4147-A177-3AD203B41FA5}">
                      <a16:colId xmlns:a16="http://schemas.microsoft.com/office/drawing/2014/main" xmlns="" val="1839996144"/>
                    </a:ext>
                  </a:extLst>
                </a:gridCol>
                <a:gridCol w="4576001">
                  <a:extLst>
                    <a:ext uri="{9D8B030D-6E8A-4147-A177-3AD203B41FA5}">
                      <a16:colId xmlns:a16="http://schemas.microsoft.com/office/drawing/2014/main" xmlns="" val="3883329856"/>
                    </a:ext>
                  </a:extLst>
                </a:gridCol>
              </a:tblGrid>
              <a:tr h="423904">
                <a:tc>
                  <a:txBody>
                    <a:bodyPr/>
                    <a:lstStyle/>
                    <a:p>
                      <a:pPr algn="ctr">
                        <a:lnSpc>
                          <a:spcPct val="100000"/>
                        </a:lnSpc>
                      </a:pPr>
                      <a:r>
                        <a:rPr lang="en-US" sz="2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2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rà</a:t>
                      </a:r>
                      <a:r>
                        <a:rPr lang="en-US" sz="2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soát</a:t>
                      </a:r>
                      <a:endParaRPr lang="en-US" sz="2200" dirty="0">
                        <a:effectLst/>
                        <a:latin typeface=".VnTime"/>
                        <a:ea typeface="Times New Roman" panose="02020603050405020304" pitchFamily="18" charset="0"/>
                        <a:cs typeface="Times New Roman" panose="02020603050405020304" pitchFamily="18" charset="0"/>
                      </a:endParaRPr>
                    </a:p>
                  </a:txBody>
                  <a:tcPr marL="24849" marR="24849"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lnSpc>
                          <a:spcPct val="100000"/>
                        </a:lnSpc>
                      </a:pPr>
                      <a:r>
                        <a:rPr lang="en-US" sz="2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Hướng</a:t>
                      </a:r>
                      <a:r>
                        <a:rPr lang="en-US" sz="2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dẫn</a:t>
                      </a:r>
                      <a:r>
                        <a:rPr lang="en-US" sz="2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chỉnh</a:t>
                      </a:r>
                      <a:r>
                        <a:rPr lang="en-US" sz="2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sửa</a:t>
                      </a:r>
                      <a:endParaRPr lang="en-US" sz="2200" dirty="0">
                        <a:effectLst/>
                        <a:latin typeface=".VnTime"/>
                        <a:ea typeface="Times New Roman" panose="02020603050405020304" pitchFamily="18" charset="0"/>
                        <a:cs typeface="Times New Roman" panose="02020603050405020304" pitchFamily="18" charset="0"/>
                      </a:endParaRPr>
                    </a:p>
                  </a:txBody>
                  <a:tcPr marL="24849" marR="24849"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xmlns="" val="845404369"/>
                  </a:ext>
                </a:extLst>
              </a:tr>
              <a:tr h="649775">
                <a:tc>
                  <a:txBody>
                    <a:bodyPr/>
                    <a:lstStyle/>
                    <a:p>
                      <a:pPr algn="just">
                        <a:lnSpc>
                          <a:spcPct val="100000"/>
                        </a:lnSpc>
                      </a:pP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Ý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kiến</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vấn</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đời</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sống</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nêu</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rõ</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ràng</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chưa</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200" dirty="0">
                        <a:effectLst/>
                        <a:latin typeface=".VnTime"/>
                        <a:ea typeface="Times New Roman" panose="02020603050405020304" pitchFamily="18" charset="0"/>
                        <a:cs typeface="Times New Roman" panose="02020603050405020304" pitchFamily="18" charset="0"/>
                      </a:endParaRPr>
                    </a:p>
                  </a:txBody>
                  <a:tcPr marL="24849" marR="24849"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FF"/>
                    </a:solidFill>
                  </a:tcPr>
                </a:tc>
                <a:tc>
                  <a:txBody>
                    <a:bodyPr/>
                    <a:lstStyle/>
                    <a:p>
                      <a:pPr algn="just">
                        <a:lnSpc>
                          <a:spcPct val="100000"/>
                        </a:lnSpc>
                      </a:pPr>
                      <a:r>
                        <a:rPr lang="en-US" sz="2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Nếu ý kiến chưa nêu rõ trong phần mở bài thì phải bổ sung.  </a:t>
                      </a:r>
                      <a:endParaRPr lang="en-US" sz="2200">
                        <a:effectLst/>
                        <a:latin typeface=".VnTime"/>
                        <a:ea typeface="Times New Roman" panose="02020603050405020304" pitchFamily="18" charset="0"/>
                        <a:cs typeface="Times New Roman" panose="02020603050405020304" pitchFamily="18" charset="0"/>
                      </a:endParaRPr>
                    </a:p>
                  </a:txBody>
                  <a:tcPr marL="24849" marR="24849"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xmlns="" val="4100274860"/>
                  </a:ext>
                </a:extLst>
              </a:tr>
              <a:tr h="694317">
                <a:tc>
                  <a:txBody>
                    <a:bodyPr/>
                    <a:lstStyle/>
                    <a:p>
                      <a:pPr algn="just">
                        <a:lnSpc>
                          <a:spcPct val="100000"/>
                        </a:lnSpc>
                      </a:pPr>
                      <a:r>
                        <a:rPr lang="en-US" sz="2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Đã khẳng định được sự tán thành ý kiến chưa? </a:t>
                      </a:r>
                      <a:endParaRPr lang="en-US" sz="2200">
                        <a:effectLst/>
                        <a:latin typeface=".VnTime"/>
                        <a:ea typeface="Times New Roman" panose="02020603050405020304" pitchFamily="18" charset="0"/>
                        <a:cs typeface="Times New Roman" panose="02020603050405020304" pitchFamily="18" charset="0"/>
                      </a:endParaRPr>
                    </a:p>
                  </a:txBody>
                  <a:tcPr marL="24849" marR="24849"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FF"/>
                    </a:solidFill>
                  </a:tcPr>
                </a:tc>
                <a:tc>
                  <a:txBody>
                    <a:bodyPr/>
                    <a:lstStyle/>
                    <a:p>
                      <a:pPr algn="just">
                        <a:lnSpc>
                          <a:spcPct val="100000"/>
                        </a:lnSpc>
                      </a:pP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Nếu</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tán</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kiến</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chưa</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rõ</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thì</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phải</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chỉnh</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sửa</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diễn</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đạt</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200" dirty="0">
                        <a:effectLst/>
                        <a:latin typeface=".VnTime"/>
                        <a:ea typeface="Times New Roman" panose="02020603050405020304" pitchFamily="18" charset="0"/>
                        <a:cs typeface="Times New Roman" panose="02020603050405020304" pitchFamily="18" charset="0"/>
                      </a:endParaRPr>
                    </a:p>
                  </a:txBody>
                  <a:tcPr marL="24849" marR="24849"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xmlns="" val="2504218906"/>
                  </a:ext>
                </a:extLst>
              </a:tr>
              <a:tr h="1109338">
                <a:tc>
                  <a:txBody>
                    <a:bodyPr/>
                    <a:lstStyle/>
                    <a:p>
                      <a:pPr algn="just">
                        <a:lnSpc>
                          <a:spcPct val="100000"/>
                        </a:lnSpc>
                      </a:pPr>
                      <a:r>
                        <a:rPr lang="en-US" sz="2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Việc tán thành ý kiến đã có sức thuyết phục chưa? Lí lẽ và bằng chứng được nêu có phù hợp với nội dung nghị luận không? </a:t>
                      </a:r>
                      <a:endParaRPr lang="en-US" sz="2200">
                        <a:effectLst/>
                        <a:latin typeface=".VnTime"/>
                        <a:ea typeface="Times New Roman" panose="02020603050405020304" pitchFamily="18" charset="0"/>
                        <a:cs typeface="Times New Roman" panose="02020603050405020304" pitchFamily="18" charset="0"/>
                      </a:endParaRPr>
                    </a:p>
                  </a:txBody>
                  <a:tcPr marL="24849" marR="24849"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FF"/>
                    </a:solidFill>
                  </a:tcPr>
                </a:tc>
                <a:tc>
                  <a:txBody>
                    <a:bodyPr/>
                    <a:lstStyle/>
                    <a:p>
                      <a:pPr algn="just">
                        <a:lnSpc>
                          <a:spcPct val="100000"/>
                        </a:lnSpc>
                      </a:pP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Bổ</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sung,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thay</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đổi</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nếu</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thấy</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lí</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lẽ</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bằng</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chứng</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chưa</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tán</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đủ</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sức</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thuyết</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phục</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200" dirty="0">
                        <a:effectLst/>
                        <a:latin typeface=".VnTime"/>
                        <a:ea typeface="Times New Roman" panose="02020603050405020304" pitchFamily="18" charset="0"/>
                        <a:cs typeface="Times New Roman" panose="02020603050405020304" pitchFamily="18" charset="0"/>
                      </a:endParaRPr>
                    </a:p>
                  </a:txBody>
                  <a:tcPr marL="24849" marR="24849"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xmlns="" val="3438066346"/>
                  </a:ext>
                </a:extLst>
              </a:tr>
              <a:tr h="665822">
                <a:tc>
                  <a:txBody>
                    <a:bodyPr/>
                    <a:lstStyle/>
                    <a:p>
                      <a:pPr algn="just">
                        <a:lnSpc>
                          <a:spcPct val="100000"/>
                        </a:lnSpc>
                      </a:pPr>
                      <a:r>
                        <a:rPr lang="en-US" sz="2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Đã rút ra được ý nghĩa của việc tán thành ý kiến chưa? </a:t>
                      </a:r>
                      <a:endParaRPr lang="en-US" sz="2200">
                        <a:effectLst/>
                        <a:latin typeface=".VnTime"/>
                        <a:ea typeface="Times New Roman" panose="02020603050405020304" pitchFamily="18" charset="0"/>
                        <a:cs typeface="Times New Roman" panose="02020603050405020304" pitchFamily="18" charset="0"/>
                      </a:endParaRPr>
                    </a:p>
                  </a:txBody>
                  <a:tcPr marL="24849" marR="24849"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FF"/>
                    </a:solidFill>
                  </a:tcPr>
                </a:tc>
                <a:tc>
                  <a:txBody>
                    <a:bodyPr/>
                    <a:lstStyle/>
                    <a:p>
                      <a:pPr algn="just">
                        <a:lnSpc>
                          <a:spcPct val="100000"/>
                        </a:lnSpc>
                      </a:pP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Bổ</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sung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nếu</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thấy</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nghĩa</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tán</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kiến</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còn</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mờ</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nhạt</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200" dirty="0">
                        <a:effectLst/>
                        <a:latin typeface=".VnTime"/>
                        <a:ea typeface="Times New Roman" panose="02020603050405020304" pitchFamily="18" charset="0"/>
                        <a:cs typeface="Times New Roman" panose="02020603050405020304" pitchFamily="18" charset="0"/>
                      </a:endParaRPr>
                    </a:p>
                  </a:txBody>
                  <a:tcPr marL="24849" marR="24849"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xmlns="" val="3829898379"/>
                  </a:ext>
                </a:extLst>
              </a:tr>
              <a:tr h="1152134">
                <a:tc>
                  <a:txBody>
                    <a:bodyPr/>
                    <a:lstStyle/>
                    <a:p>
                      <a:pPr algn="just">
                        <a:lnSpc>
                          <a:spcPct val="100000"/>
                        </a:lnSpc>
                      </a:pPr>
                      <a:r>
                        <a:rPr lang="en-US" sz="2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Việc sử dụng từ ngữ, câu văn, cách liên kết các câu trong đoạn và các đoạn trong bài đã đạt yêu cầu chưa? </a:t>
                      </a:r>
                      <a:endParaRPr lang="en-US" sz="2200">
                        <a:effectLst/>
                        <a:latin typeface=".VnTime"/>
                        <a:ea typeface="Times New Roman" panose="02020603050405020304" pitchFamily="18" charset="0"/>
                        <a:cs typeface="Times New Roman" panose="02020603050405020304" pitchFamily="18" charset="0"/>
                      </a:endParaRPr>
                    </a:p>
                  </a:txBody>
                  <a:tcPr marL="24849" marR="24849"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FF"/>
                    </a:solidFill>
                  </a:tcPr>
                </a:tc>
                <a:tc>
                  <a:txBody>
                    <a:bodyPr/>
                    <a:lstStyle/>
                    <a:p>
                      <a:pPr algn="just">
                        <a:lnSpc>
                          <a:spcPct val="100000"/>
                        </a:lnSpc>
                      </a:pP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Chỉnh</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sửa</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lỗi</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ngữ</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ngữ</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bổ</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sung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ngữ</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liên</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nếu</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thấy</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giữa</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còn</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rời</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rạc</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200" dirty="0">
                        <a:effectLst/>
                        <a:latin typeface=".VnTime"/>
                        <a:ea typeface="Times New Roman" panose="02020603050405020304" pitchFamily="18" charset="0"/>
                        <a:cs typeface="Times New Roman" panose="02020603050405020304" pitchFamily="18" charset="0"/>
                      </a:endParaRPr>
                    </a:p>
                  </a:txBody>
                  <a:tcPr marL="24849" marR="24849"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xmlns="" val="2406987944"/>
                  </a:ext>
                </a:extLst>
              </a:tr>
            </a:tbl>
          </a:graphicData>
        </a:graphic>
      </p:graphicFrame>
    </p:spTree>
    <p:extLst>
      <p:ext uri="{BB962C8B-B14F-4D97-AF65-F5344CB8AC3E}">
        <p14:creationId xmlns:p14="http://schemas.microsoft.com/office/powerpoint/2010/main" val="31737574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par>
                                <p:cTn id="9" presetID="53" presetClass="entr" presetSubtype="16"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oogle Shape;1051;p25">
            <a:extLst>
              <a:ext uri="{FF2B5EF4-FFF2-40B4-BE49-F238E27FC236}">
                <a16:creationId xmlns:a16="http://schemas.microsoft.com/office/drawing/2014/main" xmlns="" id="{235FB2DB-ACAB-B17E-7E4D-7F06E3AB90DA}"/>
              </a:ext>
            </a:extLst>
          </p:cNvPr>
          <p:cNvPicPr preferRelativeResize="0"/>
          <p:nvPr/>
        </p:nvPicPr>
        <p:blipFill>
          <a:blip r:embed="rId2">
            <a:alphaModFix/>
          </a:blip>
          <a:stretch>
            <a:fillRect/>
          </a:stretch>
        </p:blipFill>
        <p:spPr>
          <a:xfrm rot="-886744">
            <a:off x="8502358" y="108623"/>
            <a:ext cx="446098" cy="623354"/>
          </a:xfrm>
          <a:prstGeom prst="rect">
            <a:avLst/>
          </a:prstGeom>
          <a:noFill/>
          <a:ln>
            <a:noFill/>
          </a:ln>
        </p:spPr>
      </p:pic>
      <p:pic>
        <p:nvPicPr>
          <p:cNvPr id="7" name="Google Shape;1052;p25">
            <a:extLst>
              <a:ext uri="{FF2B5EF4-FFF2-40B4-BE49-F238E27FC236}">
                <a16:creationId xmlns:a16="http://schemas.microsoft.com/office/drawing/2014/main" xmlns="" id="{4A334565-1D81-4AF1-9B5F-DEB8333F4FD5}"/>
              </a:ext>
            </a:extLst>
          </p:cNvPr>
          <p:cNvPicPr preferRelativeResize="0"/>
          <p:nvPr/>
        </p:nvPicPr>
        <p:blipFill>
          <a:blip r:embed="rId3">
            <a:alphaModFix/>
          </a:blip>
          <a:stretch>
            <a:fillRect/>
          </a:stretch>
        </p:blipFill>
        <p:spPr>
          <a:xfrm rot="712773">
            <a:off x="7836163" y="3663487"/>
            <a:ext cx="1152060" cy="1633322"/>
          </a:xfrm>
          <a:prstGeom prst="rect">
            <a:avLst/>
          </a:prstGeom>
          <a:noFill/>
          <a:ln>
            <a:noFill/>
          </a:ln>
        </p:spPr>
      </p:pic>
      <p:pic>
        <p:nvPicPr>
          <p:cNvPr id="17" name="Google Shape;1128;p29">
            <a:extLst>
              <a:ext uri="{FF2B5EF4-FFF2-40B4-BE49-F238E27FC236}">
                <a16:creationId xmlns:a16="http://schemas.microsoft.com/office/drawing/2014/main" xmlns="" id="{FC442829-873C-34FE-28A1-DBD4978B6B8D}"/>
              </a:ext>
            </a:extLst>
          </p:cNvPr>
          <p:cNvPicPr preferRelativeResize="0"/>
          <p:nvPr/>
        </p:nvPicPr>
        <p:blipFill>
          <a:blip r:embed="rId2">
            <a:alphaModFix/>
          </a:blip>
          <a:stretch>
            <a:fillRect/>
          </a:stretch>
        </p:blipFill>
        <p:spPr>
          <a:xfrm rot="155269" flipH="1">
            <a:off x="8191915" y="4352093"/>
            <a:ext cx="751163" cy="712775"/>
          </a:xfrm>
          <a:prstGeom prst="rect">
            <a:avLst/>
          </a:prstGeom>
          <a:noFill/>
          <a:ln>
            <a:noFill/>
          </a:ln>
        </p:spPr>
      </p:pic>
      <p:pic>
        <p:nvPicPr>
          <p:cNvPr id="18" name="Google Shape;1130;p29">
            <a:extLst>
              <a:ext uri="{FF2B5EF4-FFF2-40B4-BE49-F238E27FC236}">
                <a16:creationId xmlns:a16="http://schemas.microsoft.com/office/drawing/2014/main" xmlns="" id="{26736CE6-8096-E5CC-F3BE-A1587457D92E}"/>
              </a:ext>
            </a:extLst>
          </p:cNvPr>
          <p:cNvPicPr preferRelativeResize="0"/>
          <p:nvPr/>
        </p:nvPicPr>
        <p:blipFill>
          <a:blip r:embed="rId4">
            <a:alphaModFix/>
          </a:blip>
          <a:stretch>
            <a:fillRect/>
          </a:stretch>
        </p:blipFill>
        <p:spPr>
          <a:xfrm>
            <a:off x="220950" y="203216"/>
            <a:ext cx="590645" cy="628480"/>
          </a:xfrm>
          <a:prstGeom prst="rect">
            <a:avLst/>
          </a:prstGeom>
          <a:noFill/>
          <a:ln>
            <a:noFill/>
          </a:ln>
        </p:spPr>
      </p:pic>
      <p:pic>
        <p:nvPicPr>
          <p:cNvPr id="4" name="Picture 3">
            <a:extLst>
              <a:ext uri="{FF2B5EF4-FFF2-40B4-BE49-F238E27FC236}">
                <a16:creationId xmlns:a16="http://schemas.microsoft.com/office/drawing/2014/main" xmlns="" id="{DE573F23-7905-9BE2-7D9C-A2A2D833BC01}"/>
              </a:ext>
            </a:extLst>
          </p:cNvPr>
          <p:cNvPicPr>
            <a:picLocks noChangeAspect="1"/>
          </p:cNvPicPr>
          <p:nvPr/>
        </p:nvPicPr>
        <p:blipFill>
          <a:blip r:embed="rId5"/>
          <a:stretch>
            <a:fillRect/>
          </a:stretch>
        </p:blipFill>
        <p:spPr>
          <a:xfrm>
            <a:off x="1267580" y="464433"/>
            <a:ext cx="590352" cy="734525"/>
          </a:xfrm>
          <a:prstGeom prst="rect">
            <a:avLst/>
          </a:prstGeom>
        </p:spPr>
      </p:pic>
      <p:sp>
        <p:nvSpPr>
          <p:cNvPr id="5" name="Google Shape;2675;p42">
            <a:extLst>
              <a:ext uri="{FF2B5EF4-FFF2-40B4-BE49-F238E27FC236}">
                <a16:creationId xmlns:a16="http://schemas.microsoft.com/office/drawing/2014/main" xmlns="" id="{68379DEB-445D-D855-DD54-919FF1E7C14B}"/>
              </a:ext>
            </a:extLst>
          </p:cNvPr>
          <p:cNvSpPr txBox="1">
            <a:spLocks noGrp="1"/>
          </p:cNvSpPr>
          <p:nvPr/>
        </p:nvSpPr>
        <p:spPr>
          <a:xfrm>
            <a:off x="1267580" y="1510302"/>
            <a:ext cx="6613450" cy="254799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2"/>
              </a:buClr>
              <a:buSzPts val="12000"/>
              <a:buFont typeface="Pangolin"/>
              <a:buNone/>
              <a:defRPr sz="12000" b="0" i="0" u="none" strike="noStrike" cap="none">
                <a:solidFill>
                  <a:schemeClr val="accent2"/>
                </a:solidFill>
                <a:latin typeface="Pangolin"/>
                <a:ea typeface="Pangolin"/>
                <a:cs typeface="Pangolin"/>
                <a:sym typeface="Pangolin"/>
              </a:defRPr>
            </a:lvl1pPr>
            <a:lvl2pPr marR="0" lvl="1"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2pPr>
            <a:lvl3pPr marR="0" lvl="2"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3pPr>
            <a:lvl4pPr marR="0" lvl="3"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4pPr>
            <a:lvl5pPr marR="0" lvl="4"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5pPr>
            <a:lvl6pPr marR="0" lvl="5"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6pPr>
            <a:lvl7pPr marR="0" lvl="6"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7pPr>
            <a:lvl8pPr marR="0" lvl="7"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8pPr>
            <a:lvl9pPr marR="0" lvl="8"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9pPr>
          </a:lstStyle>
          <a:p>
            <a:pPr algn="just">
              <a:buClr>
                <a:srgbClr val="DD942A"/>
              </a:buClr>
              <a:defRPr/>
            </a:pPr>
            <a:r>
              <a:rPr lang="en-US" sz="2800" b="1" noProof="0" dirty="0" err="1" smtClean="0">
                <a:solidFill>
                  <a:schemeClr val="tx1"/>
                </a:solidFill>
                <a:latin typeface="Times New Roman" panose="02020603050405020304" pitchFamily="18" charset="0"/>
                <a:cs typeface="Times New Roman" panose="02020603050405020304" pitchFamily="18" charset="0"/>
              </a:rPr>
              <a:t>Bài</a:t>
            </a:r>
            <a:r>
              <a:rPr lang="en-US" sz="2800" b="1" noProof="0" dirty="0" smtClean="0">
                <a:solidFill>
                  <a:schemeClr val="tx1"/>
                </a:solidFill>
                <a:latin typeface="Times New Roman" panose="02020603050405020304" pitchFamily="18" charset="0"/>
                <a:cs typeface="Times New Roman" panose="02020603050405020304" pitchFamily="18" charset="0"/>
              </a:rPr>
              <a:t> </a:t>
            </a:r>
            <a:r>
              <a:rPr lang="en-US" sz="2800" b="1" noProof="0" dirty="0" err="1" smtClean="0">
                <a:solidFill>
                  <a:schemeClr val="tx1"/>
                </a:solidFill>
                <a:latin typeface="Times New Roman" panose="02020603050405020304" pitchFamily="18" charset="0"/>
                <a:cs typeface="Times New Roman" panose="02020603050405020304" pitchFamily="18" charset="0"/>
              </a:rPr>
              <a:t>tập</a:t>
            </a:r>
            <a:r>
              <a:rPr lang="en-US" sz="2800" b="1" noProof="0" dirty="0" smtClean="0">
                <a:solidFill>
                  <a:schemeClr val="tx1"/>
                </a:solidFill>
                <a:latin typeface="Times New Roman" panose="02020603050405020304" pitchFamily="18" charset="0"/>
                <a:cs typeface="Times New Roman" panose="02020603050405020304" pitchFamily="18" charset="0"/>
              </a:rPr>
              <a:t>: </a:t>
            </a:r>
            <a:r>
              <a:rPr lang="en-US" sz="2800" noProof="0" dirty="0" err="1" smtClean="0">
                <a:solidFill>
                  <a:schemeClr val="tx1"/>
                </a:solidFill>
                <a:latin typeface="Times New Roman" panose="02020603050405020304" pitchFamily="18" charset="0"/>
                <a:cs typeface="Times New Roman" panose="02020603050405020304" pitchFamily="18" charset="0"/>
              </a:rPr>
              <a:t>Bàn</a:t>
            </a:r>
            <a:r>
              <a:rPr lang="en-US" sz="2800" noProof="0" dirty="0" smtClean="0">
                <a:solidFill>
                  <a:schemeClr val="tx1"/>
                </a:solidFill>
                <a:latin typeface="Times New Roman" panose="02020603050405020304" pitchFamily="18" charset="0"/>
                <a:cs typeface="Times New Roman" panose="02020603050405020304" pitchFamily="18" charset="0"/>
              </a:rPr>
              <a:t> </a:t>
            </a:r>
            <a:r>
              <a:rPr lang="en-US" sz="2800" noProof="0" dirty="0" err="1" smtClean="0">
                <a:solidFill>
                  <a:schemeClr val="tx1"/>
                </a:solidFill>
                <a:latin typeface="Times New Roman" panose="02020603050405020304" pitchFamily="18" charset="0"/>
                <a:cs typeface="Times New Roman" panose="02020603050405020304" pitchFamily="18" charset="0"/>
              </a:rPr>
              <a:t>về</a:t>
            </a:r>
            <a:r>
              <a:rPr lang="en-US" sz="2800" noProof="0" dirty="0" smtClean="0">
                <a:solidFill>
                  <a:schemeClr val="tx1"/>
                </a:solidFill>
                <a:latin typeface="Times New Roman" panose="02020603050405020304" pitchFamily="18" charset="0"/>
                <a:cs typeface="Times New Roman" panose="02020603050405020304" pitchFamily="18" charset="0"/>
              </a:rPr>
              <a:t> </a:t>
            </a:r>
            <a:r>
              <a:rPr lang="en-US" sz="2800" noProof="0" dirty="0" err="1" smtClean="0">
                <a:solidFill>
                  <a:schemeClr val="tx1"/>
                </a:solidFill>
                <a:latin typeface="Times New Roman" panose="02020603050405020304" pitchFamily="18" charset="0"/>
                <a:cs typeface="Times New Roman" panose="02020603050405020304" pitchFamily="18" charset="0"/>
              </a:rPr>
              <a:t>việc</a:t>
            </a:r>
            <a:r>
              <a:rPr lang="en-US" sz="2800" noProof="0" dirty="0" smtClean="0">
                <a:solidFill>
                  <a:schemeClr val="tx1"/>
                </a:solidFill>
                <a:latin typeface="Times New Roman" panose="02020603050405020304" pitchFamily="18" charset="0"/>
                <a:cs typeface="Times New Roman" panose="02020603050405020304" pitchFamily="18" charset="0"/>
              </a:rPr>
              <a:t> </a:t>
            </a:r>
            <a:r>
              <a:rPr lang="en-US" sz="2800" noProof="0" dirty="0" err="1" smtClean="0">
                <a:solidFill>
                  <a:schemeClr val="tx1"/>
                </a:solidFill>
                <a:latin typeface="Times New Roman" panose="02020603050405020304" pitchFamily="18" charset="0"/>
                <a:cs typeface="Times New Roman" panose="02020603050405020304" pitchFamily="18" charset="0"/>
              </a:rPr>
              <a:t>học</a:t>
            </a:r>
            <a:r>
              <a:rPr lang="en-US" sz="2800" noProof="0" dirty="0" smtClean="0">
                <a:solidFill>
                  <a:schemeClr val="tx1"/>
                </a:solidFill>
                <a:latin typeface="Times New Roman" panose="02020603050405020304" pitchFamily="18" charset="0"/>
                <a:cs typeface="Times New Roman" panose="02020603050405020304" pitchFamily="18" charset="0"/>
              </a:rPr>
              <a:t> </a:t>
            </a:r>
            <a:r>
              <a:rPr lang="en-US" sz="2800" noProof="0" dirty="0" err="1" smtClean="0">
                <a:solidFill>
                  <a:schemeClr val="tx1"/>
                </a:solidFill>
                <a:latin typeface="Times New Roman" panose="02020603050405020304" pitchFamily="18" charset="0"/>
                <a:cs typeface="Times New Roman" panose="02020603050405020304" pitchFamily="18" charset="0"/>
              </a:rPr>
              <a:t>đại</a:t>
            </a:r>
            <a:r>
              <a:rPr lang="en-US" sz="2800" noProof="0" dirty="0" smtClean="0">
                <a:solidFill>
                  <a:schemeClr val="tx1"/>
                </a:solidFill>
                <a:latin typeface="Times New Roman" panose="02020603050405020304" pitchFamily="18" charset="0"/>
                <a:cs typeface="Times New Roman" panose="02020603050405020304" pitchFamily="18" charset="0"/>
              </a:rPr>
              <a:t> </a:t>
            </a:r>
            <a:r>
              <a:rPr lang="en-US" sz="2800" noProof="0" dirty="0" err="1" smtClean="0">
                <a:solidFill>
                  <a:schemeClr val="tx1"/>
                </a:solidFill>
                <a:latin typeface="Times New Roman" panose="02020603050405020304" pitchFamily="18" charset="0"/>
                <a:cs typeface="Times New Roman" panose="02020603050405020304" pitchFamily="18" charset="0"/>
              </a:rPr>
              <a:t>học</a:t>
            </a:r>
            <a:r>
              <a:rPr lang="en-US" sz="2800" noProof="0" dirty="0" smtClean="0">
                <a:solidFill>
                  <a:schemeClr val="tx1"/>
                </a:solidFill>
                <a:latin typeface="Times New Roman" panose="02020603050405020304" pitchFamily="18" charset="0"/>
                <a:cs typeface="Times New Roman" panose="02020603050405020304" pitchFamily="18" charset="0"/>
              </a:rPr>
              <a:t>, </a:t>
            </a:r>
            <a:r>
              <a:rPr lang="en-US" sz="2800" noProof="0" dirty="0" err="1" smtClean="0">
                <a:solidFill>
                  <a:schemeClr val="tx1"/>
                </a:solidFill>
                <a:latin typeface="Times New Roman" panose="02020603050405020304" pitchFamily="18" charset="0"/>
                <a:cs typeface="Times New Roman" panose="02020603050405020304" pitchFamily="18" charset="0"/>
              </a:rPr>
              <a:t>có</a:t>
            </a:r>
            <a:r>
              <a:rPr lang="en-US" sz="2800" noProof="0" dirty="0" smtClean="0">
                <a:solidFill>
                  <a:schemeClr val="tx1"/>
                </a:solidFill>
                <a:latin typeface="Times New Roman" panose="02020603050405020304" pitchFamily="18" charset="0"/>
                <a:cs typeface="Times New Roman" panose="02020603050405020304" pitchFamily="18" charset="0"/>
              </a:rPr>
              <a:t> ý </a:t>
            </a:r>
            <a:r>
              <a:rPr lang="en-US" sz="2800" noProof="0" dirty="0" err="1" smtClean="0">
                <a:solidFill>
                  <a:schemeClr val="tx1"/>
                </a:solidFill>
                <a:latin typeface="Times New Roman" panose="02020603050405020304" pitchFamily="18" charset="0"/>
                <a:cs typeface="Times New Roman" panose="02020603050405020304" pitchFamily="18" charset="0"/>
              </a:rPr>
              <a:t>kiến</a:t>
            </a:r>
            <a:r>
              <a:rPr lang="en-US" sz="2800" noProof="0" dirty="0" smtClean="0">
                <a:solidFill>
                  <a:schemeClr val="tx1"/>
                </a:solidFill>
                <a:latin typeface="Times New Roman" panose="02020603050405020304" pitchFamily="18" charset="0"/>
                <a:cs typeface="Times New Roman" panose="02020603050405020304" pitchFamily="18" charset="0"/>
              </a:rPr>
              <a:t> </a:t>
            </a:r>
            <a:r>
              <a:rPr lang="en-US" sz="2800" noProof="0" dirty="0" err="1" smtClean="0">
                <a:solidFill>
                  <a:schemeClr val="tx1"/>
                </a:solidFill>
                <a:latin typeface="Times New Roman" panose="02020603050405020304" pitchFamily="18" charset="0"/>
                <a:cs typeface="Times New Roman" panose="02020603050405020304" pitchFamily="18" charset="0"/>
              </a:rPr>
              <a:t>cho</a:t>
            </a:r>
            <a:r>
              <a:rPr lang="en-US" sz="2800" noProof="0" dirty="0" smtClean="0">
                <a:solidFill>
                  <a:schemeClr val="tx1"/>
                </a:solidFill>
                <a:latin typeface="Times New Roman" panose="02020603050405020304" pitchFamily="18" charset="0"/>
                <a:cs typeface="Times New Roman" panose="02020603050405020304" pitchFamily="18" charset="0"/>
              </a:rPr>
              <a:t> </a:t>
            </a:r>
            <a:r>
              <a:rPr lang="en-US" sz="2800" noProof="0" dirty="0" err="1" smtClean="0">
                <a:solidFill>
                  <a:schemeClr val="tx1"/>
                </a:solidFill>
                <a:latin typeface="Times New Roman" panose="02020603050405020304" pitchFamily="18" charset="0"/>
                <a:cs typeface="Times New Roman" panose="02020603050405020304" pitchFamily="18" charset="0"/>
              </a:rPr>
              <a:t>rằng</a:t>
            </a:r>
            <a:r>
              <a:rPr lang="en-US" sz="2800" noProof="0" dirty="0" smtClean="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Học</a:t>
            </a:r>
            <a:r>
              <a:rPr lang="en-US" sz="2800"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đại</a:t>
            </a:r>
            <a:r>
              <a:rPr lang="en-US" sz="2800"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học</a:t>
            </a:r>
            <a:r>
              <a:rPr lang="en-US" sz="2800"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không</a:t>
            </a:r>
            <a:r>
              <a:rPr lang="en-US" sz="2800"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phải</a:t>
            </a:r>
            <a:r>
              <a:rPr lang="en-US" sz="2800"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là</a:t>
            </a:r>
            <a:r>
              <a:rPr lang="en-US" sz="2800"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con </a:t>
            </a:r>
            <a:r>
              <a:rPr lang="en-US" sz="2800" i="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đường</a:t>
            </a:r>
            <a:r>
              <a:rPr lang="en-US" sz="2800"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duy</a:t>
            </a:r>
            <a:r>
              <a:rPr lang="en-US" sz="2800"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nhất</a:t>
            </a:r>
            <a:r>
              <a:rPr lang="en-US" sz="2800"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dẫn</a:t>
            </a:r>
            <a:r>
              <a:rPr lang="en-US" sz="2800"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đến</a:t>
            </a:r>
            <a:r>
              <a:rPr lang="en-US" sz="2800"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thành</a:t>
            </a:r>
            <a:r>
              <a:rPr lang="en-US" sz="2800"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công</a:t>
            </a:r>
            <a:r>
              <a:rPr lang="en-US" sz="2800" i="1"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Em</a:t>
            </a:r>
            <a:r>
              <a:rPr lang="en-US" sz="28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hãy</a:t>
            </a:r>
            <a:r>
              <a:rPr lang="en-US" sz="28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trình</a:t>
            </a:r>
            <a:r>
              <a:rPr lang="en-US" sz="28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bày</a:t>
            </a:r>
            <a:r>
              <a:rPr lang="en-US" sz="28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suy</a:t>
            </a:r>
            <a:r>
              <a:rPr lang="en-US" sz="28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nghĩ</a:t>
            </a:r>
            <a:r>
              <a:rPr lang="en-US" sz="28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của</a:t>
            </a:r>
            <a:r>
              <a:rPr lang="en-US" sz="28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bản</a:t>
            </a:r>
            <a:r>
              <a:rPr lang="en-US" sz="28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thân</a:t>
            </a:r>
            <a:r>
              <a:rPr lang="en-US" sz="28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về</a:t>
            </a:r>
            <a:r>
              <a:rPr lang="en-US" sz="28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ý </a:t>
            </a:r>
            <a:r>
              <a:rPr lang="en-US" sz="2800"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kiến</a:t>
            </a:r>
            <a:r>
              <a:rPr lang="en-US" sz="28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trên</a:t>
            </a:r>
            <a:r>
              <a:rPr lang="en-US" sz="28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bằng</a:t>
            </a:r>
            <a:r>
              <a:rPr lang="en-US" sz="28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một</a:t>
            </a:r>
            <a:r>
              <a:rPr lang="en-US" sz="28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bài</a:t>
            </a:r>
            <a:r>
              <a:rPr lang="en-US" sz="28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văn</a:t>
            </a:r>
            <a:r>
              <a:rPr lang="en-US" sz="28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nghị</a:t>
            </a:r>
            <a:r>
              <a:rPr lang="en-US" sz="28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luận</a:t>
            </a:r>
            <a:r>
              <a:rPr lang="en-US" sz="28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a:t>
            </a:r>
            <a:endParaRPr lang="en-US" sz="2800" dirty="0">
              <a:solidFill>
                <a:schemeClr val="tx1"/>
              </a:solidFill>
              <a:latin typeface=".VnTime"/>
              <a:ea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
                <a:srgbClr val="DD942A"/>
              </a:buClr>
              <a:buSzPts val="12000"/>
              <a:buFont typeface="Pangolin"/>
              <a:buNone/>
              <a:tabLst/>
              <a:defRPr/>
            </a:pPr>
            <a:endParaRPr kumimoji="0" sz="2800" b="1" i="0" u="none" strike="noStrike" kern="0" cap="none" spc="0" normalizeH="0" baseline="0" noProof="0" dirty="0">
              <a:ln>
                <a:noFill/>
              </a:ln>
              <a:solidFill>
                <a:srgbClr val="007491"/>
              </a:solidFill>
              <a:effectLst/>
              <a:uLnTx/>
              <a:uFillTx/>
              <a:latin typeface="Times New Roman" panose="02020603050405020304" pitchFamily="18" charset="0"/>
              <a:cs typeface="Times New Roman" panose="02020603050405020304" pitchFamily="18" charset="0"/>
              <a:sym typeface="Pangolin"/>
            </a:endParaRPr>
          </a:p>
        </p:txBody>
      </p:sp>
    </p:spTree>
    <p:extLst>
      <p:ext uri="{BB962C8B-B14F-4D97-AF65-F5344CB8AC3E}">
        <p14:creationId xmlns:p14="http://schemas.microsoft.com/office/powerpoint/2010/main" val="30181223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500" fill="hold"/>
                                        <p:tgtEl>
                                          <p:spTgt spid="17"/>
                                        </p:tgtEl>
                                        <p:attrNameLst>
                                          <p:attrName>ppt_x</p:attrName>
                                        </p:attrNameLst>
                                      </p:cBhvr>
                                      <p:tavLst>
                                        <p:tav tm="0">
                                          <p:val>
                                            <p:strVal val="#ppt_x"/>
                                          </p:val>
                                        </p:tav>
                                        <p:tav tm="100000">
                                          <p:val>
                                            <p:strVal val="#ppt_x"/>
                                          </p:val>
                                        </p:tav>
                                      </p:tavLst>
                                    </p:anim>
                                    <p:anim calcmode="lin" valueType="num">
                                      <p:cBhvr additive="base">
                                        <p:cTn id="16" dur="5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par>
                                <p:cTn id="21" presetID="16" presetClass="entr" presetSubtype="21"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arn(inVertical)">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0DB5DEED-11F3-A014-C064-B487F601C90E}"/>
              </a:ext>
            </a:extLst>
          </p:cNvPr>
          <p:cNvPicPr>
            <a:picLocks noChangeAspect="1"/>
          </p:cNvPicPr>
          <p:nvPr/>
        </p:nvPicPr>
        <p:blipFill>
          <a:blip r:embed="rId2"/>
          <a:stretch>
            <a:fillRect/>
          </a:stretch>
        </p:blipFill>
        <p:spPr>
          <a:xfrm>
            <a:off x="1227816" y="526854"/>
            <a:ext cx="590352" cy="734525"/>
          </a:xfrm>
          <a:prstGeom prst="rect">
            <a:avLst/>
          </a:prstGeom>
        </p:spPr>
      </p:pic>
      <p:sp>
        <p:nvSpPr>
          <p:cNvPr id="5" name="Google Shape;2675;p42">
            <a:extLst>
              <a:ext uri="{FF2B5EF4-FFF2-40B4-BE49-F238E27FC236}">
                <a16:creationId xmlns:a16="http://schemas.microsoft.com/office/drawing/2014/main" xmlns="" id="{1DCE992C-3629-25AA-4236-D970C7B0A9FB}"/>
              </a:ext>
            </a:extLst>
          </p:cNvPr>
          <p:cNvSpPr txBox="1">
            <a:spLocks noGrp="1"/>
          </p:cNvSpPr>
          <p:nvPr/>
        </p:nvSpPr>
        <p:spPr>
          <a:xfrm>
            <a:off x="1056083" y="447110"/>
            <a:ext cx="4846200" cy="11613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2"/>
              </a:buClr>
              <a:buSzPts val="12000"/>
              <a:buFont typeface="Pangolin"/>
              <a:buNone/>
              <a:defRPr sz="12000" b="0" i="0" u="none" strike="noStrike" cap="none">
                <a:solidFill>
                  <a:schemeClr val="accent2"/>
                </a:solidFill>
                <a:latin typeface="Pangolin"/>
                <a:ea typeface="Pangolin"/>
                <a:cs typeface="Pangolin"/>
                <a:sym typeface="Pangolin"/>
              </a:defRPr>
            </a:lvl1pPr>
            <a:lvl2pPr marR="0" lvl="1"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2pPr>
            <a:lvl3pPr marR="0" lvl="2"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3pPr>
            <a:lvl4pPr marR="0" lvl="3"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4pPr>
            <a:lvl5pPr marR="0" lvl="4"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5pPr>
            <a:lvl6pPr marR="0" lvl="5"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6pPr>
            <a:lvl7pPr marR="0" lvl="6"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7pPr>
            <a:lvl8pPr marR="0" lvl="7"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8pPr>
            <a:lvl9pPr marR="0" lvl="8"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DD942A"/>
              </a:buClr>
              <a:buSzPts val="12000"/>
              <a:buFont typeface="Pangolin"/>
              <a:buNone/>
              <a:tabLst/>
              <a:defRPr/>
            </a:pPr>
            <a:r>
              <a:rPr kumimoji="0" lang="en-US" sz="3200" b="1" i="0" u="none" strike="noStrike" kern="0" cap="none" spc="0" normalizeH="0" baseline="0" noProof="0">
                <a:ln>
                  <a:noFill/>
                </a:ln>
                <a:solidFill>
                  <a:srgbClr val="007491"/>
                </a:solidFill>
                <a:effectLst/>
                <a:uLnTx/>
                <a:uFillTx/>
                <a:latin typeface="Times New Roman" panose="02020603050405020304" pitchFamily="18" charset="0"/>
                <a:cs typeface="Times New Roman" panose="02020603050405020304" pitchFamily="18" charset="0"/>
                <a:sym typeface="Pangolin"/>
              </a:rPr>
              <a:t>b. Tìm</a:t>
            </a:r>
            <a:r>
              <a:rPr kumimoji="0" lang="en-US" sz="3200" b="1" i="0" u="none" strike="noStrike" kern="0" cap="none" spc="0" normalizeH="0" noProof="0">
                <a:ln>
                  <a:noFill/>
                </a:ln>
                <a:solidFill>
                  <a:srgbClr val="007491"/>
                </a:solidFill>
                <a:effectLst/>
                <a:uLnTx/>
                <a:uFillTx/>
                <a:latin typeface="Times New Roman" panose="02020603050405020304" pitchFamily="18" charset="0"/>
                <a:cs typeface="Times New Roman" panose="02020603050405020304" pitchFamily="18" charset="0"/>
                <a:sym typeface="Pangolin"/>
              </a:rPr>
              <a:t> ý, lập dàn ý</a:t>
            </a:r>
            <a:endParaRPr kumimoji="0" sz="3200" b="1" i="0" u="none" strike="noStrike" kern="0" cap="none" spc="0" normalizeH="0" baseline="0" noProof="0">
              <a:ln>
                <a:noFill/>
              </a:ln>
              <a:solidFill>
                <a:srgbClr val="007491"/>
              </a:solidFill>
              <a:effectLst/>
              <a:uLnTx/>
              <a:uFillTx/>
              <a:latin typeface="Times New Roman" panose="02020603050405020304" pitchFamily="18" charset="0"/>
              <a:cs typeface="Times New Roman" panose="02020603050405020304" pitchFamily="18" charset="0"/>
              <a:sym typeface="Pangolin"/>
            </a:endParaRPr>
          </a:p>
        </p:txBody>
      </p:sp>
      <p:pic>
        <p:nvPicPr>
          <p:cNvPr id="6" name="Google Shape;1051;p25">
            <a:extLst>
              <a:ext uri="{FF2B5EF4-FFF2-40B4-BE49-F238E27FC236}">
                <a16:creationId xmlns:a16="http://schemas.microsoft.com/office/drawing/2014/main" xmlns="" id="{235FB2DB-ACAB-B17E-7E4D-7F06E3AB90DA}"/>
              </a:ext>
            </a:extLst>
          </p:cNvPr>
          <p:cNvPicPr preferRelativeResize="0"/>
          <p:nvPr/>
        </p:nvPicPr>
        <p:blipFill>
          <a:blip r:embed="rId3">
            <a:alphaModFix/>
          </a:blip>
          <a:stretch>
            <a:fillRect/>
          </a:stretch>
        </p:blipFill>
        <p:spPr>
          <a:xfrm rot="-886744">
            <a:off x="8484321" y="139757"/>
            <a:ext cx="446098" cy="623354"/>
          </a:xfrm>
          <a:prstGeom prst="rect">
            <a:avLst/>
          </a:prstGeom>
          <a:noFill/>
          <a:ln>
            <a:noFill/>
          </a:ln>
        </p:spPr>
      </p:pic>
      <p:pic>
        <p:nvPicPr>
          <p:cNvPr id="7" name="Google Shape;1052;p25">
            <a:extLst>
              <a:ext uri="{FF2B5EF4-FFF2-40B4-BE49-F238E27FC236}">
                <a16:creationId xmlns:a16="http://schemas.microsoft.com/office/drawing/2014/main" xmlns="" id="{4A334565-1D81-4AF1-9B5F-DEB8333F4FD5}"/>
              </a:ext>
            </a:extLst>
          </p:cNvPr>
          <p:cNvPicPr preferRelativeResize="0"/>
          <p:nvPr/>
        </p:nvPicPr>
        <p:blipFill>
          <a:blip r:embed="rId4">
            <a:alphaModFix/>
          </a:blip>
          <a:stretch>
            <a:fillRect/>
          </a:stretch>
        </p:blipFill>
        <p:spPr>
          <a:xfrm rot="712773">
            <a:off x="7836163" y="3663487"/>
            <a:ext cx="1152060" cy="1633322"/>
          </a:xfrm>
          <a:prstGeom prst="rect">
            <a:avLst/>
          </a:prstGeom>
          <a:noFill/>
          <a:ln>
            <a:noFill/>
          </a:ln>
        </p:spPr>
      </p:pic>
      <p:graphicFrame>
        <p:nvGraphicFramePr>
          <p:cNvPr id="2" name="Table 1">
            <a:extLst>
              <a:ext uri="{FF2B5EF4-FFF2-40B4-BE49-F238E27FC236}">
                <a16:creationId xmlns:a16="http://schemas.microsoft.com/office/drawing/2014/main" xmlns="" id="{4AD2E3AB-7E45-02C5-40DD-3B8590548BD2}"/>
              </a:ext>
            </a:extLst>
          </p:cNvPr>
          <p:cNvGraphicFramePr>
            <a:graphicFrameLocks noGrp="1"/>
          </p:cNvGraphicFramePr>
          <p:nvPr>
            <p:extLst>
              <p:ext uri="{D42A27DB-BD31-4B8C-83A1-F6EECF244321}">
                <p14:modId xmlns:p14="http://schemas.microsoft.com/office/powerpoint/2010/main" val="3004948168"/>
              </p:ext>
            </p:extLst>
          </p:nvPr>
        </p:nvGraphicFramePr>
        <p:xfrm>
          <a:off x="1522992" y="1341123"/>
          <a:ext cx="6300035" cy="2987040"/>
        </p:xfrm>
        <a:graphic>
          <a:graphicData uri="http://schemas.openxmlformats.org/drawingml/2006/table">
            <a:tbl>
              <a:tblPr firstRow="1" firstCol="1" bandRow="1"/>
              <a:tblGrid>
                <a:gridCol w="1739990">
                  <a:extLst>
                    <a:ext uri="{9D8B030D-6E8A-4147-A177-3AD203B41FA5}">
                      <a16:colId xmlns:a16="http://schemas.microsoft.com/office/drawing/2014/main" xmlns="" val="3677305969"/>
                    </a:ext>
                  </a:extLst>
                </a:gridCol>
                <a:gridCol w="4560045">
                  <a:extLst>
                    <a:ext uri="{9D8B030D-6E8A-4147-A177-3AD203B41FA5}">
                      <a16:colId xmlns:a16="http://schemas.microsoft.com/office/drawing/2014/main" xmlns="" val="1243204863"/>
                    </a:ext>
                  </a:extLst>
                </a:gridCol>
              </a:tblGrid>
              <a:tr h="33220">
                <a:tc>
                  <a:txBody>
                    <a:bodyPr/>
                    <a:lstStyle/>
                    <a:p>
                      <a:pPr algn="ctr">
                        <a:lnSpc>
                          <a:spcPct val="100000"/>
                        </a:lnSpc>
                      </a:pPr>
                      <a:r>
                        <a:rPr lang="en-US" sz="1400" b="1" i="1"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14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i="1" dirty="0" err="1">
                          <a:effectLst/>
                          <a:latin typeface="Times New Roman" panose="02020603050405020304" pitchFamily="18" charset="0"/>
                          <a:ea typeface="Calibri" panose="020F0502020204030204" pitchFamily="34" charset="0"/>
                          <a:cs typeface="Times New Roman" panose="02020603050405020304" pitchFamily="18" charset="0"/>
                        </a:rPr>
                        <a:t>hỏi</a:t>
                      </a:r>
                      <a:endParaRPr lang="en-US" sz="1400" dirty="0">
                        <a:effectLst/>
                        <a:latin typeface=".VnTime"/>
                        <a:ea typeface="Times New Roman" panose="02020603050405020304" pitchFamily="18" charset="0"/>
                        <a:cs typeface="Times New Roman" panose="02020603050405020304" pitchFamily="18" charset="0"/>
                      </a:endParaRPr>
                    </a:p>
                  </a:txBody>
                  <a:tcPr marL="8086" marR="80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a:lnSpc>
                          <a:spcPct val="100000"/>
                        </a:lnSpc>
                      </a:pPr>
                      <a:r>
                        <a:rPr lang="en-US" sz="1400" b="1" i="1">
                          <a:effectLst/>
                          <a:latin typeface="Times New Roman" panose="02020603050405020304" pitchFamily="18" charset="0"/>
                          <a:ea typeface="Calibri" panose="020F0502020204030204" pitchFamily="34" charset="0"/>
                          <a:cs typeface="Times New Roman" panose="02020603050405020304" pitchFamily="18" charset="0"/>
                        </a:rPr>
                        <a:t>Câu trả lời</a:t>
                      </a:r>
                      <a:endParaRPr lang="en-US" sz="1400">
                        <a:effectLst/>
                        <a:latin typeface=".VnTime"/>
                        <a:ea typeface="Times New Roman" panose="02020603050405020304" pitchFamily="18" charset="0"/>
                        <a:cs typeface="Times New Roman" panose="02020603050405020304" pitchFamily="18" charset="0"/>
                      </a:endParaRPr>
                    </a:p>
                  </a:txBody>
                  <a:tcPr marL="8086" marR="80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xmlns="" val="3820726282"/>
                  </a:ext>
                </a:extLst>
              </a:tr>
              <a:tr h="184159">
                <a:tc>
                  <a:txBody>
                    <a:bodyPr/>
                    <a:lstStyle/>
                    <a:p>
                      <a:pPr algn="just">
                        <a:lnSpc>
                          <a:spcPct val="100000"/>
                        </a:lnSpc>
                      </a:pPr>
                      <a:r>
                        <a:rPr lang="en-US" sz="1400" i="1">
                          <a:effectLst/>
                          <a:latin typeface="Times New Roman" panose="02020603050405020304" pitchFamily="18" charset="0"/>
                          <a:ea typeface="Calibri" panose="020F0502020204030204" pitchFamily="34" charset="0"/>
                          <a:cs typeface="Times New Roman" panose="02020603050405020304" pitchFamily="18" charset="0"/>
                        </a:rPr>
                        <a:t>Vấn đề gì được nêu ra để bàn luận?</a:t>
                      </a:r>
                      <a:endParaRPr lang="en-US" sz="1400">
                        <a:effectLst/>
                        <a:latin typeface=".VnTime"/>
                        <a:ea typeface="Times New Roman" panose="02020603050405020304" pitchFamily="18" charset="0"/>
                        <a:cs typeface="Times New Roman" panose="02020603050405020304" pitchFamily="18" charset="0"/>
                      </a:endParaRPr>
                    </a:p>
                  </a:txBody>
                  <a:tcPr marL="8086" marR="80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20000"/>
                        <a:lumOff val="80000"/>
                      </a:schemeClr>
                    </a:solidFill>
                  </a:tcPr>
                </a:tc>
                <a:tc>
                  <a:txBody>
                    <a:bodyPr/>
                    <a:lstStyle/>
                    <a:p>
                      <a:pPr algn="just">
                        <a:lnSpc>
                          <a:spcPct val="100000"/>
                        </a:lnSpc>
                      </a:pPr>
                      <a:r>
                        <a:rPr lang="en-US" sz="1400" i="1">
                          <a:effectLst/>
                          <a:latin typeface="Times New Roman" panose="02020603050405020304" pitchFamily="18" charset="0"/>
                          <a:ea typeface="Calibri" panose="020F0502020204030204" pitchFamily="34" charset="0"/>
                          <a:cs typeface="Times New Roman" panose="02020603050405020304" pitchFamily="18" charset="0"/>
                        </a:rPr>
                        <a:t>Học đại học- nên hay không nên?</a:t>
                      </a:r>
                      <a:endParaRPr lang="en-US" sz="1400">
                        <a:effectLst/>
                        <a:latin typeface=".VnTime"/>
                        <a:ea typeface="Times New Roman" panose="02020603050405020304" pitchFamily="18" charset="0"/>
                        <a:cs typeface="Times New Roman" panose="02020603050405020304" pitchFamily="18" charset="0"/>
                      </a:endParaRPr>
                    </a:p>
                  </a:txBody>
                  <a:tcPr marL="8086" marR="80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20000"/>
                        <a:lumOff val="80000"/>
                      </a:schemeClr>
                    </a:solidFill>
                  </a:tcPr>
                </a:tc>
                <a:extLst>
                  <a:ext uri="{0D108BD9-81ED-4DB2-BD59-A6C34878D82A}">
                    <a16:rowId xmlns:a16="http://schemas.microsoft.com/office/drawing/2014/main" xmlns="" val="2470016135"/>
                  </a:ext>
                </a:extLst>
              </a:tr>
              <a:tr h="486037">
                <a:tc>
                  <a:txBody>
                    <a:bodyPr/>
                    <a:lstStyle/>
                    <a:p>
                      <a:pPr algn="just">
                        <a:lnSpc>
                          <a:spcPct val="100000"/>
                        </a:lnSpc>
                      </a:pPr>
                      <a:r>
                        <a:rPr lang="en-US" sz="1400" i="1">
                          <a:effectLst/>
                          <a:latin typeface="Times New Roman" panose="02020603050405020304" pitchFamily="18" charset="0"/>
                          <a:ea typeface="Calibri" panose="020F0502020204030204" pitchFamily="34" charset="0"/>
                          <a:cs typeface="Times New Roman" panose="02020603050405020304" pitchFamily="18" charset="0"/>
                        </a:rPr>
                        <a:t>Vấn đề gợi ra những cách hiểu nào?</a:t>
                      </a:r>
                      <a:endParaRPr lang="en-US" sz="1400">
                        <a:effectLst/>
                        <a:latin typeface=".VnTime"/>
                        <a:ea typeface="Times New Roman" panose="02020603050405020304" pitchFamily="18" charset="0"/>
                        <a:cs typeface="Times New Roman" panose="02020603050405020304" pitchFamily="18" charset="0"/>
                      </a:endParaRPr>
                    </a:p>
                  </a:txBody>
                  <a:tcPr marL="8086" marR="80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20000"/>
                        <a:lumOff val="80000"/>
                      </a:schemeClr>
                    </a:solidFill>
                  </a:tcPr>
                </a:tc>
                <a:tc>
                  <a:txBody>
                    <a:bodyPr/>
                    <a:lstStyle/>
                    <a:p>
                      <a:pPr algn="just">
                        <a:lnSpc>
                          <a:spcPct val="100000"/>
                        </a:lnSpc>
                      </a:pPr>
                      <a:r>
                        <a:rPr lang="en-US" sz="1400" i="1">
                          <a:effectLst/>
                          <a:latin typeface="Times New Roman" panose="02020603050405020304" pitchFamily="18" charset="0"/>
                          <a:ea typeface="Calibri" panose="020F0502020204030204" pitchFamily="34" charset="0"/>
                          <a:cs typeface="Times New Roman" panose="02020603050405020304" pitchFamily="18" charset="0"/>
                        </a:rPr>
                        <a:t>- Nên học đại học vì đây là con đường ngắn nhất dẫn đến thành công</a:t>
                      </a:r>
                      <a:endParaRPr lang="en-US" sz="1400">
                        <a:effectLst/>
                        <a:latin typeface=".VnTime"/>
                        <a:ea typeface="Times New Roman" panose="02020603050405020304" pitchFamily="18" charset="0"/>
                        <a:cs typeface="Times New Roman" panose="02020603050405020304" pitchFamily="18" charset="0"/>
                      </a:endParaRPr>
                    </a:p>
                    <a:p>
                      <a:pPr algn="just">
                        <a:lnSpc>
                          <a:spcPct val="100000"/>
                        </a:lnSpc>
                      </a:pPr>
                      <a:r>
                        <a:rPr lang="en-US" sz="1400" i="1">
                          <a:effectLst/>
                          <a:latin typeface="Times New Roman" panose="02020603050405020304" pitchFamily="18" charset="0"/>
                          <a:ea typeface="Calibri" panose="020F0502020204030204" pitchFamily="34" charset="0"/>
                          <a:cs typeface="Times New Roman" panose="02020603050405020304" pitchFamily="18" charset="0"/>
                        </a:rPr>
                        <a:t>- Học đại học sẽ xin việc một cách dễ dàng, tiếp cận nhiều tri thức của nhân loại</a:t>
                      </a:r>
                      <a:endParaRPr lang="en-US" sz="1400">
                        <a:effectLst/>
                        <a:latin typeface=".VnTime"/>
                        <a:ea typeface="Times New Roman" panose="02020603050405020304" pitchFamily="18" charset="0"/>
                        <a:cs typeface="Times New Roman" panose="02020603050405020304" pitchFamily="18" charset="0"/>
                      </a:endParaRPr>
                    </a:p>
                    <a:p>
                      <a:pPr algn="just">
                        <a:lnSpc>
                          <a:spcPct val="100000"/>
                        </a:lnSpc>
                      </a:pPr>
                      <a:r>
                        <a:rPr lang="en-US" sz="1400" i="1">
                          <a:effectLst/>
                          <a:latin typeface="Times New Roman" panose="02020603050405020304" pitchFamily="18" charset="0"/>
                          <a:ea typeface="Calibri" panose="020F0502020204030204" pitchFamily="34" charset="0"/>
                          <a:cs typeface="Times New Roman" panose="02020603050405020304" pitchFamily="18" charset="0"/>
                        </a:rPr>
                        <a:t>- Học đại học không phải là con đường duy nhất dẫn đến thành công</a:t>
                      </a:r>
                      <a:endParaRPr lang="en-US" sz="1400">
                        <a:effectLst/>
                        <a:latin typeface=".VnTime"/>
                        <a:ea typeface="Times New Roman" panose="02020603050405020304" pitchFamily="18" charset="0"/>
                        <a:cs typeface="Times New Roman" panose="02020603050405020304" pitchFamily="18" charset="0"/>
                      </a:endParaRPr>
                    </a:p>
                  </a:txBody>
                  <a:tcPr marL="8086" marR="80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20000"/>
                        <a:lumOff val="80000"/>
                      </a:schemeClr>
                    </a:solidFill>
                  </a:tcPr>
                </a:tc>
                <a:extLst>
                  <a:ext uri="{0D108BD9-81ED-4DB2-BD59-A6C34878D82A}">
                    <a16:rowId xmlns:a16="http://schemas.microsoft.com/office/drawing/2014/main" xmlns="" val="3832957059"/>
                  </a:ext>
                </a:extLst>
              </a:tr>
              <a:tr h="221894">
                <a:tc>
                  <a:txBody>
                    <a:bodyPr/>
                    <a:lstStyle/>
                    <a:p>
                      <a:pPr algn="just">
                        <a:lnSpc>
                          <a:spcPct val="100000"/>
                        </a:lnSpc>
                      </a:pPr>
                      <a:r>
                        <a:rPr lang="en-US" sz="1400" i="1">
                          <a:effectLst/>
                          <a:latin typeface="Times New Roman" panose="02020603050405020304" pitchFamily="18" charset="0"/>
                          <a:ea typeface="Calibri" panose="020F0502020204030204" pitchFamily="34" charset="0"/>
                          <a:cs typeface="Times New Roman" panose="02020603050405020304" pitchFamily="18" charset="0"/>
                        </a:rPr>
                        <a:t>Ý kiến nào đáng quan tâm nhất?</a:t>
                      </a:r>
                      <a:endParaRPr lang="en-US" sz="1400">
                        <a:effectLst/>
                        <a:latin typeface=".VnTime"/>
                        <a:ea typeface="Times New Roman" panose="02020603050405020304" pitchFamily="18" charset="0"/>
                        <a:cs typeface="Times New Roman" panose="02020603050405020304" pitchFamily="18" charset="0"/>
                      </a:endParaRPr>
                    </a:p>
                  </a:txBody>
                  <a:tcPr marL="8086" marR="80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20000"/>
                        <a:lumOff val="80000"/>
                      </a:schemeClr>
                    </a:solidFill>
                  </a:tcPr>
                </a:tc>
                <a:tc>
                  <a:txBody>
                    <a:bodyPr/>
                    <a:lstStyle/>
                    <a:p>
                      <a:pPr algn="just">
                        <a:lnSpc>
                          <a:spcPct val="100000"/>
                        </a:lnSpc>
                      </a:pPr>
                      <a:r>
                        <a:rPr lang="en-US" sz="1400" i="1"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14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i="1" dirty="0" err="1">
                          <a:effectLst/>
                          <a:latin typeface="Times New Roman" panose="02020603050405020304" pitchFamily="18" charset="0"/>
                          <a:ea typeface="Calibri" panose="020F0502020204030204" pitchFamily="34" charset="0"/>
                          <a:cs typeface="Times New Roman" panose="02020603050405020304" pitchFamily="18" charset="0"/>
                        </a:rPr>
                        <a:t>đại</a:t>
                      </a:r>
                      <a:r>
                        <a:rPr lang="en-US" sz="14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i="1"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14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i="1" dirty="0" err="1">
                          <a:effectLst/>
                          <a:latin typeface="Times New Roman" panose="02020603050405020304" pitchFamily="18" charset="0"/>
                          <a:ea typeface="Calibri" panose="020F0502020204030204" pitchFamily="34" charset="0"/>
                          <a:cs typeface="Times New Roman" panose="02020603050405020304" pitchFamily="18" charset="0"/>
                        </a:rPr>
                        <a:t>không</a:t>
                      </a:r>
                      <a:r>
                        <a:rPr lang="en-US" sz="14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i="1" dirty="0" err="1">
                          <a:effectLst/>
                          <a:latin typeface="Times New Roman" panose="02020603050405020304" pitchFamily="18" charset="0"/>
                          <a:ea typeface="Calibri" panose="020F0502020204030204" pitchFamily="34" charset="0"/>
                          <a:cs typeface="Times New Roman" panose="02020603050405020304" pitchFamily="18" charset="0"/>
                        </a:rPr>
                        <a:t>phải</a:t>
                      </a:r>
                      <a:r>
                        <a:rPr lang="en-US" sz="14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i="1"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1400" i="1" dirty="0">
                          <a:effectLst/>
                          <a:latin typeface="Times New Roman" panose="02020603050405020304" pitchFamily="18" charset="0"/>
                          <a:ea typeface="Calibri" panose="020F0502020204030204" pitchFamily="34" charset="0"/>
                          <a:cs typeface="Times New Roman" panose="02020603050405020304" pitchFamily="18" charset="0"/>
                        </a:rPr>
                        <a:t> con </a:t>
                      </a:r>
                      <a:r>
                        <a:rPr lang="en-US" sz="1400" i="1" dirty="0" err="1">
                          <a:effectLst/>
                          <a:latin typeface="Times New Roman" panose="02020603050405020304" pitchFamily="18" charset="0"/>
                          <a:ea typeface="Calibri" panose="020F0502020204030204" pitchFamily="34" charset="0"/>
                          <a:cs typeface="Times New Roman" panose="02020603050405020304" pitchFamily="18" charset="0"/>
                        </a:rPr>
                        <a:t>đường</a:t>
                      </a:r>
                      <a:r>
                        <a:rPr lang="en-US" sz="14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i="1" dirty="0" err="1">
                          <a:effectLst/>
                          <a:latin typeface="Times New Roman" panose="02020603050405020304" pitchFamily="18" charset="0"/>
                          <a:ea typeface="Calibri" panose="020F0502020204030204" pitchFamily="34" charset="0"/>
                          <a:cs typeface="Times New Roman" panose="02020603050405020304" pitchFamily="18" charset="0"/>
                        </a:rPr>
                        <a:t>duy</a:t>
                      </a:r>
                      <a:r>
                        <a:rPr lang="en-US" sz="14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i="1" dirty="0" err="1">
                          <a:effectLst/>
                          <a:latin typeface="Times New Roman" panose="02020603050405020304" pitchFamily="18" charset="0"/>
                          <a:ea typeface="Calibri" panose="020F0502020204030204" pitchFamily="34" charset="0"/>
                          <a:cs typeface="Times New Roman" panose="02020603050405020304" pitchFamily="18" charset="0"/>
                        </a:rPr>
                        <a:t>nhất</a:t>
                      </a:r>
                      <a:r>
                        <a:rPr lang="en-US" sz="14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i="1" dirty="0" err="1">
                          <a:effectLst/>
                          <a:latin typeface="Times New Roman" panose="02020603050405020304" pitchFamily="18" charset="0"/>
                          <a:ea typeface="Calibri" panose="020F0502020204030204" pitchFamily="34" charset="0"/>
                          <a:cs typeface="Times New Roman" panose="02020603050405020304" pitchFamily="18" charset="0"/>
                        </a:rPr>
                        <a:t>dẫn</a:t>
                      </a:r>
                      <a:r>
                        <a:rPr lang="en-US" sz="14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i="1" dirty="0" err="1">
                          <a:effectLst/>
                          <a:latin typeface="Times New Roman" panose="02020603050405020304" pitchFamily="18" charset="0"/>
                          <a:ea typeface="Calibri" panose="020F0502020204030204" pitchFamily="34" charset="0"/>
                          <a:cs typeface="Times New Roman" panose="02020603050405020304" pitchFamily="18" charset="0"/>
                        </a:rPr>
                        <a:t>đến</a:t>
                      </a:r>
                      <a:r>
                        <a:rPr lang="en-US" sz="14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i="1" dirty="0" err="1">
                          <a:effectLst/>
                          <a:latin typeface="Times New Roman" panose="02020603050405020304" pitchFamily="18" charset="0"/>
                          <a:ea typeface="Calibri" panose="020F0502020204030204" pitchFamily="34" charset="0"/>
                          <a:cs typeface="Times New Roman" panose="02020603050405020304" pitchFamily="18" charset="0"/>
                        </a:rPr>
                        <a:t>thành</a:t>
                      </a:r>
                      <a:r>
                        <a:rPr lang="en-US" sz="14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i="1" dirty="0" err="1">
                          <a:effectLst/>
                          <a:latin typeface="Times New Roman" panose="02020603050405020304" pitchFamily="18" charset="0"/>
                          <a:ea typeface="Calibri" panose="020F0502020204030204" pitchFamily="34" charset="0"/>
                          <a:cs typeface="Times New Roman" panose="02020603050405020304" pitchFamily="18" charset="0"/>
                        </a:rPr>
                        <a:t>công</a:t>
                      </a:r>
                      <a:endParaRPr lang="en-US" sz="1400" dirty="0">
                        <a:effectLst/>
                        <a:latin typeface=".VnTime"/>
                        <a:ea typeface="Times New Roman" panose="02020603050405020304" pitchFamily="18" charset="0"/>
                        <a:cs typeface="Times New Roman" panose="02020603050405020304" pitchFamily="18" charset="0"/>
                      </a:endParaRPr>
                    </a:p>
                  </a:txBody>
                  <a:tcPr marL="8086" marR="80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20000"/>
                        <a:lumOff val="80000"/>
                      </a:schemeClr>
                    </a:solidFill>
                  </a:tcPr>
                </a:tc>
                <a:extLst>
                  <a:ext uri="{0D108BD9-81ED-4DB2-BD59-A6C34878D82A}">
                    <a16:rowId xmlns:a16="http://schemas.microsoft.com/office/drawing/2014/main" xmlns="" val="848248345"/>
                  </a:ext>
                </a:extLst>
              </a:tr>
              <a:tr h="372833">
                <a:tc>
                  <a:txBody>
                    <a:bodyPr/>
                    <a:lstStyle/>
                    <a:p>
                      <a:pPr algn="just">
                        <a:lnSpc>
                          <a:spcPct val="100000"/>
                        </a:lnSpc>
                      </a:pPr>
                      <a:r>
                        <a:rPr lang="en-US" sz="1400" i="1">
                          <a:effectLst/>
                          <a:latin typeface="Times New Roman" panose="02020603050405020304" pitchFamily="18" charset="0"/>
                          <a:ea typeface="Calibri" panose="020F0502020204030204" pitchFamily="34" charset="0"/>
                          <a:cs typeface="Times New Roman" panose="02020603050405020304" pitchFamily="18" charset="0"/>
                        </a:rPr>
                        <a:t>Quan điểm của bạn trước ý kiến được quan tâm nhiều nhất đó</a:t>
                      </a:r>
                      <a:endParaRPr lang="en-US" sz="1400">
                        <a:effectLst/>
                        <a:latin typeface=".VnTime"/>
                        <a:ea typeface="Times New Roman" panose="02020603050405020304" pitchFamily="18" charset="0"/>
                        <a:cs typeface="Times New Roman" panose="02020603050405020304" pitchFamily="18" charset="0"/>
                      </a:endParaRPr>
                    </a:p>
                  </a:txBody>
                  <a:tcPr marL="8086" marR="80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20000"/>
                        <a:lumOff val="80000"/>
                      </a:schemeClr>
                    </a:solidFill>
                  </a:tcPr>
                </a:tc>
                <a:tc>
                  <a:txBody>
                    <a:bodyPr/>
                    <a:lstStyle/>
                    <a:p>
                      <a:pPr algn="just">
                        <a:lnSpc>
                          <a:spcPct val="100000"/>
                        </a:lnSpc>
                      </a:pPr>
                      <a:r>
                        <a:rPr lang="en-US" sz="1400" i="1">
                          <a:effectLst/>
                          <a:latin typeface="Times New Roman" panose="02020603050405020304" pitchFamily="18" charset="0"/>
                          <a:ea typeface="Calibri" panose="020F0502020204030204" pitchFamily="34" charset="0"/>
                          <a:cs typeface="Times New Roman" panose="02020603050405020304" pitchFamily="18" charset="0"/>
                        </a:rPr>
                        <a:t>Tán thành</a:t>
                      </a:r>
                      <a:endParaRPr lang="en-US" sz="1400">
                        <a:effectLst/>
                        <a:latin typeface=".VnTime"/>
                        <a:ea typeface="Times New Roman" panose="02020603050405020304" pitchFamily="18" charset="0"/>
                        <a:cs typeface="Times New Roman" panose="02020603050405020304" pitchFamily="18" charset="0"/>
                      </a:endParaRPr>
                    </a:p>
                  </a:txBody>
                  <a:tcPr marL="8086" marR="80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20000"/>
                        <a:lumOff val="80000"/>
                      </a:schemeClr>
                    </a:solidFill>
                  </a:tcPr>
                </a:tc>
                <a:extLst>
                  <a:ext uri="{0D108BD9-81ED-4DB2-BD59-A6C34878D82A}">
                    <a16:rowId xmlns:a16="http://schemas.microsoft.com/office/drawing/2014/main" xmlns="" val="880088621"/>
                  </a:ext>
                </a:extLst>
              </a:tr>
            </a:tbl>
          </a:graphicData>
        </a:graphic>
      </p:graphicFrame>
      <p:grpSp>
        <p:nvGrpSpPr>
          <p:cNvPr id="3" name="Google Shape;589;p54">
            <a:extLst>
              <a:ext uri="{FF2B5EF4-FFF2-40B4-BE49-F238E27FC236}">
                <a16:creationId xmlns:a16="http://schemas.microsoft.com/office/drawing/2014/main" xmlns="" id="{A914C720-DD00-7907-5F2F-92D345056470}"/>
              </a:ext>
            </a:extLst>
          </p:cNvPr>
          <p:cNvGrpSpPr/>
          <p:nvPr/>
        </p:nvGrpSpPr>
        <p:grpSpPr>
          <a:xfrm>
            <a:off x="7858961" y="3076887"/>
            <a:ext cx="1104150" cy="2065350"/>
            <a:chOff x="35658225" y="12492275"/>
            <a:chExt cx="1104150" cy="2065350"/>
          </a:xfrm>
        </p:grpSpPr>
        <p:sp>
          <p:nvSpPr>
            <p:cNvPr id="8" name="Google Shape;590;p54">
              <a:extLst>
                <a:ext uri="{FF2B5EF4-FFF2-40B4-BE49-F238E27FC236}">
                  <a16:creationId xmlns:a16="http://schemas.microsoft.com/office/drawing/2014/main" xmlns="" id="{D03F38A1-B882-A454-67AB-3695A0448FF4}"/>
                </a:ext>
              </a:extLst>
            </p:cNvPr>
            <p:cNvSpPr/>
            <p:nvPr/>
          </p:nvSpPr>
          <p:spPr>
            <a:xfrm>
              <a:off x="35658225" y="12736025"/>
              <a:ext cx="1104150" cy="1000175"/>
            </a:xfrm>
            <a:custGeom>
              <a:avLst/>
              <a:gdLst/>
              <a:ahLst/>
              <a:cxnLst/>
              <a:rect l="l" t="t" r="r" b="b"/>
              <a:pathLst>
                <a:path w="44166" h="40007" extrusionOk="0">
                  <a:moveTo>
                    <a:pt x="31369" y="1"/>
                  </a:moveTo>
                  <a:lnTo>
                    <a:pt x="1581" y="4591"/>
                  </a:lnTo>
                  <a:cubicBezTo>
                    <a:pt x="1581" y="4591"/>
                    <a:pt x="1" y="26020"/>
                    <a:pt x="9089" y="33436"/>
                  </a:cubicBezTo>
                  <a:cubicBezTo>
                    <a:pt x="14157" y="37572"/>
                    <a:pt x="21816" y="40007"/>
                    <a:pt x="27858" y="40007"/>
                  </a:cubicBezTo>
                  <a:cubicBezTo>
                    <a:pt x="32650" y="40007"/>
                    <a:pt x="36425" y="38475"/>
                    <a:pt x="37083" y="35047"/>
                  </a:cubicBezTo>
                  <a:cubicBezTo>
                    <a:pt x="37083" y="35047"/>
                    <a:pt x="37118" y="35050"/>
                    <a:pt x="37182" y="35050"/>
                  </a:cubicBezTo>
                  <a:cubicBezTo>
                    <a:pt x="37773" y="35050"/>
                    <a:pt x="40829" y="34777"/>
                    <a:pt x="40609" y="29120"/>
                  </a:cubicBezTo>
                  <a:cubicBezTo>
                    <a:pt x="40609" y="29120"/>
                    <a:pt x="43254" y="28542"/>
                    <a:pt x="43710" y="24895"/>
                  </a:cubicBezTo>
                  <a:cubicBezTo>
                    <a:pt x="44166" y="21248"/>
                    <a:pt x="36111" y="18269"/>
                    <a:pt x="34378" y="13162"/>
                  </a:cubicBezTo>
                  <a:cubicBezTo>
                    <a:pt x="32646" y="8025"/>
                    <a:pt x="31369" y="1"/>
                    <a:pt x="31369" y="1"/>
                  </a:cubicBezTo>
                  <a:close/>
                </a:path>
              </a:pathLst>
            </a:custGeom>
            <a:solidFill>
              <a:srgbClr val="6735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 name="Google Shape;591;p54">
              <a:extLst>
                <a:ext uri="{FF2B5EF4-FFF2-40B4-BE49-F238E27FC236}">
                  <a16:creationId xmlns:a16="http://schemas.microsoft.com/office/drawing/2014/main" xmlns="" id="{48435A26-11FC-3450-DE02-5F5136054C7E}"/>
                </a:ext>
              </a:extLst>
            </p:cNvPr>
            <p:cNvSpPr/>
            <p:nvPr/>
          </p:nvSpPr>
          <p:spPr>
            <a:xfrm>
              <a:off x="35897600" y="13187750"/>
              <a:ext cx="551700" cy="602400"/>
            </a:xfrm>
            <a:custGeom>
              <a:avLst/>
              <a:gdLst/>
              <a:ahLst/>
              <a:cxnLst/>
              <a:rect l="l" t="t" r="r" b="b"/>
              <a:pathLst>
                <a:path w="22068" h="24096" extrusionOk="0">
                  <a:moveTo>
                    <a:pt x="11171" y="0"/>
                  </a:moveTo>
                  <a:cubicBezTo>
                    <a:pt x="9954" y="0"/>
                    <a:pt x="8643" y="74"/>
                    <a:pt x="7265" y="230"/>
                  </a:cubicBezTo>
                  <a:cubicBezTo>
                    <a:pt x="7265" y="230"/>
                    <a:pt x="0" y="929"/>
                    <a:pt x="395" y="5337"/>
                  </a:cubicBezTo>
                  <a:cubicBezTo>
                    <a:pt x="821" y="9744"/>
                    <a:pt x="456" y="19714"/>
                    <a:pt x="2797" y="23392"/>
                  </a:cubicBezTo>
                  <a:cubicBezTo>
                    <a:pt x="3132" y="23900"/>
                    <a:pt x="4690" y="24095"/>
                    <a:pt x="6733" y="24095"/>
                  </a:cubicBezTo>
                  <a:cubicBezTo>
                    <a:pt x="10801" y="24095"/>
                    <a:pt x="16792" y="23320"/>
                    <a:pt x="18876" y="22692"/>
                  </a:cubicBezTo>
                  <a:cubicBezTo>
                    <a:pt x="21976" y="21750"/>
                    <a:pt x="22067" y="18832"/>
                    <a:pt x="21733" y="15853"/>
                  </a:cubicBezTo>
                  <a:cubicBezTo>
                    <a:pt x="21368" y="12875"/>
                    <a:pt x="20426" y="5793"/>
                    <a:pt x="19362" y="2601"/>
                  </a:cubicBezTo>
                  <a:cubicBezTo>
                    <a:pt x="18837" y="1000"/>
                    <a:pt x="15643" y="0"/>
                    <a:pt x="11171" y="0"/>
                  </a:cubicBezTo>
                  <a:close/>
                </a:path>
              </a:pathLst>
            </a:custGeom>
            <a:solidFill>
              <a:srgbClr val="F27FB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 name="Google Shape;592;p54">
              <a:extLst>
                <a:ext uri="{FF2B5EF4-FFF2-40B4-BE49-F238E27FC236}">
                  <a16:creationId xmlns:a16="http://schemas.microsoft.com/office/drawing/2014/main" xmlns="" id="{F9D01A80-B84E-4037-BA48-BDBD53D1B41D}"/>
                </a:ext>
              </a:extLst>
            </p:cNvPr>
            <p:cNvSpPr/>
            <p:nvPr/>
          </p:nvSpPr>
          <p:spPr>
            <a:xfrm>
              <a:off x="35917350" y="13186300"/>
              <a:ext cx="551700" cy="602325"/>
            </a:xfrm>
            <a:custGeom>
              <a:avLst/>
              <a:gdLst/>
              <a:ahLst/>
              <a:cxnLst/>
              <a:rect l="l" t="t" r="r" b="b"/>
              <a:pathLst>
                <a:path w="22068" h="24093" extrusionOk="0">
                  <a:moveTo>
                    <a:pt x="11118" y="1"/>
                  </a:moveTo>
                  <a:cubicBezTo>
                    <a:pt x="9916" y="1"/>
                    <a:pt x="8623" y="74"/>
                    <a:pt x="7265" y="227"/>
                  </a:cubicBezTo>
                  <a:cubicBezTo>
                    <a:pt x="7265" y="227"/>
                    <a:pt x="0" y="957"/>
                    <a:pt x="426" y="5364"/>
                  </a:cubicBezTo>
                  <a:cubicBezTo>
                    <a:pt x="852" y="9741"/>
                    <a:pt x="456" y="19741"/>
                    <a:pt x="2827" y="23389"/>
                  </a:cubicBezTo>
                  <a:cubicBezTo>
                    <a:pt x="3152" y="23897"/>
                    <a:pt x="4704" y="24092"/>
                    <a:pt x="6742" y="24092"/>
                  </a:cubicBezTo>
                  <a:cubicBezTo>
                    <a:pt x="10802" y="24092"/>
                    <a:pt x="16792" y="23317"/>
                    <a:pt x="18876" y="22690"/>
                  </a:cubicBezTo>
                  <a:cubicBezTo>
                    <a:pt x="22007" y="21747"/>
                    <a:pt x="22068" y="18860"/>
                    <a:pt x="21733" y="15881"/>
                  </a:cubicBezTo>
                  <a:cubicBezTo>
                    <a:pt x="21369" y="12902"/>
                    <a:pt x="20426" y="5820"/>
                    <a:pt x="19363" y="2629"/>
                  </a:cubicBezTo>
                  <a:cubicBezTo>
                    <a:pt x="18835" y="1021"/>
                    <a:pt x="15618" y="1"/>
                    <a:pt x="11118" y="1"/>
                  </a:cubicBezTo>
                  <a:close/>
                </a:path>
              </a:pathLst>
            </a:custGeom>
            <a:solidFill>
              <a:srgbClr val="F1679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 name="Google Shape;593;p54">
              <a:extLst>
                <a:ext uri="{FF2B5EF4-FFF2-40B4-BE49-F238E27FC236}">
                  <a16:creationId xmlns:a16="http://schemas.microsoft.com/office/drawing/2014/main" xmlns="" id="{842F841D-2F4C-167F-D362-7AA86CBB4377}"/>
                </a:ext>
              </a:extLst>
            </p:cNvPr>
            <p:cNvSpPr/>
            <p:nvPr/>
          </p:nvSpPr>
          <p:spPr>
            <a:xfrm>
              <a:off x="35978900" y="14042275"/>
              <a:ext cx="208225" cy="222675"/>
            </a:xfrm>
            <a:custGeom>
              <a:avLst/>
              <a:gdLst/>
              <a:ahLst/>
              <a:cxnLst/>
              <a:rect l="l" t="t" r="r" b="b"/>
              <a:pathLst>
                <a:path w="8329" h="8907" extrusionOk="0">
                  <a:moveTo>
                    <a:pt x="8329" y="1"/>
                  </a:moveTo>
                  <a:lnTo>
                    <a:pt x="1" y="366"/>
                  </a:lnTo>
                  <a:lnTo>
                    <a:pt x="517" y="4135"/>
                  </a:lnTo>
                  <a:cubicBezTo>
                    <a:pt x="2919" y="6080"/>
                    <a:pt x="5502" y="7752"/>
                    <a:pt x="8268" y="8907"/>
                  </a:cubicBezTo>
                  <a:lnTo>
                    <a:pt x="8329" y="1"/>
                  </a:lnTo>
                  <a:close/>
                </a:path>
              </a:pathLst>
            </a:custGeom>
            <a:solidFill>
              <a:srgbClr val="ED999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 name="Google Shape;594;p54">
              <a:extLst>
                <a:ext uri="{FF2B5EF4-FFF2-40B4-BE49-F238E27FC236}">
                  <a16:creationId xmlns:a16="http://schemas.microsoft.com/office/drawing/2014/main" xmlns="" id="{D86F1F97-00B4-7B7D-B4E5-DBA33D63F20F}"/>
                </a:ext>
              </a:extLst>
            </p:cNvPr>
            <p:cNvSpPr/>
            <p:nvPr/>
          </p:nvSpPr>
          <p:spPr>
            <a:xfrm>
              <a:off x="35991825" y="14145625"/>
              <a:ext cx="193800" cy="328000"/>
            </a:xfrm>
            <a:custGeom>
              <a:avLst/>
              <a:gdLst/>
              <a:ahLst/>
              <a:cxnLst/>
              <a:rect l="l" t="t" r="r" b="b"/>
              <a:pathLst>
                <a:path w="7752" h="13120" extrusionOk="0">
                  <a:moveTo>
                    <a:pt x="0" y="1"/>
                  </a:moveTo>
                  <a:lnTo>
                    <a:pt x="1794" y="12767"/>
                  </a:lnTo>
                  <a:cubicBezTo>
                    <a:pt x="2878" y="13025"/>
                    <a:pt x="3813" y="13119"/>
                    <a:pt x="4600" y="13119"/>
                  </a:cubicBezTo>
                  <a:cubicBezTo>
                    <a:pt x="6680" y="13119"/>
                    <a:pt x="7721" y="12463"/>
                    <a:pt x="7721" y="12463"/>
                  </a:cubicBezTo>
                  <a:lnTo>
                    <a:pt x="7751" y="4773"/>
                  </a:lnTo>
                  <a:cubicBezTo>
                    <a:pt x="4985" y="3618"/>
                    <a:pt x="2402" y="1946"/>
                    <a:pt x="0" y="1"/>
                  </a:cubicBezTo>
                  <a:close/>
                </a:path>
              </a:pathLst>
            </a:custGeom>
            <a:solidFill>
              <a:srgbClr val="F9C1B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 name="Google Shape;595;p54">
              <a:extLst>
                <a:ext uri="{FF2B5EF4-FFF2-40B4-BE49-F238E27FC236}">
                  <a16:creationId xmlns:a16="http://schemas.microsoft.com/office/drawing/2014/main" xmlns="" id="{CD3608B7-64BB-C9F0-779B-7AB098C849B2}"/>
                </a:ext>
              </a:extLst>
            </p:cNvPr>
            <p:cNvSpPr/>
            <p:nvPr/>
          </p:nvSpPr>
          <p:spPr>
            <a:xfrm>
              <a:off x="35929500" y="14512100"/>
              <a:ext cx="257875" cy="45525"/>
            </a:xfrm>
            <a:custGeom>
              <a:avLst/>
              <a:gdLst/>
              <a:ahLst/>
              <a:cxnLst/>
              <a:rect l="l" t="t" r="r" b="b"/>
              <a:pathLst>
                <a:path w="10315" h="1821" extrusionOk="0">
                  <a:moveTo>
                    <a:pt x="7831" y="0"/>
                  </a:moveTo>
                  <a:cubicBezTo>
                    <a:pt x="4809" y="0"/>
                    <a:pt x="92" y="266"/>
                    <a:pt x="92" y="266"/>
                  </a:cubicBezTo>
                  <a:cubicBezTo>
                    <a:pt x="92" y="266"/>
                    <a:pt x="1" y="1117"/>
                    <a:pt x="1308" y="1391"/>
                  </a:cubicBezTo>
                  <a:cubicBezTo>
                    <a:pt x="2254" y="1606"/>
                    <a:pt x="3762" y="1821"/>
                    <a:pt x="5295" y="1821"/>
                  </a:cubicBezTo>
                  <a:cubicBezTo>
                    <a:pt x="5930" y="1821"/>
                    <a:pt x="6569" y="1784"/>
                    <a:pt x="7174" y="1695"/>
                  </a:cubicBezTo>
                  <a:cubicBezTo>
                    <a:pt x="9211" y="1421"/>
                    <a:pt x="10153" y="1208"/>
                    <a:pt x="10153" y="1208"/>
                  </a:cubicBezTo>
                  <a:cubicBezTo>
                    <a:pt x="10153" y="1208"/>
                    <a:pt x="10244" y="813"/>
                    <a:pt x="10305" y="236"/>
                  </a:cubicBezTo>
                  <a:cubicBezTo>
                    <a:pt x="10315" y="60"/>
                    <a:pt x="9263" y="0"/>
                    <a:pt x="7831" y="0"/>
                  </a:cubicBezTo>
                  <a:close/>
                </a:path>
              </a:pathLst>
            </a:custGeom>
            <a:solidFill>
              <a:srgbClr val="F1679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 name="Google Shape;596;p54">
              <a:extLst>
                <a:ext uri="{FF2B5EF4-FFF2-40B4-BE49-F238E27FC236}">
                  <a16:creationId xmlns:a16="http://schemas.microsoft.com/office/drawing/2014/main" xmlns="" id="{003D2C88-B7E8-211C-F5F2-B5EF39DCDB39}"/>
                </a:ext>
              </a:extLst>
            </p:cNvPr>
            <p:cNvSpPr/>
            <p:nvPr/>
          </p:nvSpPr>
          <p:spPr>
            <a:xfrm>
              <a:off x="35928750" y="14478475"/>
              <a:ext cx="96525" cy="67650"/>
            </a:xfrm>
            <a:custGeom>
              <a:avLst/>
              <a:gdLst/>
              <a:ahLst/>
              <a:cxnLst/>
              <a:rect l="l" t="t" r="r" b="b"/>
              <a:pathLst>
                <a:path w="3861" h="2706" extrusionOk="0">
                  <a:moveTo>
                    <a:pt x="2432" y="0"/>
                  </a:moveTo>
                  <a:cubicBezTo>
                    <a:pt x="1399" y="395"/>
                    <a:pt x="274" y="942"/>
                    <a:pt x="122" y="1611"/>
                  </a:cubicBezTo>
                  <a:cubicBezTo>
                    <a:pt x="0" y="2219"/>
                    <a:pt x="1703" y="2614"/>
                    <a:pt x="3861" y="2705"/>
                  </a:cubicBezTo>
                  <a:cubicBezTo>
                    <a:pt x="3587" y="1763"/>
                    <a:pt x="3131" y="821"/>
                    <a:pt x="2432" y="0"/>
                  </a:cubicBezTo>
                  <a:close/>
                </a:path>
              </a:pathLst>
            </a:custGeom>
            <a:solidFill>
              <a:srgbClr val="F1679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 name="Google Shape;597;p54">
              <a:extLst>
                <a:ext uri="{FF2B5EF4-FFF2-40B4-BE49-F238E27FC236}">
                  <a16:creationId xmlns:a16="http://schemas.microsoft.com/office/drawing/2014/main" xmlns="" id="{0CEF282B-70AD-8837-F30A-50F3ECDADEC7}"/>
                </a:ext>
              </a:extLst>
            </p:cNvPr>
            <p:cNvSpPr/>
            <p:nvPr/>
          </p:nvSpPr>
          <p:spPr>
            <a:xfrm>
              <a:off x="35989550" y="14457175"/>
              <a:ext cx="203675" cy="89850"/>
            </a:xfrm>
            <a:custGeom>
              <a:avLst/>
              <a:gdLst/>
              <a:ahLst/>
              <a:cxnLst/>
              <a:rect l="l" t="t" r="r" b="b"/>
              <a:pathLst>
                <a:path w="8147" h="3594" extrusionOk="0">
                  <a:moveTo>
                    <a:pt x="7812" y="1"/>
                  </a:moveTo>
                  <a:cubicBezTo>
                    <a:pt x="7812" y="1"/>
                    <a:pt x="6413" y="644"/>
                    <a:pt x="4387" y="644"/>
                  </a:cubicBezTo>
                  <a:cubicBezTo>
                    <a:pt x="3628" y="644"/>
                    <a:pt x="2780" y="554"/>
                    <a:pt x="1885" y="305"/>
                  </a:cubicBezTo>
                  <a:cubicBezTo>
                    <a:pt x="1885" y="305"/>
                    <a:pt x="973" y="518"/>
                    <a:pt x="0" y="852"/>
                  </a:cubicBezTo>
                  <a:cubicBezTo>
                    <a:pt x="699" y="1673"/>
                    <a:pt x="1155" y="2615"/>
                    <a:pt x="1429" y="3557"/>
                  </a:cubicBezTo>
                  <a:cubicBezTo>
                    <a:pt x="1866" y="3582"/>
                    <a:pt x="2321" y="3594"/>
                    <a:pt x="2781" y="3594"/>
                  </a:cubicBezTo>
                  <a:cubicBezTo>
                    <a:pt x="4621" y="3594"/>
                    <a:pt x="6547" y="3399"/>
                    <a:pt x="7812" y="3010"/>
                  </a:cubicBezTo>
                  <a:cubicBezTo>
                    <a:pt x="7812" y="3010"/>
                    <a:pt x="8146" y="1247"/>
                    <a:pt x="7812" y="1"/>
                  </a:cubicBezTo>
                  <a:close/>
                </a:path>
              </a:pathLst>
            </a:custGeom>
            <a:solidFill>
              <a:srgbClr val="F27FB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 name="Google Shape;598;p54">
              <a:extLst>
                <a:ext uri="{FF2B5EF4-FFF2-40B4-BE49-F238E27FC236}">
                  <a16:creationId xmlns:a16="http://schemas.microsoft.com/office/drawing/2014/main" xmlns="" id="{264EB7CE-9B8F-E1B2-AB04-EC926CBA7D14}"/>
                </a:ext>
              </a:extLst>
            </p:cNvPr>
            <p:cNvSpPr/>
            <p:nvPr/>
          </p:nvSpPr>
          <p:spPr>
            <a:xfrm>
              <a:off x="35981825" y="14422225"/>
              <a:ext cx="51750" cy="56650"/>
            </a:xfrm>
            <a:custGeom>
              <a:avLst/>
              <a:gdLst/>
              <a:ahLst/>
              <a:cxnLst/>
              <a:rect l="l" t="t" r="r" b="b"/>
              <a:pathLst>
                <a:path w="2070" h="2266" extrusionOk="0">
                  <a:moveTo>
                    <a:pt x="1272" y="233"/>
                  </a:moveTo>
                  <a:cubicBezTo>
                    <a:pt x="1306" y="233"/>
                    <a:pt x="1349" y="245"/>
                    <a:pt x="1403" y="274"/>
                  </a:cubicBezTo>
                  <a:cubicBezTo>
                    <a:pt x="1646" y="396"/>
                    <a:pt x="1646" y="1004"/>
                    <a:pt x="1646" y="1247"/>
                  </a:cubicBezTo>
                  <a:cubicBezTo>
                    <a:pt x="1661" y="1395"/>
                    <a:pt x="1662" y="1536"/>
                    <a:pt x="1658" y="1676"/>
                  </a:cubicBezTo>
                  <a:lnTo>
                    <a:pt x="1658" y="1676"/>
                  </a:lnTo>
                  <a:cubicBezTo>
                    <a:pt x="1571" y="1533"/>
                    <a:pt x="1483" y="1390"/>
                    <a:pt x="1403" y="1247"/>
                  </a:cubicBezTo>
                  <a:cubicBezTo>
                    <a:pt x="1376" y="1165"/>
                    <a:pt x="984" y="233"/>
                    <a:pt x="1272" y="233"/>
                  </a:cubicBezTo>
                  <a:close/>
                  <a:moveTo>
                    <a:pt x="664" y="1084"/>
                  </a:moveTo>
                  <a:cubicBezTo>
                    <a:pt x="686" y="1084"/>
                    <a:pt x="709" y="1088"/>
                    <a:pt x="735" y="1095"/>
                  </a:cubicBezTo>
                  <a:cubicBezTo>
                    <a:pt x="887" y="1156"/>
                    <a:pt x="1039" y="1308"/>
                    <a:pt x="1130" y="1399"/>
                  </a:cubicBezTo>
                  <a:cubicBezTo>
                    <a:pt x="1262" y="1550"/>
                    <a:pt x="1382" y="1713"/>
                    <a:pt x="1491" y="1880"/>
                  </a:cubicBezTo>
                  <a:lnTo>
                    <a:pt x="1491" y="1880"/>
                  </a:lnTo>
                  <a:cubicBezTo>
                    <a:pt x="1517" y="1924"/>
                    <a:pt x="1541" y="1965"/>
                    <a:pt x="1563" y="2002"/>
                  </a:cubicBezTo>
                  <a:lnTo>
                    <a:pt x="1563" y="2002"/>
                  </a:lnTo>
                  <a:cubicBezTo>
                    <a:pt x="1188" y="1894"/>
                    <a:pt x="777" y="1755"/>
                    <a:pt x="552" y="1429"/>
                  </a:cubicBezTo>
                  <a:cubicBezTo>
                    <a:pt x="445" y="1269"/>
                    <a:pt x="503" y="1084"/>
                    <a:pt x="664" y="1084"/>
                  </a:cubicBezTo>
                  <a:close/>
                  <a:moveTo>
                    <a:pt x="1303" y="0"/>
                  </a:moveTo>
                  <a:cubicBezTo>
                    <a:pt x="1296" y="0"/>
                    <a:pt x="1289" y="1"/>
                    <a:pt x="1282" y="1"/>
                  </a:cubicBezTo>
                  <a:cubicBezTo>
                    <a:pt x="780" y="16"/>
                    <a:pt x="852" y="517"/>
                    <a:pt x="1065" y="1039"/>
                  </a:cubicBezTo>
                  <a:lnTo>
                    <a:pt x="1065" y="1039"/>
                  </a:lnTo>
                  <a:cubicBezTo>
                    <a:pt x="1017" y="1004"/>
                    <a:pt x="968" y="972"/>
                    <a:pt x="917" y="943"/>
                  </a:cubicBezTo>
                  <a:cubicBezTo>
                    <a:pt x="834" y="887"/>
                    <a:pt x="712" y="851"/>
                    <a:pt x="596" y="851"/>
                  </a:cubicBezTo>
                  <a:cubicBezTo>
                    <a:pt x="458" y="851"/>
                    <a:pt x="328" y="902"/>
                    <a:pt x="279" y="1034"/>
                  </a:cubicBezTo>
                  <a:cubicBezTo>
                    <a:pt x="0" y="1758"/>
                    <a:pt x="1074" y="2100"/>
                    <a:pt x="1653" y="2175"/>
                  </a:cubicBezTo>
                  <a:lnTo>
                    <a:pt x="1653" y="2175"/>
                  </a:lnTo>
                  <a:cubicBezTo>
                    <a:pt x="1672" y="2235"/>
                    <a:pt x="1728" y="2265"/>
                    <a:pt x="1783" y="2265"/>
                  </a:cubicBezTo>
                  <a:cubicBezTo>
                    <a:pt x="1852" y="2265"/>
                    <a:pt x="1920" y="2220"/>
                    <a:pt x="1920" y="2128"/>
                  </a:cubicBezTo>
                  <a:cubicBezTo>
                    <a:pt x="1950" y="1647"/>
                    <a:pt x="2070" y="0"/>
                    <a:pt x="1303" y="0"/>
                  </a:cubicBezTo>
                  <a:close/>
                </a:path>
              </a:pathLst>
            </a:custGeom>
            <a:solidFill>
              <a:srgbClr val="F1679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 name="Google Shape;599;p54">
              <a:extLst>
                <a:ext uri="{FF2B5EF4-FFF2-40B4-BE49-F238E27FC236}">
                  <a16:creationId xmlns:a16="http://schemas.microsoft.com/office/drawing/2014/main" xmlns="" id="{30940C40-28A1-2F9A-585E-9849F99D1DF2}"/>
                </a:ext>
              </a:extLst>
            </p:cNvPr>
            <p:cNvSpPr/>
            <p:nvPr/>
          </p:nvSpPr>
          <p:spPr>
            <a:xfrm>
              <a:off x="36273750" y="13928200"/>
              <a:ext cx="315375" cy="280675"/>
            </a:xfrm>
            <a:custGeom>
              <a:avLst/>
              <a:gdLst/>
              <a:ahLst/>
              <a:cxnLst/>
              <a:rect l="l" t="t" r="r" b="b"/>
              <a:pathLst>
                <a:path w="12615" h="11227" extrusionOk="0">
                  <a:moveTo>
                    <a:pt x="6357" y="0"/>
                  </a:moveTo>
                  <a:cubicBezTo>
                    <a:pt x="4426" y="0"/>
                    <a:pt x="241" y="3110"/>
                    <a:pt x="91" y="4807"/>
                  </a:cubicBezTo>
                  <a:cubicBezTo>
                    <a:pt x="0" y="6327"/>
                    <a:pt x="1277" y="8485"/>
                    <a:pt x="2948" y="10643"/>
                  </a:cubicBezTo>
                  <a:cubicBezTo>
                    <a:pt x="4750" y="11045"/>
                    <a:pt x="6622" y="11226"/>
                    <a:pt x="8495" y="11226"/>
                  </a:cubicBezTo>
                  <a:cubicBezTo>
                    <a:pt x="9877" y="11226"/>
                    <a:pt x="11259" y="11128"/>
                    <a:pt x="12614" y="10947"/>
                  </a:cubicBezTo>
                  <a:cubicBezTo>
                    <a:pt x="10943" y="8090"/>
                    <a:pt x="8754" y="4108"/>
                    <a:pt x="7234" y="491"/>
                  </a:cubicBezTo>
                  <a:cubicBezTo>
                    <a:pt x="7093" y="148"/>
                    <a:pt x="6779" y="0"/>
                    <a:pt x="6357" y="0"/>
                  </a:cubicBezTo>
                  <a:close/>
                </a:path>
              </a:pathLst>
            </a:custGeom>
            <a:solidFill>
              <a:srgbClr val="ED999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 name="Google Shape;600;p54">
              <a:extLst>
                <a:ext uri="{FF2B5EF4-FFF2-40B4-BE49-F238E27FC236}">
                  <a16:creationId xmlns:a16="http://schemas.microsoft.com/office/drawing/2014/main" xmlns="" id="{0418466A-31DE-9FB6-36C3-952A3C24DA47}"/>
                </a:ext>
              </a:extLst>
            </p:cNvPr>
            <p:cNvSpPr/>
            <p:nvPr/>
          </p:nvSpPr>
          <p:spPr>
            <a:xfrm>
              <a:off x="36347450" y="14194275"/>
              <a:ext cx="304750" cy="189225"/>
            </a:xfrm>
            <a:custGeom>
              <a:avLst/>
              <a:gdLst/>
              <a:ahLst/>
              <a:cxnLst/>
              <a:rect l="l" t="t" r="r" b="b"/>
              <a:pathLst>
                <a:path w="12190" h="7569" extrusionOk="0">
                  <a:moveTo>
                    <a:pt x="0" y="0"/>
                  </a:moveTo>
                  <a:lnTo>
                    <a:pt x="0" y="0"/>
                  </a:lnTo>
                  <a:cubicBezTo>
                    <a:pt x="2949" y="3800"/>
                    <a:pt x="7143" y="7569"/>
                    <a:pt x="7143" y="7569"/>
                  </a:cubicBezTo>
                  <a:cubicBezTo>
                    <a:pt x="11064" y="6505"/>
                    <a:pt x="12189" y="4438"/>
                    <a:pt x="12189" y="4438"/>
                  </a:cubicBezTo>
                  <a:cubicBezTo>
                    <a:pt x="12189" y="4438"/>
                    <a:pt x="11125" y="2766"/>
                    <a:pt x="9666" y="304"/>
                  </a:cubicBezTo>
                  <a:cubicBezTo>
                    <a:pt x="8311" y="485"/>
                    <a:pt x="6929" y="583"/>
                    <a:pt x="5547" y="583"/>
                  </a:cubicBezTo>
                  <a:cubicBezTo>
                    <a:pt x="3674" y="583"/>
                    <a:pt x="1802" y="402"/>
                    <a:pt x="0" y="0"/>
                  </a:cubicBezTo>
                  <a:close/>
                </a:path>
              </a:pathLst>
            </a:custGeom>
            <a:solidFill>
              <a:srgbClr val="F9C1B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 name="Google Shape;601;p54">
              <a:extLst>
                <a:ext uri="{FF2B5EF4-FFF2-40B4-BE49-F238E27FC236}">
                  <a16:creationId xmlns:a16="http://schemas.microsoft.com/office/drawing/2014/main" xmlns="" id="{2A06F20B-6E56-C62C-1AA9-12411844776D}"/>
                </a:ext>
              </a:extLst>
            </p:cNvPr>
            <p:cNvSpPr/>
            <p:nvPr/>
          </p:nvSpPr>
          <p:spPr>
            <a:xfrm>
              <a:off x="36459925" y="14357525"/>
              <a:ext cx="231775" cy="136275"/>
            </a:xfrm>
            <a:custGeom>
              <a:avLst/>
              <a:gdLst/>
              <a:ahLst/>
              <a:cxnLst/>
              <a:rect l="l" t="t" r="r" b="b"/>
              <a:pathLst>
                <a:path w="9271" h="5451" extrusionOk="0">
                  <a:moveTo>
                    <a:pt x="8852" y="1"/>
                  </a:moveTo>
                  <a:cubicBezTo>
                    <a:pt x="7919" y="1"/>
                    <a:pt x="0" y="4929"/>
                    <a:pt x="0" y="4929"/>
                  </a:cubicBezTo>
                  <a:cubicBezTo>
                    <a:pt x="0" y="4929"/>
                    <a:pt x="221" y="5451"/>
                    <a:pt x="988" y="5451"/>
                  </a:cubicBezTo>
                  <a:cubicBezTo>
                    <a:pt x="1165" y="5451"/>
                    <a:pt x="1372" y="5423"/>
                    <a:pt x="1611" y="5355"/>
                  </a:cubicBezTo>
                  <a:cubicBezTo>
                    <a:pt x="2918" y="4990"/>
                    <a:pt x="5198" y="4048"/>
                    <a:pt x="6869" y="2802"/>
                  </a:cubicBezTo>
                  <a:cubicBezTo>
                    <a:pt x="8541" y="1586"/>
                    <a:pt x="9271" y="917"/>
                    <a:pt x="9271" y="917"/>
                  </a:cubicBezTo>
                  <a:cubicBezTo>
                    <a:pt x="9271" y="917"/>
                    <a:pt x="9180" y="552"/>
                    <a:pt x="8936" y="36"/>
                  </a:cubicBezTo>
                  <a:cubicBezTo>
                    <a:pt x="8925" y="12"/>
                    <a:pt x="8897" y="1"/>
                    <a:pt x="8852" y="1"/>
                  </a:cubicBezTo>
                  <a:close/>
                </a:path>
              </a:pathLst>
            </a:custGeom>
            <a:solidFill>
              <a:srgbClr val="F1679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 name="Google Shape;602;p54">
              <a:extLst>
                <a:ext uri="{FF2B5EF4-FFF2-40B4-BE49-F238E27FC236}">
                  <a16:creationId xmlns:a16="http://schemas.microsoft.com/office/drawing/2014/main" xmlns="" id="{284E763E-A509-DF27-AB78-4BF4361832C3}"/>
                </a:ext>
              </a:extLst>
            </p:cNvPr>
            <p:cNvSpPr/>
            <p:nvPr/>
          </p:nvSpPr>
          <p:spPr>
            <a:xfrm>
              <a:off x="36455350" y="14418425"/>
              <a:ext cx="99575" cy="69075"/>
            </a:xfrm>
            <a:custGeom>
              <a:avLst/>
              <a:gdLst/>
              <a:ahLst/>
              <a:cxnLst/>
              <a:rect l="l" t="t" r="r" b="b"/>
              <a:pathLst>
                <a:path w="3983" h="2763" extrusionOk="0">
                  <a:moveTo>
                    <a:pt x="1429" y="1"/>
                  </a:moveTo>
                  <a:cubicBezTo>
                    <a:pt x="700" y="821"/>
                    <a:pt x="1" y="1855"/>
                    <a:pt x="183" y="2493"/>
                  </a:cubicBezTo>
                  <a:cubicBezTo>
                    <a:pt x="239" y="2679"/>
                    <a:pt x="433" y="2762"/>
                    <a:pt x="731" y="2762"/>
                  </a:cubicBezTo>
                  <a:cubicBezTo>
                    <a:pt x="1410" y="2762"/>
                    <a:pt x="2630" y="2328"/>
                    <a:pt x="3982" y="1673"/>
                  </a:cubicBezTo>
                  <a:cubicBezTo>
                    <a:pt x="3283" y="943"/>
                    <a:pt x="2432" y="396"/>
                    <a:pt x="1429" y="1"/>
                  </a:cubicBezTo>
                  <a:close/>
                </a:path>
              </a:pathLst>
            </a:custGeom>
            <a:solidFill>
              <a:srgbClr val="F1679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 name="Google Shape;603;p54">
              <a:extLst>
                <a:ext uri="{FF2B5EF4-FFF2-40B4-BE49-F238E27FC236}">
                  <a16:creationId xmlns:a16="http://schemas.microsoft.com/office/drawing/2014/main" xmlns="" id="{244CA0DA-4FB6-9FAF-0E93-B4C63576E393}"/>
                </a:ext>
              </a:extLst>
            </p:cNvPr>
            <p:cNvSpPr/>
            <p:nvPr/>
          </p:nvSpPr>
          <p:spPr>
            <a:xfrm>
              <a:off x="36491075" y="14305200"/>
              <a:ext cx="197575" cy="155050"/>
            </a:xfrm>
            <a:custGeom>
              <a:avLst/>
              <a:gdLst/>
              <a:ahLst/>
              <a:cxnLst/>
              <a:rect l="l" t="t" r="r" b="b"/>
              <a:pathLst>
                <a:path w="7903" h="6202" extrusionOk="0">
                  <a:moveTo>
                    <a:pt x="6444" y="1"/>
                  </a:moveTo>
                  <a:cubicBezTo>
                    <a:pt x="6444" y="1"/>
                    <a:pt x="4712" y="2341"/>
                    <a:pt x="1398" y="3132"/>
                  </a:cubicBezTo>
                  <a:cubicBezTo>
                    <a:pt x="1398" y="3132"/>
                    <a:pt x="699" y="3740"/>
                    <a:pt x="0" y="4530"/>
                  </a:cubicBezTo>
                  <a:cubicBezTo>
                    <a:pt x="1003" y="4925"/>
                    <a:pt x="1854" y="5502"/>
                    <a:pt x="2553" y="6202"/>
                  </a:cubicBezTo>
                  <a:cubicBezTo>
                    <a:pt x="4529" y="5259"/>
                    <a:pt x="6748" y="3831"/>
                    <a:pt x="7873" y="2645"/>
                  </a:cubicBezTo>
                  <a:cubicBezTo>
                    <a:pt x="7903" y="2645"/>
                    <a:pt x="7326" y="943"/>
                    <a:pt x="6444" y="1"/>
                  </a:cubicBezTo>
                  <a:close/>
                </a:path>
              </a:pathLst>
            </a:custGeom>
            <a:solidFill>
              <a:srgbClr val="F27FB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 name="Google Shape;604;p54">
              <a:extLst>
                <a:ext uri="{FF2B5EF4-FFF2-40B4-BE49-F238E27FC236}">
                  <a16:creationId xmlns:a16="http://schemas.microsoft.com/office/drawing/2014/main" xmlns="" id="{88258D85-8FC1-C8A8-7AEE-FED21A77B132}"/>
                </a:ext>
              </a:extLst>
            </p:cNvPr>
            <p:cNvSpPr/>
            <p:nvPr/>
          </p:nvSpPr>
          <p:spPr>
            <a:xfrm>
              <a:off x="36474800" y="14355275"/>
              <a:ext cx="51525" cy="50275"/>
            </a:xfrm>
            <a:custGeom>
              <a:avLst/>
              <a:gdLst/>
              <a:ahLst/>
              <a:cxnLst/>
              <a:rect l="l" t="t" r="r" b="b"/>
              <a:pathLst>
                <a:path w="2061" h="2011" extrusionOk="0">
                  <a:moveTo>
                    <a:pt x="651" y="247"/>
                  </a:moveTo>
                  <a:cubicBezTo>
                    <a:pt x="955" y="247"/>
                    <a:pt x="1229" y="794"/>
                    <a:pt x="1350" y="977"/>
                  </a:cubicBezTo>
                  <a:cubicBezTo>
                    <a:pt x="1423" y="1108"/>
                    <a:pt x="1490" y="1233"/>
                    <a:pt x="1555" y="1357"/>
                  </a:cubicBezTo>
                  <a:lnTo>
                    <a:pt x="1555" y="1357"/>
                  </a:lnTo>
                  <a:cubicBezTo>
                    <a:pt x="1416" y="1276"/>
                    <a:pt x="1277" y="1191"/>
                    <a:pt x="1138" y="1098"/>
                  </a:cubicBezTo>
                  <a:cubicBezTo>
                    <a:pt x="1046" y="1037"/>
                    <a:pt x="104" y="247"/>
                    <a:pt x="651" y="247"/>
                  </a:cubicBezTo>
                  <a:close/>
                  <a:moveTo>
                    <a:pt x="600" y="1291"/>
                  </a:moveTo>
                  <a:cubicBezTo>
                    <a:pt x="718" y="1291"/>
                    <a:pt x="863" y="1349"/>
                    <a:pt x="955" y="1372"/>
                  </a:cubicBezTo>
                  <a:cubicBezTo>
                    <a:pt x="1162" y="1434"/>
                    <a:pt x="1369" y="1538"/>
                    <a:pt x="1566" y="1646"/>
                  </a:cubicBezTo>
                  <a:lnTo>
                    <a:pt x="1566" y="1646"/>
                  </a:lnTo>
                  <a:cubicBezTo>
                    <a:pt x="1587" y="1659"/>
                    <a:pt x="1608" y="1670"/>
                    <a:pt x="1627" y="1681"/>
                  </a:cubicBezTo>
                  <a:lnTo>
                    <a:pt x="1627" y="1681"/>
                  </a:lnTo>
                  <a:cubicBezTo>
                    <a:pt x="1416" y="1736"/>
                    <a:pt x="1189" y="1782"/>
                    <a:pt x="969" y="1782"/>
                  </a:cubicBezTo>
                  <a:cubicBezTo>
                    <a:pt x="794" y="1782"/>
                    <a:pt x="623" y="1753"/>
                    <a:pt x="469" y="1676"/>
                  </a:cubicBezTo>
                  <a:cubicBezTo>
                    <a:pt x="286" y="1585"/>
                    <a:pt x="256" y="1341"/>
                    <a:pt x="499" y="1311"/>
                  </a:cubicBezTo>
                  <a:cubicBezTo>
                    <a:pt x="529" y="1296"/>
                    <a:pt x="563" y="1291"/>
                    <a:pt x="600" y="1291"/>
                  </a:cubicBezTo>
                  <a:close/>
                  <a:moveTo>
                    <a:pt x="662" y="1"/>
                  </a:moveTo>
                  <a:cubicBezTo>
                    <a:pt x="588" y="1"/>
                    <a:pt x="513" y="21"/>
                    <a:pt x="438" y="65"/>
                  </a:cubicBezTo>
                  <a:cubicBezTo>
                    <a:pt x="0" y="331"/>
                    <a:pt x="295" y="734"/>
                    <a:pt x="730" y="1087"/>
                  </a:cubicBezTo>
                  <a:lnTo>
                    <a:pt x="730" y="1087"/>
                  </a:lnTo>
                  <a:cubicBezTo>
                    <a:pt x="673" y="1078"/>
                    <a:pt x="617" y="1071"/>
                    <a:pt x="560" y="1068"/>
                  </a:cubicBezTo>
                  <a:cubicBezTo>
                    <a:pt x="347" y="1068"/>
                    <a:pt x="13" y="1220"/>
                    <a:pt x="43" y="1463"/>
                  </a:cubicBezTo>
                  <a:cubicBezTo>
                    <a:pt x="102" y="1877"/>
                    <a:pt x="435" y="2010"/>
                    <a:pt x="817" y="2010"/>
                  </a:cubicBezTo>
                  <a:cubicBezTo>
                    <a:pt x="1155" y="2010"/>
                    <a:pt x="1533" y="1905"/>
                    <a:pt x="1793" y="1798"/>
                  </a:cubicBezTo>
                  <a:lnTo>
                    <a:pt x="1793" y="1798"/>
                  </a:lnTo>
                  <a:cubicBezTo>
                    <a:pt x="1814" y="1824"/>
                    <a:pt x="1843" y="1836"/>
                    <a:pt x="1873" y="1836"/>
                  </a:cubicBezTo>
                  <a:cubicBezTo>
                    <a:pt x="1960" y="1836"/>
                    <a:pt x="2061" y="1740"/>
                    <a:pt x="2019" y="1615"/>
                  </a:cubicBezTo>
                  <a:cubicBezTo>
                    <a:pt x="1830" y="1264"/>
                    <a:pt x="1257" y="1"/>
                    <a:pt x="662" y="1"/>
                  </a:cubicBezTo>
                  <a:close/>
                </a:path>
              </a:pathLst>
            </a:custGeom>
            <a:solidFill>
              <a:srgbClr val="F1679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 name="Google Shape;605;p54">
              <a:extLst>
                <a:ext uri="{FF2B5EF4-FFF2-40B4-BE49-F238E27FC236}">
                  <a16:creationId xmlns:a16="http://schemas.microsoft.com/office/drawing/2014/main" xmlns="" id="{3924307C-DC12-843A-303E-3C22C3E87766}"/>
                </a:ext>
              </a:extLst>
            </p:cNvPr>
            <p:cNvSpPr/>
            <p:nvPr/>
          </p:nvSpPr>
          <p:spPr>
            <a:xfrm>
              <a:off x="36457625" y="12735950"/>
              <a:ext cx="205950" cy="377525"/>
            </a:xfrm>
            <a:custGeom>
              <a:avLst/>
              <a:gdLst/>
              <a:ahLst/>
              <a:cxnLst/>
              <a:rect l="l" t="t" r="r" b="b"/>
              <a:pathLst>
                <a:path w="8238" h="15101" extrusionOk="0">
                  <a:moveTo>
                    <a:pt x="5792" y="0"/>
                  </a:moveTo>
                  <a:cubicBezTo>
                    <a:pt x="5059" y="0"/>
                    <a:pt x="4621" y="2892"/>
                    <a:pt x="4621" y="2892"/>
                  </a:cubicBezTo>
                  <a:cubicBezTo>
                    <a:pt x="4621" y="2892"/>
                    <a:pt x="4986" y="65"/>
                    <a:pt x="4226" y="34"/>
                  </a:cubicBezTo>
                  <a:cubicBezTo>
                    <a:pt x="4223" y="34"/>
                    <a:pt x="4219" y="34"/>
                    <a:pt x="4216" y="34"/>
                  </a:cubicBezTo>
                  <a:cubicBezTo>
                    <a:pt x="3496" y="34"/>
                    <a:pt x="3405" y="3317"/>
                    <a:pt x="3405" y="3317"/>
                  </a:cubicBezTo>
                  <a:cubicBezTo>
                    <a:pt x="3405" y="3317"/>
                    <a:pt x="3259" y="2318"/>
                    <a:pt x="2761" y="2318"/>
                  </a:cubicBezTo>
                  <a:cubicBezTo>
                    <a:pt x="2657" y="2318"/>
                    <a:pt x="2538" y="2361"/>
                    <a:pt x="2402" y="2466"/>
                  </a:cubicBezTo>
                  <a:cubicBezTo>
                    <a:pt x="1612" y="3074"/>
                    <a:pt x="3284" y="5749"/>
                    <a:pt x="3284" y="5749"/>
                  </a:cubicBezTo>
                  <a:cubicBezTo>
                    <a:pt x="3284" y="5749"/>
                    <a:pt x="3284" y="6205"/>
                    <a:pt x="2615" y="8819"/>
                  </a:cubicBezTo>
                  <a:cubicBezTo>
                    <a:pt x="2068" y="10946"/>
                    <a:pt x="1004" y="13165"/>
                    <a:pt x="1" y="14898"/>
                  </a:cubicBezTo>
                  <a:cubicBezTo>
                    <a:pt x="588" y="15036"/>
                    <a:pt x="1166" y="15101"/>
                    <a:pt x="1733" y="15101"/>
                  </a:cubicBezTo>
                  <a:cubicBezTo>
                    <a:pt x="3163" y="15101"/>
                    <a:pt x="4531" y="14691"/>
                    <a:pt x="5837" y="14016"/>
                  </a:cubicBezTo>
                  <a:cubicBezTo>
                    <a:pt x="6202" y="12953"/>
                    <a:pt x="6536" y="11889"/>
                    <a:pt x="6779" y="10825"/>
                  </a:cubicBezTo>
                  <a:cubicBezTo>
                    <a:pt x="8238" y="4776"/>
                    <a:pt x="7813" y="490"/>
                    <a:pt x="7174" y="430"/>
                  </a:cubicBezTo>
                  <a:cubicBezTo>
                    <a:pt x="7170" y="429"/>
                    <a:pt x="7167" y="429"/>
                    <a:pt x="7163" y="429"/>
                  </a:cubicBezTo>
                  <a:cubicBezTo>
                    <a:pt x="6562" y="429"/>
                    <a:pt x="6201" y="2833"/>
                    <a:pt x="6141" y="3196"/>
                  </a:cubicBezTo>
                  <a:cubicBezTo>
                    <a:pt x="6202" y="2800"/>
                    <a:pt x="6536" y="126"/>
                    <a:pt x="5837" y="4"/>
                  </a:cubicBezTo>
                  <a:cubicBezTo>
                    <a:pt x="5822" y="2"/>
                    <a:pt x="5807" y="0"/>
                    <a:pt x="5792" y="0"/>
                  </a:cubicBezTo>
                  <a:close/>
                </a:path>
              </a:pathLst>
            </a:custGeom>
            <a:solidFill>
              <a:srgbClr val="F9C1B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 name="Google Shape;606;p54">
              <a:extLst>
                <a:ext uri="{FF2B5EF4-FFF2-40B4-BE49-F238E27FC236}">
                  <a16:creationId xmlns:a16="http://schemas.microsoft.com/office/drawing/2014/main" xmlns="" id="{7B9CD635-2B34-CCC4-59CE-B086384F21E0}"/>
                </a:ext>
              </a:extLst>
            </p:cNvPr>
            <p:cNvSpPr/>
            <p:nvPr/>
          </p:nvSpPr>
          <p:spPr>
            <a:xfrm>
              <a:off x="36404450" y="13086350"/>
              <a:ext cx="199100" cy="307775"/>
            </a:xfrm>
            <a:custGeom>
              <a:avLst/>
              <a:gdLst/>
              <a:ahLst/>
              <a:cxnLst/>
              <a:rect l="l" t="t" r="r" b="b"/>
              <a:pathLst>
                <a:path w="7964" h="12311" extrusionOk="0">
                  <a:moveTo>
                    <a:pt x="7964" y="0"/>
                  </a:moveTo>
                  <a:lnTo>
                    <a:pt x="7964" y="0"/>
                  </a:lnTo>
                  <a:cubicBezTo>
                    <a:pt x="6658" y="675"/>
                    <a:pt x="5290" y="1085"/>
                    <a:pt x="3860" y="1085"/>
                  </a:cubicBezTo>
                  <a:cubicBezTo>
                    <a:pt x="3293" y="1085"/>
                    <a:pt x="2715" y="1020"/>
                    <a:pt x="2128" y="882"/>
                  </a:cubicBezTo>
                  <a:cubicBezTo>
                    <a:pt x="1034" y="2888"/>
                    <a:pt x="0" y="4317"/>
                    <a:pt x="0" y="4317"/>
                  </a:cubicBezTo>
                  <a:lnTo>
                    <a:pt x="1064" y="12311"/>
                  </a:lnTo>
                  <a:cubicBezTo>
                    <a:pt x="2888" y="10669"/>
                    <a:pt x="5380" y="6505"/>
                    <a:pt x="7204" y="2067"/>
                  </a:cubicBezTo>
                  <a:cubicBezTo>
                    <a:pt x="7477" y="1368"/>
                    <a:pt x="7721" y="699"/>
                    <a:pt x="7964" y="0"/>
                  </a:cubicBezTo>
                  <a:close/>
                </a:path>
              </a:pathLst>
            </a:custGeom>
            <a:solidFill>
              <a:srgbClr val="ED999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 name="Google Shape;607;p54">
              <a:extLst>
                <a:ext uri="{FF2B5EF4-FFF2-40B4-BE49-F238E27FC236}">
                  <a16:creationId xmlns:a16="http://schemas.microsoft.com/office/drawing/2014/main" xmlns="" id="{7B9282AD-6F10-AE7C-A7B3-EB3BF8B7881F}"/>
                </a:ext>
              </a:extLst>
            </p:cNvPr>
            <p:cNvSpPr/>
            <p:nvPr/>
          </p:nvSpPr>
          <p:spPr>
            <a:xfrm>
              <a:off x="35836800" y="13675250"/>
              <a:ext cx="717350" cy="455825"/>
            </a:xfrm>
            <a:custGeom>
              <a:avLst/>
              <a:gdLst/>
              <a:ahLst/>
              <a:cxnLst/>
              <a:rect l="l" t="t" r="r" b="b"/>
              <a:pathLst>
                <a:path w="28694" h="18233" extrusionOk="0">
                  <a:moveTo>
                    <a:pt x="4985" y="1"/>
                  </a:moveTo>
                  <a:lnTo>
                    <a:pt x="5107" y="1004"/>
                  </a:lnTo>
                  <a:lnTo>
                    <a:pt x="5016" y="1004"/>
                  </a:lnTo>
                  <a:lnTo>
                    <a:pt x="1" y="15047"/>
                  </a:lnTo>
                  <a:cubicBezTo>
                    <a:pt x="1" y="15047"/>
                    <a:pt x="1733" y="17266"/>
                    <a:pt x="5502" y="17326"/>
                  </a:cubicBezTo>
                  <a:cubicBezTo>
                    <a:pt x="6088" y="17341"/>
                    <a:pt x="6631" y="17344"/>
                    <a:pt x="7143" y="17344"/>
                  </a:cubicBezTo>
                  <a:cubicBezTo>
                    <a:pt x="7766" y="17344"/>
                    <a:pt x="8344" y="17339"/>
                    <a:pt x="8901" y="17339"/>
                  </a:cubicBezTo>
                  <a:cubicBezTo>
                    <a:pt x="10831" y="17339"/>
                    <a:pt x="12503" y="17408"/>
                    <a:pt x="14894" y="18026"/>
                  </a:cubicBezTo>
                  <a:cubicBezTo>
                    <a:pt x="15464" y="18168"/>
                    <a:pt x="16107" y="18233"/>
                    <a:pt x="16793" y="18233"/>
                  </a:cubicBezTo>
                  <a:cubicBezTo>
                    <a:pt x="20497" y="18233"/>
                    <a:pt x="25463" y="16349"/>
                    <a:pt x="27053" y="14682"/>
                  </a:cubicBezTo>
                  <a:cubicBezTo>
                    <a:pt x="27691" y="14044"/>
                    <a:pt x="28238" y="13375"/>
                    <a:pt x="28694" y="12767"/>
                  </a:cubicBezTo>
                  <a:cubicBezTo>
                    <a:pt x="19758" y="11642"/>
                    <a:pt x="11338" y="6810"/>
                    <a:pt x="4985" y="1"/>
                  </a:cubicBezTo>
                  <a:close/>
                </a:path>
              </a:pathLst>
            </a:custGeom>
            <a:solidFill>
              <a:srgbClr val="1C1B1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 name="Google Shape;608;p54">
              <a:extLst>
                <a:ext uri="{FF2B5EF4-FFF2-40B4-BE49-F238E27FC236}">
                  <a16:creationId xmlns:a16="http://schemas.microsoft.com/office/drawing/2014/main" xmlns="" id="{5F54D69E-DE4A-11EE-C131-85D85772AECF}"/>
                </a:ext>
              </a:extLst>
            </p:cNvPr>
            <p:cNvSpPr/>
            <p:nvPr/>
          </p:nvSpPr>
          <p:spPr>
            <a:xfrm>
              <a:off x="35890750" y="13159300"/>
              <a:ext cx="612500" cy="496975"/>
            </a:xfrm>
            <a:custGeom>
              <a:avLst/>
              <a:gdLst/>
              <a:ahLst/>
              <a:cxnLst/>
              <a:rect l="l" t="t" r="r" b="b"/>
              <a:pathLst>
                <a:path w="24500" h="19879" extrusionOk="0">
                  <a:moveTo>
                    <a:pt x="20548" y="0"/>
                  </a:moveTo>
                  <a:cubicBezTo>
                    <a:pt x="20548" y="0"/>
                    <a:pt x="19454" y="1885"/>
                    <a:pt x="15806" y="3921"/>
                  </a:cubicBezTo>
                  <a:cubicBezTo>
                    <a:pt x="15778" y="3940"/>
                    <a:pt x="15747" y="3947"/>
                    <a:pt x="15715" y="3947"/>
                  </a:cubicBezTo>
                  <a:cubicBezTo>
                    <a:pt x="15643" y="3947"/>
                    <a:pt x="15565" y="3912"/>
                    <a:pt x="15502" y="3891"/>
                  </a:cubicBezTo>
                  <a:cubicBezTo>
                    <a:pt x="14092" y="3684"/>
                    <a:pt x="12856" y="3603"/>
                    <a:pt x="11784" y="3603"/>
                  </a:cubicBezTo>
                  <a:cubicBezTo>
                    <a:pt x="7983" y="3603"/>
                    <a:pt x="6262" y="4620"/>
                    <a:pt x="6262" y="4620"/>
                  </a:cubicBezTo>
                  <a:cubicBezTo>
                    <a:pt x="6262" y="4620"/>
                    <a:pt x="2128" y="5137"/>
                    <a:pt x="274" y="8177"/>
                  </a:cubicBezTo>
                  <a:cubicBezTo>
                    <a:pt x="153" y="8329"/>
                    <a:pt x="92" y="8511"/>
                    <a:pt x="1" y="8663"/>
                  </a:cubicBezTo>
                  <a:cubicBezTo>
                    <a:pt x="5502" y="14499"/>
                    <a:pt x="12980" y="17599"/>
                    <a:pt x="20579" y="19879"/>
                  </a:cubicBezTo>
                  <a:lnTo>
                    <a:pt x="20639" y="19879"/>
                  </a:lnTo>
                  <a:lnTo>
                    <a:pt x="20214" y="19210"/>
                  </a:lnTo>
                  <a:lnTo>
                    <a:pt x="20031" y="12007"/>
                  </a:lnTo>
                  <a:cubicBezTo>
                    <a:pt x="20031" y="12007"/>
                    <a:pt x="22919" y="10274"/>
                    <a:pt x="24013" y="7599"/>
                  </a:cubicBezTo>
                  <a:cubicBezTo>
                    <a:pt x="24500" y="6414"/>
                    <a:pt x="21186" y="517"/>
                    <a:pt x="20548"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 name="Google Shape;609;p54">
              <a:extLst>
                <a:ext uri="{FF2B5EF4-FFF2-40B4-BE49-F238E27FC236}">
                  <a16:creationId xmlns:a16="http://schemas.microsoft.com/office/drawing/2014/main" xmlns="" id="{D597E9D0-E94D-8BEB-AD6D-4FAC6B1975CB}"/>
                </a:ext>
              </a:extLst>
            </p:cNvPr>
            <p:cNvSpPr/>
            <p:nvPr/>
          </p:nvSpPr>
          <p:spPr>
            <a:xfrm>
              <a:off x="35850475" y="13375875"/>
              <a:ext cx="554750" cy="328225"/>
            </a:xfrm>
            <a:custGeom>
              <a:avLst/>
              <a:gdLst/>
              <a:ahLst/>
              <a:cxnLst/>
              <a:rect l="l" t="t" r="r" b="b"/>
              <a:pathLst>
                <a:path w="22190" h="13129" extrusionOk="0">
                  <a:moveTo>
                    <a:pt x="1612" y="0"/>
                  </a:moveTo>
                  <a:cubicBezTo>
                    <a:pt x="1" y="2827"/>
                    <a:pt x="61" y="5015"/>
                    <a:pt x="61" y="5015"/>
                  </a:cubicBezTo>
                  <a:cubicBezTo>
                    <a:pt x="61" y="5015"/>
                    <a:pt x="1247" y="5927"/>
                    <a:pt x="3679" y="6110"/>
                  </a:cubicBezTo>
                  <a:cubicBezTo>
                    <a:pt x="3770" y="6110"/>
                    <a:pt x="3861" y="6140"/>
                    <a:pt x="3983" y="6140"/>
                  </a:cubicBezTo>
                  <a:lnTo>
                    <a:pt x="3952" y="7751"/>
                  </a:lnTo>
                  <a:lnTo>
                    <a:pt x="4438" y="11976"/>
                  </a:lnTo>
                  <a:cubicBezTo>
                    <a:pt x="4803" y="12371"/>
                    <a:pt x="5168" y="12736"/>
                    <a:pt x="5533" y="13101"/>
                  </a:cubicBezTo>
                  <a:cubicBezTo>
                    <a:pt x="6339" y="13118"/>
                    <a:pt x="7152" y="13129"/>
                    <a:pt x="7968" y="13129"/>
                  </a:cubicBezTo>
                  <a:cubicBezTo>
                    <a:pt x="12840" y="13129"/>
                    <a:pt x="17816" y="12752"/>
                    <a:pt x="22190" y="11216"/>
                  </a:cubicBezTo>
                  <a:cubicBezTo>
                    <a:pt x="14591" y="8936"/>
                    <a:pt x="7113" y="5836"/>
                    <a:pt x="1612" y="0"/>
                  </a:cubicBezTo>
                  <a:close/>
                </a:path>
              </a:pathLst>
            </a:custGeom>
            <a:solidFill>
              <a:srgbClr val="E6E4F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 name="Google Shape;610;p54">
              <a:extLst>
                <a:ext uri="{FF2B5EF4-FFF2-40B4-BE49-F238E27FC236}">
                  <a16:creationId xmlns:a16="http://schemas.microsoft.com/office/drawing/2014/main" xmlns="" id="{FAAB1890-8449-1391-C1E1-30A1F4C140B5}"/>
                </a:ext>
              </a:extLst>
            </p:cNvPr>
            <p:cNvSpPr/>
            <p:nvPr/>
          </p:nvSpPr>
          <p:spPr>
            <a:xfrm>
              <a:off x="35988775" y="13655500"/>
              <a:ext cx="602625" cy="338950"/>
            </a:xfrm>
            <a:custGeom>
              <a:avLst/>
              <a:gdLst/>
              <a:ahLst/>
              <a:cxnLst/>
              <a:rect l="l" t="t" r="r" b="b"/>
              <a:pathLst>
                <a:path w="24105" h="13558" extrusionOk="0">
                  <a:moveTo>
                    <a:pt x="16718" y="1"/>
                  </a:moveTo>
                  <a:cubicBezTo>
                    <a:pt x="12315" y="1564"/>
                    <a:pt x="7332" y="1943"/>
                    <a:pt x="2437" y="1943"/>
                  </a:cubicBezTo>
                  <a:cubicBezTo>
                    <a:pt x="1622" y="1943"/>
                    <a:pt x="808" y="1933"/>
                    <a:pt x="1" y="1916"/>
                  </a:cubicBezTo>
                  <a:lnTo>
                    <a:pt x="1" y="1916"/>
                  </a:lnTo>
                  <a:cubicBezTo>
                    <a:pt x="6232" y="8116"/>
                    <a:pt x="14195" y="12493"/>
                    <a:pt x="22615" y="13557"/>
                  </a:cubicBezTo>
                  <a:cubicBezTo>
                    <a:pt x="23557" y="12372"/>
                    <a:pt x="24104" y="11460"/>
                    <a:pt x="24104" y="11460"/>
                  </a:cubicBezTo>
                  <a:lnTo>
                    <a:pt x="16718" y="1"/>
                  </a:lnTo>
                  <a:close/>
                </a:path>
              </a:pathLst>
            </a:custGeom>
            <a:solidFill>
              <a:srgbClr val="2B2B2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 name="Google Shape;611;p54">
              <a:extLst>
                <a:ext uri="{FF2B5EF4-FFF2-40B4-BE49-F238E27FC236}">
                  <a16:creationId xmlns:a16="http://schemas.microsoft.com/office/drawing/2014/main" xmlns="" id="{1CA8A0AA-49C8-178C-7DDF-E33D59E55EFB}"/>
                </a:ext>
              </a:extLst>
            </p:cNvPr>
            <p:cNvSpPr/>
            <p:nvPr/>
          </p:nvSpPr>
          <p:spPr>
            <a:xfrm>
              <a:off x="36259300" y="13205750"/>
              <a:ext cx="198350" cy="489300"/>
            </a:xfrm>
            <a:custGeom>
              <a:avLst/>
              <a:gdLst/>
              <a:ahLst/>
              <a:cxnLst/>
              <a:rect l="l" t="t" r="r" b="b"/>
              <a:pathLst>
                <a:path w="7934" h="19572" extrusionOk="0">
                  <a:moveTo>
                    <a:pt x="2240" y="0"/>
                  </a:moveTo>
                  <a:cubicBezTo>
                    <a:pt x="1284" y="0"/>
                    <a:pt x="800" y="897"/>
                    <a:pt x="153" y="1121"/>
                  </a:cubicBezTo>
                  <a:cubicBezTo>
                    <a:pt x="61" y="2732"/>
                    <a:pt x="1" y="6349"/>
                    <a:pt x="730" y="9115"/>
                  </a:cubicBezTo>
                  <a:cubicBezTo>
                    <a:pt x="2280" y="14951"/>
                    <a:pt x="4651" y="16836"/>
                    <a:pt x="7934" y="19571"/>
                  </a:cubicBezTo>
                  <a:cubicBezTo>
                    <a:pt x="7812" y="17930"/>
                    <a:pt x="6840" y="14981"/>
                    <a:pt x="6840" y="14981"/>
                  </a:cubicBezTo>
                  <a:cubicBezTo>
                    <a:pt x="6840" y="14981"/>
                    <a:pt x="4742" y="9936"/>
                    <a:pt x="4134" y="7687"/>
                  </a:cubicBezTo>
                  <a:cubicBezTo>
                    <a:pt x="3526" y="5437"/>
                    <a:pt x="2949" y="148"/>
                    <a:pt x="2949" y="148"/>
                  </a:cubicBezTo>
                  <a:cubicBezTo>
                    <a:pt x="2685" y="44"/>
                    <a:pt x="2451" y="0"/>
                    <a:pt x="2240" y="0"/>
                  </a:cubicBezTo>
                  <a:close/>
                </a:path>
              </a:pathLst>
            </a:custGeom>
            <a:solidFill>
              <a:srgbClr val="F27FB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 name="Google Shape;612;p54">
              <a:extLst>
                <a:ext uri="{FF2B5EF4-FFF2-40B4-BE49-F238E27FC236}">
                  <a16:creationId xmlns:a16="http://schemas.microsoft.com/office/drawing/2014/main" xmlns="" id="{53A01218-6E14-049A-FE00-B711B12BB5A3}"/>
                </a:ext>
              </a:extLst>
            </p:cNvPr>
            <p:cNvSpPr/>
            <p:nvPr/>
          </p:nvSpPr>
          <p:spPr>
            <a:xfrm>
              <a:off x="36228900" y="13233775"/>
              <a:ext cx="230275" cy="484075"/>
            </a:xfrm>
            <a:custGeom>
              <a:avLst/>
              <a:gdLst/>
              <a:ahLst/>
              <a:cxnLst/>
              <a:rect l="l" t="t" r="r" b="b"/>
              <a:pathLst>
                <a:path w="9211" h="19363" extrusionOk="0">
                  <a:moveTo>
                    <a:pt x="1369" y="0"/>
                  </a:moveTo>
                  <a:lnTo>
                    <a:pt x="1369" y="0"/>
                  </a:lnTo>
                  <a:cubicBezTo>
                    <a:pt x="913" y="152"/>
                    <a:pt x="639" y="395"/>
                    <a:pt x="609" y="760"/>
                  </a:cubicBezTo>
                  <a:cubicBezTo>
                    <a:pt x="457" y="1793"/>
                    <a:pt x="1" y="5958"/>
                    <a:pt x="2128" y="11246"/>
                  </a:cubicBezTo>
                  <a:cubicBezTo>
                    <a:pt x="4226" y="16535"/>
                    <a:pt x="9089" y="19362"/>
                    <a:pt x="9089" y="19362"/>
                  </a:cubicBezTo>
                  <a:cubicBezTo>
                    <a:pt x="9180" y="19180"/>
                    <a:pt x="9211" y="18845"/>
                    <a:pt x="9180" y="18450"/>
                  </a:cubicBezTo>
                  <a:cubicBezTo>
                    <a:pt x="5867" y="15715"/>
                    <a:pt x="3496" y="13800"/>
                    <a:pt x="1946" y="7994"/>
                  </a:cubicBezTo>
                  <a:cubicBezTo>
                    <a:pt x="1217" y="5228"/>
                    <a:pt x="1277" y="1611"/>
                    <a:pt x="1369" y="0"/>
                  </a:cubicBezTo>
                  <a:close/>
                </a:path>
              </a:pathLst>
            </a:custGeom>
            <a:solidFill>
              <a:srgbClr val="F1679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 name="Google Shape;613;p54">
              <a:extLst>
                <a:ext uri="{FF2B5EF4-FFF2-40B4-BE49-F238E27FC236}">
                  <a16:creationId xmlns:a16="http://schemas.microsoft.com/office/drawing/2014/main" xmlns="" id="{B62BD044-2936-3F89-811B-1CF727857B8A}"/>
                </a:ext>
              </a:extLst>
            </p:cNvPr>
            <p:cNvSpPr/>
            <p:nvPr/>
          </p:nvSpPr>
          <p:spPr>
            <a:xfrm>
              <a:off x="35722825" y="12981525"/>
              <a:ext cx="136025" cy="83300"/>
            </a:xfrm>
            <a:custGeom>
              <a:avLst/>
              <a:gdLst/>
              <a:ahLst/>
              <a:cxnLst/>
              <a:rect l="l" t="t" r="r" b="b"/>
              <a:pathLst>
                <a:path w="5441" h="3332" extrusionOk="0">
                  <a:moveTo>
                    <a:pt x="3464" y="0"/>
                  </a:moveTo>
                  <a:cubicBezTo>
                    <a:pt x="2197" y="0"/>
                    <a:pt x="935" y="483"/>
                    <a:pt x="0" y="1397"/>
                  </a:cubicBezTo>
                  <a:cubicBezTo>
                    <a:pt x="343" y="2424"/>
                    <a:pt x="1299" y="3331"/>
                    <a:pt x="2780" y="3331"/>
                  </a:cubicBezTo>
                  <a:cubicBezTo>
                    <a:pt x="3535" y="3331"/>
                    <a:pt x="4426" y="3096"/>
                    <a:pt x="5441" y="2522"/>
                  </a:cubicBezTo>
                  <a:lnTo>
                    <a:pt x="5076" y="272"/>
                  </a:lnTo>
                  <a:cubicBezTo>
                    <a:pt x="4555" y="89"/>
                    <a:pt x="4009" y="0"/>
                    <a:pt x="3464" y="0"/>
                  </a:cubicBezTo>
                  <a:close/>
                </a:path>
              </a:pathLst>
            </a:custGeom>
            <a:solidFill>
              <a:srgbClr val="F9C1B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 name="Google Shape;614;p54">
              <a:extLst>
                <a:ext uri="{FF2B5EF4-FFF2-40B4-BE49-F238E27FC236}">
                  <a16:creationId xmlns:a16="http://schemas.microsoft.com/office/drawing/2014/main" xmlns="" id="{84B21F5F-B492-74BC-0B9F-D452788E79C8}"/>
                </a:ext>
              </a:extLst>
            </p:cNvPr>
            <p:cNvSpPr/>
            <p:nvPr/>
          </p:nvSpPr>
          <p:spPr>
            <a:xfrm>
              <a:off x="35715975" y="12937200"/>
              <a:ext cx="133775" cy="79250"/>
            </a:xfrm>
            <a:custGeom>
              <a:avLst/>
              <a:gdLst/>
              <a:ahLst/>
              <a:cxnLst/>
              <a:rect l="l" t="t" r="r" b="b"/>
              <a:pathLst>
                <a:path w="5351" h="3170" extrusionOk="0">
                  <a:moveTo>
                    <a:pt x="3042" y="1"/>
                  </a:moveTo>
                  <a:cubicBezTo>
                    <a:pt x="2345" y="1"/>
                    <a:pt x="1564" y="183"/>
                    <a:pt x="852" y="769"/>
                  </a:cubicBezTo>
                  <a:cubicBezTo>
                    <a:pt x="183" y="1316"/>
                    <a:pt x="1" y="2288"/>
                    <a:pt x="305" y="3170"/>
                  </a:cubicBezTo>
                  <a:cubicBezTo>
                    <a:pt x="1218" y="2256"/>
                    <a:pt x="2474" y="1773"/>
                    <a:pt x="3739" y="1773"/>
                  </a:cubicBezTo>
                  <a:cubicBezTo>
                    <a:pt x="4283" y="1773"/>
                    <a:pt x="4829" y="1862"/>
                    <a:pt x="5350" y="2045"/>
                  </a:cubicBezTo>
                  <a:lnTo>
                    <a:pt x="5107" y="495"/>
                  </a:lnTo>
                  <a:cubicBezTo>
                    <a:pt x="5107" y="495"/>
                    <a:pt x="4189" y="1"/>
                    <a:pt x="3042" y="1"/>
                  </a:cubicBezTo>
                  <a:close/>
                </a:path>
              </a:pathLst>
            </a:custGeom>
            <a:solidFill>
              <a:srgbClr val="ED999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 name="Google Shape;615;p54">
              <a:extLst>
                <a:ext uri="{FF2B5EF4-FFF2-40B4-BE49-F238E27FC236}">
                  <a16:creationId xmlns:a16="http://schemas.microsoft.com/office/drawing/2014/main" xmlns="" id="{7EC4D130-6922-B356-7C6B-A23451CC3BAE}"/>
                </a:ext>
              </a:extLst>
            </p:cNvPr>
            <p:cNvSpPr/>
            <p:nvPr/>
          </p:nvSpPr>
          <p:spPr>
            <a:xfrm>
              <a:off x="35758525" y="12985325"/>
              <a:ext cx="89700" cy="61675"/>
            </a:xfrm>
            <a:custGeom>
              <a:avLst/>
              <a:gdLst/>
              <a:ahLst/>
              <a:cxnLst/>
              <a:rect l="l" t="t" r="r" b="b"/>
              <a:pathLst>
                <a:path w="3588" h="2467" extrusionOk="0">
                  <a:moveTo>
                    <a:pt x="1759" y="1"/>
                  </a:moveTo>
                  <a:cubicBezTo>
                    <a:pt x="1173" y="1"/>
                    <a:pt x="549" y="240"/>
                    <a:pt x="62" y="455"/>
                  </a:cubicBezTo>
                  <a:cubicBezTo>
                    <a:pt x="1" y="485"/>
                    <a:pt x="31" y="515"/>
                    <a:pt x="62" y="515"/>
                  </a:cubicBezTo>
                  <a:cubicBezTo>
                    <a:pt x="615" y="423"/>
                    <a:pt x="1236" y="163"/>
                    <a:pt x="1801" y="163"/>
                  </a:cubicBezTo>
                  <a:cubicBezTo>
                    <a:pt x="2167" y="163"/>
                    <a:pt x="2510" y="272"/>
                    <a:pt x="2797" y="607"/>
                  </a:cubicBezTo>
                  <a:cubicBezTo>
                    <a:pt x="3192" y="1093"/>
                    <a:pt x="3284" y="1792"/>
                    <a:pt x="3405" y="2400"/>
                  </a:cubicBezTo>
                  <a:cubicBezTo>
                    <a:pt x="3405" y="2446"/>
                    <a:pt x="3432" y="2466"/>
                    <a:pt x="3465" y="2466"/>
                  </a:cubicBezTo>
                  <a:cubicBezTo>
                    <a:pt x="3518" y="2466"/>
                    <a:pt x="3587" y="2414"/>
                    <a:pt x="3587" y="2339"/>
                  </a:cubicBezTo>
                  <a:cubicBezTo>
                    <a:pt x="3466" y="1640"/>
                    <a:pt x="3314" y="728"/>
                    <a:pt x="2676" y="272"/>
                  </a:cubicBezTo>
                  <a:cubicBezTo>
                    <a:pt x="2403" y="76"/>
                    <a:pt x="2087" y="1"/>
                    <a:pt x="1759" y="1"/>
                  </a:cubicBezTo>
                  <a:close/>
                </a:path>
              </a:pathLst>
            </a:custGeom>
            <a:solidFill>
              <a:srgbClr val="8E4F4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4" name="Google Shape;616;p54">
              <a:extLst>
                <a:ext uri="{FF2B5EF4-FFF2-40B4-BE49-F238E27FC236}">
                  <a16:creationId xmlns:a16="http://schemas.microsoft.com/office/drawing/2014/main" xmlns="" id="{5E7E91AB-D2CC-8638-5CED-27477A6A16AA}"/>
                </a:ext>
              </a:extLst>
            </p:cNvPr>
            <p:cNvSpPr/>
            <p:nvPr/>
          </p:nvSpPr>
          <p:spPr>
            <a:xfrm>
              <a:off x="35796075" y="13002750"/>
              <a:ext cx="49525" cy="23325"/>
            </a:xfrm>
            <a:custGeom>
              <a:avLst/>
              <a:gdLst/>
              <a:ahLst/>
              <a:cxnLst/>
              <a:rect l="l" t="t" r="r" b="b"/>
              <a:pathLst>
                <a:path w="1981" h="933" extrusionOk="0">
                  <a:moveTo>
                    <a:pt x="739" y="1"/>
                  </a:moveTo>
                  <a:cubicBezTo>
                    <a:pt x="503" y="1"/>
                    <a:pt x="266" y="98"/>
                    <a:pt x="49" y="335"/>
                  </a:cubicBezTo>
                  <a:cubicBezTo>
                    <a:pt x="0" y="360"/>
                    <a:pt x="50" y="443"/>
                    <a:pt x="102" y="443"/>
                  </a:cubicBezTo>
                  <a:cubicBezTo>
                    <a:pt x="115" y="443"/>
                    <a:pt x="128" y="438"/>
                    <a:pt x="140" y="426"/>
                  </a:cubicBezTo>
                  <a:cubicBezTo>
                    <a:pt x="352" y="292"/>
                    <a:pt x="539" y="194"/>
                    <a:pt x="748" y="194"/>
                  </a:cubicBezTo>
                  <a:cubicBezTo>
                    <a:pt x="869" y="194"/>
                    <a:pt x="998" y="227"/>
                    <a:pt x="1143" y="305"/>
                  </a:cubicBezTo>
                  <a:cubicBezTo>
                    <a:pt x="1386" y="457"/>
                    <a:pt x="1569" y="700"/>
                    <a:pt x="1782" y="913"/>
                  </a:cubicBezTo>
                  <a:cubicBezTo>
                    <a:pt x="1795" y="926"/>
                    <a:pt x="1814" y="932"/>
                    <a:pt x="1833" y="932"/>
                  </a:cubicBezTo>
                  <a:cubicBezTo>
                    <a:pt x="1900" y="932"/>
                    <a:pt x="1981" y="862"/>
                    <a:pt x="1933" y="791"/>
                  </a:cubicBezTo>
                  <a:cubicBezTo>
                    <a:pt x="1652" y="369"/>
                    <a:pt x="1199" y="1"/>
                    <a:pt x="739" y="1"/>
                  </a:cubicBezTo>
                  <a:close/>
                </a:path>
              </a:pathLst>
            </a:custGeom>
            <a:solidFill>
              <a:srgbClr val="8E4F4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5" name="Google Shape;617;p54">
              <a:extLst>
                <a:ext uri="{FF2B5EF4-FFF2-40B4-BE49-F238E27FC236}">
                  <a16:creationId xmlns:a16="http://schemas.microsoft.com/office/drawing/2014/main" xmlns="" id="{EB1EA8E1-78BD-2E93-2A20-1EE7AA16F73A}"/>
                </a:ext>
              </a:extLst>
            </p:cNvPr>
            <p:cNvSpPr/>
            <p:nvPr/>
          </p:nvSpPr>
          <p:spPr>
            <a:xfrm>
              <a:off x="36429525" y="12867300"/>
              <a:ext cx="129850" cy="85075"/>
            </a:xfrm>
            <a:custGeom>
              <a:avLst/>
              <a:gdLst/>
              <a:ahLst/>
              <a:cxnLst/>
              <a:rect l="l" t="t" r="r" b="b"/>
              <a:pathLst>
                <a:path w="5194" h="3403" extrusionOk="0">
                  <a:moveTo>
                    <a:pt x="3067" y="0"/>
                  </a:moveTo>
                  <a:cubicBezTo>
                    <a:pt x="1973" y="0"/>
                    <a:pt x="881" y="351"/>
                    <a:pt x="0" y="1011"/>
                  </a:cubicBezTo>
                  <a:lnTo>
                    <a:pt x="365" y="3261"/>
                  </a:lnTo>
                  <a:cubicBezTo>
                    <a:pt x="865" y="3358"/>
                    <a:pt x="1321" y="3403"/>
                    <a:pt x="1737" y="3403"/>
                  </a:cubicBezTo>
                  <a:cubicBezTo>
                    <a:pt x="4176" y="3403"/>
                    <a:pt x="5193" y="1867"/>
                    <a:pt x="5167" y="464"/>
                  </a:cubicBezTo>
                  <a:cubicBezTo>
                    <a:pt x="4505" y="151"/>
                    <a:pt x="3785" y="0"/>
                    <a:pt x="3067" y="0"/>
                  </a:cubicBezTo>
                  <a:close/>
                </a:path>
              </a:pathLst>
            </a:custGeom>
            <a:solidFill>
              <a:srgbClr val="F9C1B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6" name="Google Shape;618;p54">
              <a:extLst>
                <a:ext uri="{FF2B5EF4-FFF2-40B4-BE49-F238E27FC236}">
                  <a16:creationId xmlns:a16="http://schemas.microsoft.com/office/drawing/2014/main" xmlns="" id="{21403FA9-48AF-2B5D-38C9-EA9661C43AEB}"/>
                </a:ext>
              </a:extLst>
            </p:cNvPr>
            <p:cNvSpPr/>
            <p:nvPr/>
          </p:nvSpPr>
          <p:spPr>
            <a:xfrm>
              <a:off x="36423450" y="12831975"/>
              <a:ext cx="135275" cy="61375"/>
            </a:xfrm>
            <a:custGeom>
              <a:avLst/>
              <a:gdLst/>
              <a:ahLst/>
              <a:cxnLst/>
              <a:rect l="l" t="t" r="r" b="b"/>
              <a:pathLst>
                <a:path w="5411" h="2455" extrusionOk="0">
                  <a:moveTo>
                    <a:pt x="2159" y="0"/>
                  </a:moveTo>
                  <a:cubicBezTo>
                    <a:pt x="748" y="0"/>
                    <a:pt x="0" y="881"/>
                    <a:pt x="0" y="905"/>
                  </a:cubicBezTo>
                  <a:lnTo>
                    <a:pt x="243" y="2455"/>
                  </a:lnTo>
                  <a:cubicBezTo>
                    <a:pt x="1128" y="1773"/>
                    <a:pt x="2224" y="1415"/>
                    <a:pt x="3324" y="1415"/>
                  </a:cubicBezTo>
                  <a:cubicBezTo>
                    <a:pt x="4037" y="1415"/>
                    <a:pt x="4752" y="1566"/>
                    <a:pt x="5410" y="1877"/>
                  </a:cubicBezTo>
                  <a:cubicBezTo>
                    <a:pt x="5410" y="965"/>
                    <a:pt x="4377" y="570"/>
                    <a:pt x="3556" y="266"/>
                  </a:cubicBezTo>
                  <a:cubicBezTo>
                    <a:pt x="3036" y="75"/>
                    <a:pt x="2569" y="0"/>
                    <a:pt x="2159" y="0"/>
                  </a:cubicBezTo>
                  <a:close/>
                </a:path>
              </a:pathLst>
            </a:custGeom>
            <a:solidFill>
              <a:srgbClr val="ED999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 name="Google Shape;619;p54">
              <a:extLst>
                <a:ext uri="{FF2B5EF4-FFF2-40B4-BE49-F238E27FC236}">
                  <a16:creationId xmlns:a16="http://schemas.microsoft.com/office/drawing/2014/main" xmlns="" id="{51D77785-1C4C-F9F1-86F3-3A5642D2EF29}"/>
                </a:ext>
              </a:extLst>
            </p:cNvPr>
            <p:cNvSpPr/>
            <p:nvPr/>
          </p:nvSpPr>
          <p:spPr>
            <a:xfrm>
              <a:off x="36442425" y="12871300"/>
              <a:ext cx="76775" cy="75875"/>
            </a:xfrm>
            <a:custGeom>
              <a:avLst/>
              <a:gdLst/>
              <a:ahLst/>
              <a:cxnLst/>
              <a:rect l="l" t="t" r="r" b="b"/>
              <a:pathLst>
                <a:path w="3071" h="3035" extrusionOk="0">
                  <a:moveTo>
                    <a:pt x="2360" y="4"/>
                  </a:moveTo>
                  <a:cubicBezTo>
                    <a:pt x="1632" y="4"/>
                    <a:pt x="844" y="135"/>
                    <a:pt x="426" y="760"/>
                  </a:cubicBezTo>
                  <a:cubicBezTo>
                    <a:pt x="1" y="1368"/>
                    <a:pt x="153" y="2280"/>
                    <a:pt x="274" y="2979"/>
                  </a:cubicBezTo>
                  <a:cubicBezTo>
                    <a:pt x="287" y="3017"/>
                    <a:pt x="327" y="3034"/>
                    <a:pt x="366" y="3034"/>
                  </a:cubicBezTo>
                  <a:cubicBezTo>
                    <a:pt x="420" y="3034"/>
                    <a:pt x="475" y="3002"/>
                    <a:pt x="457" y="2949"/>
                  </a:cubicBezTo>
                  <a:cubicBezTo>
                    <a:pt x="396" y="2310"/>
                    <a:pt x="183" y="1551"/>
                    <a:pt x="518" y="943"/>
                  </a:cubicBezTo>
                  <a:cubicBezTo>
                    <a:pt x="1004" y="0"/>
                    <a:pt x="2159" y="244"/>
                    <a:pt x="3010" y="92"/>
                  </a:cubicBezTo>
                  <a:cubicBezTo>
                    <a:pt x="3071" y="92"/>
                    <a:pt x="3040" y="31"/>
                    <a:pt x="3010" y="31"/>
                  </a:cubicBezTo>
                  <a:cubicBezTo>
                    <a:pt x="2808" y="16"/>
                    <a:pt x="2587" y="4"/>
                    <a:pt x="2360" y="4"/>
                  </a:cubicBezTo>
                  <a:close/>
                </a:path>
              </a:pathLst>
            </a:custGeom>
            <a:solidFill>
              <a:srgbClr val="8E4F4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8" name="Google Shape;620;p54">
              <a:extLst>
                <a:ext uri="{FF2B5EF4-FFF2-40B4-BE49-F238E27FC236}">
                  <a16:creationId xmlns:a16="http://schemas.microsoft.com/office/drawing/2014/main" xmlns="" id="{B6418913-D611-682B-6BA9-F26B6C59CEC0}"/>
                </a:ext>
              </a:extLst>
            </p:cNvPr>
            <p:cNvSpPr/>
            <p:nvPr/>
          </p:nvSpPr>
          <p:spPr>
            <a:xfrm>
              <a:off x="36445475" y="12894350"/>
              <a:ext cx="43075" cy="32025"/>
            </a:xfrm>
            <a:custGeom>
              <a:avLst/>
              <a:gdLst/>
              <a:ahLst/>
              <a:cxnLst/>
              <a:rect l="l" t="t" r="r" b="b"/>
              <a:pathLst>
                <a:path w="1723" h="1281" extrusionOk="0">
                  <a:moveTo>
                    <a:pt x="1155" y="1"/>
                  </a:moveTo>
                  <a:cubicBezTo>
                    <a:pt x="596" y="1"/>
                    <a:pt x="167" y="573"/>
                    <a:pt x="0" y="1145"/>
                  </a:cubicBezTo>
                  <a:cubicBezTo>
                    <a:pt x="0" y="1226"/>
                    <a:pt x="68" y="1280"/>
                    <a:pt x="122" y="1280"/>
                  </a:cubicBezTo>
                  <a:cubicBezTo>
                    <a:pt x="149" y="1280"/>
                    <a:pt x="173" y="1267"/>
                    <a:pt x="183" y="1236"/>
                  </a:cubicBezTo>
                  <a:cubicBezTo>
                    <a:pt x="365" y="963"/>
                    <a:pt x="426" y="659"/>
                    <a:pt x="639" y="446"/>
                  </a:cubicBezTo>
                  <a:cubicBezTo>
                    <a:pt x="806" y="260"/>
                    <a:pt x="997" y="188"/>
                    <a:pt x="1196" y="188"/>
                  </a:cubicBezTo>
                  <a:cubicBezTo>
                    <a:pt x="1322" y="188"/>
                    <a:pt x="1452" y="217"/>
                    <a:pt x="1581" y="264"/>
                  </a:cubicBezTo>
                  <a:cubicBezTo>
                    <a:pt x="1591" y="267"/>
                    <a:pt x="1601" y="269"/>
                    <a:pt x="1610" y="269"/>
                  </a:cubicBezTo>
                  <a:cubicBezTo>
                    <a:pt x="1684" y="269"/>
                    <a:pt x="1723" y="169"/>
                    <a:pt x="1642" y="142"/>
                  </a:cubicBezTo>
                  <a:cubicBezTo>
                    <a:pt x="1472" y="44"/>
                    <a:pt x="1308" y="1"/>
                    <a:pt x="1155" y="1"/>
                  </a:cubicBezTo>
                  <a:close/>
                </a:path>
              </a:pathLst>
            </a:custGeom>
            <a:solidFill>
              <a:srgbClr val="8E4F4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9" name="Google Shape;621;p54">
              <a:extLst>
                <a:ext uri="{FF2B5EF4-FFF2-40B4-BE49-F238E27FC236}">
                  <a16:creationId xmlns:a16="http://schemas.microsoft.com/office/drawing/2014/main" xmlns="" id="{F03BD1F1-AA98-67B8-115E-33852CB289B5}"/>
                </a:ext>
              </a:extLst>
            </p:cNvPr>
            <p:cNvSpPr/>
            <p:nvPr/>
          </p:nvSpPr>
          <p:spPr>
            <a:xfrm>
              <a:off x="36094400" y="13210200"/>
              <a:ext cx="151250" cy="77075"/>
            </a:xfrm>
            <a:custGeom>
              <a:avLst/>
              <a:gdLst/>
              <a:ahLst/>
              <a:cxnLst/>
              <a:rect l="l" t="t" r="r" b="b"/>
              <a:pathLst>
                <a:path w="6050" h="3083" extrusionOk="0">
                  <a:moveTo>
                    <a:pt x="6049" y="1"/>
                  </a:moveTo>
                  <a:lnTo>
                    <a:pt x="6049" y="1"/>
                  </a:lnTo>
                  <a:cubicBezTo>
                    <a:pt x="4074" y="122"/>
                    <a:pt x="2128" y="457"/>
                    <a:pt x="213" y="1095"/>
                  </a:cubicBezTo>
                  <a:cubicBezTo>
                    <a:pt x="153" y="1308"/>
                    <a:pt x="92" y="1521"/>
                    <a:pt x="1" y="1703"/>
                  </a:cubicBezTo>
                  <a:cubicBezTo>
                    <a:pt x="1" y="1703"/>
                    <a:pt x="1305" y="3082"/>
                    <a:pt x="3250" y="3082"/>
                  </a:cubicBezTo>
                  <a:cubicBezTo>
                    <a:pt x="4075" y="3082"/>
                    <a:pt x="5015" y="2834"/>
                    <a:pt x="6019" y="2129"/>
                  </a:cubicBezTo>
                  <a:cubicBezTo>
                    <a:pt x="6019" y="2129"/>
                    <a:pt x="5958" y="1156"/>
                    <a:pt x="6049" y="1"/>
                  </a:cubicBezTo>
                  <a:close/>
                </a:path>
              </a:pathLst>
            </a:custGeom>
            <a:solidFill>
              <a:srgbClr val="F9C1B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0" name="Google Shape;622;p54">
              <a:extLst>
                <a:ext uri="{FF2B5EF4-FFF2-40B4-BE49-F238E27FC236}">
                  <a16:creationId xmlns:a16="http://schemas.microsoft.com/office/drawing/2014/main" xmlns="" id="{1D998024-6879-B7F3-A708-9B753851CBD3}"/>
                </a:ext>
              </a:extLst>
            </p:cNvPr>
            <p:cNvSpPr/>
            <p:nvPr/>
          </p:nvSpPr>
          <p:spPr>
            <a:xfrm>
              <a:off x="36094400" y="13153225"/>
              <a:ext cx="162650" cy="84375"/>
            </a:xfrm>
            <a:custGeom>
              <a:avLst/>
              <a:gdLst/>
              <a:ahLst/>
              <a:cxnLst/>
              <a:rect l="l" t="t" r="r" b="b"/>
              <a:pathLst>
                <a:path w="6506" h="3375" extrusionOk="0">
                  <a:moveTo>
                    <a:pt x="6505" y="0"/>
                  </a:moveTo>
                  <a:lnTo>
                    <a:pt x="1" y="547"/>
                  </a:lnTo>
                  <a:cubicBezTo>
                    <a:pt x="1" y="547"/>
                    <a:pt x="517" y="2128"/>
                    <a:pt x="213" y="3374"/>
                  </a:cubicBezTo>
                  <a:cubicBezTo>
                    <a:pt x="2128" y="2736"/>
                    <a:pt x="4074" y="2401"/>
                    <a:pt x="6049" y="2280"/>
                  </a:cubicBezTo>
                  <a:cubicBezTo>
                    <a:pt x="6110" y="1520"/>
                    <a:pt x="6232" y="699"/>
                    <a:pt x="6505" y="0"/>
                  </a:cubicBezTo>
                  <a:close/>
                </a:path>
              </a:pathLst>
            </a:custGeom>
            <a:solidFill>
              <a:srgbClr val="ED999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1" name="Google Shape;623;p54">
              <a:extLst>
                <a:ext uri="{FF2B5EF4-FFF2-40B4-BE49-F238E27FC236}">
                  <a16:creationId xmlns:a16="http://schemas.microsoft.com/office/drawing/2014/main" xmlns="" id="{0CA342C2-9A4F-8DC6-98A4-721FC12A6A6D}"/>
                </a:ext>
              </a:extLst>
            </p:cNvPr>
            <p:cNvSpPr/>
            <p:nvPr/>
          </p:nvSpPr>
          <p:spPr>
            <a:xfrm>
              <a:off x="35779500" y="12594425"/>
              <a:ext cx="671325" cy="584125"/>
            </a:xfrm>
            <a:custGeom>
              <a:avLst/>
              <a:gdLst/>
              <a:ahLst/>
              <a:cxnLst/>
              <a:rect l="l" t="t" r="r" b="b"/>
              <a:pathLst>
                <a:path w="26853" h="23365" extrusionOk="0">
                  <a:moveTo>
                    <a:pt x="12130" y="0"/>
                  </a:moveTo>
                  <a:cubicBezTo>
                    <a:pt x="6200" y="0"/>
                    <a:pt x="0" y="2436"/>
                    <a:pt x="2080" y="13446"/>
                  </a:cubicBezTo>
                  <a:cubicBezTo>
                    <a:pt x="2080" y="13446"/>
                    <a:pt x="2688" y="17854"/>
                    <a:pt x="4086" y="19829"/>
                  </a:cubicBezTo>
                  <a:cubicBezTo>
                    <a:pt x="5400" y="21674"/>
                    <a:pt x="8821" y="23365"/>
                    <a:pt x="13050" y="23365"/>
                  </a:cubicBezTo>
                  <a:cubicBezTo>
                    <a:pt x="13420" y="23365"/>
                    <a:pt x="13796" y="23352"/>
                    <a:pt x="14177" y="23325"/>
                  </a:cubicBezTo>
                  <a:cubicBezTo>
                    <a:pt x="18949" y="22990"/>
                    <a:pt x="24937" y="20407"/>
                    <a:pt x="25819" y="16790"/>
                  </a:cubicBezTo>
                  <a:cubicBezTo>
                    <a:pt x="26670" y="13142"/>
                    <a:pt x="26852" y="10711"/>
                    <a:pt x="25849" y="7306"/>
                  </a:cubicBezTo>
                  <a:cubicBezTo>
                    <a:pt x="24846" y="3932"/>
                    <a:pt x="24390" y="2413"/>
                    <a:pt x="20925" y="1379"/>
                  </a:cubicBezTo>
                  <a:cubicBezTo>
                    <a:pt x="19577" y="989"/>
                    <a:pt x="15908" y="0"/>
                    <a:pt x="12130" y="0"/>
                  </a:cubicBezTo>
                  <a:close/>
                </a:path>
              </a:pathLst>
            </a:custGeom>
            <a:solidFill>
              <a:srgbClr val="F9C1B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2" name="Google Shape;624;p54">
              <a:extLst>
                <a:ext uri="{FF2B5EF4-FFF2-40B4-BE49-F238E27FC236}">
                  <a16:creationId xmlns:a16="http://schemas.microsoft.com/office/drawing/2014/main" xmlns="" id="{CA2651AB-9F40-6E90-F0E5-3CF483FF64F6}"/>
                </a:ext>
              </a:extLst>
            </p:cNvPr>
            <p:cNvSpPr/>
            <p:nvPr/>
          </p:nvSpPr>
          <p:spPr>
            <a:xfrm>
              <a:off x="35973575" y="12924300"/>
              <a:ext cx="38025" cy="42200"/>
            </a:xfrm>
            <a:custGeom>
              <a:avLst/>
              <a:gdLst/>
              <a:ahLst/>
              <a:cxnLst/>
              <a:rect l="l" t="t" r="r" b="b"/>
              <a:pathLst>
                <a:path w="1521" h="1688" extrusionOk="0">
                  <a:moveTo>
                    <a:pt x="702" y="1"/>
                  </a:moveTo>
                  <a:cubicBezTo>
                    <a:pt x="671" y="1"/>
                    <a:pt x="640" y="3"/>
                    <a:pt x="609" y="8"/>
                  </a:cubicBezTo>
                  <a:cubicBezTo>
                    <a:pt x="244" y="69"/>
                    <a:pt x="1" y="494"/>
                    <a:pt x="62" y="981"/>
                  </a:cubicBezTo>
                  <a:cubicBezTo>
                    <a:pt x="145" y="1398"/>
                    <a:pt x="457" y="1688"/>
                    <a:pt x="789" y="1688"/>
                  </a:cubicBezTo>
                  <a:cubicBezTo>
                    <a:pt x="820" y="1688"/>
                    <a:pt x="851" y="1685"/>
                    <a:pt x="882" y="1680"/>
                  </a:cubicBezTo>
                  <a:cubicBezTo>
                    <a:pt x="1277" y="1619"/>
                    <a:pt x="1521" y="1194"/>
                    <a:pt x="1460" y="738"/>
                  </a:cubicBezTo>
                  <a:cubicBezTo>
                    <a:pt x="1376" y="318"/>
                    <a:pt x="1060" y="1"/>
                    <a:pt x="702" y="1"/>
                  </a:cubicBezTo>
                  <a:close/>
                </a:path>
              </a:pathLst>
            </a:custGeom>
            <a:solidFill>
              <a:srgbClr val="11111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3" name="Google Shape;625;p54">
              <a:extLst>
                <a:ext uri="{FF2B5EF4-FFF2-40B4-BE49-F238E27FC236}">
                  <a16:creationId xmlns:a16="http://schemas.microsoft.com/office/drawing/2014/main" xmlns="" id="{5C0B5373-6471-8A26-F031-5FA32EAB06F3}"/>
                </a:ext>
              </a:extLst>
            </p:cNvPr>
            <p:cNvSpPr/>
            <p:nvPr/>
          </p:nvSpPr>
          <p:spPr>
            <a:xfrm>
              <a:off x="36258550" y="12877325"/>
              <a:ext cx="38000" cy="42250"/>
            </a:xfrm>
            <a:custGeom>
              <a:avLst/>
              <a:gdLst/>
              <a:ahLst/>
              <a:cxnLst/>
              <a:rect l="l" t="t" r="r" b="b"/>
              <a:pathLst>
                <a:path w="1520" h="1690" extrusionOk="0">
                  <a:moveTo>
                    <a:pt x="689" y="0"/>
                  </a:moveTo>
                  <a:cubicBezTo>
                    <a:pt x="672" y="0"/>
                    <a:pt x="655" y="1"/>
                    <a:pt x="638" y="3"/>
                  </a:cubicBezTo>
                  <a:cubicBezTo>
                    <a:pt x="243" y="94"/>
                    <a:pt x="0" y="519"/>
                    <a:pt x="61" y="975"/>
                  </a:cubicBezTo>
                  <a:cubicBezTo>
                    <a:pt x="142" y="1380"/>
                    <a:pt x="439" y="1689"/>
                    <a:pt x="781" y="1689"/>
                  </a:cubicBezTo>
                  <a:cubicBezTo>
                    <a:pt x="824" y="1689"/>
                    <a:pt x="868" y="1684"/>
                    <a:pt x="912" y="1674"/>
                  </a:cubicBezTo>
                  <a:cubicBezTo>
                    <a:pt x="1277" y="1614"/>
                    <a:pt x="1520" y="1218"/>
                    <a:pt x="1459" y="732"/>
                  </a:cubicBezTo>
                  <a:cubicBezTo>
                    <a:pt x="1401" y="297"/>
                    <a:pt x="1039" y="0"/>
                    <a:pt x="689" y="0"/>
                  </a:cubicBezTo>
                  <a:close/>
                </a:path>
              </a:pathLst>
            </a:custGeom>
            <a:solidFill>
              <a:srgbClr val="11111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4" name="Google Shape;626;p54">
              <a:extLst>
                <a:ext uri="{FF2B5EF4-FFF2-40B4-BE49-F238E27FC236}">
                  <a16:creationId xmlns:a16="http://schemas.microsoft.com/office/drawing/2014/main" xmlns="" id="{4C38FF3A-8117-3908-BB7B-E2196114B0D8}"/>
                </a:ext>
              </a:extLst>
            </p:cNvPr>
            <p:cNvSpPr/>
            <p:nvPr/>
          </p:nvSpPr>
          <p:spPr>
            <a:xfrm>
              <a:off x="36116450" y="12883150"/>
              <a:ext cx="47875" cy="71550"/>
            </a:xfrm>
            <a:custGeom>
              <a:avLst/>
              <a:gdLst/>
              <a:ahLst/>
              <a:cxnLst/>
              <a:rect l="l" t="t" r="r" b="b"/>
              <a:pathLst>
                <a:path w="1915" h="2862" extrusionOk="0">
                  <a:moveTo>
                    <a:pt x="125" y="0"/>
                  </a:moveTo>
                  <a:cubicBezTo>
                    <a:pt x="104" y="0"/>
                    <a:pt x="82" y="22"/>
                    <a:pt x="61" y="43"/>
                  </a:cubicBezTo>
                  <a:cubicBezTo>
                    <a:pt x="31" y="408"/>
                    <a:pt x="61" y="803"/>
                    <a:pt x="31" y="1198"/>
                  </a:cubicBezTo>
                  <a:cubicBezTo>
                    <a:pt x="31" y="1472"/>
                    <a:pt x="0" y="1836"/>
                    <a:pt x="183" y="2080"/>
                  </a:cubicBezTo>
                  <a:cubicBezTo>
                    <a:pt x="278" y="2199"/>
                    <a:pt x="430" y="2281"/>
                    <a:pt x="594" y="2281"/>
                  </a:cubicBezTo>
                  <a:cubicBezTo>
                    <a:pt x="639" y="2281"/>
                    <a:pt x="684" y="2275"/>
                    <a:pt x="730" y="2262"/>
                  </a:cubicBezTo>
                  <a:cubicBezTo>
                    <a:pt x="821" y="2232"/>
                    <a:pt x="912" y="2140"/>
                    <a:pt x="973" y="2080"/>
                  </a:cubicBezTo>
                  <a:cubicBezTo>
                    <a:pt x="1034" y="2019"/>
                    <a:pt x="1125" y="1897"/>
                    <a:pt x="1186" y="1897"/>
                  </a:cubicBezTo>
                  <a:cubicBezTo>
                    <a:pt x="1307" y="2019"/>
                    <a:pt x="1429" y="2171"/>
                    <a:pt x="1581" y="2323"/>
                  </a:cubicBezTo>
                  <a:cubicBezTo>
                    <a:pt x="1520" y="2475"/>
                    <a:pt x="1429" y="2596"/>
                    <a:pt x="1277" y="2657"/>
                  </a:cubicBezTo>
                  <a:cubicBezTo>
                    <a:pt x="1176" y="2707"/>
                    <a:pt x="1221" y="2862"/>
                    <a:pt x="1309" y="2862"/>
                  </a:cubicBezTo>
                  <a:cubicBezTo>
                    <a:pt x="1327" y="2862"/>
                    <a:pt x="1347" y="2855"/>
                    <a:pt x="1368" y="2840"/>
                  </a:cubicBezTo>
                  <a:cubicBezTo>
                    <a:pt x="1672" y="2688"/>
                    <a:pt x="1915" y="2323"/>
                    <a:pt x="1794" y="1988"/>
                  </a:cubicBezTo>
                  <a:cubicBezTo>
                    <a:pt x="1721" y="1794"/>
                    <a:pt x="1511" y="1658"/>
                    <a:pt x="1306" y="1658"/>
                  </a:cubicBezTo>
                  <a:cubicBezTo>
                    <a:pt x="1255" y="1658"/>
                    <a:pt x="1204" y="1666"/>
                    <a:pt x="1155" y="1684"/>
                  </a:cubicBezTo>
                  <a:cubicBezTo>
                    <a:pt x="1003" y="1745"/>
                    <a:pt x="942" y="1897"/>
                    <a:pt x="821" y="1958"/>
                  </a:cubicBezTo>
                  <a:cubicBezTo>
                    <a:pt x="714" y="2020"/>
                    <a:pt x="626" y="2046"/>
                    <a:pt x="553" y="2046"/>
                  </a:cubicBezTo>
                  <a:cubicBezTo>
                    <a:pt x="233" y="2046"/>
                    <a:pt x="213" y="1531"/>
                    <a:pt x="213" y="1259"/>
                  </a:cubicBezTo>
                  <a:cubicBezTo>
                    <a:pt x="243" y="894"/>
                    <a:pt x="395" y="317"/>
                    <a:pt x="152" y="13"/>
                  </a:cubicBezTo>
                  <a:cubicBezTo>
                    <a:pt x="143" y="4"/>
                    <a:pt x="134" y="0"/>
                    <a:pt x="125" y="0"/>
                  </a:cubicBezTo>
                  <a:close/>
                </a:path>
              </a:pathLst>
            </a:custGeom>
            <a:solidFill>
              <a:srgbClr val="8E4F4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5" name="Google Shape;627;p54">
              <a:extLst>
                <a:ext uri="{FF2B5EF4-FFF2-40B4-BE49-F238E27FC236}">
                  <a16:creationId xmlns:a16="http://schemas.microsoft.com/office/drawing/2014/main" xmlns="" id="{E7AC7350-354D-AFD0-4E65-81D714ADDAF5}"/>
                </a:ext>
              </a:extLst>
            </p:cNvPr>
            <p:cNvSpPr/>
            <p:nvPr/>
          </p:nvSpPr>
          <p:spPr>
            <a:xfrm>
              <a:off x="36125850" y="12994175"/>
              <a:ext cx="62800" cy="35625"/>
            </a:xfrm>
            <a:custGeom>
              <a:avLst/>
              <a:gdLst/>
              <a:ahLst/>
              <a:cxnLst/>
              <a:rect l="l" t="t" r="r" b="b"/>
              <a:pathLst>
                <a:path w="2512" h="1425" extrusionOk="0">
                  <a:moveTo>
                    <a:pt x="2292" y="1"/>
                  </a:moveTo>
                  <a:cubicBezTo>
                    <a:pt x="2220" y="1"/>
                    <a:pt x="2147" y="48"/>
                    <a:pt x="2147" y="131"/>
                  </a:cubicBezTo>
                  <a:cubicBezTo>
                    <a:pt x="2177" y="709"/>
                    <a:pt x="1873" y="1104"/>
                    <a:pt x="1296" y="1195"/>
                  </a:cubicBezTo>
                  <a:cubicBezTo>
                    <a:pt x="1083" y="1195"/>
                    <a:pt x="840" y="1165"/>
                    <a:pt x="627" y="1043"/>
                  </a:cubicBezTo>
                  <a:cubicBezTo>
                    <a:pt x="414" y="921"/>
                    <a:pt x="323" y="709"/>
                    <a:pt x="171" y="557"/>
                  </a:cubicBezTo>
                  <a:cubicBezTo>
                    <a:pt x="141" y="557"/>
                    <a:pt x="110" y="557"/>
                    <a:pt x="80" y="587"/>
                  </a:cubicBezTo>
                  <a:cubicBezTo>
                    <a:pt x="0" y="1146"/>
                    <a:pt x="712" y="1425"/>
                    <a:pt x="1196" y="1425"/>
                  </a:cubicBezTo>
                  <a:cubicBezTo>
                    <a:pt x="1266" y="1425"/>
                    <a:pt x="1330" y="1419"/>
                    <a:pt x="1387" y="1408"/>
                  </a:cubicBezTo>
                  <a:cubicBezTo>
                    <a:pt x="2056" y="1316"/>
                    <a:pt x="2512" y="769"/>
                    <a:pt x="2421" y="101"/>
                  </a:cubicBezTo>
                  <a:cubicBezTo>
                    <a:pt x="2407" y="32"/>
                    <a:pt x="2350" y="1"/>
                    <a:pt x="2292" y="1"/>
                  </a:cubicBezTo>
                  <a:close/>
                </a:path>
              </a:pathLst>
            </a:custGeom>
            <a:solidFill>
              <a:srgbClr val="8E4F4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6" name="Google Shape;628;p54">
              <a:extLst>
                <a:ext uri="{FF2B5EF4-FFF2-40B4-BE49-F238E27FC236}">
                  <a16:creationId xmlns:a16="http://schemas.microsoft.com/office/drawing/2014/main" xmlns="" id="{FFE44E0A-1D57-EF51-213C-494C01962892}"/>
                </a:ext>
              </a:extLst>
            </p:cNvPr>
            <p:cNvSpPr/>
            <p:nvPr/>
          </p:nvSpPr>
          <p:spPr>
            <a:xfrm>
              <a:off x="35908225" y="12827975"/>
              <a:ext cx="51700" cy="49550"/>
            </a:xfrm>
            <a:custGeom>
              <a:avLst/>
              <a:gdLst/>
              <a:ahLst/>
              <a:cxnLst/>
              <a:rect l="l" t="t" r="r" b="b"/>
              <a:pathLst>
                <a:path w="2068" h="1982" extrusionOk="0">
                  <a:moveTo>
                    <a:pt x="1946" y="1"/>
                  </a:moveTo>
                  <a:cubicBezTo>
                    <a:pt x="1095" y="62"/>
                    <a:pt x="31" y="1065"/>
                    <a:pt x="1" y="1946"/>
                  </a:cubicBezTo>
                  <a:cubicBezTo>
                    <a:pt x="1" y="1964"/>
                    <a:pt x="21" y="1981"/>
                    <a:pt x="44" y="1981"/>
                  </a:cubicBezTo>
                  <a:cubicBezTo>
                    <a:pt x="61" y="1981"/>
                    <a:pt x="79" y="1972"/>
                    <a:pt x="92" y="1946"/>
                  </a:cubicBezTo>
                  <a:cubicBezTo>
                    <a:pt x="517" y="1095"/>
                    <a:pt x="1065" y="548"/>
                    <a:pt x="1976" y="183"/>
                  </a:cubicBezTo>
                  <a:cubicBezTo>
                    <a:pt x="2068" y="153"/>
                    <a:pt x="2068" y="1"/>
                    <a:pt x="1946" y="1"/>
                  </a:cubicBezTo>
                  <a:close/>
                </a:path>
              </a:pathLst>
            </a:custGeom>
            <a:solidFill>
              <a:srgbClr val="8E4F4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7" name="Google Shape;629;p54">
              <a:extLst>
                <a:ext uri="{FF2B5EF4-FFF2-40B4-BE49-F238E27FC236}">
                  <a16:creationId xmlns:a16="http://schemas.microsoft.com/office/drawing/2014/main" xmlns="" id="{C1411353-1F39-0A15-6F6B-F75DA45C8DB1}"/>
                </a:ext>
              </a:extLst>
            </p:cNvPr>
            <p:cNvSpPr/>
            <p:nvPr/>
          </p:nvSpPr>
          <p:spPr>
            <a:xfrm>
              <a:off x="36246375" y="12770850"/>
              <a:ext cx="67150" cy="21250"/>
            </a:xfrm>
            <a:custGeom>
              <a:avLst/>
              <a:gdLst/>
              <a:ahLst/>
              <a:cxnLst/>
              <a:rect l="l" t="t" r="r" b="b"/>
              <a:pathLst>
                <a:path w="2686" h="850" extrusionOk="0">
                  <a:moveTo>
                    <a:pt x="791" y="1"/>
                  </a:moveTo>
                  <a:cubicBezTo>
                    <a:pt x="530" y="1"/>
                    <a:pt x="280" y="41"/>
                    <a:pt x="62" y="128"/>
                  </a:cubicBezTo>
                  <a:cubicBezTo>
                    <a:pt x="1" y="158"/>
                    <a:pt x="1" y="249"/>
                    <a:pt x="62" y="249"/>
                  </a:cubicBezTo>
                  <a:cubicBezTo>
                    <a:pt x="913" y="310"/>
                    <a:pt x="1703" y="310"/>
                    <a:pt x="2402" y="827"/>
                  </a:cubicBezTo>
                  <a:cubicBezTo>
                    <a:pt x="2423" y="842"/>
                    <a:pt x="2445" y="849"/>
                    <a:pt x="2468" y="849"/>
                  </a:cubicBezTo>
                  <a:cubicBezTo>
                    <a:pt x="2577" y="849"/>
                    <a:pt x="2685" y="690"/>
                    <a:pt x="2584" y="614"/>
                  </a:cubicBezTo>
                  <a:cubicBezTo>
                    <a:pt x="2151" y="246"/>
                    <a:pt x="1439" y="1"/>
                    <a:pt x="791" y="1"/>
                  </a:cubicBezTo>
                  <a:close/>
                </a:path>
              </a:pathLst>
            </a:custGeom>
            <a:solidFill>
              <a:srgbClr val="8E4F4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8" name="Google Shape;630;p54">
              <a:extLst>
                <a:ext uri="{FF2B5EF4-FFF2-40B4-BE49-F238E27FC236}">
                  <a16:creationId xmlns:a16="http://schemas.microsoft.com/office/drawing/2014/main" xmlns="" id="{3AE1B2B6-AB74-84C2-9C53-480FD7E3EBC9}"/>
                </a:ext>
              </a:extLst>
            </p:cNvPr>
            <p:cNvSpPr/>
            <p:nvPr/>
          </p:nvSpPr>
          <p:spPr>
            <a:xfrm>
              <a:off x="35934825" y="12998850"/>
              <a:ext cx="125400" cy="109650"/>
            </a:xfrm>
            <a:custGeom>
              <a:avLst/>
              <a:gdLst/>
              <a:ahLst/>
              <a:cxnLst/>
              <a:rect l="l" t="t" r="r" b="b"/>
              <a:pathLst>
                <a:path w="5016" h="4386" extrusionOk="0">
                  <a:moveTo>
                    <a:pt x="2574" y="1"/>
                  </a:moveTo>
                  <a:cubicBezTo>
                    <a:pt x="2438" y="1"/>
                    <a:pt x="2299" y="12"/>
                    <a:pt x="2159" y="35"/>
                  </a:cubicBezTo>
                  <a:cubicBezTo>
                    <a:pt x="882" y="218"/>
                    <a:pt x="1" y="1373"/>
                    <a:pt x="213" y="2558"/>
                  </a:cubicBezTo>
                  <a:cubicBezTo>
                    <a:pt x="376" y="3641"/>
                    <a:pt x="1334" y="4386"/>
                    <a:pt x="2443" y="4386"/>
                  </a:cubicBezTo>
                  <a:cubicBezTo>
                    <a:pt x="2579" y="4386"/>
                    <a:pt x="2718" y="4375"/>
                    <a:pt x="2858" y="4351"/>
                  </a:cubicBezTo>
                  <a:cubicBezTo>
                    <a:pt x="4134" y="4139"/>
                    <a:pt x="5016" y="3014"/>
                    <a:pt x="4803" y="1798"/>
                  </a:cubicBezTo>
                  <a:cubicBezTo>
                    <a:pt x="4641" y="743"/>
                    <a:pt x="3683" y="1"/>
                    <a:pt x="2574" y="1"/>
                  </a:cubicBezTo>
                  <a:close/>
                </a:path>
              </a:pathLst>
            </a:custGeom>
            <a:solidFill>
              <a:srgbClr val="ED999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9" name="Google Shape;631;p54">
              <a:extLst>
                <a:ext uri="{FF2B5EF4-FFF2-40B4-BE49-F238E27FC236}">
                  <a16:creationId xmlns:a16="http://schemas.microsoft.com/office/drawing/2014/main" xmlns="" id="{F8E486BC-4D90-7299-013F-F0138B9D3890}"/>
                </a:ext>
              </a:extLst>
            </p:cNvPr>
            <p:cNvSpPr/>
            <p:nvPr/>
          </p:nvSpPr>
          <p:spPr>
            <a:xfrm>
              <a:off x="36250175" y="12946625"/>
              <a:ext cx="124650" cy="110200"/>
            </a:xfrm>
            <a:custGeom>
              <a:avLst/>
              <a:gdLst/>
              <a:ahLst/>
              <a:cxnLst/>
              <a:rect l="l" t="t" r="r" b="b"/>
              <a:pathLst>
                <a:path w="4986" h="4408" extrusionOk="0">
                  <a:moveTo>
                    <a:pt x="2495" y="1"/>
                  </a:moveTo>
                  <a:cubicBezTo>
                    <a:pt x="2374" y="1"/>
                    <a:pt x="2252" y="9"/>
                    <a:pt x="2129" y="27"/>
                  </a:cubicBezTo>
                  <a:cubicBezTo>
                    <a:pt x="852" y="240"/>
                    <a:pt x="1" y="1395"/>
                    <a:pt x="183" y="2580"/>
                  </a:cubicBezTo>
                  <a:cubicBezTo>
                    <a:pt x="373" y="3639"/>
                    <a:pt x="1340" y="4407"/>
                    <a:pt x="2454" y="4407"/>
                  </a:cubicBezTo>
                  <a:cubicBezTo>
                    <a:pt x="2587" y="4407"/>
                    <a:pt x="2722" y="4396"/>
                    <a:pt x="2858" y="4374"/>
                  </a:cubicBezTo>
                  <a:cubicBezTo>
                    <a:pt x="4104" y="4161"/>
                    <a:pt x="4986" y="3006"/>
                    <a:pt x="4803" y="1820"/>
                  </a:cubicBezTo>
                  <a:cubicBezTo>
                    <a:pt x="4611" y="749"/>
                    <a:pt x="3625" y="1"/>
                    <a:pt x="2495" y="1"/>
                  </a:cubicBezTo>
                  <a:close/>
                </a:path>
              </a:pathLst>
            </a:custGeom>
            <a:solidFill>
              <a:srgbClr val="ED999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0" name="Google Shape;632;p54">
              <a:extLst>
                <a:ext uri="{FF2B5EF4-FFF2-40B4-BE49-F238E27FC236}">
                  <a16:creationId xmlns:a16="http://schemas.microsoft.com/office/drawing/2014/main" xmlns="" id="{96906E14-E351-3E0E-1975-613547180E0B}"/>
                </a:ext>
              </a:extLst>
            </p:cNvPr>
            <p:cNvSpPr/>
            <p:nvPr/>
          </p:nvSpPr>
          <p:spPr>
            <a:xfrm>
              <a:off x="35968250" y="13032400"/>
              <a:ext cx="12200" cy="12325"/>
            </a:xfrm>
            <a:custGeom>
              <a:avLst/>
              <a:gdLst/>
              <a:ahLst/>
              <a:cxnLst/>
              <a:rect l="l" t="t" r="r" b="b"/>
              <a:pathLst>
                <a:path w="488" h="493" extrusionOk="0">
                  <a:moveTo>
                    <a:pt x="183" y="0"/>
                  </a:moveTo>
                  <a:cubicBezTo>
                    <a:pt x="92" y="31"/>
                    <a:pt x="1" y="152"/>
                    <a:pt x="31" y="274"/>
                  </a:cubicBezTo>
                  <a:cubicBezTo>
                    <a:pt x="31" y="406"/>
                    <a:pt x="124" y="492"/>
                    <a:pt x="228" y="492"/>
                  </a:cubicBezTo>
                  <a:cubicBezTo>
                    <a:pt x="243" y="492"/>
                    <a:pt x="259" y="491"/>
                    <a:pt x="275" y="487"/>
                  </a:cubicBezTo>
                  <a:cubicBezTo>
                    <a:pt x="396" y="487"/>
                    <a:pt x="487" y="335"/>
                    <a:pt x="457" y="213"/>
                  </a:cubicBezTo>
                  <a:cubicBezTo>
                    <a:pt x="427" y="91"/>
                    <a:pt x="305" y="0"/>
                    <a:pt x="183" y="0"/>
                  </a:cubicBezTo>
                  <a:close/>
                </a:path>
              </a:pathLst>
            </a:custGeom>
            <a:solidFill>
              <a:srgbClr val="8E4F4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1" name="Google Shape;633;p54">
              <a:extLst>
                <a:ext uri="{FF2B5EF4-FFF2-40B4-BE49-F238E27FC236}">
                  <a16:creationId xmlns:a16="http://schemas.microsoft.com/office/drawing/2014/main" xmlns="" id="{3C1588E2-5EBD-F150-237B-CC2FD788AA08}"/>
                </a:ext>
              </a:extLst>
            </p:cNvPr>
            <p:cNvSpPr/>
            <p:nvPr/>
          </p:nvSpPr>
          <p:spPr>
            <a:xfrm>
              <a:off x="36010825" y="13061275"/>
              <a:ext cx="12175" cy="12325"/>
            </a:xfrm>
            <a:custGeom>
              <a:avLst/>
              <a:gdLst/>
              <a:ahLst/>
              <a:cxnLst/>
              <a:rect l="l" t="t" r="r" b="b"/>
              <a:pathLst>
                <a:path w="487" h="493" extrusionOk="0">
                  <a:moveTo>
                    <a:pt x="213" y="0"/>
                  </a:moveTo>
                  <a:cubicBezTo>
                    <a:pt x="91" y="31"/>
                    <a:pt x="0" y="152"/>
                    <a:pt x="31" y="274"/>
                  </a:cubicBezTo>
                  <a:cubicBezTo>
                    <a:pt x="57" y="406"/>
                    <a:pt x="130" y="492"/>
                    <a:pt x="228" y="492"/>
                  </a:cubicBezTo>
                  <a:cubicBezTo>
                    <a:pt x="243" y="492"/>
                    <a:pt x="258" y="491"/>
                    <a:pt x="274" y="487"/>
                  </a:cubicBezTo>
                  <a:cubicBezTo>
                    <a:pt x="395" y="487"/>
                    <a:pt x="486" y="335"/>
                    <a:pt x="456" y="213"/>
                  </a:cubicBezTo>
                  <a:cubicBezTo>
                    <a:pt x="426" y="91"/>
                    <a:pt x="335" y="0"/>
                    <a:pt x="213" y="0"/>
                  </a:cubicBezTo>
                  <a:close/>
                </a:path>
              </a:pathLst>
            </a:custGeom>
            <a:solidFill>
              <a:srgbClr val="8E4F4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2" name="Google Shape;634;p54">
              <a:extLst>
                <a:ext uri="{FF2B5EF4-FFF2-40B4-BE49-F238E27FC236}">
                  <a16:creationId xmlns:a16="http://schemas.microsoft.com/office/drawing/2014/main" xmlns="" id="{3B8E65A2-C8C0-C436-9469-69367DD4114E}"/>
                </a:ext>
              </a:extLst>
            </p:cNvPr>
            <p:cNvSpPr/>
            <p:nvPr/>
          </p:nvSpPr>
          <p:spPr>
            <a:xfrm>
              <a:off x="35969775" y="13092275"/>
              <a:ext cx="12175" cy="12475"/>
            </a:xfrm>
            <a:custGeom>
              <a:avLst/>
              <a:gdLst/>
              <a:ahLst/>
              <a:cxnLst/>
              <a:rect l="l" t="t" r="r" b="b"/>
              <a:pathLst>
                <a:path w="487" h="499" extrusionOk="0">
                  <a:moveTo>
                    <a:pt x="250" y="1"/>
                  </a:moveTo>
                  <a:cubicBezTo>
                    <a:pt x="238" y="1"/>
                    <a:pt x="225" y="3"/>
                    <a:pt x="214" y="7"/>
                  </a:cubicBezTo>
                  <a:cubicBezTo>
                    <a:pt x="92" y="37"/>
                    <a:pt x="1" y="158"/>
                    <a:pt x="31" y="280"/>
                  </a:cubicBezTo>
                  <a:cubicBezTo>
                    <a:pt x="31" y="412"/>
                    <a:pt x="123" y="499"/>
                    <a:pt x="227" y="499"/>
                  </a:cubicBezTo>
                  <a:cubicBezTo>
                    <a:pt x="243" y="499"/>
                    <a:pt x="259" y="497"/>
                    <a:pt x="274" y="493"/>
                  </a:cubicBezTo>
                  <a:cubicBezTo>
                    <a:pt x="396" y="462"/>
                    <a:pt x="487" y="341"/>
                    <a:pt x="457" y="219"/>
                  </a:cubicBezTo>
                  <a:cubicBezTo>
                    <a:pt x="430" y="87"/>
                    <a:pt x="335" y="1"/>
                    <a:pt x="250" y="1"/>
                  </a:cubicBezTo>
                  <a:close/>
                </a:path>
              </a:pathLst>
            </a:custGeom>
            <a:solidFill>
              <a:srgbClr val="8E4F4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3" name="Google Shape;635;p54">
              <a:extLst>
                <a:ext uri="{FF2B5EF4-FFF2-40B4-BE49-F238E27FC236}">
                  <a16:creationId xmlns:a16="http://schemas.microsoft.com/office/drawing/2014/main" xmlns="" id="{4E2C971A-2408-E9FA-EA97-4B3C1FA5644C}"/>
                </a:ext>
              </a:extLst>
            </p:cNvPr>
            <p:cNvSpPr/>
            <p:nvPr/>
          </p:nvSpPr>
          <p:spPr>
            <a:xfrm>
              <a:off x="36029825" y="13013250"/>
              <a:ext cx="12175" cy="12475"/>
            </a:xfrm>
            <a:custGeom>
              <a:avLst/>
              <a:gdLst/>
              <a:ahLst/>
              <a:cxnLst/>
              <a:rect l="l" t="t" r="r" b="b"/>
              <a:pathLst>
                <a:path w="487" h="499" extrusionOk="0">
                  <a:moveTo>
                    <a:pt x="260" y="1"/>
                  </a:moveTo>
                  <a:cubicBezTo>
                    <a:pt x="244" y="1"/>
                    <a:pt x="229" y="2"/>
                    <a:pt x="213" y="6"/>
                  </a:cubicBezTo>
                  <a:cubicBezTo>
                    <a:pt x="91" y="37"/>
                    <a:pt x="0" y="158"/>
                    <a:pt x="30" y="280"/>
                  </a:cubicBezTo>
                  <a:cubicBezTo>
                    <a:pt x="57" y="412"/>
                    <a:pt x="153" y="499"/>
                    <a:pt x="257" y="499"/>
                  </a:cubicBezTo>
                  <a:cubicBezTo>
                    <a:pt x="273" y="499"/>
                    <a:pt x="288" y="497"/>
                    <a:pt x="304" y="493"/>
                  </a:cubicBezTo>
                  <a:cubicBezTo>
                    <a:pt x="395" y="462"/>
                    <a:pt x="486" y="341"/>
                    <a:pt x="456" y="219"/>
                  </a:cubicBezTo>
                  <a:cubicBezTo>
                    <a:pt x="456" y="87"/>
                    <a:pt x="364" y="1"/>
                    <a:pt x="260" y="1"/>
                  </a:cubicBezTo>
                  <a:close/>
                </a:path>
              </a:pathLst>
            </a:custGeom>
            <a:solidFill>
              <a:srgbClr val="8E4F4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4" name="Google Shape;636;p54">
              <a:extLst>
                <a:ext uri="{FF2B5EF4-FFF2-40B4-BE49-F238E27FC236}">
                  <a16:creationId xmlns:a16="http://schemas.microsoft.com/office/drawing/2014/main" xmlns="" id="{0166492B-B6CC-996F-9D9E-17D0F5DD736D}"/>
                </a:ext>
              </a:extLst>
            </p:cNvPr>
            <p:cNvSpPr/>
            <p:nvPr/>
          </p:nvSpPr>
          <p:spPr>
            <a:xfrm>
              <a:off x="36070850" y="13064150"/>
              <a:ext cx="12175" cy="11725"/>
            </a:xfrm>
            <a:custGeom>
              <a:avLst/>
              <a:gdLst/>
              <a:ahLst/>
              <a:cxnLst/>
              <a:rect l="l" t="t" r="r" b="b"/>
              <a:pathLst>
                <a:path w="487" h="469" extrusionOk="0">
                  <a:moveTo>
                    <a:pt x="260" y="1"/>
                  </a:moveTo>
                  <a:cubicBezTo>
                    <a:pt x="245" y="1"/>
                    <a:pt x="229" y="3"/>
                    <a:pt x="213" y="7"/>
                  </a:cubicBezTo>
                  <a:cubicBezTo>
                    <a:pt x="92" y="7"/>
                    <a:pt x="0" y="128"/>
                    <a:pt x="31" y="280"/>
                  </a:cubicBezTo>
                  <a:cubicBezTo>
                    <a:pt x="57" y="386"/>
                    <a:pt x="129" y="469"/>
                    <a:pt x="228" y="469"/>
                  </a:cubicBezTo>
                  <a:cubicBezTo>
                    <a:pt x="243" y="469"/>
                    <a:pt x="258" y="467"/>
                    <a:pt x="274" y="463"/>
                  </a:cubicBezTo>
                  <a:cubicBezTo>
                    <a:pt x="396" y="463"/>
                    <a:pt x="487" y="341"/>
                    <a:pt x="456" y="189"/>
                  </a:cubicBezTo>
                  <a:cubicBezTo>
                    <a:pt x="430" y="84"/>
                    <a:pt x="358" y="1"/>
                    <a:pt x="260" y="1"/>
                  </a:cubicBezTo>
                  <a:close/>
                </a:path>
              </a:pathLst>
            </a:custGeom>
            <a:solidFill>
              <a:srgbClr val="8E4F4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5" name="Google Shape;637;p54">
              <a:extLst>
                <a:ext uri="{FF2B5EF4-FFF2-40B4-BE49-F238E27FC236}">
                  <a16:creationId xmlns:a16="http://schemas.microsoft.com/office/drawing/2014/main" xmlns="" id="{EA3DE154-57E0-BBD5-5C08-2D2C683F0E65}"/>
                </a:ext>
              </a:extLst>
            </p:cNvPr>
            <p:cNvSpPr/>
            <p:nvPr/>
          </p:nvSpPr>
          <p:spPr>
            <a:xfrm>
              <a:off x="36242575" y="12987425"/>
              <a:ext cx="12200" cy="12325"/>
            </a:xfrm>
            <a:custGeom>
              <a:avLst/>
              <a:gdLst/>
              <a:ahLst/>
              <a:cxnLst/>
              <a:rect l="l" t="t" r="r" b="b"/>
              <a:pathLst>
                <a:path w="488" h="493" extrusionOk="0">
                  <a:moveTo>
                    <a:pt x="259" y="0"/>
                  </a:moveTo>
                  <a:cubicBezTo>
                    <a:pt x="245" y="0"/>
                    <a:pt x="229" y="2"/>
                    <a:pt x="214" y="6"/>
                  </a:cubicBezTo>
                  <a:cubicBezTo>
                    <a:pt x="92" y="36"/>
                    <a:pt x="1" y="158"/>
                    <a:pt x="31" y="279"/>
                  </a:cubicBezTo>
                  <a:cubicBezTo>
                    <a:pt x="62" y="401"/>
                    <a:pt x="183" y="492"/>
                    <a:pt x="274" y="492"/>
                  </a:cubicBezTo>
                  <a:cubicBezTo>
                    <a:pt x="396" y="462"/>
                    <a:pt x="487" y="340"/>
                    <a:pt x="457" y="219"/>
                  </a:cubicBezTo>
                  <a:cubicBezTo>
                    <a:pt x="430" y="86"/>
                    <a:pt x="358" y="0"/>
                    <a:pt x="259" y="0"/>
                  </a:cubicBezTo>
                  <a:close/>
                </a:path>
              </a:pathLst>
            </a:custGeom>
            <a:solidFill>
              <a:srgbClr val="8E4F4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6" name="Google Shape;638;p54">
              <a:extLst>
                <a:ext uri="{FF2B5EF4-FFF2-40B4-BE49-F238E27FC236}">
                  <a16:creationId xmlns:a16="http://schemas.microsoft.com/office/drawing/2014/main" xmlns="" id="{D369F9B3-304C-6756-4517-8F1AC2623E99}"/>
                </a:ext>
              </a:extLst>
            </p:cNvPr>
            <p:cNvSpPr/>
            <p:nvPr/>
          </p:nvSpPr>
          <p:spPr>
            <a:xfrm>
              <a:off x="36274500" y="13042150"/>
              <a:ext cx="11425" cy="12450"/>
            </a:xfrm>
            <a:custGeom>
              <a:avLst/>
              <a:gdLst/>
              <a:ahLst/>
              <a:cxnLst/>
              <a:rect l="l" t="t" r="r" b="b"/>
              <a:pathLst>
                <a:path w="457" h="498" extrusionOk="0">
                  <a:moveTo>
                    <a:pt x="221" y="1"/>
                  </a:moveTo>
                  <a:cubicBezTo>
                    <a:pt x="209" y="1"/>
                    <a:pt x="196" y="2"/>
                    <a:pt x="183" y="5"/>
                  </a:cubicBezTo>
                  <a:cubicBezTo>
                    <a:pt x="61" y="36"/>
                    <a:pt x="0" y="157"/>
                    <a:pt x="0" y="279"/>
                  </a:cubicBezTo>
                  <a:cubicBezTo>
                    <a:pt x="27" y="411"/>
                    <a:pt x="123" y="498"/>
                    <a:pt x="227" y="498"/>
                  </a:cubicBezTo>
                  <a:cubicBezTo>
                    <a:pt x="243" y="498"/>
                    <a:pt x="258" y="496"/>
                    <a:pt x="274" y="492"/>
                  </a:cubicBezTo>
                  <a:cubicBezTo>
                    <a:pt x="365" y="461"/>
                    <a:pt x="456" y="340"/>
                    <a:pt x="426" y="218"/>
                  </a:cubicBezTo>
                  <a:cubicBezTo>
                    <a:pt x="426" y="109"/>
                    <a:pt x="329" y="1"/>
                    <a:pt x="221" y="1"/>
                  </a:cubicBezTo>
                  <a:close/>
                </a:path>
              </a:pathLst>
            </a:custGeom>
            <a:solidFill>
              <a:srgbClr val="8E4F4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7" name="Google Shape;639;p54">
              <a:extLst>
                <a:ext uri="{FF2B5EF4-FFF2-40B4-BE49-F238E27FC236}">
                  <a16:creationId xmlns:a16="http://schemas.microsoft.com/office/drawing/2014/main" xmlns="" id="{045303FE-21E7-AF32-1779-79E377087DD7}"/>
                </a:ext>
              </a:extLst>
            </p:cNvPr>
            <p:cNvSpPr/>
            <p:nvPr/>
          </p:nvSpPr>
          <p:spPr>
            <a:xfrm>
              <a:off x="36310225" y="12979825"/>
              <a:ext cx="12175" cy="12325"/>
            </a:xfrm>
            <a:custGeom>
              <a:avLst/>
              <a:gdLst/>
              <a:ahLst/>
              <a:cxnLst/>
              <a:rect l="l" t="t" r="r" b="b"/>
              <a:pathLst>
                <a:path w="487" h="493" extrusionOk="0">
                  <a:moveTo>
                    <a:pt x="249" y="0"/>
                  </a:moveTo>
                  <a:cubicBezTo>
                    <a:pt x="237" y="0"/>
                    <a:pt x="225" y="2"/>
                    <a:pt x="213" y="6"/>
                  </a:cubicBezTo>
                  <a:cubicBezTo>
                    <a:pt x="91" y="36"/>
                    <a:pt x="0" y="158"/>
                    <a:pt x="30" y="280"/>
                  </a:cubicBezTo>
                  <a:cubicBezTo>
                    <a:pt x="30" y="401"/>
                    <a:pt x="152" y="492"/>
                    <a:pt x="274" y="492"/>
                  </a:cubicBezTo>
                  <a:cubicBezTo>
                    <a:pt x="395" y="462"/>
                    <a:pt x="486" y="340"/>
                    <a:pt x="456" y="219"/>
                  </a:cubicBezTo>
                  <a:cubicBezTo>
                    <a:pt x="430" y="86"/>
                    <a:pt x="334" y="0"/>
                    <a:pt x="249" y="0"/>
                  </a:cubicBezTo>
                  <a:close/>
                </a:path>
              </a:pathLst>
            </a:custGeom>
            <a:solidFill>
              <a:srgbClr val="8E4F4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8" name="Google Shape;640;p54">
              <a:extLst>
                <a:ext uri="{FF2B5EF4-FFF2-40B4-BE49-F238E27FC236}">
                  <a16:creationId xmlns:a16="http://schemas.microsoft.com/office/drawing/2014/main" xmlns="" id="{0D9E7E36-0832-75DB-13BE-16DA497D256E}"/>
                </a:ext>
              </a:extLst>
            </p:cNvPr>
            <p:cNvSpPr/>
            <p:nvPr/>
          </p:nvSpPr>
          <p:spPr>
            <a:xfrm>
              <a:off x="36349725" y="13017950"/>
              <a:ext cx="12175" cy="12325"/>
            </a:xfrm>
            <a:custGeom>
              <a:avLst/>
              <a:gdLst/>
              <a:ahLst/>
              <a:cxnLst/>
              <a:rect l="l" t="t" r="r" b="b"/>
              <a:pathLst>
                <a:path w="487" h="493" extrusionOk="0">
                  <a:moveTo>
                    <a:pt x="183" y="1"/>
                  </a:moveTo>
                  <a:cubicBezTo>
                    <a:pt x="92" y="31"/>
                    <a:pt x="1" y="153"/>
                    <a:pt x="31" y="274"/>
                  </a:cubicBezTo>
                  <a:cubicBezTo>
                    <a:pt x="31" y="407"/>
                    <a:pt x="123" y="493"/>
                    <a:pt x="227" y="493"/>
                  </a:cubicBezTo>
                  <a:cubicBezTo>
                    <a:pt x="243" y="493"/>
                    <a:pt x="258" y="491"/>
                    <a:pt x="274" y="487"/>
                  </a:cubicBezTo>
                  <a:cubicBezTo>
                    <a:pt x="396" y="487"/>
                    <a:pt x="487" y="335"/>
                    <a:pt x="457" y="214"/>
                  </a:cubicBezTo>
                  <a:cubicBezTo>
                    <a:pt x="426" y="92"/>
                    <a:pt x="305" y="1"/>
                    <a:pt x="183" y="1"/>
                  </a:cubicBezTo>
                  <a:close/>
                </a:path>
              </a:pathLst>
            </a:custGeom>
            <a:solidFill>
              <a:srgbClr val="8E4F4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9" name="Google Shape;641;p54">
              <a:extLst>
                <a:ext uri="{FF2B5EF4-FFF2-40B4-BE49-F238E27FC236}">
                  <a16:creationId xmlns:a16="http://schemas.microsoft.com/office/drawing/2014/main" xmlns="" id="{5975F532-3D78-1745-7FE4-4F09EC817680}"/>
                </a:ext>
              </a:extLst>
            </p:cNvPr>
            <p:cNvSpPr/>
            <p:nvPr/>
          </p:nvSpPr>
          <p:spPr>
            <a:xfrm>
              <a:off x="36304900" y="13019325"/>
              <a:ext cx="11425" cy="12325"/>
            </a:xfrm>
            <a:custGeom>
              <a:avLst/>
              <a:gdLst/>
              <a:ahLst/>
              <a:cxnLst/>
              <a:rect l="l" t="t" r="r" b="b"/>
              <a:pathLst>
                <a:path w="457" h="493" extrusionOk="0">
                  <a:moveTo>
                    <a:pt x="230" y="1"/>
                  </a:moveTo>
                  <a:cubicBezTo>
                    <a:pt x="214" y="1"/>
                    <a:pt x="198" y="3"/>
                    <a:pt x="183" y="7"/>
                  </a:cubicBezTo>
                  <a:cubicBezTo>
                    <a:pt x="61" y="37"/>
                    <a:pt x="0" y="159"/>
                    <a:pt x="0" y="280"/>
                  </a:cubicBezTo>
                  <a:cubicBezTo>
                    <a:pt x="31" y="402"/>
                    <a:pt x="152" y="493"/>
                    <a:pt x="274" y="493"/>
                  </a:cubicBezTo>
                  <a:cubicBezTo>
                    <a:pt x="395" y="462"/>
                    <a:pt x="456" y="341"/>
                    <a:pt x="456" y="219"/>
                  </a:cubicBezTo>
                  <a:cubicBezTo>
                    <a:pt x="430" y="87"/>
                    <a:pt x="334" y="1"/>
                    <a:pt x="230" y="1"/>
                  </a:cubicBezTo>
                  <a:close/>
                </a:path>
              </a:pathLst>
            </a:custGeom>
            <a:solidFill>
              <a:srgbClr val="8E4F4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0" name="Google Shape;642;p54">
              <a:extLst>
                <a:ext uri="{FF2B5EF4-FFF2-40B4-BE49-F238E27FC236}">
                  <a16:creationId xmlns:a16="http://schemas.microsoft.com/office/drawing/2014/main" xmlns="" id="{845929B0-672C-9736-E29A-0BEF869082EB}"/>
                </a:ext>
              </a:extLst>
            </p:cNvPr>
            <p:cNvSpPr/>
            <p:nvPr/>
          </p:nvSpPr>
          <p:spPr>
            <a:xfrm>
              <a:off x="35879350" y="12782600"/>
              <a:ext cx="520550" cy="261200"/>
            </a:xfrm>
            <a:custGeom>
              <a:avLst/>
              <a:gdLst/>
              <a:ahLst/>
              <a:cxnLst/>
              <a:rect l="l" t="t" r="r" b="b"/>
              <a:pathLst>
                <a:path w="20822" h="10448" extrusionOk="0">
                  <a:moveTo>
                    <a:pt x="16204" y="430"/>
                  </a:moveTo>
                  <a:cubicBezTo>
                    <a:pt x="18062" y="430"/>
                    <a:pt x="19699" y="1778"/>
                    <a:pt x="20001" y="3670"/>
                  </a:cubicBezTo>
                  <a:cubicBezTo>
                    <a:pt x="20335" y="5737"/>
                    <a:pt x="18937" y="7713"/>
                    <a:pt x="16840" y="8077"/>
                  </a:cubicBezTo>
                  <a:cubicBezTo>
                    <a:pt x="16635" y="8110"/>
                    <a:pt x="16431" y="8126"/>
                    <a:pt x="16229" y="8126"/>
                  </a:cubicBezTo>
                  <a:cubicBezTo>
                    <a:pt x="14372" y="8126"/>
                    <a:pt x="12734" y="6781"/>
                    <a:pt x="12433" y="4916"/>
                  </a:cubicBezTo>
                  <a:cubicBezTo>
                    <a:pt x="12098" y="2819"/>
                    <a:pt x="13496" y="843"/>
                    <a:pt x="15594" y="478"/>
                  </a:cubicBezTo>
                  <a:cubicBezTo>
                    <a:pt x="15799" y="446"/>
                    <a:pt x="16003" y="430"/>
                    <a:pt x="16204" y="430"/>
                  </a:cubicBezTo>
                  <a:close/>
                  <a:moveTo>
                    <a:pt x="4593" y="2345"/>
                  </a:moveTo>
                  <a:cubicBezTo>
                    <a:pt x="6451" y="2345"/>
                    <a:pt x="8088" y="3690"/>
                    <a:pt x="8390" y="5555"/>
                  </a:cubicBezTo>
                  <a:cubicBezTo>
                    <a:pt x="8724" y="7652"/>
                    <a:pt x="7326" y="9628"/>
                    <a:pt x="5229" y="9962"/>
                  </a:cubicBezTo>
                  <a:cubicBezTo>
                    <a:pt x="5008" y="10000"/>
                    <a:pt x="4789" y="10019"/>
                    <a:pt x="4573" y="10019"/>
                  </a:cubicBezTo>
                  <a:cubicBezTo>
                    <a:pt x="2734" y="10019"/>
                    <a:pt x="1121" y="8677"/>
                    <a:pt x="821" y="6801"/>
                  </a:cubicBezTo>
                  <a:cubicBezTo>
                    <a:pt x="457" y="4734"/>
                    <a:pt x="1885" y="2728"/>
                    <a:pt x="3983" y="2393"/>
                  </a:cubicBezTo>
                  <a:cubicBezTo>
                    <a:pt x="4188" y="2361"/>
                    <a:pt x="4392" y="2345"/>
                    <a:pt x="4593" y="2345"/>
                  </a:cubicBezTo>
                  <a:close/>
                  <a:moveTo>
                    <a:pt x="16176" y="1"/>
                  </a:moveTo>
                  <a:cubicBezTo>
                    <a:pt x="15954" y="1"/>
                    <a:pt x="15729" y="18"/>
                    <a:pt x="15503" y="53"/>
                  </a:cubicBezTo>
                  <a:cubicBezTo>
                    <a:pt x="13192" y="448"/>
                    <a:pt x="11612" y="2637"/>
                    <a:pt x="12007" y="4977"/>
                  </a:cubicBezTo>
                  <a:cubicBezTo>
                    <a:pt x="12007" y="4977"/>
                    <a:pt x="11495" y="4919"/>
                    <a:pt x="10864" y="4919"/>
                  </a:cubicBezTo>
                  <a:cubicBezTo>
                    <a:pt x="10127" y="4919"/>
                    <a:pt x="9227" y="4998"/>
                    <a:pt x="8785" y="5342"/>
                  </a:cubicBezTo>
                  <a:cubicBezTo>
                    <a:pt x="8562" y="3645"/>
                    <a:pt x="6583" y="1922"/>
                    <a:pt x="4501" y="1922"/>
                  </a:cubicBezTo>
                  <a:cubicBezTo>
                    <a:pt x="4308" y="1922"/>
                    <a:pt x="4115" y="1937"/>
                    <a:pt x="3922" y="1968"/>
                  </a:cubicBezTo>
                  <a:cubicBezTo>
                    <a:pt x="1581" y="2363"/>
                    <a:pt x="1" y="4551"/>
                    <a:pt x="396" y="6892"/>
                  </a:cubicBezTo>
                  <a:cubicBezTo>
                    <a:pt x="723" y="8963"/>
                    <a:pt x="2541" y="10448"/>
                    <a:pt x="4578" y="10448"/>
                  </a:cubicBezTo>
                  <a:cubicBezTo>
                    <a:pt x="4813" y="10448"/>
                    <a:pt x="5051" y="10428"/>
                    <a:pt x="5290" y="10387"/>
                  </a:cubicBezTo>
                  <a:cubicBezTo>
                    <a:pt x="7478" y="10053"/>
                    <a:pt x="8998" y="8077"/>
                    <a:pt x="8876" y="5919"/>
                  </a:cubicBezTo>
                  <a:cubicBezTo>
                    <a:pt x="9007" y="5723"/>
                    <a:pt x="9480" y="5185"/>
                    <a:pt x="10553" y="5185"/>
                  </a:cubicBezTo>
                  <a:cubicBezTo>
                    <a:pt x="10979" y="5185"/>
                    <a:pt x="11499" y="5269"/>
                    <a:pt x="12129" y="5494"/>
                  </a:cubicBezTo>
                  <a:cubicBezTo>
                    <a:pt x="12673" y="7317"/>
                    <a:pt x="14361" y="8555"/>
                    <a:pt x="16236" y="8555"/>
                  </a:cubicBezTo>
                  <a:cubicBezTo>
                    <a:pt x="16455" y="8555"/>
                    <a:pt x="16677" y="8538"/>
                    <a:pt x="16901" y="8503"/>
                  </a:cubicBezTo>
                  <a:cubicBezTo>
                    <a:pt x="19241" y="8108"/>
                    <a:pt x="20822" y="5919"/>
                    <a:pt x="20427" y="3579"/>
                  </a:cubicBezTo>
                  <a:cubicBezTo>
                    <a:pt x="20070" y="1492"/>
                    <a:pt x="18249" y="1"/>
                    <a:pt x="16176" y="1"/>
                  </a:cubicBezTo>
                  <a:close/>
                </a:path>
              </a:pathLst>
            </a:custGeom>
            <a:solidFill>
              <a:srgbClr val="F1679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1" name="Google Shape;643;p54">
              <a:extLst>
                <a:ext uri="{FF2B5EF4-FFF2-40B4-BE49-F238E27FC236}">
                  <a16:creationId xmlns:a16="http://schemas.microsoft.com/office/drawing/2014/main" xmlns="" id="{F1579F6C-2BAF-8E07-AA16-E5BB751420A5}"/>
                </a:ext>
              </a:extLst>
            </p:cNvPr>
            <p:cNvSpPr/>
            <p:nvPr/>
          </p:nvSpPr>
          <p:spPr>
            <a:xfrm>
              <a:off x="35691650" y="12692725"/>
              <a:ext cx="217375" cy="180125"/>
            </a:xfrm>
            <a:custGeom>
              <a:avLst/>
              <a:gdLst/>
              <a:ahLst/>
              <a:cxnLst/>
              <a:rect l="l" t="t" r="r" b="b"/>
              <a:pathLst>
                <a:path w="8695" h="7205" extrusionOk="0">
                  <a:moveTo>
                    <a:pt x="1521" y="0"/>
                  </a:moveTo>
                  <a:cubicBezTo>
                    <a:pt x="639" y="1216"/>
                    <a:pt x="1" y="2827"/>
                    <a:pt x="214" y="4894"/>
                  </a:cubicBezTo>
                  <a:cubicBezTo>
                    <a:pt x="244" y="4985"/>
                    <a:pt x="244" y="5076"/>
                    <a:pt x="244" y="5168"/>
                  </a:cubicBezTo>
                  <a:cubicBezTo>
                    <a:pt x="2463" y="6505"/>
                    <a:pt x="5107" y="7174"/>
                    <a:pt x="7752" y="7204"/>
                  </a:cubicBezTo>
                  <a:cubicBezTo>
                    <a:pt x="8086" y="6657"/>
                    <a:pt x="8421" y="6080"/>
                    <a:pt x="8694" y="5472"/>
                  </a:cubicBezTo>
                  <a:cubicBezTo>
                    <a:pt x="6019" y="4134"/>
                    <a:pt x="3648" y="2219"/>
                    <a:pt x="1521" y="0"/>
                  </a:cubicBezTo>
                  <a:close/>
                </a:path>
              </a:pathLst>
            </a:custGeom>
            <a:solidFill>
              <a:srgbClr val="8E4F4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2" name="Google Shape;644;p54">
              <a:extLst>
                <a:ext uri="{FF2B5EF4-FFF2-40B4-BE49-F238E27FC236}">
                  <a16:creationId xmlns:a16="http://schemas.microsoft.com/office/drawing/2014/main" xmlns="" id="{218E9036-F832-1DB2-E688-AE43B120FD41}"/>
                </a:ext>
              </a:extLst>
            </p:cNvPr>
            <p:cNvSpPr/>
            <p:nvPr/>
          </p:nvSpPr>
          <p:spPr>
            <a:xfrm>
              <a:off x="35729650" y="12492625"/>
              <a:ext cx="527400" cy="336900"/>
            </a:xfrm>
            <a:custGeom>
              <a:avLst/>
              <a:gdLst/>
              <a:ahLst/>
              <a:cxnLst/>
              <a:rect l="l" t="t" r="r" b="b"/>
              <a:pathLst>
                <a:path w="21096" h="13476" extrusionOk="0">
                  <a:moveTo>
                    <a:pt x="4874" y="0"/>
                  </a:moveTo>
                  <a:cubicBezTo>
                    <a:pt x="4815" y="0"/>
                    <a:pt x="4751" y="13"/>
                    <a:pt x="4682" y="41"/>
                  </a:cubicBezTo>
                  <a:cubicBezTo>
                    <a:pt x="3435" y="558"/>
                    <a:pt x="4439" y="4144"/>
                    <a:pt x="4439" y="4144"/>
                  </a:cubicBezTo>
                  <a:cubicBezTo>
                    <a:pt x="4439" y="4144"/>
                    <a:pt x="3256" y="1876"/>
                    <a:pt x="2611" y="1876"/>
                  </a:cubicBezTo>
                  <a:cubicBezTo>
                    <a:pt x="2532" y="1876"/>
                    <a:pt x="2462" y="1910"/>
                    <a:pt x="2402" y="1986"/>
                  </a:cubicBezTo>
                  <a:cubicBezTo>
                    <a:pt x="1824" y="2685"/>
                    <a:pt x="3648" y="5117"/>
                    <a:pt x="3648" y="5117"/>
                  </a:cubicBezTo>
                  <a:cubicBezTo>
                    <a:pt x="3648" y="5117"/>
                    <a:pt x="1490" y="5998"/>
                    <a:pt x="1" y="8004"/>
                  </a:cubicBezTo>
                  <a:cubicBezTo>
                    <a:pt x="2098" y="10223"/>
                    <a:pt x="4469" y="12138"/>
                    <a:pt x="7174" y="13476"/>
                  </a:cubicBezTo>
                  <a:cubicBezTo>
                    <a:pt x="7721" y="12351"/>
                    <a:pt x="8086" y="11196"/>
                    <a:pt x="8056" y="10223"/>
                  </a:cubicBezTo>
                  <a:lnTo>
                    <a:pt x="8056" y="10223"/>
                  </a:lnTo>
                  <a:cubicBezTo>
                    <a:pt x="8056" y="10224"/>
                    <a:pt x="10913" y="12290"/>
                    <a:pt x="13466" y="12959"/>
                  </a:cubicBezTo>
                  <a:cubicBezTo>
                    <a:pt x="13979" y="13077"/>
                    <a:pt x="14479" y="13157"/>
                    <a:pt x="14941" y="13157"/>
                  </a:cubicBezTo>
                  <a:cubicBezTo>
                    <a:pt x="15191" y="13157"/>
                    <a:pt x="15430" y="13134"/>
                    <a:pt x="15655" y="13080"/>
                  </a:cubicBezTo>
                  <a:cubicBezTo>
                    <a:pt x="18025" y="12503"/>
                    <a:pt x="16840" y="10254"/>
                    <a:pt x="16475" y="9646"/>
                  </a:cubicBezTo>
                  <a:lnTo>
                    <a:pt x="16475" y="9646"/>
                  </a:lnTo>
                  <a:cubicBezTo>
                    <a:pt x="16915" y="10320"/>
                    <a:pt x="18827" y="13061"/>
                    <a:pt x="20872" y="13061"/>
                  </a:cubicBezTo>
                  <a:cubicBezTo>
                    <a:pt x="20946" y="13061"/>
                    <a:pt x="21021" y="13058"/>
                    <a:pt x="21095" y="13050"/>
                  </a:cubicBezTo>
                  <a:cubicBezTo>
                    <a:pt x="19545" y="8156"/>
                    <a:pt x="16901" y="3658"/>
                    <a:pt x="12889" y="497"/>
                  </a:cubicBezTo>
                  <a:cubicBezTo>
                    <a:pt x="8603" y="1530"/>
                    <a:pt x="5563" y="3597"/>
                    <a:pt x="5563" y="3597"/>
                  </a:cubicBezTo>
                  <a:cubicBezTo>
                    <a:pt x="5563" y="3597"/>
                    <a:pt x="5861" y="0"/>
                    <a:pt x="4874" y="0"/>
                  </a:cubicBezTo>
                  <a:close/>
                </a:path>
              </a:pathLst>
            </a:custGeom>
            <a:solidFill>
              <a:srgbClr val="6735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3" name="Google Shape;645;p54">
              <a:extLst>
                <a:ext uri="{FF2B5EF4-FFF2-40B4-BE49-F238E27FC236}">
                  <a16:creationId xmlns:a16="http://schemas.microsoft.com/office/drawing/2014/main" xmlns="" id="{687C074D-7A76-C758-5B02-A8CAC7869F46}"/>
                </a:ext>
              </a:extLst>
            </p:cNvPr>
            <p:cNvSpPr/>
            <p:nvPr/>
          </p:nvSpPr>
          <p:spPr>
            <a:xfrm>
              <a:off x="36051850" y="12492275"/>
              <a:ext cx="250025" cy="326625"/>
            </a:xfrm>
            <a:custGeom>
              <a:avLst/>
              <a:gdLst/>
              <a:ahLst/>
              <a:cxnLst/>
              <a:rect l="l" t="t" r="r" b="b"/>
              <a:pathLst>
                <a:path w="10001" h="13065" extrusionOk="0">
                  <a:moveTo>
                    <a:pt x="4036" y="0"/>
                  </a:moveTo>
                  <a:cubicBezTo>
                    <a:pt x="3672" y="0"/>
                    <a:pt x="3300" y="18"/>
                    <a:pt x="2919" y="55"/>
                  </a:cubicBezTo>
                  <a:cubicBezTo>
                    <a:pt x="1915" y="146"/>
                    <a:pt x="912" y="298"/>
                    <a:pt x="1" y="511"/>
                  </a:cubicBezTo>
                  <a:cubicBezTo>
                    <a:pt x="4013" y="3672"/>
                    <a:pt x="6657" y="8170"/>
                    <a:pt x="8207" y="13064"/>
                  </a:cubicBezTo>
                  <a:cubicBezTo>
                    <a:pt x="8329" y="13064"/>
                    <a:pt x="8420" y="13064"/>
                    <a:pt x="8511" y="13034"/>
                  </a:cubicBezTo>
                  <a:cubicBezTo>
                    <a:pt x="9302" y="12851"/>
                    <a:pt x="9758" y="12487"/>
                    <a:pt x="10001" y="12031"/>
                  </a:cubicBezTo>
                  <a:cubicBezTo>
                    <a:pt x="9727" y="7836"/>
                    <a:pt x="8603" y="3733"/>
                    <a:pt x="6384" y="237"/>
                  </a:cubicBezTo>
                  <a:cubicBezTo>
                    <a:pt x="5645" y="89"/>
                    <a:pt x="4863" y="0"/>
                    <a:pt x="4036" y="0"/>
                  </a:cubicBezTo>
                  <a:close/>
                </a:path>
              </a:pathLst>
            </a:custGeom>
            <a:solidFill>
              <a:srgbClr val="8E4F4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4" name="Google Shape;646;p54">
              <a:extLst>
                <a:ext uri="{FF2B5EF4-FFF2-40B4-BE49-F238E27FC236}">
                  <a16:creationId xmlns:a16="http://schemas.microsoft.com/office/drawing/2014/main" xmlns="" id="{0F905A98-0451-59AE-E563-0D349B818F35}"/>
                </a:ext>
              </a:extLst>
            </p:cNvPr>
            <p:cNvSpPr/>
            <p:nvPr/>
          </p:nvSpPr>
          <p:spPr>
            <a:xfrm>
              <a:off x="36211425" y="12498200"/>
              <a:ext cx="302450" cy="344475"/>
            </a:xfrm>
            <a:custGeom>
              <a:avLst/>
              <a:gdLst/>
              <a:ahLst/>
              <a:cxnLst/>
              <a:rect l="l" t="t" r="r" b="b"/>
              <a:pathLst>
                <a:path w="12098" h="13779" extrusionOk="0">
                  <a:moveTo>
                    <a:pt x="1" y="0"/>
                  </a:moveTo>
                  <a:cubicBezTo>
                    <a:pt x="2220" y="3496"/>
                    <a:pt x="3344" y="7599"/>
                    <a:pt x="3618" y="11794"/>
                  </a:cubicBezTo>
                  <a:cubicBezTo>
                    <a:pt x="4195" y="10821"/>
                    <a:pt x="3831" y="9606"/>
                    <a:pt x="3830" y="9605"/>
                  </a:cubicBezTo>
                  <a:lnTo>
                    <a:pt x="3830" y="9605"/>
                  </a:lnTo>
                  <a:cubicBezTo>
                    <a:pt x="3831" y="9607"/>
                    <a:pt x="5865" y="13778"/>
                    <a:pt x="8528" y="13778"/>
                  </a:cubicBezTo>
                  <a:cubicBezTo>
                    <a:pt x="8722" y="13778"/>
                    <a:pt x="8919" y="13756"/>
                    <a:pt x="9119" y="13709"/>
                  </a:cubicBezTo>
                  <a:cubicBezTo>
                    <a:pt x="12098" y="12979"/>
                    <a:pt x="8694" y="6626"/>
                    <a:pt x="7448" y="4742"/>
                  </a:cubicBezTo>
                  <a:cubicBezTo>
                    <a:pt x="6475" y="3283"/>
                    <a:pt x="3861" y="790"/>
                    <a:pt x="1" y="0"/>
                  </a:cubicBezTo>
                  <a:close/>
                </a:path>
              </a:pathLst>
            </a:custGeom>
            <a:solidFill>
              <a:srgbClr val="6735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5" name="Google Shape;647;p54">
              <a:extLst>
                <a:ext uri="{FF2B5EF4-FFF2-40B4-BE49-F238E27FC236}">
                  <a16:creationId xmlns:a16="http://schemas.microsoft.com/office/drawing/2014/main" xmlns="" id="{204FA34A-FD00-829D-2490-4B0C897074F1}"/>
                </a:ext>
              </a:extLst>
            </p:cNvPr>
            <p:cNvSpPr/>
            <p:nvPr/>
          </p:nvSpPr>
          <p:spPr>
            <a:xfrm>
              <a:off x="35697750" y="12821900"/>
              <a:ext cx="187700" cy="145925"/>
            </a:xfrm>
            <a:custGeom>
              <a:avLst/>
              <a:gdLst/>
              <a:ahLst/>
              <a:cxnLst/>
              <a:rect l="l" t="t" r="r" b="b"/>
              <a:pathLst>
                <a:path w="7508" h="5837" extrusionOk="0">
                  <a:moveTo>
                    <a:pt x="0" y="1"/>
                  </a:moveTo>
                  <a:lnTo>
                    <a:pt x="0" y="1"/>
                  </a:lnTo>
                  <a:cubicBezTo>
                    <a:pt x="547" y="5320"/>
                    <a:pt x="1186" y="5837"/>
                    <a:pt x="1186" y="5837"/>
                  </a:cubicBezTo>
                  <a:cubicBezTo>
                    <a:pt x="1186" y="5837"/>
                    <a:pt x="2242" y="4610"/>
                    <a:pt x="3939" y="4610"/>
                  </a:cubicBezTo>
                  <a:cubicBezTo>
                    <a:pt x="4396" y="4610"/>
                    <a:pt x="4899" y="4699"/>
                    <a:pt x="5441" y="4925"/>
                  </a:cubicBezTo>
                  <a:cubicBezTo>
                    <a:pt x="5441" y="4925"/>
                    <a:pt x="6505" y="3679"/>
                    <a:pt x="7508" y="2037"/>
                  </a:cubicBezTo>
                  <a:cubicBezTo>
                    <a:pt x="4863" y="2007"/>
                    <a:pt x="2189" y="1338"/>
                    <a:pt x="0" y="1"/>
                  </a:cubicBezTo>
                  <a:close/>
                </a:path>
              </a:pathLst>
            </a:custGeom>
            <a:solidFill>
              <a:srgbClr val="6735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6" name="Google Shape;648;p54">
              <a:extLst>
                <a:ext uri="{FF2B5EF4-FFF2-40B4-BE49-F238E27FC236}">
                  <a16:creationId xmlns:a16="http://schemas.microsoft.com/office/drawing/2014/main" xmlns="" id="{2E94EDFC-B544-25CB-6F2A-4903513B2C41}"/>
                </a:ext>
              </a:extLst>
            </p:cNvPr>
            <p:cNvSpPr/>
            <p:nvPr/>
          </p:nvSpPr>
          <p:spPr>
            <a:xfrm>
              <a:off x="36189400" y="12726150"/>
              <a:ext cx="1525" cy="3825"/>
            </a:xfrm>
            <a:custGeom>
              <a:avLst/>
              <a:gdLst/>
              <a:ahLst/>
              <a:cxnLst/>
              <a:rect l="l" t="t" r="r" b="b"/>
              <a:pathLst>
                <a:path w="61" h="153" extrusionOk="0">
                  <a:moveTo>
                    <a:pt x="61" y="153"/>
                  </a:moveTo>
                  <a:cubicBezTo>
                    <a:pt x="31" y="62"/>
                    <a:pt x="0" y="1"/>
                    <a:pt x="0" y="1"/>
                  </a:cubicBezTo>
                  <a:cubicBezTo>
                    <a:pt x="0" y="1"/>
                    <a:pt x="31" y="62"/>
                    <a:pt x="61" y="153"/>
                  </a:cubicBezTo>
                  <a:close/>
                </a:path>
              </a:pathLst>
            </a:custGeom>
            <a:solidFill>
              <a:srgbClr val="F2695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7" name="Google Shape;649;p54">
              <a:extLst>
                <a:ext uri="{FF2B5EF4-FFF2-40B4-BE49-F238E27FC236}">
                  <a16:creationId xmlns:a16="http://schemas.microsoft.com/office/drawing/2014/main" xmlns="" id="{E752B707-68C6-ADA7-6640-937C68F5B072}"/>
                </a:ext>
              </a:extLst>
            </p:cNvPr>
            <p:cNvSpPr/>
            <p:nvPr/>
          </p:nvSpPr>
          <p:spPr>
            <a:xfrm>
              <a:off x="35931800" y="13248625"/>
              <a:ext cx="136025" cy="490500"/>
            </a:xfrm>
            <a:custGeom>
              <a:avLst/>
              <a:gdLst/>
              <a:ahLst/>
              <a:cxnLst/>
              <a:rect l="l" t="t" r="r" b="b"/>
              <a:pathLst>
                <a:path w="5441" h="19620" extrusionOk="0">
                  <a:moveTo>
                    <a:pt x="4019" y="0"/>
                  </a:moveTo>
                  <a:cubicBezTo>
                    <a:pt x="3180" y="0"/>
                    <a:pt x="2028" y="372"/>
                    <a:pt x="851" y="1139"/>
                  </a:cubicBezTo>
                  <a:cubicBezTo>
                    <a:pt x="851" y="1139"/>
                    <a:pt x="1793" y="4908"/>
                    <a:pt x="1611" y="7248"/>
                  </a:cubicBezTo>
                  <a:cubicBezTo>
                    <a:pt x="1459" y="9589"/>
                    <a:pt x="365" y="14908"/>
                    <a:pt x="365" y="14908"/>
                  </a:cubicBezTo>
                  <a:cubicBezTo>
                    <a:pt x="365" y="14908"/>
                    <a:pt x="0" y="18008"/>
                    <a:pt x="152" y="19619"/>
                  </a:cubicBezTo>
                  <a:cubicBezTo>
                    <a:pt x="2857" y="16336"/>
                    <a:pt x="4833" y="13996"/>
                    <a:pt x="5228" y="7978"/>
                  </a:cubicBezTo>
                  <a:cubicBezTo>
                    <a:pt x="5441" y="5120"/>
                    <a:pt x="4681" y="1595"/>
                    <a:pt x="4286" y="14"/>
                  </a:cubicBezTo>
                  <a:cubicBezTo>
                    <a:pt x="4201" y="5"/>
                    <a:pt x="4112" y="0"/>
                    <a:pt x="4019" y="0"/>
                  </a:cubicBezTo>
                  <a:close/>
                </a:path>
              </a:pathLst>
            </a:custGeom>
            <a:solidFill>
              <a:srgbClr val="F27FB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8" name="Google Shape;650;p54">
              <a:extLst>
                <a:ext uri="{FF2B5EF4-FFF2-40B4-BE49-F238E27FC236}">
                  <a16:creationId xmlns:a16="http://schemas.microsoft.com/office/drawing/2014/main" xmlns="" id="{6ADB2728-E568-DB22-622E-57104841BFC3}"/>
                </a:ext>
              </a:extLst>
            </p:cNvPr>
            <p:cNvSpPr/>
            <p:nvPr/>
          </p:nvSpPr>
          <p:spPr>
            <a:xfrm>
              <a:off x="35935575" y="13248975"/>
              <a:ext cx="164925" cy="512175"/>
            </a:xfrm>
            <a:custGeom>
              <a:avLst/>
              <a:gdLst/>
              <a:ahLst/>
              <a:cxnLst/>
              <a:rect l="l" t="t" r="r" b="b"/>
              <a:pathLst>
                <a:path w="6597" h="20487" extrusionOk="0">
                  <a:moveTo>
                    <a:pt x="4135" y="0"/>
                  </a:moveTo>
                  <a:lnTo>
                    <a:pt x="4135" y="0"/>
                  </a:lnTo>
                  <a:cubicBezTo>
                    <a:pt x="4530" y="1581"/>
                    <a:pt x="5290" y="5106"/>
                    <a:pt x="5077" y="7964"/>
                  </a:cubicBezTo>
                  <a:cubicBezTo>
                    <a:pt x="4682" y="13982"/>
                    <a:pt x="2706" y="16322"/>
                    <a:pt x="1" y="19605"/>
                  </a:cubicBezTo>
                  <a:cubicBezTo>
                    <a:pt x="62" y="20031"/>
                    <a:pt x="123" y="20335"/>
                    <a:pt x="244" y="20487"/>
                  </a:cubicBezTo>
                  <a:cubicBezTo>
                    <a:pt x="244" y="20487"/>
                    <a:pt x="4469" y="16778"/>
                    <a:pt x="5533" y="11186"/>
                  </a:cubicBezTo>
                  <a:cubicBezTo>
                    <a:pt x="6597" y="5593"/>
                    <a:pt x="5381" y="1611"/>
                    <a:pt x="5047" y="608"/>
                  </a:cubicBezTo>
                  <a:cubicBezTo>
                    <a:pt x="4925" y="274"/>
                    <a:pt x="4591" y="61"/>
                    <a:pt x="4135" y="0"/>
                  </a:cubicBezTo>
                  <a:close/>
                </a:path>
              </a:pathLst>
            </a:custGeom>
            <a:solidFill>
              <a:srgbClr val="F1679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9" name="Google Shape;651;p54">
              <a:extLst>
                <a:ext uri="{FF2B5EF4-FFF2-40B4-BE49-F238E27FC236}">
                  <a16:creationId xmlns:a16="http://schemas.microsoft.com/office/drawing/2014/main" xmlns="" id="{F297E20D-BBFE-D004-4FC3-E8B6B7CAF2E8}"/>
                </a:ext>
              </a:extLst>
            </p:cNvPr>
            <p:cNvSpPr/>
            <p:nvPr/>
          </p:nvSpPr>
          <p:spPr>
            <a:xfrm>
              <a:off x="35821600" y="13499725"/>
              <a:ext cx="135275" cy="144400"/>
            </a:xfrm>
            <a:custGeom>
              <a:avLst/>
              <a:gdLst/>
              <a:ahLst/>
              <a:cxnLst/>
              <a:rect l="l" t="t" r="r" b="b"/>
              <a:pathLst>
                <a:path w="5411" h="5776" extrusionOk="0">
                  <a:moveTo>
                    <a:pt x="1460" y="1"/>
                  </a:moveTo>
                  <a:cubicBezTo>
                    <a:pt x="1460" y="1"/>
                    <a:pt x="761" y="1855"/>
                    <a:pt x="1" y="4134"/>
                  </a:cubicBezTo>
                  <a:cubicBezTo>
                    <a:pt x="2226" y="5331"/>
                    <a:pt x="2304" y="5661"/>
                    <a:pt x="2236" y="5747"/>
                  </a:cubicBezTo>
                  <a:lnTo>
                    <a:pt x="2236" y="5747"/>
                  </a:lnTo>
                  <a:cubicBezTo>
                    <a:pt x="3599" y="4901"/>
                    <a:pt x="5411" y="2584"/>
                    <a:pt x="5411" y="2584"/>
                  </a:cubicBezTo>
                  <a:lnTo>
                    <a:pt x="5138" y="973"/>
                  </a:lnTo>
                  <a:cubicBezTo>
                    <a:pt x="5138" y="973"/>
                    <a:pt x="3131" y="730"/>
                    <a:pt x="1460" y="1"/>
                  </a:cubicBezTo>
                  <a:close/>
                  <a:moveTo>
                    <a:pt x="2236" y="5747"/>
                  </a:moveTo>
                  <a:cubicBezTo>
                    <a:pt x="2220" y="5757"/>
                    <a:pt x="2205" y="5766"/>
                    <a:pt x="2189" y="5776"/>
                  </a:cubicBezTo>
                  <a:cubicBezTo>
                    <a:pt x="2189" y="5776"/>
                    <a:pt x="2218" y="5770"/>
                    <a:pt x="2236" y="5747"/>
                  </a:cubicBezTo>
                  <a:close/>
                </a:path>
              </a:pathLst>
            </a:custGeom>
            <a:solidFill>
              <a:srgbClr val="ED999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0" name="Google Shape;652;p54">
              <a:extLst>
                <a:ext uri="{FF2B5EF4-FFF2-40B4-BE49-F238E27FC236}">
                  <a16:creationId xmlns:a16="http://schemas.microsoft.com/office/drawing/2014/main" xmlns="" id="{F7DA511B-929F-C335-6748-7C1DE71E48D2}"/>
                </a:ext>
              </a:extLst>
            </p:cNvPr>
            <p:cNvSpPr/>
            <p:nvPr/>
          </p:nvSpPr>
          <p:spPr>
            <a:xfrm>
              <a:off x="35795275" y="13432300"/>
              <a:ext cx="349300" cy="360150"/>
            </a:xfrm>
            <a:custGeom>
              <a:avLst/>
              <a:gdLst/>
              <a:ahLst/>
              <a:cxnLst/>
              <a:rect l="l" t="t" r="r" b="b"/>
              <a:pathLst>
                <a:path w="13972" h="14406" extrusionOk="0">
                  <a:moveTo>
                    <a:pt x="11334" y="0"/>
                  </a:moveTo>
                  <a:cubicBezTo>
                    <a:pt x="10733" y="0"/>
                    <a:pt x="9832" y="1103"/>
                    <a:pt x="9534" y="1482"/>
                  </a:cubicBezTo>
                  <a:cubicBezTo>
                    <a:pt x="9319" y="1306"/>
                    <a:pt x="9017" y="1005"/>
                    <a:pt x="8820" y="1005"/>
                  </a:cubicBezTo>
                  <a:cubicBezTo>
                    <a:pt x="8710" y="1005"/>
                    <a:pt x="8633" y="1099"/>
                    <a:pt x="8622" y="1360"/>
                  </a:cubicBezTo>
                  <a:cubicBezTo>
                    <a:pt x="8561" y="2120"/>
                    <a:pt x="8744" y="2546"/>
                    <a:pt x="8744" y="2546"/>
                  </a:cubicBezTo>
                  <a:cubicBezTo>
                    <a:pt x="8744" y="2546"/>
                    <a:pt x="4701" y="7530"/>
                    <a:pt x="3303" y="8442"/>
                  </a:cubicBezTo>
                  <a:cubicBezTo>
                    <a:pt x="3364" y="8351"/>
                    <a:pt x="3273" y="8017"/>
                    <a:pt x="1054" y="6831"/>
                  </a:cubicBezTo>
                  <a:cubicBezTo>
                    <a:pt x="567" y="8382"/>
                    <a:pt x="111" y="9962"/>
                    <a:pt x="81" y="10783"/>
                  </a:cubicBezTo>
                  <a:cubicBezTo>
                    <a:pt x="0" y="12559"/>
                    <a:pt x="1301" y="14406"/>
                    <a:pt x="2908" y="14406"/>
                  </a:cubicBezTo>
                  <a:cubicBezTo>
                    <a:pt x="3116" y="14406"/>
                    <a:pt x="3330" y="14375"/>
                    <a:pt x="3546" y="14309"/>
                  </a:cubicBezTo>
                  <a:cubicBezTo>
                    <a:pt x="5431" y="13701"/>
                    <a:pt x="8409" y="10935"/>
                    <a:pt x="11145" y="6619"/>
                  </a:cubicBezTo>
                  <a:cubicBezTo>
                    <a:pt x="11145" y="6619"/>
                    <a:pt x="11935" y="5676"/>
                    <a:pt x="12391" y="4612"/>
                  </a:cubicBezTo>
                  <a:cubicBezTo>
                    <a:pt x="12391" y="4612"/>
                    <a:pt x="13972" y="2029"/>
                    <a:pt x="13637" y="1421"/>
                  </a:cubicBezTo>
                  <a:cubicBezTo>
                    <a:pt x="13564" y="1293"/>
                    <a:pt x="13472" y="1242"/>
                    <a:pt x="13371" y="1242"/>
                  </a:cubicBezTo>
                  <a:cubicBezTo>
                    <a:pt x="12966" y="1242"/>
                    <a:pt x="12422" y="2059"/>
                    <a:pt x="12422" y="2059"/>
                  </a:cubicBezTo>
                  <a:cubicBezTo>
                    <a:pt x="12422" y="2059"/>
                    <a:pt x="12938" y="935"/>
                    <a:pt x="12574" y="661"/>
                  </a:cubicBezTo>
                  <a:cubicBezTo>
                    <a:pt x="12537" y="637"/>
                    <a:pt x="12496" y="626"/>
                    <a:pt x="12452" y="626"/>
                  </a:cubicBezTo>
                  <a:cubicBezTo>
                    <a:pt x="12053" y="626"/>
                    <a:pt x="11388" y="1512"/>
                    <a:pt x="11388" y="1512"/>
                  </a:cubicBezTo>
                  <a:cubicBezTo>
                    <a:pt x="11388" y="1512"/>
                    <a:pt x="12026" y="357"/>
                    <a:pt x="11540" y="53"/>
                  </a:cubicBezTo>
                  <a:cubicBezTo>
                    <a:pt x="11477" y="17"/>
                    <a:pt x="11408" y="0"/>
                    <a:pt x="11334" y="0"/>
                  </a:cubicBezTo>
                  <a:close/>
                </a:path>
              </a:pathLst>
            </a:custGeom>
            <a:solidFill>
              <a:srgbClr val="F9C1B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71" name="Google Shape;653;p54">
            <a:extLst>
              <a:ext uri="{FF2B5EF4-FFF2-40B4-BE49-F238E27FC236}">
                <a16:creationId xmlns:a16="http://schemas.microsoft.com/office/drawing/2014/main" xmlns="" id="{ABA33A15-CC73-3B5F-C3D5-8FF93AE315FC}"/>
              </a:ext>
            </a:extLst>
          </p:cNvPr>
          <p:cNvGrpSpPr/>
          <p:nvPr/>
        </p:nvGrpSpPr>
        <p:grpSpPr>
          <a:xfrm>
            <a:off x="341427" y="2815862"/>
            <a:ext cx="1114025" cy="2225925"/>
            <a:chOff x="31594325" y="12376475"/>
            <a:chExt cx="1114025" cy="2225925"/>
          </a:xfrm>
        </p:grpSpPr>
        <p:sp>
          <p:nvSpPr>
            <p:cNvPr id="72" name="Google Shape;654;p54">
              <a:extLst>
                <a:ext uri="{FF2B5EF4-FFF2-40B4-BE49-F238E27FC236}">
                  <a16:creationId xmlns:a16="http://schemas.microsoft.com/office/drawing/2014/main" xmlns="" id="{5AE381D6-B4DA-8BBD-A59A-2F4134A36FCE}"/>
                </a:ext>
              </a:extLst>
            </p:cNvPr>
            <p:cNvSpPr/>
            <p:nvPr/>
          </p:nvSpPr>
          <p:spPr>
            <a:xfrm>
              <a:off x="31870150" y="13547600"/>
              <a:ext cx="174050" cy="203975"/>
            </a:xfrm>
            <a:custGeom>
              <a:avLst/>
              <a:gdLst/>
              <a:ahLst/>
              <a:cxnLst/>
              <a:rect l="l" t="t" r="r" b="b"/>
              <a:pathLst>
                <a:path w="6962" h="8159" extrusionOk="0">
                  <a:moveTo>
                    <a:pt x="5472" y="0"/>
                  </a:moveTo>
                  <a:lnTo>
                    <a:pt x="1247" y="335"/>
                  </a:lnTo>
                  <a:cubicBezTo>
                    <a:pt x="1247" y="335"/>
                    <a:pt x="1" y="5137"/>
                    <a:pt x="214" y="6566"/>
                  </a:cubicBezTo>
                  <a:cubicBezTo>
                    <a:pt x="385" y="7718"/>
                    <a:pt x="2632" y="8158"/>
                    <a:pt x="4308" y="8158"/>
                  </a:cubicBezTo>
                  <a:cubicBezTo>
                    <a:pt x="4711" y="8158"/>
                    <a:pt x="5081" y="8133"/>
                    <a:pt x="5381" y="8086"/>
                  </a:cubicBezTo>
                  <a:cubicBezTo>
                    <a:pt x="6962" y="7812"/>
                    <a:pt x="5472" y="1"/>
                    <a:pt x="5472" y="0"/>
                  </a:cubicBezTo>
                  <a:close/>
                </a:path>
              </a:pathLst>
            </a:custGeom>
            <a:solidFill>
              <a:srgbClr val="51C0B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3" name="Google Shape;655;p54">
              <a:extLst>
                <a:ext uri="{FF2B5EF4-FFF2-40B4-BE49-F238E27FC236}">
                  <a16:creationId xmlns:a16="http://schemas.microsoft.com/office/drawing/2014/main" xmlns="" id="{F71582E9-7B96-0008-4DD8-92A5EB363F2C}"/>
                </a:ext>
              </a:extLst>
            </p:cNvPr>
            <p:cNvSpPr/>
            <p:nvPr/>
          </p:nvSpPr>
          <p:spPr>
            <a:xfrm>
              <a:off x="31887650" y="13490600"/>
              <a:ext cx="146675" cy="80575"/>
            </a:xfrm>
            <a:custGeom>
              <a:avLst/>
              <a:gdLst/>
              <a:ahLst/>
              <a:cxnLst/>
              <a:rect l="l" t="t" r="r" b="b"/>
              <a:pathLst>
                <a:path w="5867" h="3223" extrusionOk="0">
                  <a:moveTo>
                    <a:pt x="1337" y="1"/>
                  </a:moveTo>
                  <a:cubicBezTo>
                    <a:pt x="0" y="31"/>
                    <a:pt x="547" y="2615"/>
                    <a:pt x="547" y="2615"/>
                  </a:cubicBezTo>
                  <a:lnTo>
                    <a:pt x="5866" y="3223"/>
                  </a:lnTo>
                  <a:lnTo>
                    <a:pt x="5289" y="1186"/>
                  </a:lnTo>
                  <a:cubicBezTo>
                    <a:pt x="5289" y="1186"/>
                    <a:pt x="2645" y="1"/>
                    <a:pt x="1337" y="1"/>
                  </a:cubicBezTo>
                  <a:close/>
                </a:path>
              </a:pathLst>
            </a:custGeom>
            <a:solidFill>
              <a:srgbClr val="F8992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4" name="Google Shape;656;p54">
              <a:extLst>
                <a:ext uri="{FF2B5EF4-FFF2-40B4-BE49-F238E27FC236}">
                  <a16:creationId xmlns:a16="http://schemas.microsoft.com/office/drawing/2014/main" xmlns="" id="{E9D383BD-DB2B-EF91-4AB7-74315EB76725}"/>
                </a:ext>
              </a:extLst>
            </p:cNvPr>
            <p:cNvSpPr/>
            <p:nvPr/>
          </p:nvSpPr>
          <p:spPr>
            <a:xfrm>
              <a:off x="31899800" y="13170400"/>
              <a:ext cx="557775" cy="607000"/>
            </a:xfrm>
            <a:custGeom>
              <a:avLst/>
              <a:gdLst/>
              <a:ahLst/>
              <a:cxnLst/>
              <a:rect l="l" t="t" r="r" b="b"/>
              <a:pathLst>
                <a:path w="22311" h="24280" extrusionOk="0">
                  <a:moveTo>
                    <a:pt x="12135" y="0"/>
                  </a:moveTo>
                  <a:cubicBezTo>
                    <a:pt x="8025" y="0"/>
                    <a:pt x="3553" y="1202"/>
                    <a:pt x="3405" y="3295"/>
                  </a:cubicBezTo>
                  <a:cubicBezTo>
                    <a:pt x="3131" y="6942"/>
                    <a:pt x="0" y="19921"/>
                    <a:pt x="244" y="22779"/>
                  </a:cubicBezTo>
                  <a:cubicBezTo>
                    <a:pt x="339" y="23898"/>
                    <a:pt x="2616" y="24280"/>
                    <a:pt x="5534" y="24280"/>
                  </a:cubicBezTo>
                  <a:cubicBezTo>
                    <a:pt x="10066" y="24280"/>
                    <a:pt x="16145" y="23357"/>
                    <a:pt x="17995" y="22839"/>
                  </a:cubicBezTo>
                  <a:cubicBezTo>
                    <a:pt x="21004" y="22019"/>
                    <a:pt x="22311" y="5392"/>
                    <a:pt x="18359" y="1562"/>
                  </a:cubicBezTo>
                  <a:cubicBezTo>
                    <a:pt x="17255" y="494"/>
                    <a:pt x="14769" y="0"/>
                    <a:pt x="12135" y="0"/>
                  </a:cubicBezTo>
                  <a:close/>
                </a:path>
              </a:pathLst>
            </a:custGeom>
            <a:solidFill>
              <a:srgbClr val="F2695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5" name="Google Shape;657;p54">
              <a:extLst>
                <a:ext uri="{FF2B5EF4-FFF2-40B4-BE49-F238E27FC236}">
                  <a16:creationId xmlns:a16="http://schemas.microsoft.com/office/drawing/2014/main" xmlns="" id="{8C008436-A8C0-DB5E-52FD-43C16219713C}"/>
                </a:ext>
              </a:extLst>
            </p:cNvPr>
            <p:cNvSpPr/>
            <p:nvPr/>
          </p:nvSpPr>
          <p:spPr>
            <a:xfrm>
              <a:off x="32421075" y="13617400"/>
              <a:ext cx="229525" cy="343025"/>
            </a:xfrm>
            <a:custGeom>
              <a:avLst/>
              <a:gdLst/>
              <a:ahLst/>
              <a:cxnLst/>
              <a:rect l="l" t="t" r="r" b="b"/>
              <a:pathLst>
                <a:path w="9181" h="13721" extrusionOk="0">
                  <a:moveTo>
                    <a:pt x="537" y="0"/>
                  </a:moveTo>
                  <a:cubicBezTo>
                    <a:pt x="358" y="0"/>
                    <a:pt x="179" y="2"/>
                    <a:pt x="1" y="5"/>
                  </a:cubicBezTo>
                  <a:cubicBezTo>
                    <a:pt x="1004" y="1981"/>
                    <a:pt x="1855" y="3744"/>
                    <a:pt x="1855" y="3744"/>
                  </a:cubicBezTo>
                  <a:lnTo>
                    <a:pt x="4043" y="9245"/>
                  </a:lnTo>
                  <a:cubicBezTo>
                    <a:pt x="4043" y="9245"/>
                    <a:pt x="2828" y="11251"/>
                    <a:pt x="3496" y="11403"/>
                  </a:cubicBezTo>
                  <a:cubicBezTo>
                    <a:pt x="3571" y="11421"/>
                    <a:pt x="3646" y="11429"/>
                    <a:pt x="3720" y="11429"/>
                  </a:cubicBezTo>
                  <a:cubicBezTo>
                    <a:pt x="4288" y="11429"/>
                    <a:pt x="4834" y="10978"/>
                    <a:pt x="4834" y="10978"/>
                  </a:cubicBezTo>
                  <a:cubicBezTo>
                    <a:pt x="4834" y="10978"/>
                    <a:pt x="5016" y="13561"/>
                    <a:pt x="5746" y="13713"/>
                  </a:cubicBezTo>
                  <a:cubicBezTo>
                    <a:pt x="5772" y="13719"/>
                    <a:pt x="5797" y="13721"/>
                    <a:pt x="5821" y="13721"/>
                  </a:cubicBezTo>
                  <a:cubicBezTo>
                    <a:pt x="6487" y="13721"/>
                    <a:pt x="6232" y="11740"/>
                    <a:pt x="6232" y="11738"/>
                  </a:cubicBezTo>
                  <a:lnTo>
                    <a:pt x="6232" y="11738"/>
                  </a:lnTo>
                  <a:cubicBezTo>
                    <a:pt x="6232" y="11740"/>
                    <a:pt x="6586" y="13654"/>
                    <a:pt x="7148" y="13654"/>
                  </a:cubicBezTo>
                  <a:cubicBezTo>
                    <a:pt x="7157" y="13654"/>
                    <a:pt x="7165" y="13653"/>
                    <a:pt x="7174" y="13652"/>
                  </a:cubicBezTo>
                  <a:cubicBezTo>
                    <a:pt x="7782" y="13561"/>
                    <a:pt x="7418" y="11526"/>
                    <a:pt x="7417" y="11525"/>
                  </a:cubicBezTo>
                  <a:lnTo>
                    <a:pt x="7417" y="11525"/>
                  </a:lnTo>
                  <a:cubicBezTo>
                    <a:pt x="7418" y="11526"/>
                    <a:pt x="8040" y="13069"/>
                    <a:pt x="8541" y="13069"/>
                  </a:cubicBezTo>
                  <a:cubicBezTo>
                    <a:pt x="8594" y="13069"/>
                    <a:pt x="8645" y="13052"/>
                    <a:pt x="8694" y="13014"/>
                  </a:cubicBezTo>
                  <a:cubicBezTo>
                    <a:pt x="9180" y="12649"/>
                    <a:pt x="8360" y="10279"/>
                    <a:pt x="8360" y="10279"/>
                  </a:cubicBezTo>
                  <a:cubicBezTo>
                    <a:pt x="8360" y="10279"/>
                    <a:pt x="6627" y="4199"/>
                    <a:pt x="5594" y="552"/>
                  </a:cubicBezTo>
                  <a:cubicBezTo>
                    <a:pt x="3970" y="139"/>
                    <a:pt x="2247" y="0"/>
                    <a:pt x="537" y="0"/>
                  </a:cubicBezTo>
                  <a:close/>
                </a:path>
              </a:pathLst>
            </a:custGeom>
            <a:solidFill>
              <a:srgbClr val="F9C1B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6" name="Google Shape;658;p54">
              <a:extLst>
                <a:ext uri="{FF2B5EF4-FFF2-40B4-BE49-F238E27FC236}">
                  <a16:creationId xmlns:a16="http://schemas.microsoft.com/office/drawing/2014/main" xmlns="" id="{77C34829-874C-AB7E-890C-B19B7226110F}"/>
                </a:ext>
              </a:extLst>
            </p:cNvPr>
            <p:cNvSpPr/>
            <p:nvPr/>
          </p:nvSpPr>
          <p:spPr>
            <a:xfrm>
              <a:off x="32361050" y="13418425"/>
              <a:ext cx="199875" cy="212775"/>
            </a:xfrm>
            <a:custGeom>
              <a:avLst/>
              <a:gdLst/>
              <a:ahLst/>
              <a:cxnLst/>
              <a:rect l="l" t="t" r="r" b="b"/>
              <a:pathLst>
                <a:path w="7995" h="8511" extrusionOk="0">
                  <a:moveTo>
                    <a:pt x="4925" y="0"/>
                  </a:moveTo>
                  <a:cubicBezTo>
                    <a:pt x="3435" y="2189"/>
                    <a:pt x="1247" y="2462"/>
                    <a:pt x="1" y="3374"/>
                  </a:cubicBezTo>
                  <a:cubicBezTo>
                    <a:pt x="578" y="4408"/>
                    <a:pt x="1551" y="6262"/>
                    <a:pt x="2402" y="7964"/>
                  </a:cubicBezTo>
                  <a:cubicBezTo>
                    <a:pt x="2580" y="7961"/>
                    <a:pt x="2759" y="7959"/>
                    <a:pt x="2938" y="7959"/>
                  </a:cubicBezTo>
                  <a:cubicBezTo>
                    <a:pt x="4648" y="7959"/>
                    <a:pt x="6371" y="8098"/>
                    <a:pt x="7995" y="8511"/>
                  </a:cubicBezTo>
                  <a:cubicBezTo>
                    <a:pt x="7539" y="6930"/>
                    <a:pt x="7235" y="5806"/>
                    <a:pt x="7235" y="5775"/>
                  </a:cubicBezTo>
                  <a:cubicBezTo>
                    <a:pt x="6505" y="3374"/>
                    <a:pt x="5715" y="1490"/>
                    <a:pt x="4925" y="0"/>
                  </a:cubicBezTo>
                  <a:close/>
                </a:path>
              </a:pathLst>
            </a:custGeom>
            <a:solidFill>
              <a:srgbClr val="ED999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7" name="Google Shape;659;p54">
              <a:extLst>
                <a:ext uri="{FF2B5EF4-FFF2-40B4-BE49-F238E27FC236}">
                  <a16:creationId xmlns:a16="http://schemas.microsoft.com/office/drawing/2014/main" xmlns="" id="{6FCE91D3-9423-6C7F-FE3A-635A3208C360}"/>
                </a:ext>
              </a:extLst>
            </p:cNvPr>
            <p:cNvSpPr/>
            <p:nvPr/>
          </p:nvSpPr>
          <p:spPr>
            <a:xfrm>
              <a:off x="32352700" y="14239850"/>
              <a:ext cx="215825" cy="231725"/>
            </a:xfrm>
            <a:custGeom>
              <a:avLst/>
              <a:gdLst/>
              <a:ahLst/>
              <a:cxnLst/>
              <a:rect l="l" t="t" r="r" b="b"/>
              <a:pathLst>
                <a:path w="8633" h="9269" extrusionOk="0">
                  <a:moveTo>
                    <a:pt x="7052" y="1"/>
                  </a:moveTo>
                  <a:cubicBezTo>
                    <a:pt x="5107" y="1764"/>
                    <a:pt x="2553" y="3010"/>
                    <a:pt x="0" y="3800"/>
                  </a:cubicBezTo>
                  <a:lnTo>
                    <a:pt x="2189" y="9180"/>
                  </a:lnTo>
                  <a:cubicBezTo>
                    <a:pt x="2521" y="9242"/>
                    <a:pt x="2855" y="9269"/>
                    <a:pt x="3187" y="9269"/>
                  </a:cubicBezTo>
                  <a:cubicBezTo>
                    <a:pt x="5979" y="9269"/>
                    <a:pt x="8602" y="7326"/>
                    <a:pt x="8602" y="7326"/>
                  </a:cubicBezTo>
                  <a:cubicBezTo>
                    <a:pt x="8633" y="6141"/>
                    <a:pt x="7751" y="2524"/>
                    <a:pt x="7052" y="1"/>
                  </a:cubicBezTo>
                  <a:close/>
                </a:path>
              </a:pathLst>
            </a:custGeom>
            <a:solidFill>
              <a:srgbClr val="F9C1B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8" name="Google Shape;660;p54">
              <a:extLst>
                <a:ext uri="{FF2B5EF4-FFF2-40B4-BE49-F238E27FC236}">
                  <a16:creationId xmlns:a16="http://schemas.microsoft.com/office/drawing/2014/main" xmlns="" id="{C664FEE9-4765-762D-EF1E-F025EF6C94D8}"/>
                </a:ext>
              </a:extLst>
            </p:cNvPr>
            <p:cNvSpPr/>
            <p:nvPr/>
          </p:nvSpPr>
          <p:spPr>
            <a:xfrm>
              <a:off x="32313175" y="14175275"/>
              <a:ext cx="215825" cy="159600"/>
            </a:xfrm>
            <a:custGeom>
              <a:avLst/>
              <a:gdLst/>
              <a:ahLst/>
              <a:cxnLst/>
              <a:rect l="l" t="t" r="r" b="b"/>
              <a:pathLst>
                <a:path w="8633" h="6384" extrusionOk="0">
                  <a:moveTo>
                    <a:pt x="7904" y="0"/>
                  </a:moveTo>
                  <a:lnTo>
                    <a:pt x="1" y="2584"/>
                  </a:lnTo>
                  <a:lnTo>
                    <a:pt x="1581" y="6383"/>
                  </a:lnTo>
                  <a:cubicBezTo>
                    <a:pt x="4134" y="5593"/>
                    <a:pt x="6688" y="4347"/>
                    <a:pt x="8633" y="2584"/>
                  </a:cubicBezTo>
                  <a:cubicBezTo>
                    <a:pt x="8238" y="1094"/>
                    <a:pt x="7904" y="0"/>
                    <a:pt x="7904" y="0"/>
                  </a:cubicBezTo>
                  <a:close/>
                </a:path>
              </a:pathLst>
            </a:custGeom>
            <a:solidFill>
              <a:srgbClr val="ED999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9" name="Google Shape;661;p54">
              <a:extLst>
                <a:ext uri="{FF2B5EF4-FFF2-40B4-BE49-F238E27FC236}">
                  <a16:creationId xmlns:a16="http://schemas.microsoft.com/office/drawing/2014/main" xmlns="" id="{3B7C6B68-D6A4-6F80-EC72-AE1A32FD1122}"/>
                </a:ext>
              </a:extLst>
            </p:cNvPr>
            <p:cNvSpPr/>
            <p:nvPr/>
          </p:nvSpPr>
          <p:spPr>
            <a:xfrm>
              <a:off x="32421850" y="14440475"/>
              <a:ext cx="286500" cy="117800"/>
            </a:xfrm>
            <a:custGeom>
              <a:avLst/>
              <a:gdLst/>
              <a:ahLst/>
              <a:cxnLst/>
              <a:rect l="l" t="t" r="r" b="b"/>
              <a:pathLst>
                <a:path w="11460" h="4712" extrusionOk="0">
                  <a:moveTo>
                    <a:pt x="11034" y="0"/>
                  </a:moveTo>
                  <a:lnTo>
                    <a:pt x="11034" y="0"/>
                  </a:lnTo>
                  <a:cubicBezTo>
                    <a:pt x="11033" y="1"/>
                    <a:pt x="0" y="3192"/>
                    <a:pt x="274" y="3769"/>
                  </a:cubicBezTo>
                  <a:cubicBezTo>
                    <a:pt x="517" y="4347"/>
                    <a:pt x="760" y="4712"/>
                    <a:pt x="760" y="4712"/>
                  </a:cubicBezTo>
                  <a:cubicBezTo>
                    <a:pt x="760" y="4712"/>
                    <a:pt x="1824" y="4620"/>
                    <a:pt x="4104" y="4134"/>
                  </a:cubicBezTo>
                  <a:cubicBezTo>
                    <a:pt x="6414" y="3678"/>
                    <a:pt x="8906" y="2493"/>
                    <a:pt x="10183" y="1672"/>
                  </a:cubicBezTo>
                  <a:cubicBezTo>
                    <a:pt x="11459" y="882"/>
                    <a:pt x="11034" y="0"/>
                    <a:pt x="11034" y="0"/>
                  </a:cubicBezTo>
                  <a:close/>
                </a:path>
              </a:pathLst>
            </a:custGeom>
            <a:solidFill>
              <a:srgbClr val="3A308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0" name="Google Shape;662;p54">
              <a:extLst>
                <a:ext uri="{FF2B5EF4-FFF2-40B4-BE49-F238E27FC236}">
                  <a16:creationId xmlns:a16="http://schemas.microsoft.com/office/drawing/2014/main" xmlns="" id="{20701233-BCC2-17AF-60CD-B03BCD682F43}"/>
                </a:ext>
              </a:extLst>
            </p:cNvPr>
            <p:cNvSpPr/>
            <p:nvPr/>
          </p:nvSpPr>
          <p:spPr>
            <a:xfrm>
              <a:off x="32608025" y="14419950"/>
              <a:ext cx="99550" cy="85125"/>
            </a:xfrm>
            <a:custGeom>
              <a:avLst/>
              <a:gdLst/>
              <a:ahLst/>
              <a:cxnLst/>
              <a:rect l="l" t="t" r="r" b="b"/>
              <a:pathLst>
                <a:path w="3982" h="3405" extrusionOk="0">
                  <a:moveTo>
                    <a:pt x="578" y="1"/>
                  </a:moveTo>
                  <a:cubicBezTo>
                    <a:pt x="152" y="1125"/>
                    <a:pt x="0" y="2280"/>
                    <a:pt x="61" y="3405"/>
                  </a:cubicBezTo>
                  <a:cubicBezTo>
                    <a:pt x="2310" y="2493"/>
                    <a:pt x="3982" y="1460"/>
                    <a:pt x="3587" y="821"/>
                  </a:cubicBezTo>
                  <a:cubicBezTo>
                    <a:pt x="3192" y="183"/>
                    <a:pt x="1824" y="31"/>
                    <a:pt x="578" y="1"/>
                  </a:cubicBezTo>
                  <a:close/>
                </a:path>
              </a:pathLst>
            </a:custGeom>
            <a:solidFill>
              <a:srgbClr val="3A308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1" name="Google Shape;663;p54">
              <a:extLst>
                <a:ext uri="{FF2B5EF4-FFF2-40B4-BE49-F238E27FC236}">
                  <a16:creationId xmlns:a16="http://schemas.microsoft.com/office/drawing/2014/main" xmlns="" id="{3EF90C54-485B-B664-E4F1-2EAFFBB37CDE}"/>
                </a:ext>
              </a:extLst>
            </p:cNvPr>
            <p:cNvSpPr/>
            <p:nvPr/>
          </p:nvSpPr>
          <p:spPr>
            <a:xfrm>
              <a:off x="32408175" y="14419950"/>
              <a:ext cx="214300" cy="129200"/>
            </a:xfrm>
            <a:custGeom>
              <a:avLst/>
              <a:gdLst/>
              <a:ahLst/>
              <a:cxnLst/>
              <a:rect l="l" t="t" r="r" b="b"/>
              <a:pathLst>
                <a:path w="8572" h="5168" extrusionOk="0">
                  <a:moveTo>
                    <a:pt x="8572" y="1"/>
                  </a:moveTo>
                  <a:cubicBezTo>
                    <a:pt x="7417" y="1"/>
                    <a:pt x="6383" y="122"/>
                    <a:pt x="6383" y="122"/>
                  </a:cubicBezTo>
                  <a:cubicBezTo>
                    <a:pt x="3917" y="1806"/>
                    <a:pt x="1413" y="1991"/>
                    <a:pt x="432" y="1991"/>
                  </a:cubicBezTo>
                  <a:cubicBezTo>
                    <a:pt x="156" y="1991"/>
                    <a:pt x="0" y="1976"/>
                    <a:pt x="0" y="1976"/>
                  </a:cubicBezTo>
                  <a:lnTo>
                    <a:pt x="0" y="1976"/>
                  </a:lnTo>
                  <a:cubicBezTo>
                    <a:pt x="91" y="3405"/>
                    <a:pt x="1094" y="5168"/>
                    <a:pt x="1094" y="5168"/>
                  </a:cubicBezTo>
                  <a:cubicBezTo>
                    <a:pt x="2949" y="5107"/>
                    <a:pt x="5775" y="4317"/>
                    <a:pt x="8055" y="3405"/>
                  </a:cubicBezTo>
                  <a:cubicBezTo>
                    <a:pt x="7994" y="2280"/>
                    <a:pt x="8146" y="1125"/>
                    <a:pt x="8572" y="1"/>
                  </a:cubicBezTo>
                  <a:close/>
                </a:path>
              </a:pathLst>
            </a:custGeom>
            <a:solidFill>
              <a:srgbClr val="F2695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2" name="Google Shape;664;p54">
              <a:extLst>
                <a:ext uri="{FF2B5EF4-FFF2-40B4-BE49-F238E27FC236}">
                  <a16:creationId xmlns:a16="http://schemas.microsoft.com/office/drawing/2014/main" xmlns="" id="{94804EB2-FF2B-876F-9E00-4E0A0AC577DD}"/>
                </a:ext>
              </a:extLst>
            </p:cNvPr>
            <p:cNvSpPr/>
            <p:nvPr/>
          </p:nvSpPr>
          <p:spPr>
            <a:xfrm>
              <a:off x="32554825" y="14368375"/>
              <a:ext cx="71775" cy="65475"/>
            </a:xfrm>
            <a:custGeom>
              <a:avLst/>
              <a:gdLst/>
              <a:ahLst/>
              <a:cxnLst/>
              <a:rect l="l" t="t" r="r" b="b"/>
              <a:pathLst>
                <a:path w="2871" h="2619" extrusionOk="0">
                  <a:moveTo>
                    <a:pt x="974" y="269"/>
                  </a:moveTo>
                  <a:cubicBezTo>
                    <a:pt x="1230" y="269"/>
                    <a:pt x="1182" y="1291"/>
                    <a:pt x="1156" y="1395"/>
                  </a:cubicBezTo>
                  <a:cubicBezTo>
                    <a:pt x="1139" y="1591"/>
                    <a:pt x="1105" y="1779"/>
                    <a:pt x="1068" y="1967"/>
                  </a:cubicBezTo>
                  <a:lnTo>
                    <a:pt x="1068" y="1967"/>
                  </a:lnTo>
                  <a:cubicBezTo>
                    <a:pt x="1011" y="1812"/>
                    <a:pt x="958" y="1653"/>
                    <a:pt x="912" y="1486"/>
                  </a:cubicBezTo>
                  <a:cubicBezTo>
                    <a:pt x="821" y="1243"/>
                    <a:pt x="608" y="605"/>
                    <a:pt x="821" y="361"/>
                  </a:cubicBezTo>
                  <a:cubicBezTo>
                    <a:pt x="882" y="297"/>
                    <a:pt x="932" y="269"/>
                    <a:pt x="974" y="269"/>
                  </a:cubicBezTo>
                  <a:close/>
                  <a:moveTo>
                    <a:pt x="1955" y="961"/>
                  </a:moveTo>
                  <a:cubicBezTo>
                    <a:pt x="2094" y="961"/>
                    <a:pt x="2175" y="1108"/>
                    <a:pt x="2128" y="1273"/>
                  </a:cubicBezTo>
                  <a:cubicBezTo>
                    <a:pt x="2026" y="1707"/>
                    <a:pt x="1646" y="2012"/>
                    <a:pt x="1274" y="2261"/>
                  </a:cubicBezTo>
                  <a:lnTo>
                    <a:pt x="1274" y="2261"/>
                  </a:lnTo>
                  <a:cubicBezTo>
                    <a:pt x="1339" y="1993"/>
                    <a:pt x="1402" y="1715"/>
                    <a:pt x="1520" y="1456"/>
                  </a:cubicBezTo>
                  <a:cubicBezTo>
                    <a:pt x="1581" y="1304"/>
                    <a:pt x="1672" y="1091"/>
                    <a:pt x="1824" y="1000"/>
                  </a:cubicBezTo>
                  <a:cubicBezTo>
                    <a:pt x="1872" y="973"/>
                    <a:pt x="1916" y="961"/>
                    <a:pt x="1955" y="961"/>
                  </a:cubicBezTo>
                  <a:close/>
                  <a:moveTo>
                    <a:pt x="1000" y="0"/>
                  </a:moveTo>
                  <a:cubicBezTo>
                    <a:pt x="946" y="0"/>
                    <a:pt x="887" y="9"/>
                    <a:pt x="821" y="27"/>
                  </a:cubicBezTo>
                  <a:cubicBezTo>
                    <a:pt x="1" y="301"/>
                    <a:pt x="760" y="2033"/>
                    <a:pt x="943" y="2520"/>
                  </a:cubicBezTo>
                  <a:cubicBezTo>
                    <a:pt x="966" y="2589"/>
                    <a:pt x="1025" y="2619"/>
                    <a:pt x="1085" y="2619"/>
                  </a:cubicBezTo>
                  <a:cubicBezTo>
                    <a:pt x="1165" y="2619"/>
                    <a:pt x="1248" y="2566"/>
                    <a:pt x="1254" y="2485"/>
                  </a:cubicBezTo>
                  <a:lnTo>
                    <a:pt x="1254" y="2485"/>
                  </a:lnTo>
                  <a:cubicBezTo>
                    <a:pt x="1824" y="2183"/>
                    <a:pt x="2870" y="1431"/>
                    <a:pt x="2280" y="757"/>
                  </a:cubicBezTo>
                  <a:cubicBezTo>
                    <a:pt x="2217" y="683"/>
                    <a:pt x="2132" y="653"/>
                    <a:pt x="2041" y="653"/>
                  </a:cubicBezTo>
                  <a:cubicBezTo>
                    <a:pt x="1870" y="653"/>
                    <a:pt x="1680" y="759"/>
                    <a:pt x="1581" y="878"/>
                  </a:cubicBezTo>
                  <a:cubicBezTo>
                    <a:pt x="1538" y="928"/>
                    <a:pt x="1499" y="980"/>
                    <a:pt x="1461" y="1035"/>
                  </a:cubicBezTo>
                  <a:lnTo>
                    <a:pt x="1461" y="1035"/>
                  </a:lnTo>
                  <a:cubicBezTo>
                    <a:pt x="1491" y="487"/>
                    <a:pt x="1405" y="0"/>
                    <a:pt x="1000" y="0"/>
                  </a:cubicBezTo>
                  <a:close/>
                </a:path>
              </a:pathLst>
            </a:custGeom>
            <a:solidFill>
              <a:srgbClr val="3A308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3" name="Google Shape;665;p54">
              <a:extLst>
                <a:ext uri="{FF2B5EF4-FFF2-40B4-BE49-F238E27FC236}">
                  <a16:creationId xmlns:a16="http://schemas.microsoft.com/office/drawing/2014/main" xmlns="" id="{2AF54800-BECF-1160-5C4E-C470F981B5B9}"/>
                </a:ext>
              </a:extLst>
            </p:cNvPr>
            <p:cNvSpPr/>
            <p:nvPr/>
          </p:nvSpPr>
          <p:spPr>
            <a:xfrm>
              <a:off x="31978825" y="14315100"/>
              <a:ext cx="199125" cy="193300"/>
            </a:xfrm>
            <a:custGeom>
              <a:avLst/>
              <a:gdLst/>
              <a:ahLst/>
              <a:cxnLst/>
              <a:rect l="l" t="t" r="r" b="b"/>
              <a:pathLst>
                <a:path w="7965" h="7732" extrusionOk="0">
                  <a:moveTo>
                    <a:pt x="7964" y="0"/>
                  </a:moveTo>
                  <a:lnTo>
                    <a:pt x="7964" y="0"/>
                  </a:lnTo>
                  <a:cubicBezTo>
                    <a:pt x="6001" y="736"/>
                    <a:pt x="3760" y="1056"/>
                    <a:pt x="1562" y="1056"/>
                  </a:cubicBezTo>
                  <a:cubicBezTo>
                    <a:pt x="1038" y="1056"/>
                    <a:pt x="516" y="1038"/>
                    <a:pt x="1" y="1003"/>
                  </a:cubicBezTo>
                  <a:lnTo>
                    <a:pt x="1" y="1003"/>
                  </a:lnTo>
                  <a:lnTo>
                    <a:pt x="183" y="6839"/>
                  </a:lnTo>
                  <a:cubicBezTo>
                    <a:pt x="1324" y="7531"/>
                    <a:pt x="2682" y="7732"/>
                    <a:pt x="3870" y="7732"/>
                  </a:cubicBezTo>
                  <a:cubicBezTo>
                    <a:pt x="5499" y="7732"/>
                    <a:pt x="6809" y="7356"/>
                    <a:pt x="6809" y="7356"/>
                  </a:cubicBezTo>
                  <a:cubicBezTo>
                    <a:pt x="7265" y="6292"/>
                    <a:pt x="7721" y="2584"/>
                    <a:pt x="7964" y="0"/>
                  </a:cubicBezTo>
                  <a:close/>
                </a:path>
              </a:pathLst>
            </a:custGeom>
            <a:solidFill>
              <a:srgbClr val="F9C1B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4" name="Google Shape;666;p54">
              <a:extLst>
                <a:ext uri="{FF2B5EF4-FFF2-40B4-BE49-F238E27FC236}">
                  <a16:creationId xmlns:a16="http://schemas.microsoft.com/office/drawing/2014/main" xmlns="" id="{7F7B8A6F-8695-6927-FE54-AE19C61C0149}"/>
                </a:ext>
              </a:extLst>
            </p:cNvPr>
            <p:cNvSpPr/>
            <p:nvPr/>
          </p:nvSpPr>
          <p:spPr>
            <a:xfrm>
              <a:off x="31976550" y="14237575"/>
              <a:ext cx="208225" cy="103950"/>
            </a:xfrm>
            <a:custGeom>
              <a:avLst/>
              <a:gdLst/>
              <a:ahLst/>
              <a:cxnLst/>
              <a:rect l="l" t="t" r="r" b="b"/>
              <a:pathLst>
                <a:path w="8329" h="4158" extrusionOk="0">
                  <a:moveTo>
                    <a:pt x="0" y="1"/>
                  </a:moveTo>
                  <a:lnTo>
                    <a:pt x="92" y="4104"/>
                  </a:lnTo>
                  <a:cubicBezTo>
                    <a:pt x="607" y="4139"/>
                    <a:pt x="1129" y="4157"/>
                    <a:pt x="1653" y="4157"/>
                  </a:cubicBezTo>
                  <a:cubicBezTo>
                    <a:pt x="3851" y="4157"/>
                    <a:pt x="6092" y="3837"/>
                    <a:pt x="8055" y="3101"/>
                  </a:cubicBezTo>
                  <a:cubicBezTo>
                    <a:pt x="8238" y="1551"/>
                    <a:pt x="8329" y="396"/>
                    <a:pt x="8329" y="396"/>
                  </a:cubicBezTo>
                  <a:lnTo>
                    <a:pt x="0" y="1"/>
                  </a:lnTo>
                  <a:close/>
                </a:path>
              </a:pathLst>
            </a:custGeom>
            <a:solidFill>
              <a:srgbClr val="ED999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5" name="Google Shape;667;p54">
              <a:extLst>
                <a:ext uri="{FF2B5EF4-FFF2-40B4-BE49-F238E27FC236}">
                  <a16:creationId xmlns:a16="http://schemas.microsoft.com/office/drawing/2014/main" xmlns="" id="{F6B86BCD-1401-8A6F-C7E9-6E6F6140D8F4}"/>
                </a:ext>
              </a:extLst>
            </p:cNvPr>
            <p:cNvSpPr/>
            <p:nvPr/>
          </p:nvSpPr>
          <p:spPr>
            <a:xfrm>
              <a:off x="31978650" y="14549025"/>
              <a:ext cx="287450" cy="53375"/>
            </a:xfrm>
            <a:custGeom>
              <a:avLst/>
              <a:gdLst/>
              <a:ahLst/>
              <a:cxnLst/>
              <a:rect l="l" t="t" r="r" b="b"/>
              <a:pathLst>
                <a:path w="11498" h="2135" extrusionOk="0">
                  <a:moveTo>
                    <a:pt x="1743" y="1"/>
                  </a:moveTo>
                  <a:cubicBezTo>
                    <a:pt x="694" y="1"/>
                    <a:pt x="0" y="60"/>
                    <a:pt x="8" y="218"/>
                  </a:cubicBezTo>
                  <a:cubicBezTo>
                    <a:pt x="38" y="856"/>
                    <a:pt x="129" y="1281"/>
                    <a:pt x="129" y="1281"/>
                  </a:cubicBezTo>
                  <a:cubicBezTo>
                    <a:pt x="129" y="1281"/>
                    <a:pt x="1193" y="1555"/>
                    <a:pt x="3473" y="1950"/>
                  </a:cubicBezTo>
                  <a:cubicBezTo>
                    <a:pt x="4310" y="2082"/>
                    <a:pt x="5207" y="2135"/>
                    <a:pt x="6081" y="2135"/>
                  </a:cubicBezTo>
                  <a:cubicBezTo>
                    <a:pt x="7620" y="2135"/>
                    <a:pt x="9088" y="1973"/>
                    <a:pt x="10038" y="1798"/>
                  </a:cubicBezTo>
                  <a:cubicBezTo>
                    <a:pt x="11497" y="1494"/>
                    <a:pt x="11436" y="552"/>
                    <a:pt x="11436" y="552"/>
                  </a:cubicBezTo>
                  <a:cubicBezTo>
                    <a:pt x="11436" y="552"/>
                    <a:pt x="4940" y="1"/>
                    <a:pt x="1743" y="1"/>
                  </a:cubicBezTo>
                  <a:close/>
                </a:path>
              </a:pathLst>
            </a:custGeom>
            <a:solidFill>
              <a:srgbClr val="3A308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6" name="Google Shape;668;p54">
              <a:extLst>
                <a:ext uri="{FF2B5EF4-FFF2-40B4-BE49-F238E27FC236}">
                  <a16:creationId xmlns:a16="http://schemas.microsoft.com/office/drawing/2014/main" xmlns="" id="{6FA83D1A-B8E8-A84D-2A06-7A2BE84046D4}"/>
                </a:ext>
              </a:extLst>
            </p:cNvPr>
            <p:cNvSpPr/>
            <p:nvPr/>
          </p:nvSpPr>
          <p:spPr>
            <a:xfrm>
              <a:off x="32158925" y="14516450"/>
              <a:ext cx="108675" cy="74500"/>
            </a:xfrm>
            <a:custGeom>
              <a:avLst/>
              <a:gdLst/>
              <a:ahLst/>
              <a:cxnLst/>
              <a:rect l="l" t="t" r="r" b="b"/>
              <a:pathLst>
                <a:path w="4347" h="2980" extrusionOk="0">
                  <a:moveTo>
                    <a:pt x="1703" y="1"/>
                  </a:moveTo>
                  <a:cubicBezTo>
                    <a:pt x="882" y="882"/>
                    <a:pt x="335" y="1916"/>
                    <a:pt x="0" y="2980"/>
                  </a:cubicBezTo>
                  <a:cubicBezTo>
                    <a:pt x="2432" y="2919"/>
                    <a:pt x="4347" y="2554"/>
                    <a:pt x="4225" y="1855"/>
                  </a:cubicBezTo>
                  <a:cubicBezTo>
                    <a:pt x="4073" y="1095"/>
                    <a:pt x="2858" y="457"/>
                    <a:pt x="1703" y="1"/>
                  </a:cubicBezTo>
                  <a:close/>
                </a:path>
              </a:pathLst>
            </a:custGeom>
            <a:solidFill>
              <a:srgbClr val="3A308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7" name="Google Shape;669;p54">
              <a:extLst>
                <a:ext uri="{FF2B5EF4-FFF2-40B4-BE49-F238E27FC236}">
                  <a16:creationId xmlns:a16="http://schemas.microsoft.com/office/drawing/2014/main" xmlns="" id="{5D080827-FD80-1D9B-D23C-D0CFED324996}"/>
                </a:ext>
              </a:extLst>
            </p:cNvPr>
            <p:cNvSpPr/>
            <p:nvPr/>
          </p:nvSpPr>
          <p:spPr>
            <a:xfrm>
              <a:off x="31972750" y="14486075"/>
              <a:ext cx="228750" cy="105075"/>
            </a:xfrm>
            <a:custGeom>
              <a:avLst/>
              <a:gdLst/>
              <a:ahLst/>
              <a:cxnLst/>
              <a:rect l="l" t="t" r="r" b="b"/>
              <a:pathLst>
                <a:path w="9150" h="4203" extrusionOk="0">
                  <a:moveTo>
                    <a:pt x="426" y="0"/>
                  </a:moveTo>
                  <a:cubicBezTo>
                    <a:pt x="0" y="1368"/>
                    <a:pt x="304" y="3374"/>
                    <a:pt x="304" y="3374"/>
                  </a:cubicBezTo>
                  <a:cubicBezTo>
                    <a:pt x="1919" y="3903"/>
                    <a:pt x="4502" y="4202"/>
                    <a:pt x="6817" y="4202"/>
                  </a:cubicBezTo>
                  <a:cubicBezTo>
                    <a:pt x="7029" y="4202"/>
                    <a:pt x="7240" y="4200"/>
                    <a:pt x="7447" y="4195"/>
                  </a:cubicBezTo>
                  <a:cubicBezTo>
                    <a:pt x="7782" y="3131"/>
                    <a:pt x="8329" y="2097"/>
                    <a:pt x="9150" y="1216"/>
                  </a:cubicBezTo>
                  <a:cubicBezTo>
                    <a:pt x="8055" y="790"/>
                    <a:pt x="7052" y="517"/>
                    <a:pt x="7052" y="517"/>
                  </a:cubicBezTo>
                  <a:cubicBezTo>
                    <a:pt x="6155" y="737"/>
                    <a:pt x="5304" y="821"/>
                    <a:pt x="4530" y="821"/>
                  </a:cubicBezTo>
                  <a:cubicBezTo>
                    <a:pt x="2103" y="821"/>
                    <a:pt x="426" y="0"/>
                    <a:pt x="426" y="0"/>
                  </a:cubicBezTo>
                  <a:close/>
                </a:path>
              </a:pathLst>
            </a:custGeom>
            <a:solidFill>
              <a:srgbClr val="F2695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8" name="Google Shape;670;p54">
              <a:extLst>
                <a:ext uri="{FF2B5EF4-FFF2-40B4-BE49-F238E27FC236}">
                  <a16:creationId xmlns:a16="http://schemas.microsoft.com/office/drawing/2014/main" xmlns="" id="{0150D2B1-C99E-DF7E-1618-C9FE52EF8A11}"/>
                </a:ext>
              </a:extLst>
            </p:cNvPr>
            <p:cNvSpPr/>
            <p:nvPr/>
          </p:nvSpPr>
          <p:spPr>
            <a:xfrm>
              <a:off x="32153675" y="14452600"/>
              <a:ext cx="56975" cy="62650"/>
            </a:xfrm>
            <a:custGeom>
              <a:avLst/>
              <a:gdLst/>
              <a:ahLst/>
              <a:cxnLst/>
              <a:rect l="l" t="t" r="r" b="b"/>
              <a:pathLst>
                <a:path w="2279" h="2506" extrusionOk="0">
                  <a:moveTo>
                    <a:pt x="887" y="237"/>
                  </a:moveTo>
                  <a:cubicBezTo>
                    <a:pt x="1204" y="237"/>
                    <a:pt x="752" y="1290"/>
                    <a:pt x="697" y="1400"/>
                  </a:cubicBezTo>
                  <a:cubicBezTo>
                    <a:pt x="599" y="1562"/>
                    <a:pt x="502" y="1715"/>
                    <a:pt x="400" y="1869"/>
                  </a:cubicBezTo>
                  <a:lnTo>
                    <a:pt x="400" y="1869"/>
                  </a:lnTo>
                  <a:cubicBezTo>
                    <a:pt x="400" y="1703"/>
                    <a:pt x="408" y="1536"/>
                    <a:pt x="423" y="1369"/>
                  </a:cubicBezTo>
                  <a:cubicBezTo>
                    <a:pt x="454" y="1126"/>
                    <a:pt x="454" y="427"/>
                    <a:pt x="757" y="275"/>
                  </a:cubicBezTo>
                  <a:cubicBezTo>
                    <a:pt x="810" y="249"/>
                    <a:pt x="853" y="237"/>
                    <a:pt x="887" y="237"/>
                  </a:cubicBezTo>
                  <a:close/>
                  <a:moveTo>
                    <a:pt x="1529" y="1238"/>
                  </a:moveTo>
                  <a:cubicBezTo>
                    <a:pt x="1716" y="1238"/>
                    <a:pt x="1775" y="1450"/>
                    <a:pt x="1639" y="1613"/>
                  </a:cubicBezTo>
                  <a:cubicBezTo>
                    <a:pt x="1388" y="1964"/>
                    <a:pt x="930" y="2108"/>
                    <a:pt x="504" y="2216"/>
                  </a:cubicBezTo>
                  <a:lnTo>
                    <a:pt x="504" y="2216"/>
                  </a:lnTo>
                  <a:cubicBezTo>
                    <a:pt x="539" y="2163"/>
                    <a:pt x="577" y="2104"/>
                    <a:pt x="617" y="2040"/>
                  </a:cubicBezTo>
                  <a:lnTo>
                    <a:pt x="617" y="2040"/>
                  </a:lnTo>
                  <a:cubicBezTo>
                    <a:pt x="735" y="1871"/>
                    <a:pt x="863" y="1707"/>
                    <a:pt x="1001" y="1552"/>
                  </a:cubicBezTo>
                  <a:cubicBezTo>
                    <a:pt x="1122" y="1461"/>
                    <a:pt x="1274" y="1278"/>
                    <a:pt x="1457" y="1248"/>
                  </a:cubicBezTo>
                  <a:cubicBezTo>
                    <a:pt x="1483" y="1241"/>
                    <a:pt x="1507" y="1238"/>
                    <a:pt x="1529" y="1238"/>
                  </a:cubicBezTo>
                  <a:close/>
                  <a:moveTo>
                    <a:pt x="838" y="0"/>
                  </a:moveTo>
                  <a:cubicBezTo>
                    <a:pt x="0" y="0"/>
                    <a:pt x="89" y="1834"/>
                    <a:pt x="89" y="2342"/>
                  </a:cubicBezTo>
                  <a:cubicBezTo>
                    <a:pt x="89" y="2453"/>
                    <a:pt x="179" y="2506"/>
                    <a:pt x="266" y="2506"/>
                  </a:cubicBezTo>
                  <a:cubicBezTo>
                    <a:pt x="330" y="2506"/>
                    <a:pt x="393" y="2476"/>
                    <a:pt x="415" y="2419"/>
                  </a:cubicBezTo>
                  <a:lnTo>
                    <a:pt x="415" y="2419"/>
                  </a:lnTo>
                  <a:cubicBezTo>
                    <a:pt x="1086" y="2346"/>
                    <a:pt x="2279" y="2020"/>
                    <a:pt x="1973" y="1187"/>
                  </a:cubicBezTo>
                  <a:cubicBezTo>
                    <a:pt x="1922" y="1034"/>
                    <a:pt x="1776" y="976"/>
                    <a:pt x="1620" y="976"/>
                  </a:cubicBezTo>
                  <a:cubicBezTo>
                    <a:pt x="1497" y="976"/>
                    <a:pt x="1368" y="1012"/>
                    <a:pt x="1274" y="1065"/>
                  </a:cubicBezTo>
                  <a:cubicBezTo>
                    <a:pt x="1214" y="1096"/>
                    <a:pt x="1155" y="1130"/>
                    <a:pt x="1099" y="1168"/>
                  </a:cubicBezTo>
                  <a:lnTo>
                    <a:pt x="1099" y="1168"/>
                  </a:lnTo>
                  <a:cubicBezTo>
                    <a:pt x="1360" y="590"/>
                    <a:pt x="1459" y="33"/>
                    <a:pt x="879" y="2"/>
                  </a:cubicBezTo>
                  <a:cubicBezTo>
                    <a:pt x="865" y="1"/>
                    <a:pt x="851" y="0"/>
                    <a:pt x="838" y="0"/>
                  </a:cubicBezTo>
                  <a:close/>
                </a:path>
              </a:pathLst>
            </a:custGeom>
            <a:solidFill>
              <a:srgbClr val="3A308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9" name="Google Shape;671;p54">
              <a:extLst>
                <a:ext uri="{FF2B5EF4-FFF2-40B4-BE49-F238E27FC236}">
                  <a16:creationId xmlns:a16="http://schemas.microsoft.com/office/drawing/2014/main" xmlns="" id="{0C15E0D2-5C35-8518-69FB-2F6B78E7951E}"/>
                </a:ext>
              </a:extLst>
            </p:cNvPr>
            <p:cNvSpPr/>
            <p:nvPr/>
          </p:nvSpPr>
          <p:spPr>
            <a:xfrm>
              <a:off x="32675650" y="12757325"/>
              <a:ext cx="775" cy="1525"/>
            </a:xfrm>
            <a:custGeom>
              <a:avLst/>
              <a:gdLst/>
              <a:ahLst/>
              <a:cxnLst/>
              <a:rect l="l" t="t" r="r" b="b"/>
              <a:pathLst>
                <a:path w="31" h="61" extrusionOk="0">
                  <a:moveTo>
                    <a:pt x="31" y="0"/>
                  </a:moveTo>
                  <a:cubicBezTo>
                    <a:pt x="0" y="30"/>
                    <a:pt x="0" y="61"/>
                    <a:pt x="0" y="61"/>
                  </a:cubicBezTo>
                  <a:cubicBezTo>
                    <a:pt x="0" y="61"/>
                    <a:pt x="0" y="30"/>
                    <a:pt x="31" y="0"/>
                  </a:cubicBezTo>
                  <a:close/>
                </a:path>
              </a:pathLst>
            </a:custGeom>
            <a:solidFill>
              <a:srgbClr val="F9C1B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0" name="Google Shape;672;p54">
              <a:extLst>
                <a:ext uri="{FF2B5EF4-FFF2-40B4-BE49-F238E27FC236}">
                  <a16:creationId xmlns:a16="http://schemas.microsoft.com/office/drawing/2014/main" xmlns="" id="{B65628F1-A300-6217-2895-378841F0A93D}"/>
                </a:ext>
              </a:extLst>
            </p:cNvPr>
            <p:cNvSpPr/>
            <p:nvPr/>
          </p:nvSpPr>
          <p:spPr>
            <a:xfrm>
              <a:off x="31594325" y="12659175"/>
              <a:ext cx="266750" cy="472800"/>
            </a:xfrm>
            <a:custGeom>
              <a:avLst/>
              <a:gdLst/>
              <a:ahLst/>
              <a:cxnLst/>
              <a:rect l="l" t="t" r="r" b="b"/>
              <a:pathLst>
                <a:path w="10670" h="18912" extrusionOk="0">
                  <a:moveTo>
                    <a:pt x="2731" y="0"/>
                  </a:moveTo>
                  <a:cubicBezTo>
                    <a:pt x="2712" y="0"/>
                    <a:pt x="2694" y="2"/>
                    <a:pt x="2675" y="5"/>
                  </a:cubicBezTo>
                  <a:cubicBezTo>
                    <a:pt x="1885" y="127"/>
                    <a:pt x="2280" y="3136"/>
                    <a:pt x="2341" y="3561"/>
                  </a:cubicBezTo>
                  <a:cubicBezTo>
                    <a:pt x="2280" y="3138"/>
                    <a:pt x="1889" y="491"/>
                    <a:pt x="1198" y="491"/>
                  </a:cubicBezTo>
                  <a:cubicBezTo>
                    <a:pt x="1194" y="491"/>
                    <a:pt x="1190" y="491"/>
                    <a:pt x="1186" y="491"/>
                  </a:cubicBezTo>
                  <a:cubicBezTo>
                    <a:pt x="456" y="552"/>
                    <a:pt x="0" y="5355"/>
                    <a:pt x="1672" y="12102"/>
                  </a:cubicBezTo>
                  <a:cubicBezTo>
                    <a:pt x="2128" y="13987"/>
                    <a:pt x="2797" y="15932"/>
                    <a:pt x="3587" y="17847"/>
                  </a:cubicBezTo>
                  <a:cubicBezTo>
                    <a:pt x="5897" y="18546"/>
                    <a:pt x="8268" y="18911"/>
                    <a:pt x="10669" y="18911"/>
                  </a:cubicBezTo>
                  <a:cubicBezTo>
                    <a:pt x="9393" y="16935"/>
                    <a:pt x="7265" y="13318"/>
                    <a:pt x="6323" y="9823"/>
                  </a:cubicBezTo>
                  <a:cubicBezTo>
                    <a:pt x="5563" y="6935"/>
                    <a:pt x="5563" y="6388"/>
                    <a:pt x="5563" y="6388"/>
                  </a:cubicBezTo>
                  <a:cubicBezTo>
                    <a:pt x="5563" y="6388"/>
                    <a:pt x="7417" y="3409"/>
                    <a:pt x="6505" y="2710"/>
                  </a:cubicBezTo>
                  <a:cubicBezTo>
                    <a:pt x="6356" y="2597"/>
                    <a:pt x="6225" y="2550"/>
                    <a:pt x="6110" y="2550"/>
                  </a:cubicBezTo>
                  <a:cubicBezTo>
                    <a:pt x="5548" y="2550"/>
                    <a:pt x="5380" y="3683"/>
                    <a:pt x="5380" y="3683"/>
                  </a:cubicBezTo>
                  <a:cubicBezTo>
                    <a:pt x="5380" y="3683"/>
                    <a:pt x="5290" y="35"/>
                    <a:pt x="4479" y="35"/>
                  </a:cubicBezTo>
                  <a:cubicBezTo>
                    <a:pt x="4475" y="35"/>
                    <a:pt x="4472" y="35"/>
                    <a:pt x="4469" y="35"/>
                  </a:cubicBezTo>
                  <a:cubicBezTo>
                    <a:pt x="3617" y="66"/>
                    <a:pt x="4043" y="3227"/>
                    <a:pt x="4043" y="3227"/>
                  </a:cubicBezTo>
                  <a:cubicBezTo>
                    <a:pt x="4043" y="3227"/>
                    <a:pt x="3549" y="0"/>
                    <a:pt x="2731" y="0"/>
                  </a:cubicBezTo>
                  <a:close/>
                </a:path>
              </a:pathLst>
            </a:custGeom>
            <a:solidFill>
              <a:srgbClr val="F9C1B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1" name="Google Shape;673;p54">
              <a:extLst>
                <a:ext uri="{FF2B5EF4-FFF2-40B4-BE49-F238E27FC236}">
                  <a16:creationId xmlns:a16="http://schemas.microsoft.com/office/drawing/2014/main" xmlns="" id="{55409293-985F-C0D9-5DE2-5A9C0738C2C3}"/>
                </a:ext>
              </a:extLst>
            </p:cNvPr>
            <p:cNvSpPr/>
            <p:nvPr/>
          </p:nvSpPr>
          <p:spPr>
            <a:xfrm>
              <a:off x="31684000" y="13105350"/>
              <a:ext cx="202150" cy="287250"/>
            </a:xfrm>
            <a:custGeom>
              <a:avLst/>
              <a:gdLst/>
              <a:ahLst/>
              <a:cxnLst/>
              <a:rect l="l" t="t" r="r" b="b"/>
              <a:pathLst>
                <a:path w="8086" h="11490" extrusionOk="0">
                  <a:moveTo>
                    <a:pt x="0" y="0"/>
                  </a:moveTo>
                  <a:cubicBezTo>
                    <a:pt x="30" y="31"/>
                    <a:pt x="30" y="61"/>
                    <a:pt x="30" y="91"/>
                  </a:cubicBezTo>
                  <a:cubicBezTo>
                    <a:pt x="2097" y="5046"/>
                    <a:pt x="4894" y="9666"/>
                    <a:pt x="6930" y="11490"/>
                  </a:cubicBezTo>
                  <a:lnTo>
                    <a:pt x="8085" y="2584"/>
                  </a:lnTo>
                  <a:cubicBezTo>
                    <a:pt x="8085" y="2584"/>
                    <a:pt x="7660" y="2006"/>
                    <a:pt x="7082" y="1064"/>
                  </a:cubicBezTo>
                  <a:cubicBezTo>
                    <a:pt x="4681" y="1064"/>
                    <a:pt x="2310" y="699"/>
                    <a:pt x="0" y="0"/>
                  </a:cubicBezTo>
                  <a:close/>
                </a:path>
              </a:pathLst>
            </a:custGeom>
            <a:solidFill>
              <a:srgbClr val="ED999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2" name="Google Shape;674;p54">
              <a:extLst>
                <a:ext uri="{FF2B5EF4-FFF2-40B4-BE49-F238E27FC236}">
                  <a16:creationId xmlns:a16="http://schemas.microsoft.com/office/drawing/2014/main" xmlns="" id="{EC6B6A3D-7C03-0652-286E-F10F935C4988}"/>
                </a:ext>
              </a:extLst>
            </p:cNvPr>
            <p:cNvSpPr/>
            <p:nvPr/>
          </p:nvSpPr>
          <p:spPr>
            <a:xfrm>
              <a:off x="32073825" y="13290000"/>
              <a:ext cx="0" cy="25"/>
            </a:xfrm>
            <a:custGeom>
              <a:avLst/>
              <a:gdLst/>
              <a:ahLst/>
              <a:cxnLst/>
              <a:rect l="l" t="t" r="r" b="b"/>
              <a:pathLst>
                <a:path h="1" extrusionOk="0">
                  <a:moveTo>
                    <a:pt x="0" y="0"/>
                  </a:move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3" name="Google Shape;675;p54">
              <a:extLst>
                <a:ext uri="{FF2B5EF4-FFF2-40B4-BE49-F238E27FC236}">
                  <a16:creationId xmlns:a16="http://schemas.microsoft.com/office/drawing/2014/main" xmlns="" id="{BDE714B2-F7E1-90BB-E475-B75EE2788AF7}"/>
                </a:ext>
              </a:extLst>
            </p:cNvPr>
            <p:cNvSpPr/>
            <p:nvPr/>
          </p:nvSpPr>
          <p:spPr>
            <a:xfrm>
              <a:off x="31731100" y="12870975"/>
              <a:ext cx="145175" cy="91975"/>
            </a:xfrm>
            <a:custGeom>
              <a:avLst/>
              <a:gdLst/>
              <a:ahLst/>
              <a:cxnLst/>
              <a:rect l="l" t="t" r="r" b="b"/>
              <a:pathLst>
                <a:path w="5807" h="3679" extrusionOk="0">
                  <a:moveTo>
                    <a:pt x="3178" y="1"/>
                  </a:moveTo>
                  <a:cubicBezTo>
                    <a:pt x="2059" y="1"/>
                    <a:pt x="941" y="331"/>
                    <a:pt x="1" y="986"/>
                  </a:cubicBezTo>
                  <a:cubicBezTo>
                    <a:pt x="206" y="2358"/>
                    <a:pt x="1324" y="3679"/>
                    <a:pt x="3419" y="3679"/>
                  </a:cubicBezTo>
                  <a:cubicBezTo>
                    <a:pt x="4108" y="3679"/>
                    <a:pt x="4903" y="3536"/>
                    <a:pt x="5806" y="3205"/>
                  </a:cubicBezTo>
                  <a:lnTo>
                    <a:pt x="5806" y="652"/>
                  </a:lnTo>
                  <a:cubicBezTo>
                    <a:pt x="4991" y="217"/>
                    <a:pt x="4084" y="1"/>
                    <a:pt x="3178" y="1"/>
                  </a:cubicBezTo>
                  <a:close/>
                </a:path>
              </a:pathLst>
            </a:custGeom>
            <a:solidFill>
              <a:srgbClr val="F9C1B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4" name="Google Shape;676;p54">
              <a:extLst>
                <a:ext uri="{FF2B5EF4-FFF2-40B4-BE49-F238E27FC236}">
                  <a16:creationId xmlns:a16="http://schemas.microsoft.com/office/drawing/2014/main" xmlns="" id="{EACCABD1-89D2-006F-6673-005F4E65B4B0}"/>
                </a:ext>
              </a:extLst>
            </p:cNvPr>
            <p:cNvSpPr/>
            <p:nvPr/>
          </p:nvSpPr>
          <p:spPr>
            <a:xfrm>
              <a:off x="31727300" y="12819075"/>
              <a:ext cx="148975" cy="76575"/>
            </a:xfrm>
            <a:custGeom>
              <a:avLst/>
              <a:gdLst/>
              <a:ahLst/>
              <a:cxnLst/>
              <a:rect l="l" t="t" r="r" b="b"/>
              <a:pathLst>
                <a:path w="5959" h="3063" extrusionOk="0">
                  <a:moveTo>
                    <a:pt x="3108" y="0"/>
                  </a:moveTo>
                  <a:cubicBezTo>
                    <a:pt x="2510" y="0"/>
                    <a:pt x="1863" y="136"/>
                    <a:pt x="1216" y="509"/>
                  </a:cubicBezTo>
                  <a:cubicBezTo>
                    <a:pt x="365" y="995"/>
                    <a:pt x="1" y="2059"/>
                    <a:pt x="153" y="3062"/>
                  </a:cubicBezTo>
                  <a:cubicBezTo>
                    <a:pt x="1093" y="2407"/>
                    <a:pt x="2211" y="2077"/>
                    <a:pt x="3330" y="2077"/>
                  </a:cubicBezTo>
                  <a:cubicBezTo>
                    <a:pt x="4236" y="2077"/>
                    <a:pt x="5143" y="2293"/>
                    <a:pt x="5958" y="2728"/>
                  </a:cubicBezTo>
                  <a:lnTo>
                    <a:pt x="5958" y="965"/>
                  </a:lnTo>
                  <a:cubicBezTo>
                    <a:pt x="5958" y="965"/>
                    <a:pt x="4704" y="0"/>
                    <a:pt x="3108" y="0"/>
                  </a:cubicBezTo>
                  <a:close/>
                </a:path>
              </a:pathLst>
            </a:custGeom>
            <a:solidFill>
              <a:srgbClr val="ED999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5" name="Google Shape;677;p54">
              <a:extLst>
                <a:ext uri="{FF2B5EF4-FFF2-40B4-BE49-F238E27FC236}">
                  <a16:creationId xmlns:a16="http://schemas.microsoft.com/office/drawing/2014/main" xmlns="" id="{0E2B101C-53E9-3157-F820-29761505543A}"/>
                </a:ext>
              </a:extLst>
            </p:cNvPr>
            <p:cNvSpPr/>
            <p:nvPr/>
          </p:nvSpPr>
          <p:spPr>
            <a:xfrm>
              <a:off x="31774425" y="12875100"/>
              <a:ext cx="90450" cy="76000"/>
            </a:xfrm>
            <a:custGeom>
              <a:avLst/>
              <a:gdLst/>
              <a:ahLst/>
              <a:cxnLst/>
              <a:rect l="l" t="t" r="r" b="b"/>
              <a:pathLst>
                <a:path w="3618" h="3040" extrusionOk="0">
                  <a:moveTo>
                    <a:pt x="1523" y="0"/>
                  </a:moveTo>
                  <a:cubicBezTo>
                    <a:pt x="1014" y="0"/>
                    <a:pt x="487" y="110"/>
                    <a:pt x="31" y="213"/>
                  </a:cubicBezTo>
                  <a:cubicBezTo>
                    <a:pt x="0" y="244"/>
                    <a:pt x="0" y="304"/>
                    <a:pt x="61" y="304"/>
                  </a:cubicBezTo>
                  <a:cubicBezTo>
                    <a:pt x="532" y="304"/>
                    <a:pt x="1087" y="183"/>
                    <a:pt x="1611" y="183"/>
                  </a:cubicBezTo>
                  <a:cubicBezTo>
                    <a:pt x="2135" y="183"/>
                    <a:pt x="2629" y="304"/>
                    <a:pt x="2979" y="791"/>
                  </a:cubicBezTo>
                  <a:cubicBezTo>
                    <a:pt x="3404" y="1399"/>
                    <a:pt x="3344" y="2250"/>
                    <a:pt x="3374" y="2949"/>
                  </a:cubicBezTo>
                  <a:cubicBezTo>
                    <a:pt x="3374" y="3010"/>
                    <a:pt x="3427" y="3040"/>
                    <a:pt x="3480" y="3040"/>
                  </a:cubicBezTo>
                  <a:cubicBezTo>
                    <a:pt x="3534" y="3040"/>
                    <a:pt x="3587" y="3010"/>
                    <a:pt x="3587" y="2949"/>
                  </a:cubicBezTo>
                  <a:cubicBezTo>
                    <a:pt x="3617" y="2128"/>
                    <a:pt x="3587" y="1125"/>
                    <a:pt x="2979" y="517"/>
                  </a:cubicBezTo>
                  <a:cubicBezTo>
                    <a:pt x="2587" y="125"/>
                    <a:pt x="2065" y="0"/>
                    <a:pt x="1523" y="0"/>
                  </a:cubicBezTo>
                  <a:close/>
                </a:path>
              </a:pathLst>
            </a:custGeom>
            <a:solidFill>
              <a:srgbClr val="8E4F4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6" name="Google Shape;678;p54">
              <a:extLst>
                <a:ext uri="{FF2B5EF4-FFF2-40B4-BE49-F238E27FC236}">
                  <a16:creationId xmlns:a16="http://schemas.microsoft.com/office/drawing/2014/main" xmlns="" id="{1D32A49F-32CC-BD93-C00D-940503F3195A}"/>
                </a:ext>
              </a:extLst>
            </p:cNvPr>
            <p:cNvSpPr/>
            <p:nvPr/>
          </p:nvSpPr>
          <p:spPr>
            <a:xfrm>
              <a:off x="31812625" y="12896725"/>
              <a:ext cx="52050" cy="31200"/>
            </a:xfrm>
            <a:custGeom>
              <a:avLst/>
              <a:gdLst/>
              <a:ahLst/>
              <a:cxnLst/>
              <a:rect l="l" t="t" r="r" b="b"/>
              <a:pathLst>
                <a:path w="2082" h="1248" extrusionOk="0">
                  <a:moveTo>
                    <a:pt x="743" y="0"/>
                  </a:moveTo>
                  <a:cubicBezTo>
                    <a:pt x="520" y="0"/>
                    <a:pt x="286" y="78"/>
                    <a:pt x="53" y="260"/>
                  </a:cubicBezTo>
                  <a:cubicBezTo>
                    <a:pt x="0" y="312"/>
                    <a:pt x="61" y="388"/>
                    <a:pt x="118" y="388"/>
                  </a:cubicBezTo>
                  <a:cubicBezTo>
                    <a:pt x="127" y="388"/>
                    <a:pt x="136" y="386"/>
                    <a:pt x="144" y="382"/>
                  </a:cubicBezTo>
                  <a:cubicBezTo>
                    <a:pt x="345" y="281"/>
                    <a:pt x="532" y="221"/>
                    <a:pt x="712" y="221"/>
                  </a:cubicBezTo>
                  <a:cubicBezTo>
                    <a:pt x="914" y="221"/>
                    <a:pt x="1106" y="296"/>
                    <a:pt x="1299" y="473"/>
                  </a:cubicBezTo>
                  <a:cubicBezTo>
                    <a:pt x="1542" y="686"/>
                    <a:pt x="1664" y="959"/>
                    <a:pt x="1876" y="1202"/>
                  </a:cubicBezTo>
                  <a:cubicBezTo>
                    <a:pt x="1901" y="1235"/>
                    <a:pt x="1927" y="1248"/>
                    <a:pt x="1952" y="1248"/>
                  </a:cubicBezTo>
                  <a:cubicBezTo>
                    <a:pt x="2021" y="1248"/>
                    <a:pt x="2081" y="1148"/>
                    <a:pt x="2059" y="1081"/>
                  </a:cubicBezTo>
                  <a:cubicBezTo>
                    <a:pt x="1798" y="494"/>
                    <a:pt x="1304" y="0"/>
                    <a:pt x="743" y="0"/>
                  </a:cubicBezTo>
                  <a:close/>
                </a:path>
              </a:pathLst>
            </a:custGeom>
            <a:solidFill>
              <a:srgbClr val="8E4F4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7" name="Google Shape;679;p54">
              <a:extLst>
                <a:ext uri="{FF2B5EF4-FFF2-40B4-BE49-F238E27FC236}">
                  <a16:creationId xmlns:a16="http://schemas.microsoft.com/office/drawing/2014/main" xmlns="" id="{8618A9C4-D5EF-8AD2-4969-AB0AE78D7996}"/>
                </a:ext>
              </a:extLst>
            </p:cNvPr>
            <p:cNvSpPr/>
            <p:nvPr/>
          </p:nvSpPr>
          <p:spPr>
            <a:xfrm>
              <a:off x="32532800" y="12869450"/>
              <a:ext cx="144400" cy="91875"/>
            </a:xfrm>
            <a:custGeom>
              <a:avLst/>
              <a:gdLst/>
              <a:ahLst/>
              <a:cxnLst/>
              <a:rect l="l" t="t" r="r" b="b"/>
              <a:pathLst>
                <a:path w="5776" h="3675" extrusionOk="0">
                  <a:moveTo>
                    <a:pt x="2603" y="1"/>
                  </a:moveTo>
                  <a:cubicBezTo>
                    <a:pt x="1701" y="1"/>
                    <a:pt x="802" y="217"/>
                    <a:pt x="0" y="652"/>
                  </a:cubicBezTo>
                  <a:lnTo>
                    <a:pt x="0" y="3205"/>
                  </a:lnTo>
                  <a:cubicBezTo>
                    <a:pt x="896" y="3534"/>
                    <a:pt x="1685" y="3675"/>
                    <a:pt x="2370" y="3675"/>
                  </a:cubicBezTo>
                  <a:cubicBezTo>
                    <a:pt x="4474" y="3675"/>
                    <a:pt x="5592" y="2339"/>
                    <a:pt x="5775" y="986"/>
                  </a:cubicBezTo>
                  <a:cubicBezTo>
                    <a:pt x="4834" y="331"/>
                    <a:pt x="3717" y="1"/>
                    <a:pt x="2603" y="1"/>
                  </a:cubicBezTo>
                  <a:close/>
                </a:path>
              </a:pathLst>
            </a:custGeom>
            <a:solidFill>
              <a:srgbClr val="F9C1B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 name="Google Shape;680;p54">
              <a:extLst>
                <a:ext uri="{FF2B5EF4-FFF2-40B4-BE49-F238E27FC236}">
                  <a16:creationId xmlns:a16="http://schemas.microsoft.com/office/drawing/2014/main" xmlns="" id="{45287BD7-D526-2504-4C28-A1BAAFE1675A}"/>
                </a:ext>
              </a:extLst>
            </p:cNvPr>
            <p:cNvSpPr/>
            <p:nvPr/>
          </p:nvSpPr>
          <p:spPr>
            <a:xfrm>
              <a:off x="32532800" y="12817250"/>
              <a:ext cx="148200" cy="76875"/>
            </a:xfrm>
            <a:custGeom>
              <a:avLst/>
              <a:gdLst/>
              <a:ahLst/>
              <a:cxnLst/>
              <a:rect l="l" t="t" r="r" b="b"/>
              <a:pathLst>
                <a:path w="5928" h="3075" extrusionOk="0">
                  <a:moveTo>
                    <a:pt x="2854" y="1"/>
                  </a:moveTo>
                  <a:cubicBezTo>
                    <a:pt x="1253" y="1"/>
                    <a:pt x="0" y="977"/>
                    <a:pt x="0" y="977"/>
                  </a:cubicBezTo>
                  <a:lnTo>
                    <a:pt x="0" y="2740"/>
                  </a:lnTo>
                  <a:cubicBezTo>
                    <a:pt x="802" y="2305"/>
                    <a:pt x="1701" y="2089"/>
                    <a:pt x="2603" y="2089"/>
                  </a:cubicBezTo>
                  <a:cubicBezTo>
                    <a:pt x="3717" y="2089"/>
                    <a:pt x="4834" y="2419"/>
                    <a:pt x="5775" y="3074"/>
                  </a:cubicBezTo>
                  <a:cubicBezTo>
                    <a:pt x="5927" y="2041"/>
                    <a:pt x="5562" y="1007"/>
                    <a:pt x="4711" y="491"/>
                  </a:cubicBezTo>
                  <a:cubicBezTo>
                    <a:pt x="4075" y="132"/>
                    <a:pt x="3441" y="1"/>
                    <a:pt x="2854" y="1"/>
                  </a:cubicBezTo>
                  <a:close/>
                </a:path>
              </a:pathLst>
            </a:custGeom>
            <a:solidFill>
              <a:srgbClr val="ED999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9" name="Google Shape;681;p54">
              <a:extLst>
                <a:ext uri="{FF2B5EF4-FFF2-40B4-BE49-F238E27FC236}">
                  <a16:creationId xmlns:a16="http://schemas.microsoft.com/office/drawing/2014/main" xmlns="" id="{1FB9A50E-C6BF-F41C-64EE-28209E457CFB}"/>
                </a:ext>
              </a:extLst>
            </p:cNvPr>
            <p:cNvSpPr/>
            <p:nvPr/>
          </p:nvSpPr>
          <p:spPr>
            <a:xfrm>
              <a:off x="32544175" y="12873200"/>
              <a:ext cx="90450" cy="76400"/>
            </a:xfrm>
            <a:custGeom>
              <a:avLst/>
              <a:gdLst/>
              <a:ahLst/>
              <a:cxnLst/>
              <a:rect l="l" t="t" r="r" b="b"/>
              <a:pathLst>
                <a:path w="3618" h="3056" extrusionOk="0">
                  <a:moveTo>
                    <a:pt x="2095" y="0"/>
                  </a:moveTo>
                  <a:cubicBezTo>
                    <a:pt x="1553" y="0"/>
                    <a:pt x="1031" y="126"/>
                    <a:pt x="639" y="502"/>
                  </a:cubicBezTo>
                  <a:cubicBezTo>
                    <a:pt x="31" y="1140"/>
                    <a:pt x="1" y="2143"/>
                    <a:pt x="31" y="2964"/>
                  </a:cubicBezTo>
                  <a:cubicBezTo>
                    <a:pt x="31" y="3025"/>
                    <a:pt x="85" y="3055"/>
                    <a:pt x="138" y="3055"/>
                  </a:cubicBezTo>
                  <a:cubicBezTo>
                    <a:pt x="191" y="3055"/>
                    <a:pt x="244" y="3025"/>
                    <a:pt x="244" y="2964"/>
                  </a:cubicBezTo>
                  <a:cubicBezTo>
                    <a:pt x="275" y="2234"/>
                    <a:pt x="214" y="1414"/>
                    <a:pt x="639" y="806"/>
                  </a:cubicBezTo>
                  <a:cubicBezTo>
                    <a:pt x="984" y="304"/>
                    <a:pt x="1500" y="182"/>
                    <a:pt x="2047" y="182"/>
                  </a:cubicBezTo>
                  <a:cubicBezTo>
                    <a:pt x="2560" y="182"/>
                    <a:pt x="3101" y="289"/>
                    <a:pt x="3557" y="289"/>
                  </a:cubicBezTo>
                  <a:cubicBezTo>
                    <a:pt x="3588" y="289"/>
                    <a:pt x="3618" y="228"/>
                    <a:pt x="3588" y="228"/>
                  </a:cubicBezTo>
                  <a:cubicBezTo>
                    <a:pt x="3131" y="111"/>
                    <a:pt x="2604" y="0"/>
                    <a:pt x="2095" y="0"/>
                  </a:cubicBezTo>
                  <a:close/>
                </a:path>
              </a:pathLst>
            </a:custGeom>
            <a:solidFill>
              <a:srgbClr val="8E4F4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0" name="Google Shape;682;p54">
              <a:extLst>
                <a:ext uri="{FF2B5EF4-FFF2-40B4-BE49-F238E27FC236}">
                  <a16:creationId xmlns:a16="http://schemas.microsoft.com/office/drawing/2014/main" xmlns="" id="{ABE79CBD-2947-BD9B-C65D-F26794A8558B}"/>
                </a:ext>
              </a:extLst>
            </p:cNvPr>
            <p:cNvSpPr/>
            <p:nvPr/>
          </p:nvSpPr>
          <p:spPr>
            <a:xfrm>
              <a:off x="32544400" y="12894575"/>
              <a:ext cx="51950" cy="31825"/>
            </a:xfrm>
            <a:custGeom>
              <a:avLst/>
              <a:gdLst/>
              <a:ahLst/>
              <a:cxnLst/>
              <a:rect l="l" t="t" r="r" b="b"/>
              <a:pathLst>
                <a:path w="2078" h="1273" extrusionOk="0">
                  <a:moveTo>
                    <a:pt x="1353" y="1"/>
                  </a:moveTo>
                  <a:cubicBezTo>
                    <a:pt x="786" y="1"/>
                    <a:pt x="286" y="514"/>
                    <a:pt x="22" y="1106"/>
                  </a:cubicBezTo>
                  <a:cubicBezTo>
                    <a:pt x="0" y="1173"/>
                    <a:pt x="60" y="1273"/>
                    <a:pt x="129" y="1273"/>
                  </a:cubicBezTo>
                  <a:cubicBezTo>
                    <a:pt x="154" y="1273"/>
                    <a:pt x="181" y="1260"/>
                    <a:pt x="205" y="1227"/>
                  </a:cubicBezTo>
                  <a:cubicBezTo>
                    <a:pt x="418" y="984"/>
                    <a:pt x="539" y="711"/>
                    <a:pt x="782" y="498"/>
                  </a:cubicBezTo>
                  <a:cubicBezTo>
                    <a:pt x="981" y="316"/>
                    <a:pt x="1180" y="242"/>
                    <a:pt x="1383" y="242"/>
                  </a:cubicBezTo>
                  <a:cubicBezTo>
                    <a:pt x="1554" y="242"/>
                    <a:pt x="1727" y="293"/>
                    <a:pt x="1907" y="376"/>
                  </a:cubicBezTo>
                  <a:cubicBezTo>
                    <a:pt x="1924" y="388"/>
                    <a:pt x="1942" y="393"/>
                    <a:pt x="1958" y="393"/>
                  </a:cubicBezTo>
                  <a:cubicBezTo>
                    <a:pt x="2027" y="393"/>
                    <a:pt x="2078" y="304"/>
                    <a:pt x="2028" y="255"/>
                  </a:cubicBezTo>
                  <a:cubicBezTo>
                    <a:pt x="1800" y="77"/>
                    <a:pt x="1571" y="1"/>
                    <a:pt x="1353" y="1"/>
                  </a:cubicBezTo>
                  <a:close/>
                </a:path>
              </a:pathLst>
            </a:custGeom>
            <a:solidFill>
              <a:srgbClr val="8E4F4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1" name="Google Shape;683;p54">
              <a:extLst>
                <a:ext uri="{FF2B5EF4-FFF2-40B4-BE49-F238E27FC236}">
                  <a16:creationId xmlns:a16="http://schemas.microsoft.com/office/drawing/2014/main" xmlns="" id="{91249171-A6CA-EB04-01C5-A158DB89F947}"/>
                </a:ext>
              </a:extLst>
            </p:cNvPr>
            <p:cNvSpPr/>
            <p:nvPr/>
          </p:nvSpPr>
          <p:spPr>
            <a:xfrm>
              <a:off x="32136875" y="13195000"/>
              <a:ext cx="168725" cy="79250"/>
            </a:xfrm>
            <a:custGeom>
              <a:avLst/>
              <a:gdLst/>
              <a:ahLst/>
              <a:cxnLst/>
              <a:rect l="l" t="t" r="r" b="b"/>
              <a:pathLst>
                <a:path w="6749" h="3170" extrusionOk="0">
                  <a:moveTo>
                    <a:pt x="6749" y="1"/>
                  </a:moveTo>
                  <a:lnTo>
                    <a:pt x="6749" y="1"/>
                  </a:lnTo>
                  <a:cubicBezTo>
                    <a:pt x="4530" y="153"/>
                    <a:pt x="2372" y="548"/>
                    <a:pt x="244" y="1247"/>
                  </a:cubicBezTo>
                  <a:cubicBezTo>
                    <a:pt x="183" y="1490"/>
                    <a:pt x="92" y="1733"/>
                    <a:pt x="1" y="1916"/>
                  </a:cubicBezTo>
                  <a:cubicBezTo>
                    <a:pt x="1" y="1916"/>
                    <a:pt x="1069" y="3170"/>
                    <a:pt x="3360" y="3170"/>
                  </a:cubicBezTo>
                  <a:cubicBezTo>
                    <a:pt x="4279" y="3170"/>
                    <a:pt x="5395" y="2968"/>
                    <a:pt x="6718" y="2402"/>
                  </a:cubicBezTo>
                  <a:cubicBezTo>
                    <a:pt x="6718" y="2402"/>
                    <a:pt x="6627" y="1308"/>
                    <a:pt x="6749" y="1"/>
                  </a:cubicBezTo>
                  <a:close/>
                </a:path>
              </a:pathLst>
            </a:custGeom>
            <a:solidFill>
              <a:srgbClr val="F9C1B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2" name="Google Shape;684;p54">
              <a:extLst>
                <a:ext uri="{FF2B5EF4-FFF2-40B4-BE49-F238E27FC236}">
                  <a16:creationId xmlns:a16="http://schemas.microsoft.com/office/drawing/2014/main" xmlns="" id="{B7F7C66D-1B5E-6F36-A1A4-97640940AE8D}"/>
                </a:ext>
              </a:extLst>
            </p:cNvPr>
            <p:cNvSpPr/>
            <p:nvPr/>
          </p:nvSpPr>
          <p:spPr>
            <a:xfrm>
              <a:off x="32136125" y="13131175"/>
              <a:ext cx="181625" cy="95025"/>
            </a:xfrm>
            <a:custGeom>
              <a:avLst/>
              <a:gdLst/>
              <a:ahLst/>
              <a:cxnLst/>
              <a:rect l="l" t="t" r="r" b="b"/>
              <a:pathLst>
                <a:path w="7265" h="3801" extrusionOk="0">
                  <a:moveTo>
                    <a:pt x="7265" y="1"/>
                  </a:moveTo>
                  <a:lnTo>
                    <a:pt x="0" y="639"/>
                  </a:lnTo>
                  <a:cubicBezTo>
                    <a:pt x="0" y="639"/>
                    <a:pt x="578" y="2432"/>
                    <a:pt x="274" y="3800"/>
                  </a:cubicBezTo>
                  <a:cubicBezTo>
                    <a:pt x="2402" y="3101"/>
                    <a:pt x="4560" y="2706"/>
                    <a:pt x="6779" y="2554"/>
                  </a:cubicBezTo>
                  <a:cubicBezTo>
                    <a:pt x="6840" y="1733"/>
                    <a:pt x="6991" y="791"/>
                    <a:pt x="7265" y="1"/>
                  </a:cubicBezTo>
                  <a:close/>
                </a:path>
              </a:pathLst>
            </a:custGeom>
            <a:solidFill>
              <a:srgbClr val="ED999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3" name="Google Shape;685;p54">
              <a:extLst>
                <a:ext uri="{FF2B5EF4-FFF2-40B4-BE49-F238E27FC236}">
                  <a16:creationId xmlns:a16="http://schemas.microsoft.com/office/drawing/2014/main" xmlns="" id="{3923F23D-9775-AF24-FA53-C6D33D839067}"/>
                </a:ext>
              </a:extLst>
            </p:cNvPr>
            <p:cNvSpPr/>
            <p:nvPr/>
          </p:nvSpPr>
          <p:spPr>
            <a:xfrm>
              <a:off x="31859725" y="12488175"/>
              <a:ext cx="701950" cy="660750"/>
            </a:xfrm>
            <a:custGeom>
              <a:avLst/>
              <a:gdLst/>
              <a:ahLst/>
              <a:cxnLst/>
              <a:rect l="l" t="t" r="r" b="b"/>
              <a:pathLst>
                <a:path w="28078" h="26430" extrusionOk="0">
                  <a:moveTo>
                    <a:pt x="10605" y="0"/>
                  </a:moveTo>
                  <a:cubicBezTo>
                    <a:pt x="5093" y="0"/>
                    <a:pt x="1" y="2804"/>
                    <a:pt x="266" y="13319"/>
                  </a:cubicBezTo>
                  <a:cubicBezTo>
                    <a:pt x="266" y="13319"/>
                    <a:pt x="144" y="18243"/>
                    <a:pt x="1330" y="20705"/>
                  </a:cubicBezTo>
                  <a:cubicBezTo>
                    <a:pt x="2546" y="23137"/>
                    <a:pt x="6528" y="25873"/>
                    <a:pt x="11847" y="26359"/>
                  </a:cubicBezTo>
                  <a:cubicBezTo>
                    <a:pt x="12395" y="26406"/>
                    <a:pt x="12962" y="26429"/>
                    <a:pt x="13539" y="26429"/>
                  </a:cubicBezTo>
                  <a:cubicBezTo>
                    <a:pt x="18567" y="26429"/>
                    <a:pt x="24411" y="24654"/>
                    <a:pt x="25829" y="21192"/>
                  </a:cubicBezTo>
                  <a:cubicBezTo>
                    <a:pt x="27440" y="17362"/>
                    <a:pt x="28078" y="14687"/>
                    <a:pt x="27561" y="10766"/>
                  </a:cubicBezTo>
                  <a:cubicBezTo>
                    <a:pt x="27075" y="6845"/>
                    <a:pt x="26862" y="5112"/>
                    <a:pt x="23215" y="3380"/>
                  </a:cubicBezTo>
                  <a:cubicBezTo>
                    <a:pt x="21439" y="2522"/>
                    <a:pt x="15833" y="0"/>
                    <a:pt x="10605" y="0"/>
                  </a:cubicBezTo>
                  <a:close/>
                </a:path>
              </a:pathLst>
            </a:custGeom>
            <a:solidFill>
              <a:srgbClr val="F9C1B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4" name="Google Shape;686;p54">
              <a:extLst>
                <a:ext uri="{FF2B5EF4-FFF2-40B4-BE49-F238E27FC236}">
                  <a16:creationId xmlns:a16="http://schemas.microsoft.com/office/drawing/2014/main" xmlns="" id="{500FF276-5301-D5B5-8044-C28AA1B9E89E}"/>
                </a:ext>
              </a:extLst>
            </p:cNvPr>
            <p:cNvSpPr/>
            <p:nvPr/>
          </p:nvSpPr>
          <p:spPr>
            <a:xfrm>
              <a:off x="32021375" y="12842425"/>
              <a:ext cx="39550" cy="47125"/>
            </a:xfrm>
            <a:custGeom>
              <a:avLst/>
              <a:gdLst/>
              <a:ahLst/>
              <a:cxnLst/>
              <a:rect l="l" t="t" r="r" b="b"/>
              <a:pathLst>
                <a:path w="1582" h="1885" extrusionOk="0">
                  <a:moveTo>
                    <a:pt x="791" y="0"/>
                  </a:moveTo>
                  <a:cubicBezTo>
                    <a:pt x="365" y="0"/>
                    <a:pt x="1" y="426"/>
                    <a:pt x="1" y="943"/>
                  </a:cubicBezTo>
                  <a:cubicBezTo>
                    <a:pt x="1" y="1459"/>
                    <a:pt x="365" y="1885"/>
                    <a:pt x="791" y="1885"/>
                  </a:cubicBezTo>
                  <a:cubicBezTo>
                    <a:pt x="1217" y="1885"/>
                    <a:pt x="1581" y="1459"/>
                    <a:pt x="1581" y="943"/>
                  </a:cubicBezTo>
                  <a:cubicBezTo>
                    <a:pt x="1581" y="426"/>
                    <a:pt x="1217" y="0"/>
                    <a:pt x="791" y="0"/>
                  </a:cubicBezTo>
                  <a:close/>
                </a:path>
              </a:pathLst>
            </a:custGeom>
            <a:solidFill>
              <a:srgbClr val="11111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5" name="Google Shape;687;p54">
              <a:extLst>
                <a:ext uri="{FF2B5EF4-FFF2-40B4-BE49-F238E27FC236}">
                  <a16:creationId xmlns:a16="http://schemas.microsoft.com/office/drawing/2014/main" xmlns="" id="{FF89BDF5-3AA9-DFE4-8DC7-13C80E482A67}"/>
                </a:ext>
              </a:extLst>
            </p:cNvPr>
            <p:cNvSpPr/>
            <p:nvPr/>
          </p:nvSpPr>
          <p:spPr>
            <a:xfrm>
              <a:off x="32344325" y="12841650"/>
              <a:ext cx="39550" cy="47150"/>
            </a:xfrm>
            <a:custGeom>
              <a:avLst/>
              <a:gdLst/>
              <a:ahLst/>
              <a:cxnLst/>
              <a:rect l="l" t="t" r="r" b="b"/>
              <a:pathLst>
                <a:path w="1582" h="1886" extrusionOk="0">
                  <a:moveTo>
                    <a:pt x="791" y="1"/>
                  </a:moveTo>
                  <a:cubicBezTo>
                    <a:pt x="335" y="1"/>
                    <a:pt x="1" y="427"/>
                    <a:pt x="1" y="943"/>
                  </a:cubicBezTo>
                  <a:cubicBezTo>
                    <a:pt x="1" y="1460"/>
                    <a:pt x="366" y="1885"/>
                    <a:pt x="791" y="1885"/>
                  </a:cubicBezTo>
                  <a:cubicBezTo>
                    <a:pt x="1217" y="1885"/>
                    <a:pt x="1581" y="1460"/>
                    <a:pt x="1581" y="943"/>
                  </a:cubicBezTo>
                  <a:cubicBezTo>
                    <a:pt x="1581" y="427"/>
                    <a:pt x="1217" y="1"/>
                    <a:pt x="791" y="1"/>
                  </a:cubicBezTo>
                  <a:close/>
                </a:path>
              </a:pathLst>
            </a:custGeom>
            <a:solidFill>
              <a:srgbClr val="11111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6" name="Google Shape;688;p54">
              <a:extLst>
                <a:ext uri="{FF2B5EF4-FFF2-40B4-BE49-F238E27FC236}">
                  <a16:creationId xmlns:a16="http://schemas.microsoft.com/office/drawing/2014/main" xmlns="" id="{9669C791-1076-8E70-0BB3-176857A3830B}"/>
                </a:ext>
              </a:extLst>
            </p:cNvPr>
            <p:cNvSpPr/>
            <p:nvPr/>
          </p:nvSpPr>
          <p:spPr>
            <a:xfrm>
              <a:off x="32180950" y="12819825"/>
              <a:ext cx="49425" cy="84425"/>
            </a:xfrm>
            <a:custGeom>
              <a:avLst/>
              <a:gdLst/>
              <a:ahLst/>
              <a:cxnLst/>
              <a:rect l="l" t="t" r="r" b="b"/>
              <a:pathLst>
                <a:path w="1977" h="3377" extrusionOk="0">
                  <a:moveTo>
                    <a:pt x="430" y="0"/>
                  </a:moveTo>
                  <a:cubicBezTo>
                    <a:pt x="411" y="0"/>
                    <a:pt x="396" y="8"/>
                    <a:pt x="396" y="23"/>
                  </a:cubicBezTo>
                  <a:cubicBezTo>
                    <a:pt x="274" y="448"/>
                    <a:pt x="214" y="935"/>
                    <a:pt x="122" y="1360"/>
                  </a:cubicBezTo>
                  <a:cubicBezTo>
                    <a:pt x="92" y="1634"/>
                    <a:pt x="1" y="1999"/>
                    <a:pt x="153" y="2272"/>
                  </a:cubicBezTo>
                  <a:cubicBezTo>
                    <a:pt x="244" y="2485"/>
                    <a:pt x="426" y="2607"/>
                    <a:pt x="670" y="2607"/>
                  </a:cubicBezTo>
                  <a:cubicBezTo>
                    <a:pt x="791" y="2607"/>
                    <a:pt x="882" y="2515"/>
                    <a:pt x="973" y="2455"/>
                  </a:cubicBezTo>
                  <a:cubicBezTo>
                    <a:pt x="1034" y="2424"/>
                    <a:pt x="1095" y="2363"/>
                    <a:pt x="1156" y="2333"/>
                  </a:cubicBezTo>
                  <a:cubicBezTo>
                    <a:pt x="1222" y="2285"/>
                    <a:pt x="1277" y="2262"/>
                    <a:pt x="1320" y="2262"/>
                  </a:cubicBezTo>
                  <a:cubicBezTo>
                    <a:pt x="1414" y="2262"/>
                    <a:pt x="1450" y="2377"/>
                    <a:pt x="1429" y="2607"/>
                  </a:cubicBezTo>
                  <a:cubicBezTo>
                    <a:pt x="1642" y="2880"/>
                    <a:pt x="1581" y="3032"/>
                    <a:pt x="1247" y="3123"/>
                  </a:cubicBezTo>
                  <a:cubicBezTo>
                    <a:pt x="1112" y="3177"/>
                    <a:pt x="1169" y="3376"/>
                    <a:pt x="1269" y="3376"/>
                  </a:cubicBezTo>
                  <a:cubicBezTo>
                    <a:pt x="1282" y="3376"/>
                    <a:pt x="1295" y="3373"/>
                    <a:pt x="1308" y="3366"/>
                  </a:cubicBezTo>
                  <a:cubicBezTo>
                    <a:pt x="1673" y="3245"/>
                    <a:pt x="1977" y="2941"/>
                    <a:pt x="1946" y="2546"/>
                  </a:cubicBezTo>
                  <a:cubicBezTo>
                    <a:pt x="1917" y="2259"/>
                    <a:pt x="1672" y="2026"/>
                    <a:pt x="1415" y="2026"/>
                  </a:cubicBezTo>
                  <a:cubicBezTo>
                    <a:pt x="1400" y="2026"/>
                    <a:pt x="1384" y="2027"/>
                    <a:pt x="1369" y="2029"/>
                  </a:cubicBezTo>
                  <a:cubicBezTo>
                    <a:pt x="1156" y="2029"/>
                    <a:pt x="1034" y="2181"/>
                    <a:pt x="882" y="2272"/>
                  </a:cubicBezTo>
                  <a:cubicBezTo>
                    <a:pt x="774" y="2316"/>
                    <a:pt x="684" y="2335"/>
                    <a:pt x="610" y="2335"/>
                  </a:cubicBezTo>
                  <a:cubicBezTo>
                    <a:pt x="164" y="2335"/>
                    <a:pt x="283" y="1643"/>
                    <a:pt x="335" y="1330"/>
                  </a:cubicBezTo>
                  <a:cubicBezTo>
                    <a:pt x="426" y="965"/>
                    <a:pt x="670" y="388"/>
                    <a:pt x="487" y="23"/>
                  </a:cubicBezTo>
                  <a:cubicBezTo>
                    <a:pt x="472" y="8"/>
                    <a:pt x="449" y="0"/>
                    <a:pt x="430" y="0"/>
                  </a:cubicBezTo>
                  <a:close/>
                </a:path>
              </a:pathLst>
            </a:custGeom>
            <a:solidFill>
              <a:srgbClr val="8E4F4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7" name="Google Shape;689;p54">
              <a:extLst>
                <a:ext uri="{FF2B5EF4-FFF2-40B4-BE49-F238E27FC236}">
                  <a16:creationId xmlns:a16="http://schemas.microsoft.com/office/drawing/2014/main" xmlns="" id="{10E9E9BA-D476-DECB-E99C-DDEC39E4EBB7}"/>
                </a:ext>
              </a:extLst>
            </p:cNvPr>
            <p:cNvSpPr/>
            <p:nvPr/>
          </p:nvSpPr>
          <p:spPr>
            <a:xfrm>
              <a:off x="32156650" y="12947500"/>
              <a:ext cx="101850" cy="70475"/>
            </a:xfrm>
            <a:custGeom>
              <a:avLst/>
              <a:gdLst/>
              <a:ahLst/>
              <a:cxnLst/>
              <a:rect l="l" t="t" r="r" b="b"/>
              <a:pathLst>
                <a:path w="4074" h="2819" extrusionOk="0">
                  <a:moveTo>
                    <a:pt x="472" y="0"/>
                  </a:moveTo>
                  <a:cubicBezTo>
                    <a:pt x="336" y="0"/>
                    <a:pt x="208" y="76"/>
                    <a:pt x="122" y="296"/>
                  </a:cubicBezTo>
                  <a:cubicBezTo>
                    <a:pt x="61" y="509"/>
                    <a:pt x="0" y="782"/>
                    <a:pt x="31" y="1086"/>
                  </a:cubicBezTo>
                  <a:cubicBezTo>
                    <a:pt x="1064" y="1573"/>
                    <a:pt x="2219" y="2089"/>
                    <a:pt x="3222" y="2819"/>
                  </a:cubicBezTo>
                  <a:cubicBezTo>
                    <a:pt x="3921" y="2393"/>
                    <a:pt x="4073" y="1542"/>
                    <a:pt x="4073" y="1056"/>
                  </a:cubicBezTo>
                  <a:cubicBezTo>
                    <a:pt x="4073" y="614"/>
                    <a:pt x="3928" y="485"/>
                    <a:pt x="3787" y="485"/>
                  </a:cubicBezTo>
                  <a:cubicBezTo>
                    <a:pt x="3695" y="485"/>
                    <a:pt x="3604" y="540"/>
                    <a:pt x="3556" y="600"/>
                  </a:cubicBezTo>
                  <a:cubicBezTo>
                    <a:pt x="3232" y="998"/>
                    <a:pt x="2744" y="1231"/>
                    <a:pt x="2278" y="1231"/>
                  </a:cubicBezTo>
                  <a:cubicBezTo>
                    <a:pt x="1783" y="1231"/>
                    <a:pt x="1314" y="967"/>
                    <a:pt x="1094" y="357"/>
                  </a:cubicBezTo>
                  <a:cubicBezTo>
                    <a:pt x="1094" y="357"/>
                    <a:pt x="766" y="0"/>
                    <a:pt x="472" y="0"/>
                  </a:cubicBezTo>
                  <a:close/>
                </a:path>
              </a:pathLst>
            </a:custGeom>
            <a:solidFill>
              <a:srgbClr val="11111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8" name="Google Shape;690;p54">
              <a:extLst>
                <a:ext uri="{FF2B5EF4-FFF2-40B4-BE49-F238E27FC236}">
                  <a16:creationId xmlns:a16="http://schemas.microsoft.com/office/drawing/2014/main" xmlns="" id="{F3C4EB06-2B5D-DC25-118B-1023A10143DC}"/>
                </a:ext>
              </a:extLst>
            </p:cNvPr>
            <p:cNvSpPr/>
            <p:nvPr/>
          </p:nvSpPr>
          <p:spPr>
            <a:xfrm>
              <a:off x="32156650" y="12974650"/>
              <a:ext cx="80550" cy="49350"/>
            </a:xfrm>
            <a:custGeom>
              <a:avLst/>
              <a:gdLst/>
              <a:ahLst/>
              <a:cxnLst/>
              <a:rect l="l" t="t" r="r" b="b"/>
              <a:pathLst>
                <a:path w="3222" h="1974" extrusionOk="0">
                  <a:moveTo>
                    <a:pt x="0" y="0"/>
                  </a:moveTo>
                  <a:lnTo>
                    <a:pt x="0" y="0"/>
                  </a:lnTo>
                  <a:cubicBezTo>
                    <a:pt x="31" y="730"/>
                    <a:pt x="335" y="1581"/>
                    <a:pt x="1459" y="1854"/>
                  </a:cubicBezTo>
                  <a:cubicBezTo>
                    <a:pt x="1765" y="1937"/>
                    <a:pt x="2040" y="1974"/>
                    <a:pt x="2284" y="1974"/>
                  </a:cubicBezTo>
                  <a:cubicBezTo>
                    <a:pt x="2670" y="1974"/>
                    <a:pt x="2980" y="1882"/>
                    <a:pt x="3222" y="1733"/>
                  </a:cubicBezTo>
                  <a:cubicBezTo>
                    <a:pt x="2219" y="1003"/>
                    <a:pt x="1064" y="487"/>
                    <a:pt x="0" y="0"/>
                  </a:cubicBezTo>
                  <a:close/>
                </a:path>
              </a:pathLst>
            </a:custGeom>
            <a:solidFill>
              <a:srgbClr val="F1679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9" name="Google Shape;691;p54">
              <a:extLst>
                <a:ext uri="{FF2B5EF4-FFF2-40B4-BE49-F238E27FC236}">
                  <a16:creationId xmlns:a16="http://schemas.microsoft.com/office/drawing/2014/main" xmlns="" id="{93460043-1358-9220-13A1-2448B5B47946}"/>
                </a:ext>
              </a:extLst>
            </p:cNvPr>
            <p:cNvSpPr/>
            <p:nvPr/>
          </p:nvSpPr>
          <p:spPr>
            <a:xfrm>
              <a:off x="31960050" y="12729875"/>
              <a:ext cx="65900" cy="46325"/>
            </a:xfrm>
            <a:custGeom>
              <a:avLst/>
              <a:gdLst/>
              <a:ahLst/>
              <a:cxnLst/>
              <a:rect l="l" t="t" r="r" b="b"/>
              <a:pathLst>
                <a:path w="2636" h="1853" extrusionOk="0">
                  <a:moveTo>
                    <a:pt x="2390" y="1"/>
                  </a:moveTo>
                  <a:cubicBezTo>
                    <a:pt x="1455" y="1"/>
                    <a:pt x="198" y="855"/>
                    <a:pt x="22" y="1767"/>
                  </a:cubicBezTo>
                  <a:cubicBezTo>
                    <a:pt x="1" y="1810"/>
                    <a:pt x="40" y="1853"/>
                    <a:pt x="75" y="1853"/>
                  </a:cubicBezTo>
                  <a:cubicBezTo>
                    <a:pt x="90" y="1853"/>
                    <a:pt x="104" y="1845"/>
                    <a:pt x="113" y="1828"/>
                  </a:cubicBezTo>
                  <a:cubicBezTo>
                    <a:pt x="752" y="946"/>
                    <a:pt x="1451" y="429"/>
                    <a:pt x="2515" y="217"/>
                  </a:cubicBezTo>
                  <a:cubicBezTo>
                    <a:pt x="2636" y="186"/>
                    <a:pt x="2606" y="4"/>
                    <a:pt x="2484" y="4"/>
                  </a:cubicBezTo>
                  <a:cubicBezTo>
                    <a:pt x="2453" y="2"/>
                    <a:pt x="2422" y="1"/>
                    <a:pt x="2390" y="1"/>
                  </a:cubicBezTo>
                  <a:close/>
                </a:path>
              </a:pathLst>
            </a:custGeom>
            <a:solidFill>
              <a:srgbClr val="8E4F4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0" name="Google Shape;692;p54">
              <a:extLst>
                <a:ext uri="{FF2B5EF4-FFF2-40B4-BE49-F238E27FC236}">
                  <a16:creationId xmlns:a16="http://schemas.microsoft.com/office/drawing/2014/main" xmlns="" id="{4274D9E5-A479-A5A3-C420-3F693607A70C}"/>
                </a:ext>
              </a:extLst>
            </p:cNvPr>
            <p:cNvSpPr/>
            <p:nvPr/>
          </p:nvSpPr>
          <p:spPr>
            <a:xfrm>
              <a:off x="32351175" y="12721350"/>
              <a:ext cx="71575" cy="31575"/>
            </a:xfrm>
            <a:custGeom>
              <a:avLst/>
              <a:gdLst/>
              <a:ahLst/>
              <a:cxnLst/>
              <a:rect l="l" t="t" r="r" b="b"/>
              <a:pathLst>
                <a:path w="2863" h="1263" extrusionOk="0">
                  <a:moveTo>
                    <a:pt x="497" y="1"/>
                  </a:moveTo>
                  <a:cubicBezTo>
                    <a:pt x="355" y="1"/>
                    <a:pt x="219" y="14"/>
                    <a:pt x="92" y="41"/>
                  </a:cubicBezTo>
                  <a:cubicBezTo>
                    <a:pt x="0" y="41"/>
                    <a:pt x="0" y="162"/>
                    <a:pt x="92" y="162"/>
                  </a:cubicBezTo>
                  <a:cubicBezTo>
                    <a:pt x="973" y="406"/>
                    <a:pt x="1855" y="527"/>
                    <a:pt x="2554" y="1226"/>
                  </a:cubicBezTo>
                  <a:cubicBezTo>
                    <a:pt x="2579" y="1252"/>
                    <a:pt x="2609" y="1263"/>
                    <a:pt x="2638" y="1263"/>
                  </a:cubicBezTo>
                  <a:cubicBezTo>
                    <a:pt x="2750" y="1263"/>
                    <a:pt x="2863" y="1110"/>
                    <a:pt x="2766" y="1014"/>
                  </a:cubicBezTo>
                  <a:cubicBezTo>
                    <a:pt x="2275" y="419"/>
                    <a:pt x="1301" y="1"/>
                    <a:pt x="497" y="1"/>
                  </a:cubicBezTo>
                  <a:close/>
                </a:path>
              </a:pathLst>
            </a:custGeom>
            <a:solidFill>
              <a:srgbClr val="8E4F4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1" name="Google Shape;693;p54">
              <a:extLst>
                <a:ext uri="{FF2B5EF4-FFF2-40B4-BE49-F238E27FC236}">
                  <a16:creationId xmlns:a16="http://schemas.microsoft.com/office/drawing/2014/main" xmlns="" id="{3DC2B327-A07D-40A4-39E3-DFAE3E0BFBA9}"/>
                </a:ext>
              </a:extLst>
            </p:cNvPr>
            <p:cNvSpPr/>
            <p:nvPr/>
          </p:nvSpPr>
          <p:spPr>
            <a:xfrm>
              <a:off x="31962100" y="12924500"/>
              <a:ext cx="130725" cy="122350"/>
            </a:xfrm>
            <a:custGeom>
              <a:avLst/>
              <a:gdLst/>
              <a:ahLst/>
              <a:cxnLst/>
              <a:rect l="l" t="t" r="r" b="b"/>
              <a:pathLst>
                <a:path w="5229" h="4894" extrusionOk="0">
                  <a:moveTo>
                    <a:pt x="2615" y="0"/>
                  </a:moveTo>
                  <a:cubicBezTo>
                    <a:pt x="1156" y="0"/>
                    <a:pt x="1" y="1094"/>
                    <a:pt x="1" y="2462"/>
                  </a:cubicBezTo>
                  <a:cubicBezTo>
                    <a:pt x="1" y="3800"/>
                    <a:pt x="1186" y="4894"/>
                    <a:pt x="2615" y="4894"/>
                  </a:cubicBezTo>
                  <a:cubicBezTo>
                    <a:pt x="4074" y="4894"/>
                    <a:pt x="5229" y="3800"/>
                    <a:pt x="5229" y="2432"/>
                  </a:cubicBezTo>
                  <a:cubicBezTo>
                    <a:pt x="5229" y="1094"/>
                    <a:pt x="4043" y="0"/>
                    <a:pt x="2615" y="0"/>
                  </a:cubicBezTo>
                  <a:close/>
                </a:path>
              </a:pathLst>
            </a:custGeom>
            <a:solidFill>
              <a:srgbClr val="ED999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2" name="Google Shape;694;p54">
              <a:extLst>
                <a:ext uri="{FF2B5EF4-FFF2-40B4-BE49-F238E27FC236}">
                  <a16:creationId xmlns:a16="http://schemas.microsoft.com/office/drawing/2014/main" xmlns="" id="{CEABAC36-A266-5A29-507F-EC99DE6410D9}"/>
                </a:ext>
              </a:extLst>
            </p:cNvPr>
            <p:cNvSpPr/>
            <p:nvPr/>
          </p:nvSpPr>
          <p:spPr>
            <a:xfrm>
              <a:off x="32318500" y="12923725"/>
              <a:ext cx="130725" cy="122375"/>
            </a:xfrm>
            <a:custGeom>
              <a:avLst/>
              <a:gdLst/>
              <a:ahLst/>
              <a:cxnLst/>
              <a:rect l="l" t="t" r="r" b="b"/>
              <a:pathLst>
                <a:path w="5229" h="4895" extrusionOk="0">
                  <a:moveTo>
                    <a:pt x="2614" y="1"/>
                  </a:moveTo>
                  <a:cubicBezTo>
                    <a:pt x="1155" y="1"/>
                    <a:pt x="0" y="1095"/>
                    <a:pt x="0" y="2463"/>
                  </a:cubicBezTo>
                  <a:cubicBezTo>
                    <a:pt x="0" y="3800"/>
                    <a:pt x="1186" y="4894"/>
                    <a:pt x="2614" y="4894"/>
                  </a:cubicBezTo>
                  <a:cubicBezTo>
                    <a:pt x="4073" y="4894"/>
                    <a:pt x="5228" y="3800"/>
                    <a:pt x="5228" y="2432"/>
                  </a:cubicBezTo>
                  <a:cubicBezTo>
                    <a:pt x="5228" y="1095"/>
                    <a:pt x="4043" y="1"/>
                    <a:pt x="2614" y="1"/>
                  </a:cubicBezTo>
                  <a:close/>
                </a:path>
              </a:pathLst>
            </a:custGeom>
            <a:solidFill>
              <a:srgbClr val="ED999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3" name="Google Shape;695;p54">
              <a:extLst>
                <a:ext uri="{FF2B5EF4-FFF2-40B4-BE49-F238E27FC236}">
                  <a16:creationId xmlns:a16="http://schemas.microsoft.com/office/drawing/2014/main" xmlns="" id="{B228A343-15A1-DFFA-53AE-D91E108064AC}"/>
                </a:ext>
              </a:extLst>
            </p:cNvPr>
            <p:cNvSpPr/>
            <p:nvPr/>
          </p:nvSpPr>
          <p:spPr>
            <a:xfrm>
              <a:off x="31822300" y="12524800"/>
              <a:ext cx="810050" cy="318400"/>
            </a:xfrm>
            <a:custGeom>
              <a:avLst/>
              <a:gdLst/>
              <a:ahLst/>
              <a:cxnLst/>
              <a:rect l="l" t="t" r="r" b="b"/>
              <a:pathLst>
                <a:path w="32402" h="12736" extrusionOk="0">
                  <a:moveTo>
                    <a:pt x="23374" y="0"/>
                  </a:moveTo>
                  <a:cubicBezTo>
                    <a:pt x="23374" y="1876"/>
                    <a:pt x="22405" y="4367"/>
                    <a:pt x="20738" y="4367"/>
                  </a:cubicBezTo>
                  <a:cubicBezTo>
                    <a:pt x="20515" y="4367"/>
                    <a:pt x="20279" y="4322"/>
                    <a:pt x="20031" y="4225"/>
                  </a:cubicBezTo>
                  <a:cubicBezTo>
                    <a:pt x="18754" y="3374"/>
                    <a:pt x="17903" y="1702"/>
                    <a:pt x="16657" y="456"/>
                  </a:cubicBezTo>
                  <a:cubicBezTo>
                    <a:pt x="16165" y="3597"/>
                    <a:pt x="14558" y="4653"/>
                    <a:pt x="12560" y="4653"/>
                  </a:cubicBezTo>
                  <a:cubicBezTo>
                    <a:pt x="9493" y="4653"/>
                    <a:pt x="5505" y="2164"/>
                    <a:pt x="3222" y="912"/>
                  </a:cubicBezTo>
                  <a:cubicBezTo>
                    <a:pt x="1824" y="4407"/>
                    <a:pt x="1885" y="8480"/>
                    <a:pt x="0" y="11915"/>
                  </a:cubicBezTo>
                  <a:cubicBezTo>
                    <a:pt x="1246" y="12158"/>
                    <a:pt x="2158" y="12736"/>
                    <a:pt x="2158" y="12736"/>
                  </a:cubicBezTo>
                  <a:cubicBezTo>
                    <a:pt x="4985" y="12189"/>
                    <a:pt x="4468" y="2494"/>
                    <a:pt x="4468" y="2492"/>
                  </a:cubicBezTo>
                  <a:lnTo>
                    <a:pt x="4468" y="2492"/>
                  </a:lnTo>
                  <a:cubicBezTo>
                    <a:pt x="4469" y="2493"/>
                    <a:pt x="10639" y="6535"/>
                    <a:pt x="13800" y="6809"/>
                  </a:cubicBezTo>
                  <a:cubicBezTo>
                    <a:pt x="13933" y="6820"/>
                    <a:pt x="14062" y="6826"/>
                    <a:pt x="14186" y="6826"/>
                  </a:cubicBezTo>
                  <a:cubicBezTo>
                    <a:pt x="16971" y="6826"/>
                    <a:pt x="17417" y="4012"/>
                    <a:pt x="17417" y="4012"/>
                  </a:cubicBezTo>
                  <a:cubicBezTo>
                    <a:pt x="17417" y="4012"/>
                    <a:pt x="18693" y="6110"/>
                    <a:pt x="21003" y="6322"/>
                  </a:cubicBezTo>
                  <a:cubicBezTo>
                    <a:pt x="21085" y="6329"/>
                    <a:pt x="21163" y="6332"/>
                    <a:pt x="21239" y="6332"/>
                  </a:cubicBezTo>
                  <a:cubicBezTo>
                    <a:pt x="23303" y="6332"/>
                    <a:pt x="23162" y="4013"/>
                    <a:pt x="23162" y="4012"/>
                  </a:cubicBezTo>
                  <a:lnTo>
                    <a:pt x="23162" y="4012"/>
                  </a:lnTo>
                  <a:cubicBezTo>
                    <a:pt x="24410" y="5582"/>
                    <a:pt x="25361" y="6021"/>
                    <a:pt x="26035" y="6021"/>
                  </a:cubicBezTo>
                  <a:cubicBezTo>
                    <a:pt x="26888" y="6021"/>
                    <a:pt x="27295" y="5319"/>
                    <a:pt x="27295" y="5319"/>
                  </a:cubicBezTo>
                  <a:cubicBezTo>
                    <a:pt x="27295" y="5319"/>
                    <a:pt x="27326" y="11824"/>
                    <a:pt x="29545" y="12067"/>
                  </a:cubicBezTo>
                  <a:cubicBezTo>
                    <a:pt x="29657" y="12080"/>
                    <a:pt x="29763" y="12085"/>
                    <a:pt x="29865" y="12085"/>
                  </a:cubicBezTo>
                  <a:cubicBezTo>
                    <a:pt x="31736" y="12085"/>
                    <a:pt x="31764" y="10061"/>
                    <a:pt x="31764" y="10061"/>
                  </a:cubicBezTo>
                  <a:cubicBezTo>
                    <a:pt x="31897" y="10111"/>
                    <a:pt x="32022" y="10134"/>
                    <a:pt x="32138" y="10134"/>
                  </a:cubicBezTo>
                  <a:cubicBezTo>
                    <a:pt x="32232" y="10134"/>
                    <a:pt x="32320" y="10119"/>
                    <a:pt x="32402" y="10091"/>
                  </a:cubicBezTo>
                  <a:cubicBezTo>
                    <a:pt x="30365" y="8541"/>
                    <a:pt x="29636" y="5137"/>
                    <a:pt x="29241" y="2097"/>
                  </a:cubicBezTo>
                  <a:cubicBezTo>
                    <a:pt x="28857" y="3078"/>
                    <a:pt x="28194" y="3421"/>
                    <a:pt x="27467" y="3421"/>
                  </a:cubicBezTo>
                  <a:cubicBezTo>
                    <a:pt x="26638" y="3421"/>
                    <a:pt x="25726" y="2976"/>
                    <a:pt x="25046" y="2523"/>
                  </a:cubicBezTo>
                  <a:cubicBezTo>
                    <a:pt x="24621" y="1702"/>
                    <a:pt x="23374" y="1277"/>
                    <a:pt x="23374" y="0"/>
                  </a:cubicBezTo>
                  <a:close/>
                </a:path>
              </a:pathLst>
            </a:custGeom>
            <a:solidFill>
              <a:srgbClr val="5829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4" name="Google Shape;696;p54">
              <a:extLst>
                <a:ext uri="{FF2B5EF4-FFF2-40B4-BE49-F238E27FC236}">
                  <a16:creationId xmlns:a16="http://schemas.microsoft.com/office/drawing/2014/main" xmlns="" id="{95D8FFD1-1D26-A814-5D4E-B7AE77CB8157}"/>
                </a:ext>
              </a:extLst>
            </p:cNvPr>
            <p:cNvSpPr/>
            <p:nvPr/>
          </p:nvSpPr>
          <p:spPr>
            <a:xfrm>
              <a:off x="31735650" y="12376475"/>
              <a:ext cx="972700" cy="446225"/>
            </a:xfrm>
            <a:custGeom>
              <a:avLst/>
              <a:gdLst/>
              <a:ahLst/>
              <a:cxnLst/>
              <a:rect l="l" t="t" r="r" b="b"/>
              <a:pathLst>
                <a:path w="38908" h="17849" extrusionOk="0">
                  <a:moveTo>
                    <a:pt x="18940" y="1"/>
                  </a:moveTo>
                  <a:cubicBezTo>
                    <a:pt x="13405" y="1"/>
                    <a:pt x="7387" y="4383"/>
                    <a:pt x="7387" y="4383"/>
                  </a:cubicBezTo>
                  <a:cubicBezTo>
                    <a:pt x="7387" y="4383"/>
                    <a:pt x="8360" y="887"/>
                    <a:pt x="6597" y="735"/>
                  </a:cubicBezTo>
                  <a:cubicBezTo>
                    <a:pt x="6572" y="734"/>
                    <a:pt x="6549" y="733"/>
                    <a:pt x="6525" y="733"/>
                  </a:cubicBezTo>
                  <a:cubicBezTo>
                    <a:pt x="4892" y="733"/>
                    <a:pt x="5867" y="4869"/>
                    <a:pt x="5867" y="4869"/>
                  </a:cubicBezTo>
                  <a:cubicBezTo>
                    <a:pt x="5867" y="4869"/>
                    <a:pt x="4621" y="2982"/>
                    <a:pt x="3559" y="2982"/>
                  </a:cubicBezTo>
                  <a:cubicBezTo>
                    <a:pt x="3234" y="2982"/>
                    <a:pt x="2925" y="3159"/>
                    <a:pt x="2676" y="3623"/>
                  </a:cubicBezTo>
                  <a:cubicBezTo>
                    <a:pt x="1642" y="5568"/>
                    <a:pt x="4986" y="7453"/>
                    <a:pt x="4986" y="7453"/>
                  </a:cubicBezTo>
                  <a:cubicBezTo>
                    <a:pt x="4606" y="7634"/>
                    <a:pt x="4361" y="7683"/>
                    <a:pt x="4175" y="7683"/>
                  </a:cubicBezTo>
                  <a:cubicBezTo>
                    <a:pt x="3957" y="7683"/>
                    <a:pt x="3821" y="7616"/>
                    <a:pt x="3643" y="7616"/>
                  </a:cubicBezTo>
                  <a:cubicBezTo>
                    <a:pt x="3438" y="7616"/>
                    <a:pt x="3178" y="7706"/>
                    <a:pt x="2676" y="8091"/>
                  </a:cubicBezTo>
                  <a:cubicBezTo>
                    <a:pt x="366" y="10280"/>
                    <a:pt x="2129" y="13502"/>
                    <a:pt x="2129" y="13502"/>
                  </a:cubicBezTo>
                  <a:cubicBezTo>
                    <a:pt x="1" y="15599"/>
                    <a:pt x="2129" y="17757"/>
                    <a:pt x="2129" y="17757"/>
                  </a:cubicBezTo>
                  <a:cubicBezTo>
                    <a:pt x="2250" y="17749"/>
                    <a:pt x="2370" y="17745"/>
                    <a:pt x="2488" y="17745"/>
                  </a:cubicBezTo>
                  <a:cubicBezTo>
                    <a:pt x="2841" y="17745"/>
                    <a:pt x="3177" y="17780"/>
                    <a:pt x="3496" y="17848"/>
                  </a:cubicBezTo>
                  <a:cubicBezTo>
                    <a:pt x="5351" y="14413"/>
                    <a:pt x="5290" y="10340"/>
                    <a:pt x="6688" y="6845"/>
                  </a:cubicBezTo>
                  <a:cubicBezTo>
                    <a:pt x="8971" y="8097"/>
                    <a:pt x="12959" y="10586"/>
                    <a:pt x="16026" y="10586"/>
                  </a:cubicBezTo>
                  <a:cubicBezTo>
                    <a:pt x="18024" y="10586"/>
                    <a:pt x="19631" y="9530"/>
                    <a:pt x="20123" y="6389"/>
                  </a:cubicBezTo>
                  <a:cubicBezTo>
                    <a:pt x="21369" y="7635"/>
                    <a:pt x="22220" y="9307"/>
                    <a:pt x="23497" y="10158"/>
                  </a:cubicBezTo>
                  <a:cubicBezTo>
                    <a:pt x="23745" y="10255"/>
                    <a:pt x="23981" y="10300"/>
                    <a:pt x="24205" y="10300"/>
                  </a:cubicBezTo>
                  <a:cubicBezTo>
                    <a:pt x="25872" y="10300"/>
                    <a:pt x="26840" y="7813"/>
                    <a:pt x="26840" y="5963"/>
                  </a:cubicBezTo>
                  <a:cubicBezTo>
                    <a:pt x="26840" y="7210"/>
                    <a:pt x="28087" y="7635"/>
                    <a:pt x="28512" y="8456"/>
                  </a:cubicBezTo>
                  <a:cubicBezTo>
                    <a:pt x="29192" y="8909"/>
                    <a:pt x="30104" y="9354"/>
                    <a:pt x="30933" y="9354"/>
                  </a:cubicBezTo>
                  <a:cubicBezTo>
                    <a:pt x="31660" y="9354"/>
                    <a:pt x="32323" y="9011"/>
                    <a:pt x="32707" y="8030"/>
                  </a:cubicBezTo>
                  <a:cubicBezTo>
                    <a:pt x="33102" y="11100"/>
                    <a:pt x="33831" y="14474"/>
                    <a:pt x="35868" y="16024"/>
                  </a:cubicBezTo>
                  <a:cubicBezTo>
                    <a:pt x="36537" y="15812"/>
                    <a:pt x="36993" y="15021"/>
                    <a:pt x="36993" y="15021"/>
                  </a:cubicBezTo>
                  <a:cubicBezTo>
                    <a:pt x="38907" y="11617"/>
                    <a:pt x="36354" y="10827"/>
                    <a:pt x="36354" y="10827"/>
                  </a:cubicBezTo>
                  <a:cubicBezTo>
                    <a:pt x="36552" y="7127"/>
                    <a:pt x="33549" y="6996"/>
                    <a:pt x="33122" y="6996"/>
                  </a:cubicBezTo>
                  <a:cubicBezTo>
                    <a:pt x="33089" y="6996"/>
                    <a:pt x="33071" y="6997"/>
                    <a:pt x="33071" y="6997"/>
                  </a:cubicBezTo>
                  <a:cubicBezTo>
                    <a:pt x="32289" y="3390"/>
                    <a:pt x="28846" y="2719"/>
                    <a:pt x="26392" y="2719"/>
                  </a:cubicBezTo>
                  <a:cubicBezTo>
                    <a:pt x="24938" y="2719"/>
                    <a:pt x="23831" y="2954"/>
                    <a:pt x="23831" y="2954"/>
                  </a:cubicBezTo>
                  <a:cubicBezTo>
                    <a:pt x="23831" y="2954"/>
                    <a:pt x="24865" y="219"/>
                    <a:pt x="19272" y="6"/>
                  </a:cubicBezTo>
                  <a:cubicBezTo>
                    <a:pt x="19162" y="2"/>
                    <a:pt x="19051" y="1"/>
                    <a:pt x="18940" y="1"/>
                  </a:cubicBezTo>
                  <a:close/>
                </a:path>
              </a:pathLst>
            </a:custGeom>
            <a:solidFill>
              <a:srgbClr val="66344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5" name="Google Shape;697;p54">
              <a:extLst>
                <a:ext uri="{FF2B5EF4-FFF2-40B4-BE49-F238E27FC236}">
                  <a16:creationId xmlns:a16="http://schemas.microsoft.com/office/drawing/2014/main" xmlns="" id="{8238924F-6F05-044C-22CF-62FF39B1A7AF}"/>
                </a:ext>
              </a:extLst>
            </p:cNvPr>
            <p:cNvSpPr/>
            <p:nvPr/>
          </p:nvSpPr>
          <p:spPr>
            <a:xfrm>
              <a:off x="32018625" y="12420175"/>
              <a:ext cx="186675" cy="182475"/>
            </a:xfrm>
            <a:custGeom>
              <a:avLst/>
              <a:gdLst/>
              <a:ahLst/>
              <a:cxnLst/>
              <a:rect l="l" t="t" r="r" b="b"/>
              <a:pathLst>
                <a:path w="7467" h="7299" extrusionOk="0">
                  <a:moveTo>
                    <a:pt x="5432" y="1"/>
                  </a:moveTo>
                  <a:cubicBezTo>
                    <a:pt x="5321" y="1"/>
                    <a:pt x="5210" y="187"/>
                    <a:pt x="5339" y="264"/>
                  </a:cubicBezTo>
                  <a:cubicBezTo>
                    <a:pt x="6220" y="963"/>
                    <a:pt x="6615" y="2240"/>
                    <a:pt x="6767" y="3334"/>
                  </a:cubicBezTo>
                  <a:cubicBezTo>
                    <a:pt x="6906" y="4303"/>
                    <a:pt x="6591" y="5372"/>
                    <a:pt x="5523" y="5372"/>
                  </a:cubicBezTo>
                  <a:cubicBezTo>
                    <a:pt x="5419" y="5372"/>
                    <a:pt x="5306" y="5362"/>
                    <a:pt x="5187" y="5340"/>
                  </a:cubicBezTo>
                  <a:cubicBezTo>
                    <a:pt x="4427" y="5188"/>
                    <a:pt x="3697" y="4519"/>
                    <a:pt x="3302" y="3881"/>
                  </a:cubicBezTo>
                  <a:cubicBezTo>
                    <a:pt x="3273" y="3832"/>
                    <a:pt x="3233" y="3811"/>
                    <a:pt x="3196" y="3811"/>
                  </a:cubicBezTo>
                  <a:cubicBezTo>
                    <a:pt x="3118" y="3811"/>
                    <a:pt x="3048" y="3900"/>
                    <a:pt x="3089" y="4003"/>
                  </a:cubicBezTo>
                  <a:cubicBezTo>
                    <a:pt x="3333" y="4580"/>
                    <a:pt x="3697" y="5644"/>
                    <a:pt x="3424" y="6282"/>
                  </a:cubicBezTo>
                  <a:cubicBezTo>
                    <a:pt x="3273" y="6696"/>
                    <a:pt x="2901" y="6889"/>
                    <a:pt x="2495" y="6889"/>
                  </a:cubicBezTo>
                  <a:cubicBezTo>
                    <a:pt x="2246" y="6889"/>
                    <a:pt x="1984" y="6816"/>
                    <a:pt x="1752" y="6677"/>
                  </a:cubicBezTo>
                  <a:cubicBezTo>
                    <a:pt x="1023" y="6252"/>
                    <a:pt x="536" y="5492"/>
                    <a:pt x="202" y="4702"/>
                  </a:cubicBezTo>
                  <a:cubicBezTo>
                    <a:pt x="190" y="4655"/>
                    <a:pt x="157" y="4635"/>
                    <a:pt x="121" y="4635"/>
                  </a:cubicBezTo>
                  <a:cubicBezTo>
                    <a:pt x="63" y="4635"/>
                    <a:pt x="1" y="4687"/>
                    <a:pt x="20" y="4763"/>
                  </a:cubicBezTo>
                  <a:cubicBezTo>
                    <a:pt x="273" y="5598"/>
                    <a:pt x="1454" y="7298"/>
                    <a:pt x="2597" y="7298"/>
                  </a:cubicBezTo>
                  <a:cubicBezTo>
                    <a:pt x="2826" y="7298"/>
                    <a:pt x="3054" y="7230"/>
                    <a:pt x="3272" y="7073"/>
                  </a:cubicBezTo>
                  <a:cubicBezTo>
                    <a:pt x="3789" y="6708"/>
                    <a:pt x="3758" y="5918"/>
                    <a:pt x="3728" y="5340"/>
                  </a:cubicBezTo>
                  <a:cubicBezTo>
                    <a:pt x="3688" y="5122"/>
                    <a:pt x="3648" y="4891"/>
                    <a:pt x="3592" y="4672"/>
                  </a:cubicBezTo>
                  <a:lnTo>
                    <a:pt x="3592" y="4672"/>
                  </a:lnTo>
                  <a:cubicBezTo>
                    <a:pt x="4037" y="5238"/>
                    <a:pt x="4857" y="5627"/>
                    <a:pt x="5593" y="5627"/>
                  </a:cubicBezTo>
                  <a:cubicBezTo>
                    <a:pt x="6222" y="5627"/>
                    <a:pt x="6791" y="5342"/>
                    <a:pt x="7011" y="4641"/>
                  </a:cubicBezTo>
                  <a:cubicBezTo>
                    <a:pt x="7466" y="3243"/>
                    <a:pt x="6646" y="872"/>
                    <a:pt x="5491" y="21"/>
                  </a:cubicBezTo>
                  <a:cubicBezTo>
                    <a:pt x="5472" y="7"/>
                    <a:pt x="5452" y="1"/>
                    <a:pt x="5432" y="1"/>
                  </a:cubicBezTo>
                  <a:close/>
                </a:path>
              </a:pathLst>
            </a:custGeom>
            <a:solidFill>
              <a:srgbClr val="8E4F4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6" name="Google Shape;698;p54">
              <a:extLst>
                <a:ext uri="{FF2B5EF4-FFF2-40B4-BE49-F238E27FC236}">
                  <a16:creationId xmlns:a16="http://schemas.microsoft.com/office/drawing/2014/main" xmlns="" id="{4BF2EA37-4A2C-EA4A-B02D-721FC5BD8D0E}"/>
                </a:ext>
              </a:extLst>
            </p:cNvPr>
            <p:cNvSpPr/>
            <p:nvPr/>
          </p:nvSpPr>
          <p:spPr>
            <a:xfrm>
              <a:off x="32461600" y="12543450"/>
              <a:ext cx="103875" cy="94575"/>
            </a:xfrm>
            <a:custGeom>
              <a:avLst/>
              <a:gdLst/>
              <a:ahLst/>
              <a:cxnLst/>
              <a:rect l="l" t="t" r="r" b="b"/>
              <a:pathLst>
                <a:path w="4155" h="3783" extrusionOk="0">
                  <a:moveTo>
                    <a:pt x="114" y="0"/>
                  </a:moveTo>
                  <a:cubicBezTo>
                    <a:pt x="62" y="0"/>
                    <a:pt x="1" y="54"/>
                    <a:pt x="21" y="135"/>
                  </a:cubicBezTo>
                  <a:cubicBezTo>
                    <a:pt x="325" y="1260"/>
                    <a:pt x="872" y="3753"/>
                    <a:pt x="2422" y="3783"/>
                  </a:cubicBezTo>
                  <a:cubicBezTo>
                    <a:pt x="3699" y="3783"/>
                    <a:pt x="4155" y="1777"/>
                    <a:pt x="4155" y="804"/>
                  </a:cubicBezTo>
                  <a:cubicBezTo>
                    <a:pt x="4155" y="704"/>
                    <a:pt x="4091" y="659"/>
                    <a:pt x="4022" y="659"/>
                  </a:cubicBezTo>
                  <a:cubicBezTo>
                    <a:pt x="3967" y="659"/>
                    <a:pt x="3909" y="689"/>
                    <a:pt x="3881" y="743"/>
                  </a:cubicBezTo>
                  <a:cubicBezTo>
                    <a:pt x="3600" y="1531"/>
                    <a:pt x="3579" y="3489"/>
                    <a:pt x="2447" y="3489"/>
                  </a:cubicBezTo>
                  <a:cubicBezTo>
                    <a:pt x="2355" y="3489"/>
                    <a:pt x="2256" y="3476"/>
                    <a:pt x="2149" y="3449"/>
                  </a:cubicBezTo>
                  <a:cubicBezTo>
                    <a:pt x="872" y="3084"/>
                    <a:pt x="751" y="1017"/>
                    <a:pt x="173" y="44"/>
                  </a:cubicBezTo>
                  <a:cubicBezTo>
                    <a:pt x="163" y="14"/>
                    <a:pt x="139" y="0"/>
                    <a:pt x="114" y="0"/>
                  </a:cubicBezTo>
                  <a:close/>
                </a:path>
              </a:pathLst>
            </a:custGeom>
            <a:solidFill>
              <a:srgbClr val="8E4F4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7" name="Google Shape;699;p54">
              <a:extLst>
                <a:ext uri="{FF2B5EF4-FFF2-40B4-BE49-F238E27FC236}">
                  <a16:creationId xmlns:a16="http://schemas.microsoft.com/office/drawing/2014/main" xmlns="" id="{55ACEAF6-145B-B685-D0DC-583C9BE24892}"/>
                </a:ext>
              </a:extLst>
            </p:cNvPr>
            <p:cNvSpPr/>
            <p:nvPr/>
          </p:nvSpPr>
          <p:spPr>
            <a:xfrm>
              <a:off x="31809900" y="12675375"/>
              <a:ext cx="86875" cy="104250"/>
            </a:xfrm>
            <a:custGeom>
              <a:avLst/>
              <a:gdLst/>
              <a:ahLst/>
              <a:cxnLst/>
              <a:rect l="l" t="t" r="r" b="b"/>
              <a:pathLst>
                <a:path w="3475" h="4170" extrusionOk="0">
                  <a:moveTo>
                    <a:pt x="2681" y="0"/>
                  </a:moveTo>
                  <a:cubicBezTo>
                    <a:pt x="2602" y="0"/>
                    <a:pt x="2526" y="66"/>
                    <a:pt x="2563" y="178"/>
                  </a:cubicBezTo>
                  <a:cubicBezTo>
                    <a:pt x="2837" y="968"/>
                    <a:pt x="2988" y="1880"/>
                    <a:pt x="2897" y="2731"/>
                  </a:cubicBezTo>
                  <a:cubicBezTo>
                    <a:pt x="2837" y="3248"/>
                    <a:pt x="2593" y="3916"/>
                    <a:pt x="1985" y="3916"/>
                  </a:cubicBezTo>
                  <a:cubicBezTo>
                    <a:pt x="1973" y="3917"/>
                    <a:pt x="1960" y="3917"/>
                    <a:pt x="1948" y="3917"/>
                  </a:cubicBezTo>
                  <a:cubicBezTo>
                    <a:pt x="1263" y="3917"/>
                    <a:pt x="641" y="3117"/>
                    <a:pt x="253" y="2640"/>
                  </a:cubicBezTo>
                  <a:cubicBezTo>
                    <a:pt x="225" y="2611"/>
                    <a:pt x="195" y="2600"/>
                    <a:pt x="167" y="2600"/>
                  </a:cubicBezTo>
                  <a:cubicBezTo>
                    <a:pt x="74" y="2600"/>
                    <a:pt x="1" y="2729"/>
                    <a:pt x="71" y="2822"/>
                  </a:cubicBezTo>
                  <a:cubicBezTo>
                    <a:pt x="517" y="3332"/>
                    <a:pt x="1335" y="4169"/>
                    <a:pt x="2057" y="4169"/>
                  </a:cubicBezTo>
                  <a:cubicBezTo>
                    <a:pt x="2367" y="4169"/>
                    <a:pt x="2660" y="4015"/>
                    <a:pt x="2897" y="3612"/>
                  </a:cubicBezTo>
                  <a:cubicBezTo>
                    <a:pt x="3475" y="2640"/>
                    <a:pt x="3140" y="1090"/>
                    <a:pt x="2806" y="87"/>
                  </a:cubicBezTo>
                  <a:cubicBezTo>
                    <a:pt x="2782" y="27"/>
                    <a:pt x="2731" y="0"/>
                    <a:pt x="2681" y="0"/>
                  </a:cubicBezTo>
                  <a:close/>
                </a:path>
              </a:pathLst>
            </a:custGeom>
            <a:solidFill>
              <a:srgbClr val="8E4F4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8" name="Google Shape;700;p54">
              <a:extLst>
                <a:ext uri="{FF2B5EF4-FFF2-40B4-BE49-F238E27FC236}">
                  <a16:creationId xmlns:a16="http://schemas.microsoft.com/office/drawing/2014/main" xmlns="" id="{8211F91D-F691-C791-3429-E44965B23151}"/>
                </a:ext>
              </a:extLst>
            </p:cNvPr>
            <p:cNvSpPr/>
            <p:nvPr/>
          </p:nvSpPr>
          <p:spPr>
            <a:xfrm>
              <a:off x="32007700" y="13764175"/>
              <a:ext cx="469650" cy="208975"/>
            </a:xfrm>
            <a:custGeom>
              <a:avLst/>
              <a:gdLst/>
              <a:ahLst/>
              <a:cxnLst/>
              <a:rect l="l" t="t" r="r" b="b"/>
              <a:pathLst>
                <a:path w="18786" h="8359" extrusionOk="0">
                  <a:moveTo>
                    <a:pt x="16141" y="0"/>
                  </a:moveTo>
                  <a:cubicBezTo>
                    <a:pt x="16141" y="0"/>
                    <a:pt x="13133" y="1455"/>
                    <a:pt x="8494" y="1455"/>
                  </a:cubicBezTo>
                  <a:cubicBezTo>
                    <a:pt x="6263" y="1455"/>
                    <a:pt x="3654" y="1119"/>
                    <a:pt x="821" y="122"/>
                  </a:cubicBezTo>
                  <a:cubicBezTo>
                    <a:pt x="821" y="122"/>
                    <a:pt x="426" y="1733"/>
                    <a:pt x="1" y="3800"/>
                  </a:cubicBezTo>
                  <a:cubicBezTo>
                    <a:pt x="5563" y="7174"/>
                    <a:pt x="12159" y="8268"/>
                    <a:pt x="18785" y="8359"/>
                  </a:cubicBezTo>
                  <a:lnTo>
                    <a:pt x="16141" y="0"/>
                  </a:lnTo>
                  <a:close/>
                </a:path>
              </a:pathLst>
            </a:custGeom>
            <a:solidFill>
              <a:srgbClr val="1C1B1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9" name="Google Shape;701;p54">
              <a:extLst>
                <a:ext uri="{FF2B5EF4-FFF2-40B4-BE49-F238E27FC236}">
                  <a16:creationId xmlns:a16="http://schemas.microsoft.com/office/drawing/2014/main" xmlns="" id="{F6D5431A-BE28-703A-FCAD-0F54D18CA32D}"/>
                </a:ext>
              </a:extLst>
            </p:cNvPr>
            <p:cNvSpPr/>
            <p:nvPr/>
          </p:nvSpPr>
          <p:spPr>
            <a:xfrm>
              <a:off x="31944625" y="13859150"/>
              <a:ext cx="592750" cy="404700"/>
            </a:xfrm>
            <a:custGeom>
              <a:avLst/>
              <a:gdLst/>
              <a:ahLst/>
              <a:cxnLst/>
              <a:rect l="l" t="t" r="r" b="b"/>
              <a:pathLst>
                <a:path w="23710" h="16188" extrusionOk="0">
                  <a:moveTo>
                    <a:pt x="2524" y="1"/>
                  </a:moveTo>
                  <a:cubicBezTo>
                    <a:pt x="2128" y="1885"/>
                    <a:pt x="1673" y="4165"/>
                    <a:pt x="1429" y="5837"/>
                  </a:cubicBezTo>
                  <a:cubicBezTo>
                    <a:pt x="943" y="9393"/>
                    <a:pt x="1" y="14439"/>
                    <a:pt x="1" y="14439"/>
                  </a:cubicBezTo>
                  <a:cubicBezTo>
                    <a:pt x="1" y="14439"/>
                    <a:pt x="3244" y="16188"/>
                    <a:pt x="7261" y="16188"/>
                  </a:cubicBezTo>
                  <a:cubicBezTo>
                    <a:pt x="8433" y="16188"/>
                    <a:pt x="9671" y="16039"/>
                    <a:pt x="10913" y="15654"/>
                  </a:cubicBezTo>
                  <a:lnTo>
                    <a:pt x="11186" y="8055"/>
                  </a:lnTo>
                  <a:cubicBezTo>
                    <a:pt x="11186" y="8055"/>
                    <a:pt x="12068" y="7964"/>
                    <a:pt x="12737" y="7843"/>
                  </a:cubicBezTo>
                  <a:lnTo>
                    <a:pt x="13314" y="15107"/>
                  </a:lnTo>
                  <a:cubicBezTo>
                    <a:pt x="13314" y="15107"/>
                    <a:pt x="13879" y="15171"/>
                    <a:pt x="14772" y="15171"/>
                  </a:cubicBezTo>
                  <a:cubicBezTo>
                    <a:pt x="16950" y="15171"/>
                    <a:pt x="21079" y="14789"/>
                    <a:pt x="23709" y="12159"/>
                  </a:cubicBezTo>
                  <a:lnTo>
                    <a:pt x="21308" y="4560"/>
                  </a:lnTo>
                  <a:cubicBezTo>
                    <a:pt x="14682" y="4469"/>
                    <a:pt x="8086" y="3375"/>
                    <a:pt x="2524" y="1"/>
                  </a:cubicBezTo>
                  <a:close/>
                </a:path>
              </a:pathLst>
            </a:custGeom>
            <a:solidFill>
              <a:srgbClr val="2B2B2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0" name="Google Shape;702;p54">
              <a:extLst>
                <a:ext uri="{FF2B5EF4-FFF2-40B4-BE49-F238E27FC236}">
                  <a16:creationId xmlns:a16="http://schemas.microsoft.com/office/drawing/2014/main" xmlns="" id="{7FC49FB4-9912-71A0-E353-364BE48C9C5A}"/>
                </a:ext>
              </a:extLst>
            </p:cNvPr>
            <p:cNvSpPr/>
            <p:nvPr/>
          </p:nvSpPr>
          <p:spPr>
            <a:xfrm>
              <a:off x="31993275" y="13556725"/>
              <a:ext cx="444550" cy="286425"/>
            </a:xfrm>
            <a:custGeom>
              <a:avLst/>
              <a:gdLst/>
              <a:ahLst/>
              <a:cxnLst/>
              <a:rect l="l" t="t" r="r" b="b"/>
              <a:pathLst>
                <a:path w="17782" h="11457" extrusionOk="0">
                  <a:moveTo>
                    <a:pt x="517" y="0"/>
                  </a:moveTo>
                  <a:lnTo>
                    <a:pt x="0" y="10426"/>
                  </a:lnTo>
                  <a:cubicBezTo>
                    <a:pt x="1625" y="11177"/>
                    <a:pt x="3575" y="11456"/>
                    <a:pt x="5580" y="11456"/>
                  </a:cubicBezTo>
                  <a:cubicBezTo>
                    <a:pt x="11448" y="11456"/>
                    <a:pt x="17782" y="9058"/>
                    <a:pt x="17782" y="9058"/>
                  </a:cubicBezTo>
                  <a:cubicBezTo>
                    <a:pt x="17782" y="8937"/>
                    <a:pt x="17782" y="8754"/>
                    <a:pt x="17782" y="8511"/>
                  </a:cubicBezTo>
                  <a:cubicBezTo>
                    <a:pt x="11581" y="6839"/>
                    <a:pt x="5714" y="3557"/>
                    <a:pt x="517" y="0"/>
                  </a:cubicBezTo>
                  <a:close/>
                </a:path>
              </a:pathLst>
            </a:custGeom>
            <a:solidFill>
              <a:srgbClr val="E6E4F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1" name="Google Shape;703;p54">
              <a:extLst>
                <a:ext uri="{FF2B5EF4-FFF2-40B4-BE49-F238E27FC236}">
                  <a16:creationId xmlns:a16="http://schemas.microsoft.com/office/drawing/2014/main" xmlns="" id="{FC2F40FA-5CF2-0C08-7A5F-43EECF0D0D89}"/>
                </a:ext>
              </a:extLst>
            </p:cNvPr>
            <p:cNvSpPr/>
            <p:nvPr/>
          </p:nvSpPr>
          <p:spPr>
            <a:xfrm>
              <a:off x="31830650" y="13157775"/>
              <a:ext cx="675575" cy="611725"/>
            </a:xfrm>
            <a:custGeom>
              <a:avLst/>
              <a:gdLst/>
              <a:ahLst/>
              <a:cxnLst/>
              <a:rect l="l" t="t" r="r" b="b"/>
              <a:pathLst>
                <a:path w="27023" h="24469" extrusionOk="0">
                  <a:moveTo>
                    <a:pt x="2310" y="1"/>
                  </a:moveTo>
                  <a:cubicBezTo>
                    <a:pt x="2007" y="2949"/>
                    <a:pt x="0" y="9210"/>
                    <a:pt x="0" y="9210"/>
                  </a:cubicBezTo>
                  <a:cubicBezTo>
                    <a:pt x="1307" y="10639"/>
                    <a:pt x="7174" y="13283"/>
                    <a:pt x="7174" y="13283"/>
                  </a:cubicBezTo>
                  <a:lnTo>
                    <a:pt x="7022" y="15958"/>
                  </a:lnTo>
                  <a:cubicBezTo>
                    <a:pt x="12219" y="19484"/>
                    <a:pt x="18086" y="22797"/>
                    <a:pt x="24317" y="24469"/>
                  </a:cubicBezTo>
                  <a:cubicBezTo>
                    <a:pt x="24287" y="22736"/>
                    <a:pt x="23770" y="17934"/>
                    <a:pt x="23223" y="13496"/>
                  </a:cubicBezTo>
                  <a:lnTo>
                    <a:pt x="27022" y="11672"/>
                  </a:lnTo>
                  <a:cubicBezTo>
                    <a:pt x="25685" y="7569"/>
                    <a:pt x="22828" y="4955"/>
                    <a:pt x="21825" y="4681"/>
                  </a:cubicBezTo>
                  <a:cubicBezTo>
                    <a:pt x="21794" y="4621"/>
                    <a:pt x="21733" y="4560"/>
                    <a:pt x="21673" y="4529"/>
                  </a:cubicBezTo>
                  <a:cubicBezTo>
                    <a:pt x="20943" y="3952"/>
                    <a:pt x="18967" y="3891"/>
                    <a:pt x="18967" y="3891"/>
                  </a:cubicBezTo>
                  <a:cubicBezTo>
                    <a:pt x="17963" y="4368"/>
                    <a:pt x="16995" y="4539"/>
                    <a:pt x="16120" y="4539"/>
                  </a:cubicBezTo>
                  <a:cubicBezTo>
                    <a:pt x="13873" y="4539"/>
                    <a:pt x="12250" y="3405"/>
                    <a:pt x="12250" y="3405"/>
                  </a:cubicBezTo>
                  <a:lnTo>
                    <a:pt x="8846" y="3891"/>
                  </a:lnTo>
                  <a:lnTo>
                    <a:pt x="2310" y="1"/>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2" name="Google Shape;704;p54">
              <a:extLst>
                <a:ext uri="{FF2B5EF4-FFF2-40B4-BE49-F238E27FC236}">
                  <a16:creationId xmlns:a16="http://schemas.microsoft.com/office/drawing/2014/main" xmlns="" id="{4363AA40-D746-864C-1C79-39AB14091411}"/>
                </a:ext>
              </a:extLst>
            </p:cNvPr>
            <p:cNvSpPr/>
            <p:nvPr/>
          </p:nvSpPr>
          <p:spPr>
            <a:xfrm>
              <a:off x="31975775" y="13235050"/>
              <a:ext cx="174800" cy="504075"/>
            </a:xfrm>
            <a:custGeom>
              <a:avLst/>
              <a:gdLst/>
              <a:ahLst/>
              <a:cxnLst/>
              <a:rect l="l" t="t" r="r" b="b"/>
              <a:pathLst>
                <a:path w="6992" h="20163" extrusionOk="0">
                  <a:moveTo>
                    <a:pt x="5656" y="1"/>
                  </a:moveTo>
                  <a:cubicBezTo>
                    <a:pt x="4823" y="1"/>
                    <a:pt x="3722" y="292"/>
                    <a:pt x="2585" y="861"/>
                  </a:cubicBezTo>
                  <a:cubicBezTo>
                    <a:pt x="2585" y="861"/>
                    <a:pt x="3193" y="4934"/>
                    <a:pt x="2797" y="7335"/>
                  </a:cubicBezTo>
                  <a:cubicBezTo>
                    <a:pt x="2372" y="9767"/>
                    <a:pt x="700" y="15238"/>
                    <a:pt x="700" y="15238"/>
                  </a:cubicBezTo>
                  <a:cubicBezTo>
                    <a:pt x="700" y="15238"/>
                    <a:pt x="1" y="18430"/>
                    <a:pt x="1" y="20162"/>
                  </a:cubicBezTo>
                  <a:cubicBezTo>
                    <a:pt x="3162" y="16971"/>
                    <a:pt x="5442" y="14752"/>
                    <a:pt x="6475" y="8490"/>
                  </a:cubicBezTo>
                  <a:cubicBezTo>
                    <a:pt x="6992" y="5511"/>
                    <a:pt x="6536" y="1742"/>
                    <a:pt x="6293" y="71"/>
                  </a:cubicBezTo>
                  <a:cubicBezTo>
                    <a:pt x="6105" y="24"/>
                    <a:pt x="5891" y="1"/>
                    <a:pt x="5656" y="1"/>
                  </a:cubicBezTo>
                  <a:close/>
                </a:path>
              </a:pathLst>
            </a:custGeom>
            <a:solidFill>
              <a:srgbClr val="F8992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3" name="Google Shape;705;p54">
              <a:extLst>
                <a:ext uri="{FF2B5EF4-FFF2-40B4-BE49-F238E27FC236}">
                  <a16:creationId xmlns:a16="http://schemas.microsoft.com/office/drawing/2014/main" xmlns="" id="{5DFE3B90-158F-13AE-FBE2-3EAA1C3D7A9D}"/>
                </a:ext>
              </a:extLst>
            </p:cNvPr>
            <p:cNvSpPr/>
            <p:nvPr/>
          </p:nvSpPr>
          <p:spPr>
            <a:xfrm>
              <a:off x="31975775" y="13236800"/>
              <a:ext cx="208250" cy="525875"/>
            </a:xfrm>
            <a:custGeom>
              <a:avLst/>
              <a:gdLst/>
              <a:ahLst/>
              <a:cxnLst/>
              <a:rect l="l" t="t" r="r" b="b"/>
              <a:pathLst>
                <a:path w="8330" h="21035" extrusionOk="0">
                  <a:moveTo>
                    <a:pt x="6293" y="1"/>
                  </a:moveTo>
                  <a:lnTo>
                    <a:pt x="6293" y="1"/>
                  </a:lnTo>
                  <a:cubicBezTo>
                    <a:pt x="6536" y="1672"/>
                    <a:pt x="6992" y="5441"/>
                    <a:pt x="6475" y="8420"/>
                  </a:cubicBezTo>
                  <a:cubicBezTo>
                    <a:pt x="5442" y="14682"/>
                    <a:pt x="3162" y="16901"/>
                    <a:pt x="1" y="20092"/>
                  </a:cubicBezTo>
                  <a:cubicBezTo>
                    <a:pt x="1" y="20518"/>
                    <a:pt x="62" y="20852"/>
                    <a:pt x="153" y="21034"/>
                  </a:cubicBezTo>
                  <a:cubicBezTo>
                    <a:pt x="153" y="21034"/>
                    <a:pt x="4955" y="17569"/>
                    <a:pt x="6658" y="11825"/>
                  </a:cubicBezTo>
                  <a:cubicBezTo>
                    <a:pt x="8329" y="6080"/>
                    <a:pt x="7418" y="1794"/>
                    <a:pt x="7174" y="730"/>
                  </a:cubicBezTo>
                  <a:cubicBezTo>
                    <a:pt x="7083" y="335"/>
                    <a:pt x="6779" y="92"/>
                    <a:pt x="6293" y="1"/>
                  </a:cubicBezTo>
                  <a:close/>
                </a:path>
              </a:pathLst>
            </a:custGeom>
            <a:solidFill>
              <a:srgbClr val="F2695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4" name="Google Shape;706;p54">
              <a:extLst>
                <a:ext uri="{FF2B5EF4-FFF2-40B4-BE49-F238E27FC236}">
                  <a16:creationId xmlns:a16="http://schemas.microsoft.com/office/drawing/2014/main" xmlns="" id="{04907141-AFD3-DF1F-16B1-AF18304C8D3F}"/>
                </a:ext>
              </a:extLst>
            </p:cNvPr>
            <p:cNvSpPr/>
            <p:nvPr/>
          </p:nvSpPr>
          <p:spPr>
            <a:xfrm>
              <a:off x="32308625" y="13228600"/>
              <a:ext cx="138325" cy="499875"/>
            </a:xfrm>
            <a:custGeom>
              <a:avLst/>
              <a:gdLst/>
              <a:ahLst/>
              <a:cxnLst/>
              <a:rect l="l" t="t" r="r" b="b"/>
              <a:pathLst>
                <a:path w="5533" h="19995" extrusionOk="0">
                  <a:moveTo>
                    <a:pt x="1313" y="1"/>
                  </a:moveTo>
                  <a:cubicBezTo>
                    <a:pt x="1100" y="1"/>
                    <a:pt x="905" y="19"/>
                    <a:pt x="730" y="55"/>
                  </a:cubicBezTo>
                  <a:cubicBezTo>
                    <a:pt x="487" y="1727"/>
                    <a:pt x="0" y="5496"/>
                    <a:pt x="456" y="8475"/>
                  </a:cubicBezTo>
                  <a:cubicBezTo>
                    <a:pt x="1398" y="14736"/>
                    <a:pt x="2371" y="16773"/>
                    <a:pt x="5502" y="19995"/>
                  </a:cubicBezTo>
                  <a:cubicBezTo>
                    <a:pt x="5532" y="18262"/>
                    <a:pt x="4894" y="15071"/>
                    <a:pt x="4894" y="15071"/>
                  </a:cubicBezTo>
                  <a:cubicBezTo>
                    <a:pt x="4894" y="15071"/>
                    <a:pt x="4529" y="9812"/>
                    <a:pt x="4165" y="7380"/>
                  </a:cubicBezTo>
                  <a:cubicBezTo>
                    <a:pt x="3800" y="4979"/>
                    <a:pt x="4468" y="906"/>
                    <a:pt x="4468" y="906"/>
                  </a:cubicBezTo>
                  <a:cubicBezTo>
                    <a:pt x="3299" y="297"/>
                    <a:pt x="2169" y="1"/>
                    <a:pt x="1313" y="1"/>
                  </a:cubicBezTo>
                  <a:close/>
                </a:path>
              </a:pathLst>
            </a:custGeom>
            <a:solidFill>
              <a:srgbClr val="F8992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5" name="Google Shape;707;p54">
              <a:extLst>
                <a:ext uri="{FF2B5EF4-FFF2-40B4-BE49-F238E27FC236}">
                  <a16:creationId xmlns:a16="http://schemas.microsoft.com/office/drawing/2014/main" xmlns="" id="{E081F819-0739-1CCF-6CDD-560208A6445E}"/>
                </a:ext>
              </a:extLst>
            </p:cNvPr>
            <p:cNvSpPr/>
            <p:nvPr/>
          </p:nvSpPr>
          <p:spPr>
            <a:xfrm>
              <a:off x="32274425" y="13229975"/>
              <a:ext cx="171750" cy="522050"/>
            </a:xfrm>
            <a:custGeom>
              <a:avLst/>
              <a:gdLst/>
              <a:ahLst/>
              <a:cxnLst/>
              <a:rect l="l" t="t" r="r" b="b"/>
              <a:pathLst>
                <a:path w="6870" h="20882" extrusionOk="0">
                  <a:moveTo>
                    <a:pt x="2098" y="0"/>
                  </a:moveTo>
                  <a:cubicBezTo>
                    <a:pt x="1642" y="122"/>
                    <a:pt x="1308" y="334"/>
                    <a:pt x="1216" y="730"/>
                  </a:cubicBezTo>
                  <a:cubicBezTo>
                    <a:pt x="973" y="1793"/>
                    <a:pt x="0" y="6079"/>
                    <a:pt x="1611" y="11854"/>
                  </a:cubicBezTo>
                  <a:cubicBezTo>
                    <a:pt x="3222" y="17599"/>
                    <a:pt x="6688" y="20882"/>
                    <a:pt x="6688" y="20882"/>
                  </a:cubicBezTo>
                  <a:cubicBezTo>
                    <a:pt x="6809" y="20700"/>
                    <a:pt x="6870" y="20365"/>
                    <a:pt x="6870" y="19940"/>
                  </a:cubicBezTo>
                  <a:cubicBezTo>
                    <a:pt x="3739" y="16718"/>
                    <a:pt x="2766" y="14681"/>
                    <a:pt x="1824" y="8420"/>
                  </a:cubicBezTo>
                  <a:cubicBezTo>
                    <a:pt x="1368" y="5441"/>
                    <a:pt x="1855" y="1672"/>
                    <a:pt x="2098" y="0"/>
                  </a:cubicBezTo>
                  <a:close/>
                </a:path>
              </a:pathLst>
            </a:custGeom>
            <a:solidFill>
              <a:srgbClr val="F2695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6" name="Google Shape;708;p54">
              <a:extLst>
                <a:ext uri="{FF2B5EF4-FFF2-40B4-BE49-F238E27FC236}">
                  <a16:creationId xmlns:a16="http://schemas.microsoft.com/office/drawing/2014/main" xmlns="" id="{40A65DFD-4FED-B9F3-C06A-4E1901A7C2A3}"/>
                </a:ext>
              </a:extLst>
            </p:cNvPr>
            <p:cNvSpPr/>
            <p:nvPr/>
          </p:nvSpPr>
          <p:spPr>
            <a:xfrm>
              <a:off x="32125475" y="14015375"/>
              <a:ext cx="233550" cy="66450"/>
            </a:xfrm>
            <a:custGeom>
              <a:avLst/>
              <a:gdLst/>
              <a:ahLst/>
              <a:cxnLst/>
              <a:rect l="l" t="t" r="r" b="b"/>
              <a:pathLst>
                <a:path w="9342" h="2658" extrusionOk="0">
                  <a:moveTo>
                    <a:pt x="9140" y="1"/>
                  </a:moveTo>
                  <a:cubicBezTo>
                    <a:pt x="9123" y="1"/>
                    <a:pt x="9106" y="5"/>
                    <a:pt x="9089" y="13"/>
                  </a:cubicBezTo>
                  <a:cubicBezTo>
                    <a:pt x="6232" y="1594"/>
                    <a:pt x="3405" y="1867"/>
                    <a:pt x="214" y="2323"/>
                  </a:cubicBezTo>
                  <a:cubicBezTo>
                    <a:pt x="1" y="2354"/>
                    <a:pt x="31" y="2658"/>
                    <a:pt x="244" y="2658"/>
                  </a:cubicBezTo>
                  <a:cubicBezTo>
                    <a:pt x="2341" y="2536"/>
                    <a:pt x="4530" y="2384"/>
                    <a:pt x="6566" y="1746"/>
                  </a:cubicBezTo>
                  <a:cubicBezTo>
                    <a:pt x="7569" y="1442"/>
                    <a:pt x="8360" y="803"/>
                    <a:pt x="9211" y="226"/>
                  </a:cubicBezTo>
                  <a:cubicBezTo>
                    <a:pt x="9342" y="147"/>
                    <a:pt x="9247" y="1"/>
                    <a:pt x="9140" y="1"/>
                  </a:cubicBezTo>
                  <a:close/>
                </a:path>
              </a:pathLst>
            </a:custGeom>
            <a:solidFill>
              <a:srgbClr val="1C1B1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Tree>
    <p:extLst>
      <p:ext uri="{BB962C8B-B14F-4D97-AF65-F5344CB8AC3E}">
        <p14:creationId xmlns:p14="http://schemas.microsoft.com/office/powerpoint/2010/main" val="33792015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2" presetClass="entr" presetSubtype="4" fill="hold" nodeType="with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ppt_x"/>
                                          </p:val>
                                        </p:tav>
                                        <p:tav tm="100000">
                                          <p:val>
                                            <p:strVal val="#ppt_x"/>
                                          </p:val>
                                        </p:tav>
                                      </p:tavLst>
                                    </p:anim>
                                    <p:anim calcmode="lin" valueType="num">
                                      <p:cBhvr additive="base">
                                        <p:cTn id="15" dur="500" fill="hold"/>
                                        <p:tgtEl>
                                          <p:spTgt spid="7"/>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ppt_x"/>
                                          </p:val>
                                        </p:tav>
                                        <p:tav tm="100000">
                                          <p:val>
                                            <p:strVal val="#ppt_x"/>
                                          </p:val>
                                        </p:tav>
                                      </p:tavLst>
                                    </p:anim>
                                    <p:anim calcmode="lin" valueType="num">
                                      <p:cBhvr additive="base">
                                        <p:cTn id="19" dur="500" fill="hold"/>
                                        <p:tgtEl>
                                          <p:spTgt spid="3"/>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71"/>
                                        </p:tgtEl>
                                        <p:attrNameLst>
                                          <p:attrName>style.visibility</p:attrName>
                                        </p:attrNameLst>
                                      </p:cBhvr>
                                      <p:to>
                                        <p:strVal val="visible"/>
                                      </p:to>
                                    </p:set>
                                    <p:anim calcmode="lin" valueType="num">
                                      <p:cBhvr additive="base">
                                        <p:cTn id="22" dur="500" fill="hold"/>
                                        <p:tgtEl>
                                          <p:spTgt spid="71"/>
                                        </p:tgtEl>
                                        <p:attrNameLst>
                                          <p:attrName>ppt_x</p:attrName>
                                        </p:attrNameLst>
                                      </p:cBhvr>
                                      <p:tavLst>
                                        <p:tav tm="0">
                                          <p:val>
                                            <p:strVal val="#ppt_x"/>
                                          </p:val>
                                        </p:tav>
                                        <p:tav tm="100000">
                                          <p:val>
                                            <p:strVal val="#ppt_x"/>
                                          </p:val>
                                        </p:tav>
                                      </p:tavLst>
                                    </p:anim>
                                    <p:anim calcmode="lin" valueType="num">
                                      <p:cBhvr additive="base">
                                        <p:cTn id="23" dur="500" fill="hold"/>
                                        <p:tgtEl>
                                          <p:spTgt spid="71"/>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circle(in)">
                                      <p:cBhvr>
                                        <p:cTn id="28"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0DB5DEED-11F3-A014-C064-B487F601C90E}"/>
              </a:ext>
            </a:extLst>
          </p:cNvPr>
          <p:cNvPicPr>
            <a:picLocks noChangeAspect="1"/>
          </p:cNvPicPr>
          <p:nvPr/>
        </p:nvPicPr>
        <p:blipFill>
          <a:blip r:embed="rId2"/>
          <a:stretch>
            <a:fillRect/>
          </a:stretch>
        </p:blipFill>
        <p:spPr>
          <a:xfrm>
            <a:off x="1227816" y="526854"/>
            <a:ext cx="590352" cy="734525"/>
          </a:xfrm>
          <a:prstGeom prst="rect">
            <a:avLst/>
          </a:prstGeom>
        </p:spPr>
      </p:pic>
      <p:sp>
        <p:nvSpPr>
          <p:cNvPr id="5" name="Google Shape;2675;p42">
            <a:extLst>
              <a:ext uri="{FF2B5EF4-FFF2-40B4-BE49-F238E27FC236}">
                <a16:creationId xmlns:a16="http://schemas.microsoft.com/office/drawing/2014/main" xmlns="" id="{1DCE992C-3629-25AA-4236-D970C7B0A9FB}"/>
              </a:ext>
            </a:extLst>
          </p:cNvPr>
          <p:cNvSpPr txBox="1">
            <a:spLocks noGrp="1"/>
          </p:cNvSpPr>
          <p:nvPr/>
        </p:nvSpPr>
        <p:spPr>
          <a:xfrm>
            <a:off x="1056083" y="313466"/>
            <a:ext cx="4846200" cy="11613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2"/>
              </a:buClr>
              <a:buSzPts val="12000"/>
              <a:buFont typeface="Pangolin"/>
              <a:buNone/>
              <a:defRPr sz="12000" b="0" i="0" u="none" strike="noStrike" cap="none">
                <a:solidFill>
                  <a:schemeClr val="accent2"/>
                </a:solidFill>
                <a:latin typeface="Pangolin"/>
                <a:ea typeface="Pangolin"/>
                <a:cs typeface="Pangolin"/>
                <a:sym typeface="Pangolin"/>
              </a:defRPr>
            </a:lvl1pPr>
            <a:lvl2pPr marR="0" lvl="1"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2pPr>
            <a:lvl3pPr marR="0" lvl="2"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3pPr>
            <a:lvl4pPr marR="0" lvl="3"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4pPr>
            <a:lvl5pPr marR="0" lvl="4"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5pPr>
            <a:lvl6pPr marR="0" lvl="5"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6pPr>
            <a:lvl7pPr marR="0" lvl="6"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7pPr>
            <a:lvl8pPr marR="0" lvl="7"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8pPr>
            <a:lvl9pPr marR="0" lvl="8"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DD942A"/>
              </a:buClr>
              <a:buSzPts val="12000"/>
              <a:buFont typeface="Pangolin"/>
              <a:buNone/>
              <a:tabLst/>
              <a:defRPr/>
            </a:pPr>
            <a:r>
              <a:rPr kumimoji="0" lang="en-US" sz="3200" b="1" i="0" u="none" strike="noStrike" kern="0" cap="none" spc="0" normalizeH="0" baseline="0" noProof="0">
                <a:ln>
                  <a:noFill/>
                </a:ln>
                <a:solidFill>
                  <a:srgbClr val="007491"/>
                </a:solidFill>
                <a:effectLst/>
                <a:uLnTx/>
                <a:uFillTx/>
                <a:latin typeface="Times New Roman" panose="02020603050405020304" pitchFamily="18" charset="0"/>
                <a:cs typeface="Times New Roman" panose="02020603050405020304" pitchFamily="18" charset="0"/>
                <a:sym typeface="Pangolin"/>
              </a:rPr>
              <a:t>b. Tìm</a:t>
            </a:r>
            <a:r>
              <a:rPr kumimoji="0" lang="en-US" sz="3200" b="1" i="0" u="none" strike="noStrike" kern="0" cap="none" spc="0" normalizeH="0" noProof="0">
                <a:ln>
                  <a:noFill/>
                </a:ln>
                <a:solidFill>
                  <a:srgbClr val="007491"/>
                </a:solidFill>
                <a:effectLst/>
                <a:uLnTx/>
                <a:uFillTx/>
                <a:latin typeface="Times New Roman" panose="02020603050405020304" pitchFamily="18" charset="0"/>
                <a:cs typeface="Times New Roman" panose="02020603050405020304" pitchFamily="18" charset="0"/>
                <a:sym typeface="Pangolin"/>
              </a:rPr>
              <a:t> ý, lập dàn ý</a:t>
            </a:r>
            <a:endParaRPr kumimoji="0" sz="3200" b="1" i="0" u="none" strike="noStrike" kern="0" cap="none" spc="0" normalizeH="0" baseline="0" noProof="0">
              <a:ln>
                <a:noFill/>
              </a:ln>
              <a:solidFill>
                <a:srgbClr val="007491"/>
              </a:solidFill>
              <a:effectLst/>
              <a:uLnTx/>
              <a:uFillTx/>
              <a:latin typeface="Times New Roman" panose="02020603050405020304" pitchFamily="18" charset="0"/>
              <a:cs typeface="Times New Roman" panose="02020603050405020304" pitchFamily="18" charset="0"/>
              <a:sym typeface="Pangolin"/>
            </a:endParaRPr>
          </a:p>
        </p:txBody>
      </p:sp>
      <p:pic>
        <p:nvPicPr>
          <p:cNvPr id="6" name="Google Shape;1051;p25">
            <a:extLst>
              <a:ext uri="{FF2B5EF4-FFF2-40B4-BE49-F238E27FC236}">
                <a16:creationId xmlns:a16="http://schemas.microsoft.com/office/drawing/2014/main" xmlns="" id="{235FB2DB-ACAB-B17E-7E4D-7F06E3AB90DA}"/>
              </a:ext>
            </a:extLst>
          </p:cNvPr>
          <p:cNvPicPr preferRelativeResize="0"/>
          <p:nvPr/>
        </p:nvPicPr>
        <p:blipFill>
          <a:blip r:embed="rId3">
            <a:alphaModFix/>
          </a:blip>
          <a:stretch>
            <a:fillRect/>
          </a:stretch>
        </p:blipFill>
        <p:spPr>
          <a:xfrm rot="-886744">
            <a:off x="8484321" y="139757"/>
            <a:ext cx="446098" cy="623354"/>
          </a:xfrm>
          <a:prstGeom prst="rect">
            <a:avLst/>
          </a:prstGeom>
          <a:noFill/>
          <a:ln>
            <a:noFill/>
          </a:ln>
        </p:spPr>
      </p:pic>
      <p:pic>
        <p:nvPicPr>
          <p:cNvPr id="7" name="Google Shape;1052;p25">
            <a:extLst>
              <a:ext uri="{FF2B5EF4-FFF2-40B4-BE49-F238E27FC236}">
                <a16:creationId xmlns:a16="http://schemas.microsoft.com/office/drawing/2014/main" xmlns="" id="{4A334565-1D81-4AF1-9B5F-DEB8333F4FD5}"/>
              </a:ext>
            </a:extLst>
          </p:cNvPr>
          <p:cNvPicPr preferRelativeResize="0"/>
          <p:nvPr/>
        </p:nvPicPr>
        <p:blipFill>
          <a:blip r:embed="rId4">
            <a:alphaModFix/>
          </a:blip>
          <a:stretch>
            <a:fillRect/>
          </a:stretch>
        </p:blipFill>
        <p:spPr>
          <a:xfrm rot="712773">
            <a:off x="7836163" y="3663487"/>
            <a:ext cx="1152060" cy="1633322"/>
          </a:xfrm>
          <a:prstGeom prst="rect">
            <a:avLst/>
          </a:prstGeom>
          <a:noFill/>
          <a:ln>
            <a:noFill/>
          </a:ln>
        </p:spPr>
      </p:pic>
      <p:graphicFrame>
        <p:nvGraphicFramePr>
          <p:cNvPr id="2" name="Table 1">
            <a:extLst>
              <a:ext uri="{FF2B5EF4-FFF2-40B4-BE49-F238E27FC236}">
                <a16:creationId xmlns:a16="http://schemas.microsoft.com/office/drawing/2014/main" xmlns="" id="{4AD2E3AB-7E45-02C5-40DD-3B8590548BD2}"/>
              </a:ext>
            </a:extLst>
          </p:cNvPr>
          <p:cNvGraphicFramePr>
            <a:graphicFrameLocks noGrp="1"/>
          </p:cNvGraphicFramePr>
          <p:nvPr>
            <p:extLst>
              <p:ext uri="{D42A27DB-BD31-4B8C-83A1-F6EECF244321}">
                <p14:modId xmlns:p14="http://schemas.microsoft.com/office/powerpoint/2010/main" val="1289153500"/>
              </p:ext>
            </p:extLst>
          </p:nvPr>
        </p:nvGraphicFramePr>
        <p:xfrm>
          <a:off x="1227815" y="1341123"/>
          <a:ext cx="6988721" cy="3200400"/>
        </p:xfrm>
        <a:graphic>
          <a:graphicData uri="http://schemas.openxmlformats.org/drawingml/2006/table">
            <a:tbl>
              <a:tblPr firstRow="1" firstCol="1" bandRow="1"/>
              <a:tblGrid>
                <a:gridCol w="757739">
                  <a:extLst>
                    <a:ext uri="{9D8B030D-6E8A-4147-A177-3AD203B41FA5}">
                      <a16:colId xmlns:a16="http://schemas.microsoft.com/office/drawing/2014/main" xmlns="" val="3677305969"/>
                    </a:ext>
                  </a:extLst>
                </a:gridCol>
                <a:gridCol w="6230982">
                  <a:extLst>
                    <a:ext uri="{9D8B030D-6E8A-4147-A177-3AD203B41FA5}">
                      <a16:colId xmlns:a16="http://schemas.microsoft.com/office/drawing/2014/main" xmlns="" val="1243204863"/>
                    </a:ext>
                  </a:extLst>
                </a:gridCol>
              </a:tblGrid>
              <a:tr h="33220">
                <a:tc>
                  <a:txBody>
                    <a:bodyPr/>
                    <a:lstStyle/>
                    <a:p>
                      <a:pPr algn="ctr">
                        <a:lnSpc>
                          <a:spcPct val="100000"/>
                        </a:lnSpc>
                      </a:pPr>
                      <a:r>
                        <a:rPr lang="en-US" sz="1400" b="1" i="1">
                          <a:effectLst/>
                          <a:latin typeface="Times New Roman" panose="02020603050405020304" pitchFamily="18" charset="0"/>
                          <a:ea typeface="Calibri" panose="020F0502020204030204" pitchFamily="34" charset="0"/>
                          <a:cs typeface="Times New Roman" panose="02020603050405020304" pitchFamily="18" charset="0"/>
                        </a:rPr>
                        <a:t>Câu hỏi</a:t>
                      </a:r>
                      <a:endParaRPr lang="en-US" sz="1400">
                        <a:effectLst/>
                        <a:latin typeface=".VnTime"/>
                        <a:ea typeface="Times New Roman" panose="02020603050405020304" pitchFamily="18" charset="0"/>
                        <a:cs typeface="Times New Roman" panose="02020603050405020304" pitchFamily="18" charset="0"/>
                      </a:endParaRPr>
                    </a:p>
                  </a:txBody>
                  <a:tcPr marL="8086" marR="80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a:lnSpc>
                          <a:spcPct val="100000"/>
                        </a:lnSpc>
                      </a:pPr>
                      <a:r>
                        <a:rPr lang="en-US" sz="1400" b="1" i="1">
                          <a:effectLst/>
                          <a:latin typeface="Times New Roman" panose="02020603050405020304" pitchFamily="18" charset="0"/>
                          <a:ea typeface="Calibri" panose="020F0502020204030204" pitchFamily="34" charset="0"/>
                          <a:cs typeface="Times New Roman" panose="02020603050405020304" pitchFamily="18" charset="0"/>
                        </a:rPr>
                        <a:t>Câu trả lời</a:t>
                      </a:r>
                      <a:endParaRPr lang="en-US" sz="1400">
                        <a:effectLst/>
                        <a:latin typeface=".VnTime"/>
                        <a:ea typeface="Times New Roman" panose="02020603050405020304" pitchFamily="18" charset="0"/>
                        <a:cs typeface="Times New Roman" panose="02020603050405020304" pitchFamily="18" charset="0"/>
                      </a:endParaRPr>
                    </a:p>
                  </a:txBody>
                  <a:tcPr marL="8086" marR="80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xmlns="" val="3820726282"/>
                  </a:ext>
                </a:extLst>
              </a:tr>
              <a:tr h="2108632">
                <a:tc>
                  <a:txBody>
                    <a:bodyPr/>
                    <a:lstStyle/>
                    <a:p>
                      <a:pPr algn="just">
                        <a:lnSpc>
                          <a:spcPct val="100000"/>
                        </a:lnSpc>
                      </a:pPr>
                      <a:r>
                        <a:rPr lang="en-US" sz="1400" i="1">
                          <a:effectLst/>
                          <a:latin typeface="Times New Roman" panose="02020603050405020304" pitchFamily="18" charset="0"/>
                          <a:ea typeface="Calibri" panose="020F0502020204030204" pitchFamily="34" charset="0"/>
                          <a:cs typeface="Times New Roman" panose="02020603050405020304" pitchFamily="18" charset="0"/>
                        </a:rPr>
                        <a:t>Những lí lẽ và bằng chứng nào cần đưa ra để chứng tỏ sự tán thành là xác đáng?</a:t>
                      </a:r>
                      <a:endParaRPr lang="en-US" sz="1400">
                        <a:effectLst/>
                        <a:latin typeface=".VnTime"/>
                        <a:ea typeface="Times New Roman" panose="02020603050405020304" pitchFamily="18" charset="0"/>
                        <a:cs typeface="Times New Roman" panose="02020603050405020304" pitchFamily="18" charset="0"/>
                      </a:endParaRPr>
                    </a:p>
                  </a:txBody>
                  <a:tcPr marL="8086" marR="80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20000"/>
                        <a:lumOff val="80000"/>
                      </a:schemeClr>
                    </a:solidFill>
                  </a:tcPr>
                </a:tc>
                <a:tc>
                  <a:txBody>
                    <a:bodyPr/>
                    <a:lstStyle/>
                    <a:p>
                      <a:pPr algn="just">
                        <a:lnSpc>
                          <a:spcPct val="100000"/>
                        </a:lnSpc>
                      </a:pPr>
                      <a:r>
                        <a:rPr lang="en-US" sz="1400" i="1">
                          <a:effectLst/>
                          <a:latin typeface="Times New Roman" panose="02020603050405020304" pitchFamily="18" charset="0"/>
                          <a:ea typeface="Calibri" panose="020F0502020204030204" pitchFamily="34" charset="0"/>
                          <a:cs typeface="Times New Roman" panose="02020603050405020304" pitchFamily="18" charset="0"/>
                        </a:rPr>
                        <a:t>- Lí lẽ 1: Không phải ai học đại học ra trường cũng xin được việc làm. Thậm chí cơ hội việc làm của nhóm tốt nghiệp đại học còn thấp hơn các nhóm lao động phổ thông</a:t>
                      </a:r>
                      <a:endParaRPr lang="en-US" sz="1400">
                        <a:effectLst/>
                        <a:latin typeface=".VnTime"/>
                        <a:ea typeface="Times New Roman" panose="02020603050405020304" pitchFamily="18" charset="0"/>
                        <a:cs typeface="Times New Roman" panose="02020603050405020304" pitchFamily="18" charset="0"/>
                      </a:endParaRPr>
                    </a:p>
                    <a:p>
                      <a:pPr algn="just">
                        <a:lnSpc>
                          <a:spcPct val="100000"/>
                        </a:lnSpc>
                      </a:pPr>
                      <a:r>
                        <a:rPr lang="en-US" sz="1400" i="1">
                          <a:effectLst/>
                          <a:latin typeface="Times New Roman" panose="02020603050405020304" pitchFamily="18" charset="0"/>
                          <a:ea typeface="Calibri" panose="020F0502020204030204" pitchFamily="34" charset="0"/>
                          <a:cs typeface="Times New Roman" panose="02020603050405020304" pitchFamily="18" charset="0"/>
                        </a:rPr>
                        <a:t>- Bằng chứng 1: + </a:t>
                      </a: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Theo số liệu của Tổng cục Thống kê năm 2021, khoảng 2,8% cử nhân đại học thất nghiệp, trong khi người chưa từng đi học 1,5%. Trong đó Sư phạm là ngành có tỉ lệ thật nghiệp cao nhất (19%)</a:t>
                      </a:r>
                      <a:endParaRPr lang="en-US" sz="1400">
                        <a:effectLst/>
                        <a:latin typeface=".VnTime"/>
                        <a:ea typeface="Times New Roman" panose="02020603050405020304" pitchFamily="18" charset="0"/>
                        <a:cs typeface="Times New Roman" panose="02020603050405020304" pitchFamily="18" charset="0"/>
                      </a:endParaRPr>
                    </a:p>
                    <a:p>
                      <a:pPr algn="just">
                        <a:lnSpc>
                          <a:spcPct val="100000"/>
                        </a:lnSpc>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 Nhiều cử nhân, thậm chí là Thạc sĩ làm shipper, grap…</a:t>
                      </a:r>
                      <a:endParaRPr lang="en-US" sz="1400">
                        <a:effectLst/>
                        <a:latin typeface=".VnTime"/>
                        <a:ea typeface="Times New Roman" panose="02020603050405020304" pitchFamily="18" charset="0"/>
                        <a:cs typeface="Times New Roman" panose="02020603050405020304" pitchFamily="18" charset="0"/>
                      </a:endParaRPr>
                    </a:p>
                    <a:p>
                      <a:pPr algn="just">
                        <a:lnSpc>
                          <a:spcPct val="100000"/>
                        </a:lnSpc>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 Lí lẽ 2: Nhiều người học xong đại học chỉ để học lí thuyết hàn lâm trong khi kĩ năng thực tế lại không thuần thục</a:t>
                      </a:r>
                      <a:endParaRPr lang="en-US" sz="1400">
                        <a:effectLst/>
                        <a:latin typeface=".VnTime"/>
                        <a:ea typeface="Times New Roman" panose="02020603050405020304" pitchFamily="18" charset="0"/>
                        <a:cs typeface="Times New Roman" panose="02020603050405020304" pitchFamily="18" charset="0"/>
                      </a:endParaRPr>
                    </a:p>
                    <a:p>
                      <a:pPr algn="just">
                        <a:lnSpc>
                          <a:spcPct val="100000"/>
                        </a:lnSpc>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Bằng chứng 2: Theo các nhà tuyển dụng, kĩ năng mềm quyết định 75% thành công của con người, tuy nhiên đa số sinh viên mới ra trường lại thiếu kĩ năng làm việc nhóm, kĩ năng giao tiếp, đàm phán, quản lý thời gian, thiếu kinh nghiệm làm việc…</a:t>
                      </a:r>
                      <a:endParaRPr lang="en-US" sz="1400">
                        <a:effectLst/>
                        <a:latin typeface=".VnTime"/>
                        <a:ea typeface="Times New Roman" panose="02020603050405020304" pitchFamily="18" charset="0"/>
                        <a:cs typeface="Times New Roman" panose="02020603050405020304" pitchFamily="18" charset="0"/>
                      </a:endParaRPr>
                    </a:p>
                    <a:p>
                      <a:pPr algn="just">
                        <a:lnSpc>
                          <a:spcPct val="100000"/>
                        </a:lnSpc>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 Lí lẽ 3: Trên thế giới có nhiều người giàu có mà không cần học đại học</a:t>
                      </a:r>
                      <a:endParaRPr lang="en-US" sz="1400">
                        <a:effectLst/>
                        <a:latin typeface=".VnTime"/>
                        <a:ea typeface="Times New Roman" panose="02020603050405020304" pitchFamily="18" charset="0"/>
                        <a:cs typeface="Times New Roman" panose="02020603050405020304" pitchFamily="18" charset="0"/>
                      </a:endParaRPr>
                    </a:p>
                    <a:p>
                      <a:pPr algn="just">
                        <a:lnSpc>
                          <a:spcPct val="100000"/>
                        </a:lnSpc>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 Bằng chứng: Bill Gates, Mark Zuckerberg, Steve Jobs đều là những tỉ phú không có bằng đại học</a:t>
                      </a:r>
                      <a:endParaRPr lang="en-US" sz="1400">
                        <a:effectLst/>
                        <a:latin typeface=".VnTime"/>
                        <a:ea typeface="Times New Roman" panose="02020603050405020304" pitchFamily="18" charset="0"/>
                        <a:cs typeface="Times New Roman" panose="02020603050405020304" pitchFamily="18" charset="0"/>
                      </a:endParaRPr>
                    </a:p>
                  </a:txBody>
                  <a:tcPr marL="8086" marR="80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20000"/>
                        <a:lumOff val="80000"/>
                      </a:schemeClr>
                    </a:solidFill>
                  </a:tcPr>
                </a:tc>
                <a:extLst>
                  <a:ext uri="{0D108BD9-81ED-4DB2-BD59-A6C34878D82A}">
                    <a16:rowId xmlns:a16="http://schemas.microsoft.com/office/drawing/2014/main" xmlns="" val="689307355"/>
                  </a:ext>
                </a:extLst>
              </a:tr>
            </a:tbl>
          </a:graphicData>
        </a:graphic>
      </p:graphicFrame>
      <p:pic>
        <p:nvPicPr>
          <p:cNvPr id="3" name="Picture 2">
            <a:extLst>
              <a:ext uri="{FF2B5EF4-FFF2-40B4-BE49-F238E27FC236}">
                <a16:creationId xmlns:a16="http://schemas.microsoft.com/office/drawing/2014/main" xmlns="" id="{C1F3FD8A-15AC-B0EA-17AF-6A9BD835D83C}"/>
              </a:ext>
            </a:extLst>
          </p:cNvPr>
          <p:cNvPicPr>
            <a:picLocks noChangeAspect="1"/>
          </p:cNvPicPr>
          <p:nvPr/>
        </p:nvPicPr>
        <p:blipFill>
          <a:blip r:embed="rId5"/>
          <a:stretch>
            <a:fillRect/>
          </a:stretch>
        </p:blipFill>
        <p:spPr>
          <a:xfrm>
            <a:off x="-572823" y="2937830"/>
            <a:ext cx="1936603" cy="2242931"/>
          </a:xfrm>
          <a:prstGeom prst="rect">
            <a:avLst/>
          </a:prstGeom>
        </p:spPr>
      </p:pic>
    </p:spTree>
    <p:extLst>
      <p:ext uri="{BB962C8B-B14F-4D97-AF65-F5344CB8AC3E}">
        <p14:creationId xmlns:p14="http://schemas.microsoft.com/office/powerpoint/2010/main" val="17434416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2" presetClass="entr" presetSubtype="4" fill="hold" nodeType="with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ppt_x"/>
                                          </p:val>
                                        </p:tav>
                                        <p:tav tm="100000">
                                          <p:val>
                                            <p:strVal val="#ppt_x"/>
                                          </p:val>
                                        </p:tav>
                                      </p:tavLst>
                                    </p:anim>
                                    <p:anim calcmode="lin" valueType="num">
                                      <p:cBhvr additive="base">
                                        <p:cTn id="1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500" fill="hold"/>
                                        <p:tgtEl>
                                          <p:spTgt spid="3"/>
                                        </p:tgtEl>
                                        <p:attrNameLst>
                                          <p:attrName>ppt_x</p:attrName>
                                        </p:attrNameLst>
                                      </p:cBhvr>
                                      <p:tavLst>
                                        <p:tav tm="0">
                                          <p:val>
                                            <p:strVal val="#ppt_x"/>
                                          </p:val>
                                        </p:tav>
                                        <p:tav tm="100000">
                                          <p:val>
                                            <p:strVal val="#ppt_x"/>
                                          </p:val>
                                        </p:tav>
                                      </p:tavLst>
                                    </p:anim>
                                    <p:anim calcmode="lin" valueType="num">
                                      <p:cBhvr additive="base">
                                        <p:cTn id="21"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wheel(1)">
                                      <p:cBhvr>
                                        <p:cTn id="26"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0DB5DEED-11F3-A014-C064-B487F601C90E}"/>
              </a:ext>
            </a:extLst>
          </p:cNvPr>
          <p:cNvPicPr>
            <a:picLocks noChangeAspect="1"/>
          </p:cNvPicPr>
          <p:nvPr/>
        </p:nvPicPr>
        <p:blipFill>
          <a:blip r:embed="rId2"/>
          <a:stretch>
            <a:fillRect/>
          </a:stretch>
        </p:blipFill>
        <p:spPr>
          <a:xfrm>
            <a:off x="1227816" y="526854"/>
            <a:ext cx="590352" cy="734525"/>
          </a:xfrm>
          <a:prstGeom prst="rect">
            <a:avLst/>
          </a:prstGeom>
        </p:spPr>
      </p:pic>
      <p:sp>
        <p:nvSpPr>
          <p:cNvPr id="5" name="Google Shape;2675;p42">
            <a:extLst>
              <a:ext uri="{FF2B5EF4-FFF2-40B4-BE49-F238E27FC236}">
                <a16:creationId xmlns:a16="http://schemas.microsoft.com/office/drawing/2014/main" xmlns="" id="{1DCE992C-3629-25AA-4236-D970C7B0A9FB}"/>
              </a:ext>
            </a:extLst>
          </p:cNvPr>
          <p:cNvSpPr txBox="1">
            <a:spLocks noGrp="1"/>
          </p:cNvSpPr>
          <p:nvPr/>
        </p:nvSpPr>
        <p:spPr>
          <a:xfrm>
            <a:off x="1818168" y="414430"/>
            <a:ext cx="5945412" cy="11613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2"/>
              </a:buClr>
              <a:buSzPts val="12000"/>
              <a:buFont typeface="Pangolin"/>
              <a:buNone/>
              <a:defRPr sz="12000" b="0" i="0" u="none" strike="noStrike" cap="none">
                <a:solidFill>
                  <a:schemeClr val="accent2"/>
                </a:solidFill>
                <a:latin typeface="Pangolin"/>
                <a:ea typeface="Pangolin"/>
                <a:cs typeface="Pangolin"/>
                <a:sym typeface="Pangolin"/>
              </a:defRPr>
            </a:lvl1pPr>
            <a:lvl2pPr marR="0" lvl="1"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2pPr>
            <a:lvl3pPr marR="0" lvl="2"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3pPr>
            <a:lvl4pPr marR="0" lvl="3"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4pPr>
            <a:lvl5pPr marR="0" lvl="4"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5pPr>
            <a:lvl6pPr marR="0" lvl="5"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6pPr>
            <a:lvl7pPr marR="0" lvl="6"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7pPr>
            <a:lvl8pPr marR="0" lvl="7"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8pPr>
            <a:lvl9pPr marR="0" lvl="8"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DD942A"/>
              </a:buClr>
              <a:buSzPts val="12000"/>
              <a:buFont typeface="Pangolin"/>
              <a:buNone/>
              <a:tabLst/>
              <a:defRPr/>
            </a:pPr>
            <a:r>
              <a:rPr kumimoji="0" lang="en" sz="3200" b="1" i="0" u="none" strike="noStrike" kern="0" cap="none" spc="0" normalizeH="0" baseline="0" noProof="0" dirty="0">
                <a:ln>
                  <a:noFill/>
                </a:ln>
                <a:solidFill>
                  <a:srgbClr val="007491"/>
                </a:solidFill>
                <a:effectLst/>
                <a:uLnTx/>
                <a:uFillTx/>
                <a:latin typeface="Times New Roman" panose="02020603050405020304" pitchFamily="18" charset="0"/>
                <a:cs typeface="Times New Roman" panose="02020603050405020304" pitchFamily="18" charset="0"/>
                <a:sym typeface="Pangolin"/>
              </a:rPr>
              <a:t>I. </a:t>
            </a:r>
            <a:r>
              <a:rPr kumimoji="0" lang="en" sz="3200" b="1" i="0" u="none" strike="noStrike" kern="0" cap="none" spc="0" normalizeH="0" baseline="0" noProof="0" dirty="0" smtClean="0">
                <a:ln>
                  <a:noFill/>
                </a:ln>
                <a:solidFill>
                  <a:srgbClr val="007491"/>
                </a:solidFill>
                <a:effectLst/>
                <a:uLnTx/>
                <a:uFillTx/>
                <a:latin typeface="Times New Roman" panose="02020603050405020304" pitchFamily="18" charset="0"/>
                <a:cs typeface="Times New Roman" panose="02020603050405020304" pitchFamily="18" charset="0"/>
                <a:sym typeface="Pangolin"/>
              </a:rPr>
              <a:t>Yêu</a:t>
            </a:r>
            <a:r>
              <a:rPr kumimoji="0" lang="en" sz="3200" b="1" i="0" u="none" strike="noStrike" kern="0" cap="none" spc="0" normalizeH="0" noProof="0" dirty="0" smtClean="0">
                <a:ln>
                  <a:noFill/>
                </a:ln>
                <a:solidFill>
                  <a:srgbClr val="007491"/>
                </a:solidFill>
                <a:effectLst/>
                <a:uLnTx/>
                <a:uFillTx/>
                <a:latin typeface="Times New Roman" panose="02020603050405020304" pitchFamily="18" charset="0"/>
                <a:cs typeface="Times New Roman" panose="02020603050405020304" pitchFamily="18" charset="0"/>
                <a:sym typeface="Pangolin"/>
              </a:rPr>
              <a:t> cầu </a:t>
            </a:r>
            <a:r>
              <a:rPr kumimoji="0" lang="en" sz="3200" b="1" i="0" u="none" strike="noStrike" kern="0" cap="none" spc="0" normalizeH="0" noProof="0" dirty="0">
                <a:ln>
                  <a:noFill/>
                </a:ln>
                <a:solidFill>
                  <a:srgbClr val="007491"/>
                </a:solidFill>
                <a:effectLst/>
                <a:uLnTx/>
                <a:uFillTx/>
                <a:latin typeface="Times New Roman" panose="02020603050405020304" pitchFamily="18" charset="0"/>
                <a:cs typeface="Times New Roman" panose="02020603050405020304" pitchFamily="18" charset="0"/>
                <a:sym typeface="Pangolin"/>
              </a:rPr>
              <a:t>của kiểu bài</a:t>
            </a:r>
            <a:endParaRPr kumimoji="0" sz="3200" b="1" i="0" u="none" strike="noStrike" kern="0" cap="none" spc="0" normalizeH="0" baseline="0" noProof="0" dirty="0">
              <a:ln>
                <a:noFill/>
              </a:ln>
              <a:solidFill>
                <a:srgbClr val="007491"/>
              </a:solidFill>
              <a:effectLst/>
              <a:uLnTx/>
              <a:uFillTx/>
              <a:latin typeface="Times New Roman" panose="02020603050405020304" pitchFamily="18" charset="0"/>
              <a:cs typeface="Times New Roman" panose="02020603050405020304" pitchFamily="18" charset="0"/>
              <a:sym typeface="Pangolin"/>
            </a:endParaRPr>
          </a:p>
        </p:txBody>
      </p:sp>
      <p:pic>
        <p:nvPicPr>
          <p:cNvPr id="6" name="Google Shape;1051;p25">
            <a:extLst>
              <a:ext uri="{FF2B5EF4-FFF2-40B4-BE49-F238E27FC236}">
                <a16:creationId xmlns:a16="http://schemas.microsoft.com/office/drawing/2014/main" xmlns="" id="{235FB2DB-ACAB-B17E-7E4D-7F06E3AB90DA}"/>
              </a:ext>
            </a:extLst>
          </p:cNvPr>
          <p:cNvPicPr preferRelativeResize="0"/>
          <p:nvPr/>
        </p:nvPicPr>
        <p:blipFill>
          <a:blip r:embed="rId3">
            <a:alphaModFix/>
          </a:blip>
          <a:stretch>
            <a:fillRect/>
          </a:stretch>
        </p:blipFill>
        <p:spPr>
          <a:xfrm rot="-886744">
            <a:off x="8484321" y="139757"/>
            <a:ext cx="446098" cy="623354"/>
          </a:xfrm>
          <a:prstGeom prst="rect">
            <a:avLst/>
          </a:prstGeom>
          <a:noFill/>
          <a:ln>
            <a:noFill/>
          </a:ln>
        </p:spPr>
      </p:pic>
      <p:pic>
        <p:nvPicPr>
          <p:cNvPr id="7" name="Google Shape;1052;p25">
            <a:extLst>
              <a:ext uri="{FF2B5EF4-FFF2-40B4-BE49-F238E27FC236}">
                <a16:creationId xmlns:a16="http://schemas.microsoft.com/office/drawing/2014/main" xmlns="" id="{4A334565-1D81-4AF1-9B5F-DEB8333F4FD5}"/>
              </a:ext>
            </a:extLst>
          </p:cNvPr>
          <p:cNvPicPr preferRelativeResize="0"/>
          <p:nvPr/>
        </p:nvPicPr>
        <p:blipFill>
          <a:blip r:embed="rId4">
            <a:alphaModFix/>
          </a:blip>
          <a:stretch>
            <a:fillRect/>
          </a:stretch>
        </p:blipFill>
        <p:spPr>
          <a:xfrm rot="712773">
            <a:off x="7836163" y="3663487"/>
            <a:ext cx="1152060" cy="1633322"/>
          </a:xfrm>
          <a:prstGeom prst="rect">
            <a:avLst/>
          </a:prstGeom>
          <a:noFill/>
          <a:ln>
            <a:noFill/>
          </a:ln>
        </p:spPr>
      </p:pic>
      <p:pic>
        <p:nvPicPr>
          <p:cNvPr id="2" name="图片 13">
            <a:extLst>
              <a:ext uri="{FF2B5EF4-FFF2-40B4-BE49-F238E27FC236}">
                <a16:creationId xmlns:a16="http://schemas.microsoft.com/office/drawing/2014/main" xmlns="" id="{775AEDA1-7C48-4F76-1265-AD2992A6F066}"/>
              </a:ext>
            </a:extLst>
          </p:cNvPr>
          <p:cNvPicPr>
            <a:picLocks noChangeAspect="1"/>
          </p:cNvPicPr>
          <p:nvPr/>
        </p:nvPicPr>
        <p:blipFill>
          <a:blip r:embed="rId5" cstate="email"/>
          <a:stretch>
            <a:fillRect/>
          </a:stretch>
        </p:blipFill>
        <p:spPr>
          <a:xfrm>
            <a:off x="1327258" y="2392783"/>
            <a:ext cx="6702711" cy="3351356"/>
          </a:xfrm>
          <a:prstGeom prst="rect">
            <a:avLst/>
          </a:prstGeom>
        </p:spPr>
      </p:pic>
      <p:sp>
        <p:nvSpPr>
          <p:cNvPr id="3" name="Google Shape;1859;p45">
            <a:extLst>
              <a:ext uri="{FF2B5EF4-FFF2-40B4-BE49-F238E27FC236}">
                <a16:creationId xmlns:a16="http://schemas.microsoft.com/office/drawing/2014/main" xmlns="" id="{60BFC19E-8FBD-7280-BEFC-49F2AD6D2FE9}"/>
              </a:ext>
            </a:extLst>
          </p:cNvPr>
          <p:cNvSpPr/>
          <p:nvPr/>
        </p:nvSpPr>
        <p:spPr>
          <a:xfrm rot="10800000" flipH="1">
            <a:off x="1050977" y="1634338"/>
            <a:ext cx="7042046" cy="1896428"/>
          </a:xfrm>
          <a:prstGeom prst="ellipseRibbon">
            <a:avLst>
              <a:gd name="adj1" fmla="val 51417"/>
              <a:gd name="adj2" fmla="val 75000"/>
              <a:gd name="adj3" fmla="val 8414"/>
            </a:avLst>
          </a:prstGeom>
          <a:solidFill>
            <a:srgbClr val="E9E978"/>
          </a:solidFill>
          <a:ln w="28575" cap="flat" cmpd="sng">
            <a:solidFill>
              <a:srgbClr val="E9E978"/>
            </a:solidFill>
            <a:prstDash val="solid"/>
            <a:round/>
            <a:headEnd type="none" w="sm" len="sm"/>
            <a:tailEnd type="none" w="sm" len="sm"/>
          </a:ln>
        </p:spPr>
        <p:txBody>
          <a:bodyPr spcFirstLastPara="1" wrap="square" lIns="68553" tIns="68553" rIns="68553" bIns="6855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685617"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8" name="TextBox 23">
            <a:extLst>
              <a:ext uri="{FF2B5EF4-FFF2-40B4-BE49-F238E27FC236}">
                <a16:creationId xmlns:a16="http://schemas.microsoft.com/office/drawing/2014/main" xmlns="" id="{5BF95266-BBAD-09F8-547D-36B45E49C9AD}"/>
              </a:ext>
            </a:extLst>
          </p:cNvPr>
          <p:cNvSpPr txBox="1"/>
          <p:nvPr/>
        </p:nvSpPr>
        <p:spPr>
          <a:xfrm>
            <a:off x="2275798" y="1751555"/>
            <a:ext cx="4805629" cy="830997"/>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600" i="1">
                <a:latin typeface="Times New Roman" panose="02020603050405020304" pitchFamily="18" charset="0"/>
                <a:cs typeface="Times New Roman" panose="02020603050405020304" pitchFamily="18" charset="0"/>
              </a:rPr>
              <a:t>Em hãy cho biết khi viết một bài văn nghị luận về một vấn đề trong đời sống (trình bày ý kiến tán thành) cần đảm bảo những yêu cầu nào?</a:t>
            </a:r>
            <a:endParaRPr lang="en-US" sz="16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649640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2" presetClass="entr" presetSubtype="4" fill="hold" nodeType="with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ppt_x"/>
                                          </p:val>
                                        </p:tav>
                                        <p:tav tm="100000">
                                          <p:val>
                                            <p:strVal val="#ppt_x"/>
                                          </p:val>
                                        </p:tav>
                                      </p:tavLst>
                                    </p:anim>
                                    <p:anim calcmode="lin" valueType="num">
                                      <p:cBhvr additive="base">
                                        <p:cTn id="1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ppt_x"/>
                                          </p:val>
                                        </p:tav>
                                        <p:tav tm="100000">
                                          <p:val>
                                            <p:strVal val="#ppt_x"/>
                                          </p:val>
                                        </p:tav>
                                      </p:tavLst>
                                    </p:anim>
                                    <p:anim calcmode="lin" valueType="num">
                                      <p:cBhvr additive="base">
                                        <p:cTn id="25" dur="500" fill="hold"/>
                                        <p:tgtEl>
                                          <p:spTgt spid="8"/>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500" fill="hold"/>
                                        <p:tgtEl>
                                          <p:spTgt spid="3"/>
                                        </p:tgtEl>
                                        <p:attrNameLst>
                                          <p:attrName>ppt_x</p:attrName>
                                        </p:attrNameLst>
                                      </p:cBhvr>
                                      <p:tavLst>
                                        <p:tav tm="0">
                                          <p:val>
                                            <p:strVal val="#ppt_x"/>
                                          </p:val>
                                        </p:tav>
                                        <p:tav tm="100000">
                                          <p:val>
                                            <p:strVal val="#ppt_x"/>
                                          </p:val>
                                        </p:tav>
                                      </p:tavLst>
                                    </p:anim>
                                    <p:anim calcmode="lin" valueType="num">
                                      <p:cBhvr additive="base">
                                        <p:cTn id="2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animBg="1"/>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0DB5DEED-11F3-A014-C064-B487F601C90E}"/>
              </a:ext>
            </a:extLst>
          </p:cNvPr>
          <p:cNvPicPr>
            <a:picLocks noChangeAspect="1"/>
          </p:cNvPicPr>
          <p:nvPr/>
        </p:nvPicPr>
        <p:blipFill>
          <a:blip r:embed="rId2"/>
          <a:stretch>
            <a:fillRect/>
          </a:stretch>
        </p:blipFill>
        <p:spPr>
          <a:xfrm>
            <a:off x="1227816" y="526854"/>
            <a:ext cx="590352" cy="734525"/>
          </a:xfrm>
          <a:prstGeom prst="rect">
            <a:avLst/>
          </a:prstGeom>
        </p:spPr>
      </p:pic>
      <p:sp>
        <p:nvSpPr>
          <p:cNvPr id="5" name="Google Shape;2675;p42">
            <a:extLst>
              <a:ext uri="{FF2B5EF4-FFF2-40B4-BE49-F238E27FC236}">
                <a16:creationId xmlns:a16="http://schemas.microsoft.com/office/drawing/2014/main" xmlns="" id="{1DCE992C-3629-25AA-4236-D970C7B0A9FB}"/>
              </a:ext>
            </a:extLst>
          </p:cNvPr>
          <p:cNvSpPr txBox="1">
            <a:spLocks noGrp="1"/>
          </p:cNvSpPr>
          <p:nvPr/>
        </p:nvSpPr>
        <p:spPr>
          <a:xfrm>
            <a:off x="1818168" y="414430"/>
            <a:ext cx="5945412" cy="11613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2"/>
              </a:buClr>
              <a:buSzPts val="12000"/>
              <a:buFont typeface="Pangolin"/>
              <a:buNone/>
              <a:defRPr sz="12000" b="0" i="0" u="none" strike="noStrike" cap="none">
                <a:solidFill>
                  <a:schemeClr val="accent2"/>
                </a:solidFill>
                <a:latin typeface="Pangolin"/>
                <a:ea typeface="Pangolin"/>
                <a:cs typeface="Pangolin"/>
                <a:sym typeface="Pangolin"/>
              </a:defRPr>
            </a:lvl1pPr>
            <a:lvl2pPr marR="0" lvl="1"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2pPr>
            <a:lvl3pPr marR="0" lvl="2"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3pPr>
            <a:lvl4pPr marR="0" lvl="3"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4pPr>
            <a:lvl5pPr marR="0" lvl="4"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5pPr>
            <a:lvl6pPr marR="0" lvl="5"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6pPr>
            <a:lvl7pPr marR="0" lvl="6"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7pPr>
            <a:lvl8pPr marR="0" lvl="7"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8pPr>
            <a:lvl9pPr marR="0" lvl="8"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DD942A"/>
              </a:buClr>
              <a:buSzPts val="12000"/>
              <a:buFont typeface="Pangolin"/>
              <a:buNone/>
              <a:tabLst/>
              <a:defRPr/>
            </a:pPr>
            <a:r>
              <a:rPr kumimoji="0" lang="en" sz="3200" b="1" i="0" u="none" strike="noStrike" kern="0" cap="none" spc="0" normalizeH="0" baseline="0" noProof="0">
                <a:ln>
                  <a:noFill/>
                </a:ln>
                <a:solidFill>
                  <a:srgbClr val="007491"/>
                </a:solidFill>
                <a:effectLst/>
                <a:uLnTx/>
                <a:uFillTx/>
                <a:latin typeface="Times New Roman" panose="02020603050405020304" pitchFamily="18" charset="0"/>
                <a:cs typeface="Times New Roman" panose="02020603050405020304" pitchFamily="18" charset="0"/>
                <a:sym typeface="Pangolin"/>
              </a:rPr>
              <a:t>I. Tìm</a:t>
            </a:r>
            <a:r>
              <a:rPr kumimoji="0" lang="en" sz="3200" b="1" i="0" u="none" strike="noStrike" kern="0" cap="none" spc="0" normalizeH="0" noProof="0">
                <a:ln>
                  <a:noFill/>
                </a:ln>
                <a:solidFill>
                  <a:srgbClr val="007491"/>
                </a:solidFill>
                <a:effectLst/>
                <a:uLnTx/>
                <a:uFillTx/>
                <a:latin typeface="Times New Roman" panose="02020603050405020304" pitchFamily="18" charset="0"/>
                <a:cs typeface="Times New Roman" panose="02020603050405020304" pitchFamily="18" charset="0"/>
                <a:sym typeface="Pangolin"/>
              </a:rPr>
              <a:t> hiểu yêu cầu của kiểu bài</a:t>
            </a:r>
            <a:endParaRPr kumimoji="0" sz="3200" b="1" i="0" u="none" strike="noStrike" kern="0" cap="none" spc="0" normalizeH="0" baseline="0" noProof="0">
              <a:ln>
                <a:noFill/>
              </a:ln>
              <a:solidFill>
                <a:srgbClr val="007491"/>
              </a:solidFill>
              <a:effectLst/>
              <a:uLnTx/>
              <a:uFillTx/>
              <a:latin typeface="Times New Roman" panose="02020603050405020304" pitchFamily="18" charset="0"/>
              <a:cs typeface="Times New Roman" panose="02020603050405020304" pitchFamily="18" charset="0"/>
              <a:sym typeface="Pangolin"/>
            </a:endParaRPr>
          </a:p>
        </p:txBody>
      </p:sp>
      <p:pic>
        <p:nvPicPr>
          <p:cNvPr id="6" name="Google Shape;1051;p25">
            <a:extLst>
              <a:ext uri="{FF2B5EF4-FFF2-40B4-BE49-F238E27FC236}">
                <a16:creationId xmlns:a16="http://schemas.microsoft.com/office/drawing/2014/main" xmlns="" id="{235FB2DB-ACAB-B17E-7E4D-7F06E3AB90DA}"/>
              </a:ext>
            </a:extLst>
          </p:cNvPr>
          <p:cNvPicPr preferRelativeResize="0"/>
          <p:nvPr/>
        </p:nvPicPr>
        <p:blipFill>
          <a:blip r:embed="rId3">
            <a:alphaModFix/>
          </a:blip>
          <a:stretch>
            <a:fillRect/>
          </a:stretch>
        </p:blipFill>
        <p:spPr>
          <a:xfrm rot="-886744">
            <a:off x="8484321" y="139757"/>
            <a:ext cx="446098" cy="623354"/>
          </a:xfrm>
          <a:prstGeom prst="rect">
            <a:avLst/>
          </a:prstGeom>
          <a:noFill/>
          <a:ln>
            <a:noFill/>
          </a:ln>
        </p:spPr>
      </p:pic>
      <p:pic>
        <p:nvPicPr>
          <p:cNvPr id="7" name="Google Shape;1052;p25">
            <a:extLst>
              <a:ext uri="{FF2B5EF4-FFF2-40B4-BE49-F238E27FC236}">
                <a16:creationId xmlns:a16="http://schemas.microsoft.com/office/drawing/2014/main" xmlns="" id="{4A334565-1D81-4AF1-9B5F-DEB8333F4FD5}"/>
              </a:ext>
            </a:extLst>
          </p:cNvPr>
          <p:cNvPicPr preferRelativeResize="0"/>
          <p:nvPr/>
        </p:nvPicPr>
        <p:blipFill>
          <a:blip r:embed="rId4">
            <a:alphaModFix/>
          </a:blip>
          <a:stretch>
            <a:fillRect/>
          </a:stretch>
        </p:blipFill>
        <p:spPr>
          <a:xfrm rot="712773">
            <a:off x="7956505" y="3272890"/>
            <a:ext cx="1152060" cy="1633322"/>
          </a:xfrm>
          <a:prstGeom prst="rect">
            <a:avLst/>
          </a:prstGeom>
          <a:noFill/>
          <a:ln>
            <a:noFill/>
          </a:ln>
        </p:spPr>
      </p:pic>
      <p:sp>
        <p:nvSpPr>
          <p:cNvPr id="9" name="Google Shape;2239;p65">
            <a:extLst>
              <a:ext uri="{FF2B5EF4-FFF2-40B4-BE49-F238E27FC236}">
                <a16:creationId xmlns:a16="http://schemas.microsoft.com/office/drawing/2014/main" xmlns="" id="{A68D6EB7-A4E2-DA9D-1F2E-320A75890134}"/>
              </a:ext>
            </a:extLst>
          </p:cNvPr>
          <p:cNvSpPr/>
          <p:nvPr/>
        </p:nvSpPr>
        <p:spPr>
          <a:xfrm rot="10716260">
            <a:off x="3444110" y="2559572"/>
            <a:ext cx="811887" cy="696126"/>
          </a:xfrm>
          <a:custGeom>
            <a:avLst/>
            <a:gdLst/>
            <a:ahLst/>
            <a:cxnLst/>
            <a:rect l="l" t="t" r="r" b="b"/>
            <a:pathLst>
              <a:path w="58592" h="67516" extrusionOk="0">
                <a:moveTo>
                  <a:pt x="1" y="1"/>
                </a:moveTo>
                <a:lnTo>
                  <a:pt x="1" y="67516"/>
                </a:lnTo>
                <a:lnTo>
                  <a:pt x="58592" y="67516"/>
                </a:lnTo>
                <a:lnTo>
                  <a:pt x="58592" y="1"/>
                </a:lnTo>
                <a:close/>
              </a:path>
            </a:pathLst>
          </a:custGeom>
          <a:solidFill>
            <a:srgbClr val="FFE487"/>
          </a:solidFill>
          <a:ln>
            <a:noFill/>
          </a:ln>
          <a:effectLst>
            <a:outerShdw blurRad="57150" dist="19050" dir="5400000" algn="bl" rotWithShape="0">
              <a:srgbClr val="434343">
                <a:alpha val="30000"/>
              </a:srgbClr>
            </a:outerShdw>
          </a:effectLst>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600" b="0" i="0" u="none" strike="noStrike" kern="0" cap="none" spc="0" normalizeH="0" baseline="0" noProof="0">
              <a:ln>
                <a:noFill/>
              </a:ln>
              <a:solidFill>
                <a:sysClr val="windowText" lastClr="000000"/>
              </a:solidFill>
              <a:effectLst/>
              <a:uLnTx/>
              <a:uFillTx/>
            </a:endParaRPr>
          </a:p>
        </p:txBody>
      </p:sp>
      <p:sp>
        <p:nvSpPr>
          <p:cNvPr id="10" name="Google Shape;2240;p65">
            <a:extLst>
              <a:ext uri="{FF2B5EF4-FFF2-40B4-BE49-F238E27FC236}">
                <a16:creationId xmlns:a16="http://schemas.microsoft.com/office/drawing/2014/main" xmlns="" id="{8C38E780-E9E3-F6F8-5D10-EDD19FCC7AF8}"/>
              </a:ext>
            </a:extLst>
          </p:cNvPr>
          <p:cNvSpPr/>
          <p:nvPr/>
        </p:nvSpPr>
        <p:spPr>
          <a:xfrm rot="-504209">
            <a:off x="3430546" y="1562732"/>
            <a:ext cx="811866" cy="696144"/>
          </a:xfrm>
          <a:custGeom>
            <a:avLst/>
            <a:gdLst/>
            <a:ahLst/>
            <a:cxnLst/>
            <a:rect l="l" t="t" r="r" b="b"/>
            <a:pathLst>
              <a:path w="58592" h="67516" extrusionOk="0">
                <a:moveTo>
                  <a:pt x="1" y="1"/>
                </a:moveTo>
                <a:lnTo>
                  <a:pt x="1" y="67516"/>
                </a:lnTo>
                <a:lnTo>
                  <a:pt x="58592" y="67516"/>
                </a:lnTo>
                <a:lnTo>
                  <a:pt x="58592" y="1"/>
                </a:lnTo>
                <a:close/>
              </a:path>
            </a:pathLst>
          </a:custGeom>
          <a:solidFill>
            <a:srgbClr val="FFE487"/>
          </a:solidFill>
          <a:ln>
            <a:noFill/>
          </a:ln>
          <a:effectLst>
            <a:outerShdw blurRad="57150" dist="19050" dir="5400000" algn="bl" rotWithShape="0">
              <a:srgbClr val="434343">
                <a:alpha val="30000"/>
              </a:srgbClr>
            </a:outerShdw>
          </a:effectLst>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600" b="0" i="0" u="none" strike="noStrike" kern="0" cap="none" spc="0" normalizeH="0" baseline="0" noProof="0">
              <a:ln>
                <a:noFill/>
              </a:ln>
              <a:solidFill>
                <a:sysClr val="windowText" lastClr="000000"/>
              </a:solidFill>
              <a:effectLst/>
              <a:uLnTx/>
              <a:uFillTx/>
            </a:endParaRPr>
          </a:p>
        </p:txBody>
      </p:sp>
      <p:sp>
        <p:nvSpPr>
          <p:cNvPr id="11" name="Google Shape;2241;p65">
            <a:extLst>
              <a:ext uri="{FF2B5EF4-FFF2-40B4-BE49-F238E27FC236}">
                <a16:creationId xmlns:a16="http://schemas.microsoft.com/office/drawing/2014/main" xmlns="" id="{E347EEDA-621A-154C-9B37-B9F3F4BD10C5}"/>
              </a:ext>
            </a:extLst>
          </p:cNvPr>
          <p:cNvSpPr/>
          <p:nvPr/>
        </p:nvSpPr>
        <p:spPr>
          <a:xfrm rot="504209" flipH="1">
            <a:off x="3550880" y="3715482"/>
            <a:ext cx="811866" cy="696144"/>
          </a:xfrm>
          <a:custGeom>
            <a:avLst/>
            <a:gdLst/>
            <a:ahLst/>
            <a:cxnLst/>
            <a:rect l="l" t="t" r="r" b="b"/>
            <a:pathLst>
              <a:path w="58592" h="67516" extrusionOk="0">
                <a:moveTo>
                  <a:pt x="1" y="1"/>
                </a:moveTo>
                <a:lnTo>
                  <a:pt x="1" y="67516"/>
                </a:lnTo>
                <a:lnTo>
                  <a:pt x="58592" y="67516"/>
                </a:lnTo>
                <a:lnTo>
                  <a:pt x="58592" y="1"/>
                </a:lnTo>
                <a:close/>
              </a:path>
            </a:pathLst>
          </a:custGeom>
          <a:solidFill>
            <a:srgbClr val="FFE487"/>
          </a:solidFill>
          <a:ln>
            <a:noFill/>
          </a:ln>
          <a:effectLst>
            <a:outerShdw blurRad="57150" dist="19050" dir="5400000" algn="bl" rotWithShape="0">
              <a:srgbClr val="434343">
                <a:alpha val="30000"/>
              </a:srgbClr>
            </a:outerShdw>
          </a:effectLst>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600" b="0" i="0" u="none" strike="noStrike" kern="0" cap="none" spc="0" normalizeH="0" baseline="0" noProof="0">
              <a:ln>
                <a:noFill/>
              </a:ln>
              <a:solidFill>
                <a:sysClr val="windowText" lastClr="000000"/>
              </a:solidFill>
              <a:effectLst/>
              <a:uLnTx/>
              <a:uFillTx/>
            </a:endParaRPr>
          </a:p>
        </p:txBody>
      </p:sp>
      <p:sp>
        <p:nvSpPr>
          <p:cNvPr id="12" name="Google Shape;2242;p65">
            <a:extLst>
              <a:ext uri="{FF2B5EF4-FFF2-40B4-BE49-F238E27FC236}">
                <a16:creationId xmlns:a16="http://schemas.microsoft.com/office/drawing/2014/main" xmlns="" id="{4A95021C-6782-89FA-5535-FB0F2E02AE83}"/>
              </a:ext>
            </a:extLst>
          </p:cNvPr>
          <p:cNvSpPr txBox="1">
            <a:spLocks/>
          </p:cNvSpPr>
          <p:nvPr/>
        </p:nvSpPr>
        <p:spPr>
          <a:xfrm>
            <a:off x="4253112" y="1443003"/>
            <a:ext cx="4100820" cy="517500"/>
          </a:xfrm>
          <a:prstGeom prst="rect">
            <a:avLst/>
          </a:prstGeom>
          <a:solidFill>
            <a:schemeClr val="accent2"/>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2"/>
              </a:buClr>
              <a:buSzPts val="3500"/>
              <a:buFont typeface="Ranchers"/>
              <a:buNone/>
              <a:defRPr sz="2800" b="0" i="0" u="none" strike="noStrike" cap="none">
                <a:solidFill>
                  <a:schemeClr val="dk1"/>
                </a:solidFill>
                <a:latin typeface="Ranchers"/>
                <a:ea typeface="Ranchers"/>
                <a:cs typeface="Ranchers"/>
                <a:sym typeface="Ranchers"/>
              </a:defRPr>
            </a:lvl1pPr>
            <a:lvl2pPr marR="0" lvl="1" algn="l" rtl="0">
              <a:lnSpc>
                <a:spcPct val="100000"/>
              </a:lnSpc>
              <a:spcBef>
                <a:spcPts val="0"/>
              </a:spcBef>
              <a:spcAft>
                <a:spcPts val="0"/>
              </a:spcAft>
              <a:buClr>
                <a:schemeClr val="dk1"/>
              </a:buClr>
              <a:buSzPts val="3500"/>
              <a:buFont typeface="Ranchers"/>
              <a:buNone/>
              <a:defRPr sz="35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chemeClr val="dk1"/>
              </a:buClr>
              <a:buSzPts val="3500"/>
              <a:buFont typeface="Ranchers"/>
              <a:buNone/>
              <a:defRPr sz="35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chemeClr val="dk1"/>
              </a:buClr>
              <a:buSzPts val="3500"/>
              <a:buFont typeface="Ranchers"/>
              <a:buNone/>
              <a:defRPr sz="35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chemeClr val="dk1"/>
              </a:buClr>
              <a:buSzPts val="3500"/>
              <a:buFont typeface="Ranchers"/>
              <a:buNone/>
              <a:defRPr sz="35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chemeClr val="dk1"/>
              </a:buClr>
              <a:buSzPts val="3500"/>
              <a:buFont typeface="Ranchers"/>
              <a:buNone/>
              <a:defRPr sz="35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chemeClr val="dk1"/>
              </a:buClr>
              <a:buSzPts val="3500"/>
              <a:buFont typeface="Ranchers"/>
              <a:buNone/>
              <a:defRPr sz="35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chemeClr val="dk1"/>
              </a:buClr>
              <a:buSzPts val="3500"/>
              <a:buFont typeface="Ranchers"/>
              <a:buNone/>
              <a:defRPr sz="35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chemeClr val="dk1"/>
              </a:buClr>
              <a:buSzPts val="3500"/>
              <a:buFont typeface="Ranchers"/>
              <a:buNone/>
              <a:defRPr sz="3500" b="0" i="0" u="none" strike="noStrike" cap="none">
                <a:solidFill>
                  <a:schemeClr val="dk1"/>
                </a:solidFill>
                <a:latin typeface="Cabin"/>
                <a:ea typeface="Cabin"/>
                <a:cs typeface="Cabin"/>
                <a:sym typeface="Cabin"/>
              </a:defRPr>
            </a:lvl9pPr>
          </a:lstStyle>
          <a:p>
            <a:r>
              <a:rPr lang="en-US" sz="2000">
                <a:latin typeface="Times New Roman" panose="02020603050405020304" pitchFamily="18" charset="0"/>
                <a:cs typeface="Times New Roman" panose="02020603050405020304" pitchFamily="18" charset="0"/>
              </a:rPr>
              <a:t>Nêu được vấn đề và ý kiến cần bàn luận.</a:t>
            </a:r>
          </a:p>
        </p:txBody>
      </p:sp>
      <p:sp>
        <p:nvSpPr>
          <p:cNvPr id="13" name="Google Shape;2244;p65">
            <a:extLst>
              <a:ext uri="{FF2B5EF4-FFF2-40B4-BE49-F238E27FC236}">
                <a16:creationId xmlns:a16="http://schemas.microsoft.com/office/drawing/2014/main" xmlns="" id="{665C835F-E999-0C4D-3259-E187062CA149}"/>
              </a:ext>
            </a:extLst>
          </p:cNvPr>
          <p:cNvSpPr txBox="1">
            <a:spLocks/>
          </p:cNvSpPr>
          <p:nvPr/>
        </p:nvSpPr>
        <p:spPr>
          <a:xfrm>
            <a:off x="4511669" y="3277179"/>
            <a:ext cx="3798112" cy="1262838"/>
          </a:xfrm>
          <a:prstGeom prst="rect">
            <a:avLst/>
          </a:prstGeom>
          <a:solidFill>
            <a:schemeClr val="accent2"/>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2"/>
              </a:buClr>
              <a:buSzPts val="3500"/>
              <a:buFont typeface="Ranchers"/>
              <a:buNone/>
              <a:defRPr sz="2800" b="0" i="0" u="none" strike="noStrike" cap="none">
                <a:solidFill>
                  <a:schemeClr val="dk1"/>
                </a:solidFill>
                <a:latin typeface="Ranchers"/>
                <a:ea typeface="Ranchers"/>
                <a:cs typeface="Ranchers"/>
                <a:sym typeface="Ranchers"/>
              </a:defRPr>
            </a:lvl1pPr>
            <a:lvl2pPr marR="0" lvl="1" algn="l" rtl="0">
              <a:lnSpc>
                <a:spcPct val="100000"/>
              </a:lnSpc>
              <a:spcBef>
                <a:spcPts val="0"/>
              </a:spcBef>
              <a:spcAft>
                <a:spcPts val="0"/>
              </a:spcAft>
              <a:buClr>
                <a:schemeClr val="dk1"/>
              </a:buClr>
              <a:buSzPts val="3500"/>
              <a:buFont typeface="Ranchers"/>
              <a:buNone/>
              <a:defRPr sz="35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chemeClr val="dk1"/>
              </a:buClr>
              <a:buSzPts val="3500"/>
              <a:buFont typeface="Ranchers"/>
              <a:buNone/>
              <a:defRPr sz="35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chemeClr val="dk1"/>
              </a:buClr>
              <a:buSzPts val="3500"/>
              <a:buFont typeface="Ranchers"/>
              <a:buNone/>
              <a:defRPr sz="35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chemeClr val="dk1"/>
              </a:buClr>
              <a:buSzPts val="3500"/>
              <a:buFont typeface="Ranchers"/>
              <a:buNone/>
              <a:defRPr sz="35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chemeClr val="dk1"/>
              </a:buClr>
              <a:buSzPts val="3500"/>
              <a:buFont typeface="Ranchers"/>
              <a:buNone/>
              <a:defRPr sz="35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chemeClr val="dk1"/>
              </a:buClr>
              <a:buSzPts val="3500"/>
              <a:buFont typeface="Ranchers"/>
              <a:buNone/>
              <a:defRPr sz="35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chemeClr val="dk1"/>
              </a:buClr>
              <a:buSzPts val="3500"/>
              <a:buFont typeface="Ranchers"/>
              <a:buNone/>
              <a:defRPr sz="35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chemeClr val="dk1"/>
              </a:buClr>
              <a:buSzPts val="3500"/>
              <a:buFont typeface="Ranchers"/>
              <a:buNone/>
              <a:defRPr sz="3500" b="0" i="0" u="none" strike="noStrike" cap="none">
                <a:solidFill>
                  <a:schemeClr val="dk1"/>
                </a:solidFill>
                <a:latin typeface="Cabin"/>
                <a:ea typeface="Cabin"/>
                <a:cs typeface="Cabin"/>
                <a:sym typeface="Cabin"/>
              </a:defRPr>
            </a:lvl9pPr>
          </a:lstStyle>
          <a:p>
            <a:r>
              <a:rPr lang="en-US" sz="2000" dirty="0" err="1">
                <a:latin typeface="Times New Roman" panose="02020603050405020304" pitchFamily="18" charset="0"/>
                <a:cs typeface="Times New Roman" panose="02020603050405020304" pitchFamily="18" charset="0"/>
              </a:rPr>
              <a:t>Đưa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ra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được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những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lí</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lẽ</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rõ</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ràng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bằng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chứng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dạng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chứng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tỏ</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sự</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tán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thành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căn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cứ</a:t>
            </a:r>
            <a:r>
              <a:rPr lang="en-US" sz="2000" dirty="0">
                <a:latin typeface="Times New Roman" panose="02020603050405020304" pitchFamily="18" charset="0"/>
                <a:cs typeface="Times New Roman" panose="02020603050405020304" pitchFamily="18" charset="0"/>
              </a:rPr>
              <a:t>.</a:t>
            </a:r>
          </a:p>
          <a:p>
            <a:r>
              <a:rPr lang="en-US" sz="2000" dirty="0">
                <a:latin typeface="Times New Roman" panose="02020603050405020304" pitchFamily="18" charset="0"/>
                <a:cs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4" name="Google Shape;2246;p65">
            <a:extLst>
              <a:ext uri="{FF2B5EF4-FFF2-40B4-BE49-F238E27FC236}">
                <a16:creationId xmlns:a16="http://schemas.microsoft.com/office/drawing/2014/main" xmlns="" id="{9090F58D-0296-C7D6-68A9-4B61DF3788C5}"/>
              </a:ext>
            </a:extLst>
          </p:cNvPr>
          <p:cNvSpPr txBox="1">
            <a:spLocks/>
          </p:cNvSpPr>
          <p:nvPr/>
        </p:nvSpPr>
        <p:spPr>
          <a:xfrm>
            <a:off x="4409257" y="2360091"/>
            <a:ext cx="4002936" cy="517500"/>
          </a:xfrm>
          <a:prstGeom prst="rect">
            <a:avLst/>
          </a:prstGeom>
          <a:solidFill>
            <a:schemeClr val="accent2"/>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2"/>
              </a:buClr>
              <a:buSzPts val="3500"/>
              <a:buFont typeface="Ranchers"/>
              <a:buNone/>
              <a:defRPr sz="2800" b="0" i="0" u="none" strike="noStrike" cap="none">
                <a:solidFill>
                  <a:schemeClr val="dk1"/>
                </a:solidFill>
                <a:latin typeface="Ranchers"/>
                <a:ea typeface="Ranchers"/>
                <a:cs typeface="Ranchers"/>
                <a:sym typeface="Ranchers"/>
              </a:defRPr>
            </a:lvl1pPr>
            <a:lvl2pPr marR="0" lvl="1" algn="l" rtl="0">
              <a:lnSpc>
                <a:spcPct val="100000"/>
              </a:lnSpc>
              <a:spcBef>
                <a:spcPts val="0"/>
              </a:spcBef>
              <a:spcAft>
                <a:spcPts val="0"/>
              </a:spcAft>
              <a:buClr>
                <a:schemeClr val="dk1"/>
              </a:buClr>
              <a:buSzPts val="3500"/>
              <a:buFont typeface="Ranchers"/>
              <a:buNone/>
              <a:defRPr sz="35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chemeClr val="dk1"/>
              </a:buClr>
              <a:buSzPts val="3500"/>
              <a:buFont typeface="Ranchers"/>
              <a:buNone/>
              <a:defRPr sz="35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chemeClr val="dk1"/>
              </a:buClr>
              <a:buSzPts val="3500"/>
              <a:buFont typeface="Ranchers"/>
              <a:buNone/>
              <a:defRPr sz="35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chemeClr val="dk1"/>
              </a:buClr>
              <a:buSzPts val="3500"/>
              <a:buFont typeface="Ranchers"/>
              <a:buNone/>
              <a:defRPr sz="35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chemeClr val="dk1"/>
              </a:buClr>
              <a:buSzPts val="3500"/>
              <a:buFont typeface="Ranchers"/>
              <a:buNone/>
              <a:defRPr sz="35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chemeClr val="dk1"/>
              </a:buClr>
              <a:buSzPts val="3500"/>
              <a:buFont typeface="Ranchers"/>
              <a:buNone/>
              <a:defRPr sz="35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chemeClr val="dk1"/>
              </a:buClr>
              <a:buSzPts val="3500"/>
              <a:buFont typeface="Ranchers"/>
              <a:buNone/>
              <a:defRPr sz="35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chemeClr val="dk1"/>
              </a:buClr>
              <a:buSzPts val="3500"/>
              <a:buFont typeface="Ranchers"/>
              <a:buNone/>
              <a:defRPr sz="3500" b="0" i="0" u="none" strike="noStrike" cap="none">
                <a:solidFill>
                  <a:schemeClr val="dk1"/>
                </a:solidFill>
                <a:latin typeface="Cabin"/>
                <a:ea typeface="Cabin"/>
                <a:cs typeface="Cabin"/>
                <a:sym typeface="Cabin"/>
              </a:defRPr>
            </a:lvl9pPr>
          </a:lstStyle>
          <a:p>
            <a:r>
              <a:rPr lang="en-US" sz="2000" dirty="0" err="1">
                <a:latin typeface="Times New Roman" panose="02020603050405020304" pitchFamily="18" charset="0"/>
                <a:cs typeface="Times New Roman" panose="02020603050405020304" pitchFamily="18" charset="0"/>
              </a:rPr>
              <a:t>Trình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bày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được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sự</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tán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thành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đối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với</a:t>
            </a:r>
            <a:r>
              <a:rPr lang="en-US" sz="2000" dirty="0">
                <a:latin typeface="Times New Roman" panose="02020603050405020304" pitchFamily="18" charset="0"/>
                <a:cs typeface="Times New Roman" panose="02020603050405020304" pitchFamily="18" charset="0"/>
              </a:rPr>
              <a:t> ý </a:t>
            </a:r>
            <a:r>
              <a:rPr lang="en-US" sz="2000" dirty="0" err="1">
                <a:latin typeface="Times New Roman" panose="02020603050405020304" pitchFamily="18" charset="0"/>
                <a:cs typeface="Times New Roman" panose="02020603050405020304" pitchFamily="18" charset="0"/>
              </a:rPr>
              <a:t>kiến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cần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bàn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luận</a:t>
            </a:r>
            <a:r>
              <a:rPr lang="en-US" sz="2000" dirty="0">
                <a:latin typeface="Times New Roman" panose="02020603050405020304" pitchFamily="18" charset="0"/>
                <a:cs typeface="Times New Roman" panose="02020603050405020304" pitchFamily="18" charset="0"/>
              </a:rPr>
              <a:t>.</a:t>
            </a:r>
          </a:p>
        </p:txBody>
      </p:sp>
      <p:sp>
        <p:nvSpPr>
          <p:cNvPr id="15" name="Google Shape;2339;p65">
            <a:extLst>
              <a:ext uri="{FF2B5EF4-FFF2-40B4-BE49-F238E27FC236}">
                <a16:creationId xmlns:a16="http://schemas.microsoft.com/office/drawing/2014/main" xmlns="" id="{FF703B9B-EBC5-FB7B-4C80-508403EE7454}"/>
              </a:ext>
            </a:extLst>
          </p:cNvPr>
          <p:cNvSpPr txBox="1">
            <a:spLocks/>
          </p:cNvSpPr>
          <p:nvPr/>
        </p:nvSpPr>
        <p:spPr>
          <a:xfrm>
            <a:off x="3420912" y="1606610"/>
            <a:ext cx="832200" cy="649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2"/>
              </a:buClr>
              <a:buSzPts val="8000"/>
              <a:buFont typeface="Ranchers"/>
              <a:buNone/>
              <a:defRPr sz="4500" b="0" i="0" u="none" strike="noStrike" cap="none">
                <a:solidFill>
                  <a:schemeClr val="lt2"/>
                </a:solidFill>
                <a:latin typeface="Ranchers"/>
                <a:ea typeface="Ranchers"/>
                <a:cs typeface="Ranchers"/>
                <a:sym typeface="Ranchers"/>
              </a:defRPr>
            </a:lvl1pPr>
            <a:lvl2pPr marR="0" lvl="1" algn="ctr" rtl="0">
              <a:lnSpc>
                <a:spcPct val="100000"/>
              </a:lnSpc>
              <a:spcBef>
                <a:spcPts val="0"/>
              </a:spcBef>
              <a:spcAft>
                <a:spcPts val="0"/>
              </a:spcAft>
              <a:buClr>
                <a:schemeClr val="accent2"/>
              </a:buClr>
              <a:buSzPts val="8000"/>
              <a:buFont typeface="Ranchers"/>
              <a:buNone/>
              <a:defRPr sz="8000" b="0" i="0" u="none" strike="noStrike" cap="none">
                <a:solidFill>
                  <a:schemeClr val="accent2"/>
                </a:solidFill>
                <a:latin typeface="Ranchers"/>
                <a:ea typeface="Ranchers"/>
                <a:cs typeface="Ranchers"/>
                <a:sym typeface="Ranchers"/>
              </a:defRPr>
            </a:lvl2pPr>
            <a:lvl3pPr marR="0" lvl="2" algn="ctr" rtl="0">
              <a:lnSpc>
                <a:spcPct val="100000"/>
              </a:lnSpc>
              <a:spcBef>
                <a:spcPts val="0"/>
              </a:spcBef>
              <a:spcAft>
                <a:spcPts val="0"/>
              </a:spcAft>
              <a:buClr>
                <a:schemeClr val="accent2"/>
              </a:buClr>
              <a:buSzPts val="8000"/>
              <a:buFont typeface="Ranchers"/>
              <a:buNone/>
              <a:defRPr sz="8000" b="0" i="0" u="none" strike="noStrike" cap="none">
                <a:solidFill>
                  <a:schemeClr val="accent2"/>
                </a:solidFill>
                <a:latin typeface="Ranchers"/>
                <a:ea typeface="Ranchers"/>
                <a:cs typeface="Ranchers"/>
                <a:sym typeface="Ranchers"/>
              </a:defRPr>
            </a:lvl3pPr>
            <a:lvl4pPr marR="0" lvl="3" algn="ctr" rtl="0">
              <a:lnSpc>
                <a:spcPct val="100000"/>
              </a:lnSpc>
              <a:spcBef>
                <a:spcPts val="0"/>
              </a:spcBef>
              <a:spcAft>
                <a:spcPts val="0"/>
              </a:spcAft>
              <a:buClr>
                <a:schemeClr val="accent2"/>
              </a:buClr>
              <a:buSzPts val="8000"/>
              <a:buFont typeface="Ranchers"/>
              <a:buNone/>
              <a:defRPr sz="8000" b="0" i="0" u="none" strike="noStrike" cap="none">
                <a:solidFill>
                  <a:schemeClr val="accent2"/>
                </a:solidFill>
                <a:latin typeface="Ranchers"/>
                <a:ea typeface="Ranchers"/>
                <a:cs typeface="Ranchers"/>
                <a:sym typeface="Ranchers"/>
              </a:defRPr>
            </a:lvl4pPr>
            <a:lvl5pPr marR="0" lvl="4" algn="ctr" rtl="0">
              <a:lnSpc>
                <a:spcPct val="100000"/>
              </a:lnSpc>
              <a:spcBef>
                <a:spcPts val="0"/>
              </a:spcBef>
              <a:spcAft>
                <a:spcPts val="0"/>
              </a:spcAft>
              <a:buClr>
                <a:schemeClr val="accent2"/>
              </a:buClr>
              <a:buSzPts val="8000"/>
              <a:buFont typeface="Ranchers"/>
              <a:buNone/>
              <a:defRPr sz="8000" b="0" i="0" u="none" strike="noStrike" cap="none">
                <a:solidFill>
                  <a:schemeClr val="accent2"/>
                </a:solidFill>
                <a:latin typeface="Ranchers"/>
                <a:ea typeface="Ranchers"/>
                <a:cs typeface="Ranchers"/>
                <a:sym typeface="Ranchers"/>
              </a:defRPr>
            </a:lvl5pPr>
            <a:lvl6pPr marR="0" lvl="5" algn="ctr" rtl="0">
              <a:lnSpc>
                <a:spcPct val="100000"/>
              </a:lnSpc>
              <a:spcBef>
                <a:spcPts val="0"/>
              </a:spcBef>
              <a:spcAft>
                <a:spcPts val="0"/>
              </a:spcAft>
              <a:buClr>
                <a:schemeClr val="accent2"/>
              </a:buClr>
              <a:buSzPts val="8000"/>
              <a:buFont typeface="Ranchers"/>
              <a:buNone/>
              <a:defRPr sz="8000" b="0" i="0" u="none" strike="noStrike" cap="none">
                <a:solidFill>
                  <a:schemeClr val="accent2"/>
                </a:solidFill>
                <a:latin typeface="Ranchers"/>
                <a:ea typeface="Ranchers"/>
                <a:cs typeface="Ranchers"/>
                <a:sym typeface="Ranchers"/>
              </a:defRPr>
            </a:lvl6pPr>
            <a:lvl7pPr marR="0" lvl="6" algn="ctr" rtl="0">
              <a:lnSpc>
                <a:spcPct val="100000"/>
              </a:lnSpc>
              <a:spcBef>
                <a:spcPts val="0"/>
              </a:spcBef>
              <a:spcAft>
                <a:spcPts val="0"/>
              </a:spcAft>
              <a:buClr>
                <a:schemeClr val="accent2"/>
              </a:buClr>
              <a:buSzPts val="8000"/>
              <a:buFont typeface="Ranchers"/>
              <a:buNone/>
              <a:defRPr sz="8000" b="0" i="0" u="none" strike="noStrike" cap="none">
                <a:solidFill>
                  <a:schemeClr val="accent2"/>
                </a:solidFill>
                <a:latin typeface="Ranchers"/>
                <a:ea typeface="Ranchers"/>
                <a:cs typeface="Ranchers"/>
                <a:sym typeface="Ranchers"/>
              </a:defRPr>
            </a:lvl7pPr>
            <a:lvl8pPr marR="0" lvl="7" algn="ctr" rtl="0">
              <a:lnSpc>
                <a:spcPct val="100000"/>
              </a:lnSpc>
              <a:spcBef>
                <a:spcPts val="0"/>
              </a:spcBef>
              <a:spcAft>
                <a:spcPts val="0"/>
              </a:spcAft>
              <a:buClr>
                <a:schemeClr val="accent2"/>
              </a:buClr>
              <a:buSzPts val="8000"/>
              <a:buFont typeface="Ranchers"/>
              <a:buNone/>
              <a:defRPr sz="8000" b="0" i="0" u="none" strike="noStrike" cap="none">
                <a:solidFill>
                  <a:schemeClr val="accent2"/>
                </a:solidFill>
                <a:latin typeface="Ranchers"/>
                <a:ea typeface="Ranchers"/>
                <a:cs typeface="Ranchers"/>
                <a:sym typeface="Ranchers"/>
              </a:defRPr>
            </a:lvl8pPr>
            <a:lvl9pPr marR="0" lvl="8" algn="ctr" rtl="0">
              <a:lnSpc>
                <a:spcPct val="100000"/>
              </a:lnSpc>
              <a:spcBef>
                <a:spcPts val="0"/>
              </a:spcBef>
              <a:spcAft>
                <a:spcPts val="0"/>
              </a:spcAft>
              <a:buClr>
                <a:schemeClr val="accent2"/>
              </a:buClr>
              <a:buSzPts val="8000"/>
              <a:buFont typeface="Ranchers"/>
              <a:buNone/>
              <a:defRPr sz="8000" b="0" i="0" u="none" strike="noStrike" cap="none">
                <a:solidFill>
                  <a:schemeClr val="accent2"/>
                </a:solidFill>
                <a:latin typeface="Ranchers"/>
                <a:ea typeface="Ranchers"/>
                <a:cs typeface="Ranchers"/>
                <a:sym typeface="Ranchers"/>
              </a:defRPr>
            </a:lvl9pPr>
          </a:lstStyle>
          <a:p>
            <a:pPr marL="0" marR="0" lvl="0" indent="0" algn="ctr" defTabSz="914400" rtl="0" eaLnBrk="1" fontAlgn="auto" latinLnBrk="0" hangingPunct="1">
              <a:lnSpc>
                <a:spcPct val="100000"/>
              </a:lnSpc>
              <a:spcBef>
                <a:spcPts val="0"/>
              </a:spcBef>
              <a:spcAft>
                <a:spcPts val="0"/>
              </a:spcAft>
              <a:buClr>
                <a:srgbClr val="E32747"/>
              </a:buClr>
              <a:buSzPts val="8000"/>
              <a:buFont typeface="Ranchers"/>
              <a:buNone/>
              <a:tabLst/>
              <a:defRPr/>
            </a:pPr>
            <a:r>
              <a:rPr kumimoji="0" lang="en" sz="4400" b="0" i="0" u="none" strike="noStrike" kern="0" cap="none" spc="0" normalizeH="0" baseline="0" noProof="0">
                <a:ln>
                  <a:noFill/>
                </a:ln>
                <a:solidFill>
                  <a:srgbClr val="79BEE0"/>
                </a:solidFill>
                <a:effectLst/>
                <a:uLnTx/>
                <a:uFillTx/>
                <a:latin typeface="Ranchers"/>
                <a:sym typeface="Ranchers"/>
              </a:rPr>
              <a:t>01</a:t>
            </a:r>
          </a:p>
        </p:txBody>
      </p:sp>
      <p:sp>
        <p:nvSpPr>
          <p:cNvPr id="16" name="Google Shape;2340;p65">
            <a:extLst>
              <a:ext uri="{FF2B5EF4-FFF2-40B4-BE49-F238E27FC236}">
                <a16:creationId xmlns:a16="http://schemas.microsoft.com/office/drawing/2014/main" xmlns="" id="{90961EFA-040B-B88F-3DEF-5040D934C975}"/>
              </a:ext>
            </a:extLst>
          </p:cNvPr>
          <p:cNvSpPr txBox="1">
            <a:spLocks/>
          </p:cNvSpPr>
          <p:nvPr/>
        </p:nvSpPr>
        <p:spPr>
          <a:xfrm>
            <a:off x="3420912" y="2601495"/>
            <a:ext cx="832200" cy="649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2"/>
              </a:buClr>
              <a:buSzPts val="8000"/>
              <a:buFont typeface="Ranchers"/>
              <a:buNone/>
              <a:defRPr sz="4500" b="0" i="0" u="none" strike="noStrike" cap="none">
                <a:solidFill>
                  <a:schemeClr val="accent3"/>
                </a:solidFill>
                <a:latin typeface="Ranchers"/>
                <a:ea typeface="Ranchers"/>
                <a:cs typeface="Ranchers"/>
                <a:sym typeface="Ranchers"/>
              </a:defRPr>
            </a:lvl1pPr>
            <a:lvl2pPr marR="0" lvl="1" algn="ctr" rtl="0">
              <a:lnSpc>
                <a:spcPct val="100000"/>
              </a:lnSpc>
              <a:spcBef>
                <a:spcPts val="0"/>
              </a:spcBef>
              <a:spcAft>
                <a:spcPts val="0"/>
              </a:spcAft>
              <a:buClr>
                <a:schemeClr val="accent2"/>
              </a:buClr>
              <a:buSzPts val="8000"/>
              <a:buFont typeface="Ranchers"/>
              <a:buNone/>
              <a:defRPr sz="8000" b="0" i="0" u="none" strike="noStrike" cap="none">
                <a:solidFill>
                  <a:schemeClr val="accent2"/>
                </a:solidFill>
                <a:latin typeface="Ranchers"/>
                <a:ea typeface="Ranchers"/>
                <a:cs typeface="Ranchers"/>
                <a:sym typeface="Ranchers"/>
              </a:defRPr>
            </a:lvl2pPr>
            <a:lvl3pPr marR="0" lvl="2" algn="ctr" rtl="0">
              <a:lnSpc>
                <a:spcPct val="100000"/>
              </a:lnSpc>
              <a:spcBef>
                <a:spcPts val="0"/>
              </a:spcBef>
              <a:spcAft>
                <a:spcPts val="0"/>
              </a:spcAft>
              <a:buClr>
                <a:schemeClr val="accent2"/>
              </a:buClr>
              <a:buSzPts val="8000"/>
              <a:buFont typeface="Ranchers"/>
              <a:buNone/>
              <a:defRPr sz="8000" b="0" i="0" u="none" strike="noStrike" cap="none">
                <a:solidFill>
                  <a:schemeClr val="accent2"/>
                </a:solidFill>
                <a:latin typeface="Ranchers"/>
                <a:ea typeface="Ranchers"/>
                <a:cs typeface="Ranchers"/>
                <a:sym typeface="Ranchers"/>
              </a:defRPr>
            </a:lvl3pPr>
            <a:lvl4pPr marR="0" lvl="3" algn="ctr" rtl="0">
              <a:lnSpc>
                <a:spcPct val="100000"/>
              </a:lnSpc>
              <a:spcBef>
                <a:spcPts val="0"/>
              </a:spcBef>
              <a:spcAft>
                <a:spcPts val="0"/>
              </a:spcAft>
              <a:buClr>
                <a:schemeClr val="accent2"/>
              </a:buClr>
              <a:buSzPts val="8000"/>
              <a:buFont typeface="Ranchers"/>
              <a:buNone/>
              <a:defRPr sz="8000" b="0" i="0" u="none" strike="noStrike" cap="none">
                <a:solidFill>
                  <a:schemeClr val="accent2"/>
                </a:solidFill>
                <a:latin typeface="Ranchers"/>
                <a:ea typeface="Ranchers"/>
                <a:cs typeface="Ranchers"/>
                <a:sym typeface="Ranchers"/>
              </a:defRPr>
            </a:lvl4pPr>
            <a:lvl5pPr marR="0" lvl="4" algn="ctr" rtl="0">
              <a:lnSpc>
                <a:spcPct val="100000"/>
              </a:lnSpc>
              <a:spcBef>
                <a:spcPts val="0"/>
              </a:spcBef>
              <a:spcAft>
                <a:spcPts val="0"/>
              </a:spcAft>
              <a:buClr>
                <a:schemeClr val="accent2"/>
              </a:buClr>
              <a:buSzPts val="8000"/>
              <a:buFont typeface="Ranchers"/>
              <a:buNone/>
              <a:defRPr sz="8000" b="0" i="0" u="none" strike="noStrike" cap="none">
                <a:solidFill>
                  <a:schemeClr val="accent2"/>
                </a:solidFill>
                <a:latin typeface="Ranchers"/>
                <a:ea typeface="Ranchers"/>
                <a:cs typeface="Ranchers"/>
                <a:sym typeface="Ranchers"/>
              </a:defRPr>
            </a:lvl5pPr>
            <a:lvl6pPr marR="0" lvl="5" algn="ctr" rtl="0">
              <a:lnSpc>
                <a:spcPct val="100000"/>
              </a:lnSpc>
              <a:spcBef>
                <a:spcPts val="0"/>
              </a:spcBef>
              <a:spcAft>
                <a:spcPts val="0"/>
              </a:spcAft>
              <a:buClr>
                <a:schemeClr val="accent2"/>
              </a:buClr>
              <a:buSzPts val="8000"/>
              <a:buFont typeface="Ranchers"/>
              <a:buNone/>
              <a:defRPr sz="8000" b="0" i="0" u="none" strike="noStrike" cap="none">
                <a:solidFill>
                  <a:schemeClr val="accent2"/>
                </a:solidFill>
                <a:latin typeface="Ranchers"/>
                <a:ea typeface="Ranchers"/>
                <a:cs typeface="Ranchers"/>
                <a:sym typeface="Ranchers"/>
              </a:defRPr>
            </a:lvl6pPr>
            <a:lvl7pPr marR="0" lvl="6" algn="ctr" rtl="0">
              <a:lnSpc>
                <a:spcPct val="100000"/>
              </a:lnSpc>
              <a:spcBef>
                <a:spcPts val="0"/>
              </a:spcBef>
              <a:spcAft>
                <a:spcPts val="0"/>
              </a:spcAft>
              <a:buClr>
                <a:schemeClr val="accent2"/>
              </a:buClr>
              <a:buSzPts val="8000"/>
              <a:buFont typeface="Ranchers"/>
              <a:buNone/>
              <a:defRPr sz="8000" b="0" i="0" u="none" strike="noStrike" cap="none">
                <a:solidFill>
                  <a:schemeClr val="accent2"/>
                </a:solidFill>
                <a:latin typeface="Ranchers"/>
                <a:ea typeface="Ranchers"/>
                <a:cs typeface="Ranchers"/>
                <a:sym typeface="Ranchers"/>
              </a:defRPr>
            </a:lvl7pPr>
            <a:lvl8pPr marR="0" lvl="7" algn="ctr" rtl="0">
              <a:lnSpc>
                <a:spcPct val="100000"/>
              </a:lnSpc>
              <a:spcBef>
                <a:spcPts val="0"/>
              </a:spcBef>
              <a:spcAft>
                <a:spcPts val="0"/>
              </a:spcAft>
              <a:buClr>
                <a:schemeClr val="accent2"/>
              </a:buClr>
              <a:buSzPts val="8000"/>
              <a:buFont typeface="Ranchers"/>
              <a:buNone/>
              <a:defRPr sz="8000" b="0" i="0" u="none" strike="noStrike" cap="none">
                <a:solidFill>
                  <a:schemeClr val="accent2"/>
                </a:solidFill>
                <a:latin typeface="Ranchers"/>
                <a:ea typeface="Ranchers"/>
                <a:cs typeface="Ranchers"/>
                <a:sym typeface="Ranchers"/>
              </a:defRPr>
            </a:lvl8pPr>
            <a:lvl9pPr marR="0" lvl="8" algn="ctr" rtl="0">
              <a:lnSpc>
                <a:spcPct val="100000"/>
              </a:lnSpc>
              <a:spcBef>
                <a:spcPts val="0"/>
              </a:spcBef>
              <a:spcAft>
                <a:spcPts val="0"/>
              </a:spcAft>
              <a:buClr>
                <a:schemeClr val="accent2"/>
              </a:buClr>
              <a:buSzPts val="8000"/>
              <a:buFont typeface="Ranchers"/>
              <a:buNone/>
              <a:defRPr sz="8000" b="0" i="0" u="none" strike="noStrike" cap="none">
                <a:solidFill>
                  <a:schemeClr val="accent2"/>
                </a:solidFill>
                <a:latin typeface="Ranchers"/>
                <a:ea typeface="Ranchers"/>
                <a:cs typeface="Ranchers"/>
                <a:sym typeface="Ranchers"/>
              </a:defRPr>
            </a:lvl9pPr>
          </a:lstStyle>
          <a:p>
            <a:pPr marL="0" marR="0" lvl="0" indent="0" algn="ctr" defTabSz="914400" rtl="0" eaLnBrk="1" fontAlgn="auto" latinLnBrk="0" hangingPunct="1">
              <a:lnSpc>
                <a:spcPct val="100000"/>
              </a:lnSpc>
              <a:spcBef>
                <a:spcPts val="0"/>
              </a:spcBef>
              <a:spcAft>
                <a:spcPts val="0"/>
              </a:spcAft>
              <a:buClr>
                <a:srgbClr val="E32747"/>
              </a:buClr>
              <a:buSzPts val="8000"/>
              <a:buFont typeface="Ranchers"/>
              <a:buNone/>
              <a:tabLst/>
              <a:defRPr/>
            </a:pPr>
            <a:r>
              <a:rPr kumimoji="0" lang="en" sz="4400" b="0" i="0" u="none" strike="noStrike" kern="0" cap="none" spc="0" normalizeH="0" baseline="0" noProof="0">
                <a:ln>
                  <a:noFill/>
                </a:ln>
                <a:solidFill>
                  <a:srgbClr val="FF785D"/>
                </a:solidFill>
                <a:effectLst/>
                <a:uLnTx/>
                <a:uFillTx/>
                <a:latin typeface="Ranchers"/>
                <a:sym typeface="Ranchers"/>
              </a:rPr>
              <a:t>02</a:t>
            </a:r>
          </a:p>
        </p:txBody>
      </p:sp>
      <p:sp>
        <p:nvSpPr>
          <p:cNvPr id="17" name="Google Shape;2341;p65">
            <a:extLst>
              <a:ext uri="{FF2B5EF4-FFF2-40B4-BE49-F238E27FC236}">
                <a16:creationId xmlns:a16="http://schemas.microsoft.com/office/drawing/2014/main" xmlns="" id="{42AB496E-28CA-B422-02B2-76585771F7B9}"/>
              </a:ext>
            </a:extLst>
          </p:cNvPr>
          <p:cNvSpPr txBox="1">
            <a:spLocks/>
          </p:cNvSpPr>
          <p:nvPr/>
        </p:nvSpPr>
        <p:spPr>
          <a:xfrm>
            <a:off x="3541254" y="3755478"/>
            <a:ext cx="832200" cy="649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2"/>
              </a:buClr>
              <a:buSzPts val="8000"/>
              <a:buFont typeface="Ranchers"/>
              <a:buNone/>
              <a:defRPr sz="4500" b="0" i="0" u="none" strike="noStrike" cap="none">
                <a:solidFill>
                  <a:schemeClr val="accent1"/>
                </a:solidFill>
                <a:latin typeface="Ranchers"/>
                <a:ea typeface="Ranchers"/>
                <a:cs typeface="Ranchers"/>
                <a:sym typeface="Ranchers"/>
              </a:defRPr>
            </a:lvl1pPr>
            <a:lvl2pPr marR="0" lvl="1" algn="ctr" rtl="0">
              <a:lnSpc>
                <a:spcPct val="100000"/>
              </a:lnSpc>
              <a:spcBef>
                <a:spcPts val="0"/>
              </a:spcBef>
              <a:spcAft>
                <a:spcPts val="0"/>
              </a:spcAft>
              <a:buClr>
                <a:schemeClr val="accent2"/>
              </a:buClr>
              <a:buSzPts val="8000"/>
              <a:buFont typeface="Ranchers"/>
              <a:buNone/>
              <a:defRPr sz="8000" b="0" i="0" u="none" strike="noStrike" cap="none">
                <a:solidFill>
                  <a:schemeClr val="accent2"/>
                </a:solidFill>
                <a:latin typeface="Ranchers"/>
                <a:ea typeface="Ranchers"/>
                <a:cs typeface="Ranchers"/>
                <a:sym typeface="Ranchers"/>
              </a:defRPr>
            </a:lvl2pPr>
            <a:lvl3pPr marR="0" lvl="2" algn="ctr" rtl="0">
              <a:lnSpc>
                <a:spcPct val="100000"/>
              </a:lnSpc>
              <a:spcBef>
                <a:spcPts val="0"/>
              </a:spcBef>
              <a:spcAft>
                <a:spcPts val="0"/>
              </a:spcAft>
              <a:buClr>
                <a:schemeClr val="accent2"/>
              </a:buClr>
              <a:buSzPts val="8000"/>
              <a:buFont typeface="Ranchers"/>
              <a:buNone/>
              <a:defRPr sz="8000" b="0" i="0" u="none" strike="noStrike" cap="none">
                <a:solidFill>
                  <a:schemeClr val="accent2"/>
                </a:solidFill>
                <a:latin typeface="Ranchers"/>
                <a:ea typeface="Ranchers"/>
                <a:cs typeface="Ranchers"/>
                <a:sym typeface="Ranchers"/>
              </a:defRPr>
            </a:lvl3pPr>
            <a:lvl4pPr marR="0" lvl="3" algn="ctr" rtl="0">
              <a:lnSpc>
                <a:spcPct val="100000"/>
              </a:lnSpc>
              <a:spcBef>
                <a:spcPts val="0"/>
              </a:spcBef>
              <a:spcAft>
                <a:spcPts val="0"/>
              </a:spcAft>
              <a:buClr>
                <a:schemeClr val="accent2"/>
              </a:buClr>
              <a:buSzPts val="8000"/>
              <a:buFont typeface="Ranchers"/>
              <a:buNone/>
              <a:defRPr sz="8000" b="0" i="0" u="none" strike="noStrike" cap="none">
                <a:solidFill>
                  <a:schemeClr val="accent2"/>
                </a:solidFill>
                <a:latin typeface="Ranchers"/>
                <a:ea typeface="Ranchers"/>
                <a:cs typeface="Ranchers"/>
                <a:sym typeface="Ranchers"/>
              </a:defRPr>
            </a:lvl4pPr>
            <a:lvl5pPr marR="0" lvl="4" algn="ctr" rtl="0">
              <a:lnSpc>
                <a:spcPct val="100000"/>
              </a:lnSpc>
              <a:spcBef>
                <a:spcPts val="0"/>
              </a:spcBef>
              <a:spcAft>
                <a:spcPts val="0"/>
              </a:spcAft>
              <a:buClr>
                <a:schemeClr val="accent2"/>
              </a:buClr>
              <a:buSzPts val="8000"/>
              <a:buFont typeface="Ranchers"/>
              <a:buNone/>
              <a:defRPr sz="8000" b="0" i="0" u="none" strike="noStrike" cap="none">
                <a:solidFill>
                  <a:schemeClr val="accent2"/>
                </a:solidFill>
                <a:latin typeface="Ranchers"/>
                <a:ea typeface="Ranchers"/>
                <a:cs typeface="Ranchers"/>
                <a:sym typeface="Ranchers"/>
              </a:defRPr>
            </a:lvl5pPr>
            <a:lvl6pPr marR="0" lvl="5" algn="ctr" rtl="0">
              <a:lnSpc>
                <a:spcPct val="100000"/>
              </a:lnSpc>
              <a:spcBef>
                <a:spcPts val="0"/>
              </a:spcBef>
              <a:spcAft>
                <a:spcPts val="0"/>
              </a:spcAft>
              <a:buClr>
                <a:schemeClr val="accent2"/>
              </a:buClr>
              <a:buSzPts val="8000"/>
              <a:buFont typeface="Ranchers"/>
              <a:buNone/>
              <a:defRPr sz="8000" b="0" i="0" u="none" strike="noStrike" cap="none">
                <a:solidFill>
                  <a:schemeClr val="accent2"/>
                </a:solidFill>
                <a:latin typeface="Ranchers"/>
                <a:ea typeface="Ranchers"/>
                <a:cs typeface="Ranchers"/>
                <a:sym typeface="Ranchers"/>
              </a:defRPr>
            </a:lvl6pPr>
            <a:lvl7pPr marR="0" lvl="6" algn="ctr" rtl="0">
              <a:lnSpc>
                <a:spcPct val="100000"/>
              </a:lnSpc>
              <a:spcBef>
                <a:spcPts val="0"/>
              </a:spcBef>
              <a:spcAft>
                <a:spcPts val="0"/>
              </a:spcAft>
              <a:buClr>
                <a:schemeClr val="accent2"/>
              </a:buClr>
              <a:buSzPts val="8000"/>
              <a:buFont typeface="Ranchers"/>
              <a:buNone/>
              <a:defRPr sz="8000" b="0" i="0" u="none" strike="noStrike" cap="none">
                <a:solidFill>
                  <a:schemeClr val="accent2"/>
                </a:solidFill>
                <a:latin typeface="Ranchers"/>
                <a:ea typeface="Ranchers"/>
                <a:cs typeface="Ranchers"/>
                <a:sym typeface="Ranchers"/>
              </a:defRPr>
            </a:lvl7pPr>
            <a:lvl8pPr marR="0" lvl="7" algn="ctr" rtl="0">
              <a:lnSpc>
                <a:spcPct val="100000"/>
              </a:lnSpc>
              <a:spcBef>
                <a:spcPts val="0"/>
              </a:spcBef>
              <a:spcAft>
                <a:spcPts val="0"/>
              </a:spcAft>
              <a:buClr>
                <a:schemeClr val="accent2"/>
              </a:buClr>
              <a:buSzPts val="8000"/>
              <a:buFont typeface="Ranchers"/>
              <a:buNone/>
              <a:defRPr sz="8000" b="0" i="0" u="none" strike="noStrike" cap="none">
                <a:solidFill>
                  <a:schemeClr val="accent2"/>
                </a:solidFill>
                <a:latin typeface="Ranchers"/>
                <a:ea typeface="Ranchers"/>
                <a:cs typeface="Ranchers"/>
                <a:sym typeface="Ranchers"/>
              </a:defRPr>
            </a:lvl8pPr>
            <a:lvl9pPr marR="0" lvl="8" algn="ctr" rtl="0">
              <a:lnSpc>
                <a:spcPct val="100000"/>
              </a:lnSpc>
              <a:spcBef>
                <a:spcPts val="0"/>
              </a:spcBef>
              <a:spcAft>
                <a:spcPts val="0"/>
              </a:spcAft>
              <a:buClr>
                <a:schemeClr val="accent2"/>
              </a:buClr>
              <a:buSzPts val="8000"/>
              <a:buFont typeface="Ranchers"/>
              <a:buNone/>
              <a:defRPr sz="8000" b="0" i="0" u="none" strike="noStrike" cap="none">
                <a:solidFill>
                  <a:schemeClr val="accent2"/>
                </a:solidFill>
                <a:latin typeface="Ranchers"/>
                <a:ea typeface="Ranchers"/>
                <a:cs typeface="Ranchers"/>
                <a:sym typeface="Ranchers"/>
              </a:defRPr>
            </a:lvl9pPr>
          </a:lstStyle>
          <a:p>
            <a:pPr marL="0" marR="0" lvl="0" indent="0" algn="ctr" defTabSz="914400" rtl="0" eaLnBrk="1" fontAlgn="auto" latinLnBrk="0" hangingPunct="1">
              <a:lnSpc>
                <a:spcPct val="100000"/>
              </a:lnSpc>
              <a:spcBef>
                <a:spcPts val="0"/>
              </a:spcBef>
              <a:spcAft>
                <a:spcPts val="0"/>
              </a:spcAft>
              <a:buClr>
                <a:srgbClr val="E32747"/>
              </a:buClr>
              <a:buSzPts val="8000"/>
              <a:buFont typeface="Ranchers"/>
              <a:buNone/>
              <a:tabLst/>
              <a:defRPr/>
            </a:pPr>
            <a:r>
              <a:rPr kumimoji="0" lang="en" sz="4400" b="0" i="0" u="none" strike="noStrike" kern="0" cap="none" spc="0" normalizeH="0" baseline="0" noProof="0">
                <a:ln>
                  <a:noFill/>
                </a:ln>
                <a:solidFill>
                  <a:srgbClr val="D791FF"/>
                </a:solidFill>
                <a:effectLst/>
                <a:uLnTx/>
                <a:uFillTx/>
                <a:latin typeface="Ranchers"/>
                <a:sym typeface="Ranchers"/>
              </a:rPr>
              <a:t>03</a:t>
            </a:r>
          </a:p>
        </p:txBody>
      </p:sp>
      <p:pic>
        <p:nvPicPr>
          <p:cNvPr id="18" name="Picture 17">
            <a:extLst>
              <a:ext uri="{FF2B5EF4-FFF2-40B4-BE49-F238E27FC236}">
                <a16:creationId xmlns:a16="http://schemas.microsoft.com/office/drawing/2014/main" xmlns="" id="{589745D6-C0B6-50DA-3352-4B69532FDB38}"/>
              </a:ext>
            </a:extLst>
          </p:cNvPr>
          <p:cNvPicPr>
            <a:picLocks noChangeAspect="1"/>
          </p:cNvPicPr>
          <p:nvPr/>
        </p:nvPicPr>
        <p:blipFill>
          <a:blip r:embed="rId5"/>
          <a:stretch>
            <a:fillRect/>
          </a:stretch>
        </p:blipFill>
        <p:spPr>
          <a:xfrm>
            <a:off x="1324690" y="1828976"/>
            <a:ext cx="1590004" cy="2787670"/>
          </a:xfrm>
          <a:prstGeom prst="rect">
            <a:avLst/>
          </a:prstGeom>
        </p:spPr>
      </p:pic>
    </p:spTree>
    <p:extLst>
      <p:ext uri="{BB962C8B-B14F-4D97-AF65-F5344CB8AC3E}">
        <p14:creationId xmlns:p14="http://schemas.microsoft.com/office/powerpoint/2010/main" val="7593737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2" presetClass="entr" presetSubtype="4" fill="hold" nodeType="with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ppt_x"/>
                                          </p:val>
                                        </p:tav>
                                        <p:tav tm="100000">
                                          <p:val>
                                            <p:strVal val="#ppt_x"/>
                                          </p:val>
                                        </p:tav>
                                      </p:tavLst>
                                    </p:anim>
                                    <p:anim calcmode="lin" valueType="num">
                                      <p:cBhvr additive="base">
                                        <p:cTn id="1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additive="base">
                                        <p:cTn id="33" dur="500" fill="hold"/>
                                        <p:tgtEl>
                                          <p:spTgt spid="15"/>
                                        </p:tgtEl>
                                        <p:attrNameLst>
                                          <p:attrName>ppt_x</p:attrName>
                                        </p:attrNameLst>
                                      </p:cBhvr>
                                      <p:tavLst>
                                        <p:tav tm="0">
                                          <p:val>
                                            <p:strVal val="#ppt_x"/>
                                          </p:val>
                                        </p:tav>
                                        <p:tav tm="100000">
                                          <p:val>
                                            <p:strVal val="#ppt_x"/>
                                          </p:val>
                                        </p:tav>
                                      </p:tavLst>
                                    </p:anim>
                                    <p:anim calcmode="lin" valueType="num">
                                      <p:cBhvr additive="base">
                                        <p:cTn id="3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500" fill="hold"/>
                                        <p:tgtEl>
                                          <p:spTgt spid="14"/>
                                        </p:tgtEl>
                                        <p:attrNameLst>
                                          <p:attrName>ppt_x</p:attrName>
                                        </p:attrNameLst>
                                      </p:cBhvr>
                                      <p:tavLst>
                                        <p:tav tm="0">
                                          <p:val>
                                            <p:strVal val="#ppt_x"/>
                                          </p:val>
                                        </p:tav>
                                        <p:tav tm="100000">
                                          <p:val>
                                            <p:strVal val="#ppt_x"/>
                                          </p:val>
                                        </p:tav>
                                      </p:tavLst>
                                    </p:anim>
                                    <p:anim calcmode="lin" valueType="num">
                                      <p:cBhvr additive="base">
                                        <p:cTn id="40" dur="500" fill="hold"/>
                                        <p:tgtEl>
                                          <p:spTgt spid="1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fill="hold"/>
                                        <p:tgtEl>
                                          <p:spTgt spid="16"/>
                                        </p:tgtEl>
                                        <p:attrNameLst>
                                          <p:attrName>ppt_x</p:attrName>
                                        </p:attrNameLst>
                                      </p:cBhvr>
                                      <p:tavLst>
                                        <p:tav tm="0">
                                          <p:val>
                                            <p:strVal val="#ppt_x"/>
                                          </p:val>
                                        </p:tav>
                                        <p:tav tm="100000">
                                          <p:val>
                                            <p:strVal val="#ppt_x"/>
                                          </p:val>
                                        </p:tav>
                                      </p:tavLst>
                                    </p:anim>
                                    <p:anim calcmode="lin" valueType="num">
                                      <p:cBhvr additive="base">
                                        <p:cTn id="44" dur="500" fill="hold"/>
                                        <p:tgtEl>
                                          <p:spTgt spid="1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additive="base">
                                        <p:cTn id="47" dur="500" fill="hold"/>
                                        <p:tgtEl>
                                          <p:spTgt spid="9"/>
                                        </p:tgtEl>
                                        <p:attrNameLst>
                                          <p:attrName>ppt_x</p:attrName>
                                        </p:attrNameLst>
                                      </p:cBhvr>
                                      <p:tavLst>
                                        <p:tav tm="0">
                                          <p:val>
                                            <p:strVal val="#ppt_x"/>
                                          </p:val>
                                        </p:tav>
                                        <p:tav tm="100000">
                                          <p:val>
                                            <p:strVal val="#ppt_x"/>
                                          </p:val>
                                        </p:tav>
                                      </p:tavLst>
                                    </p:anim>
                                    <p:anim calcmode="lin" valueType="num">
                                      <p:cBhvr additive="base">
                                        <p:cTn id="4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fade">
                                      <p:cBhvr>
                                        <p:cTn id="53" dur="1000"/>
                                        <p:tgtEl>
                                          <p:spTgt spid="13"/>
                                        </p:tgtEl>
                                      </p:cBhvr>
                                    </p:animEffect>
                                    <p:anim calcmode="lin" valueType="num">
                                      <p:cBhvr>
                                        <p:cTn id="54" dur="1000" fill="hold"/>
                                        <p:tgtEl>
                                          <p:spTgt spid="13"/>
                                        </p:tgtEl>
                                        <p:attrNameLst>
                                          <p:attrName>ppt_x</p:attrName>
                                        </p:attrNameLst>
                                      </p:cBhvr>
                                      <p:tavLst>
                                        <p:tav tm="0">
                                          <p:val>
                                            <p:strVal val="#ppt_x"/>
                                          </p:val>
                                        </p:tav>
                                        <p:tav tm="100000">
                                          <p:val>
                                            <p:strVal val="#ppt_x"/>
                                          </p:val>
                                        </p:tav>
                                      </p:tavLst>
                                    </p:anim>
                                    <p:anim calcmode="lin" valueType="num">
                                      <p:cBhvr>
                                        <p:cTn id="55" dur="1000" fill="hold"/>
                                        <p:tgtEl>
                                          <p:spTgt spid="13"/>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17"/>
                                        </p:tgtEl>
                                        <p:attrNameLst>
                                          <p:attrName>style.visibility</p:attrName>
                                        </p:attrNameLst>
                                      </p:cBhvr>
                                      <p:to>
                                        <p:strVal val="visible"/>
                                      </p:to>
                                    </p:set>
                                    <p:animEffect transition="in" filter="fade">
                                      <p:cBhvr>
                                        <p:cTn id="58" dur="1000"/>
                                        <p:tgtEl>
                                          <p:spTgt spid="17"/>
                                        </p:tgtEl>
                                      </p:cBhvr>
                                    </p:animEffect>
                                    <p:anim calcmode="lin" valueType="num">
                                      <p:cBhvr>
                                        <p:cTn id="59" dur="1000" fill="hold"/>
                                        <p:tgtEl>
                                          <p:spTgt spid="17"/>
                                        </p:tgtEl>
                                        <p:attrNameLst>
                                          <p:attrName>ppt_x</p:attrName>
                                        </p:attrNameLst>
                                      </p:cBhvr>
                                      <p:tavLst>
                                        <p:tav tm="0">
                                          <p:val>
                                            <p:strVal val="#ppt_x"/>
                                          </p:val>
                                        </p:tav>
                                        <p:tav tm="100000">
                                          <p:val>
                                            <p:strVal val="#ppt_x"/>
                                          </p:val>
                                        </p:tav>
                                      </p:tavLst>
                                    </p:anim>
                                    <p:anim calcmode="lin" valueType="num">
                                      <p:cBhvr>
                                        <p:cTn id="60" dur="1000" fill="hold"/>
                                        <p:tgtEl>
                                          <p:spTgt spid="17"/>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fade">
                                      <p:cBhvr>
                                        <p:cTn id="63" dur="1000"/>
                                        <p:tgtEl>
                                          <p:spTgt spid="11"/>
                                        </p:tgtEl>
                                      </p:cBhvr>
                                    </p:animEffect>
                                    <p:anim calcmode="lin" valueType="num">
                                      <p:cBhvr>
                                        <p:cTn id="64" dur="1000" fill="hold"/>
                                        <p:tgtEl>
                                          <p:spTgt spid="11"/>
                                        </p:tgtEl>
                                        <p:attrNameLst>
                                          <p:attrName>ppt_x</p:attrName>
                                        </p:attrNameLst>
                                      </p:cBhvr>
                                      <p:tavLst>
                                        <p:tav tm="0">
                                          <p:val>
                                            <p:strVal val="#ppt_x"/>
                                          </p:val>
                                        </p:tav>
                                        <p:tav tm="100000">
                                          <p:val>
                                            <p:strVal val="#ppt_x"/>
                                          </p:val>
                                        </p:tav>
                                      </p:tavLst>
                                    </p:anim>
                                    <p:anim calcmode="lin" valueType="num">
                                      <p:cBhvr>
                                        <p:cTn id="6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animBg="1"/>
      <p:bldP spid="10" grpId="0" animBg="1"/>
      <p:bldP spid="11" grpId="0" animBg="1"/>
      <p:bldP spid="12" grpId="0" animBg="1"/>
      <p:bldP spid="13" grpId="0" animBg="1"/>
      <p:bldP spid="14" grpId="0" animBg="1"/>
      <p:bldP spid="15" grpId="0"/>
      <p:bldP spid="16"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833"/>
        <p:cNvGrpSpPr/>
        <p:nvPr/>
      </p:nvGrpSpPr>
      <p:grpSpPr>
        <a:xfrm>
          <a:off x="0" y="0"/>
          <a:ext cx="0" cy="0"/>
          <a:chOff x="0" y="0"/>
          <a:chExt cx="0" cy="0"/>
        </a:xfrm>
      </p:grpSpPr>
      <p:grpSp>
        <p:nvGrpSpPr>
          <p:cNvPr id="9835" name="Google Shape;9835;p32"/>
          <p:cNvGrpSpPr/>
          <p:nvPr/>
        </p:nvGrpSpPr>
        <p:grpSpPr>
          <a:xfrm rot="-8100000">
            <a:off x="6034079" y="1303343"/>
            <a:ext cx="2270043" cy="183536"/>
            <a:chOff x="5419725" y="2413000"/>
            <a:chExt cx="2169725" cy="175425"/>
          </a:xfrm>
        </p:grpSpPr>
        <p:sp>
          <p:nvSpPr>
            <p:cNvPr id="9836" name="Google Shape;9836;p32"/>
            <p:cNvSpPr/>
            <p:nvPr/>
          </p:nvSpPr>
          <p:spPr>
            <a:xfrm>
              <a:off x="5419725" y="2413000"/>
              <a:ext cx="2027325" cy="175425"/>
            </a:xfrm>
            <a:custGeom>
              <a:avLst/>
              <a:gdLst/>
              <a:ahLst/>
              <a:cxnLst/>
              <a:rect l="l" t="t" r="r" b="b"/>
              <a:pathLst>
                <a:path w="81093" h="7017" extrusionOk="0">
                  <a:moveTo>
                    <a:pt x="3509" y="0"/>
                  </a:moveTo>
                  <a:cubicBezTo>
                    <a:pt x="1571" y="0"/>
                    <a:pt x="0" y="1571"/>
                    <a:pt x="0" y="3508"/>
                  </a:cubicBezTo>
                  <a:cubicBezTo>
                    <a:pt x="0" y="5446"/>
                    <a:pt x="1571" y="7017"/>
                    <a:pt x="3509" y="7017"/>
                  </a:cubicBezTo>
                  <a:lnTo>
                    <a:pt x="81093" y="7017"/>
                  </a:lnTo>
                  <a:lnTo>
                    <a:pt x="8109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7" name="Google Shape;9837;p32"/>
            <p:cNvSpPr/>
            <p:nvPr/>
          </p:nvSpPr>
          <p:spPr>
            <a:xfrm>
              <a:off x="7447025" y="2413000"/>
              <a:ext cx="142425" cy="175425"/>
            </a:xfrm>
            <a:custGeom>
              <a:avLst/>
              <a:gdLst/>
              <a:ahLst/>
              <a:cxnLst/>
              <a:rect l="l" t="t" r="r" b="b"/>
              <a:pathLst>
                <a:path w="5697" h="7017" extrusionOk="0">
                  <a:moveTo>
                    <a:pt x="1" y="0"/>
                  </a:moveTo>
                  <a:lnTo>
                    <a:pt x="1" y="7017"/>
                  </a:lnTo>
                  <a:lnTo>
                    <a:pt x="5410" y="3880"/>
                  </a:lnTo>
                  <a:cubicBezTo>
                    <a:pt x="5696" y="3714"/>
                    <a:pt x="5696" y="3300"/>
                    <a:pt x="5410" y="3134"/>
                  </a:cubicBez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8" name="Google Shape;9838;p32"/>
            <p:cNvSpPr/>
            <p:nvPr/>
          </p:nvSpPr>
          <p:spPr>
            <a:xfrm>
              <a:off x="6846100" y="2459400"/>
              <a:ext cx="492625" cy="82550"/>
            </a:xfrm>
            <a:custGeom>
              <a:avLst/>
              <a:gdLst/>
              <a:ahLst/>
              <a:cxnLst/>
              <a:rect l="l" t="t" r="r" b="b"/>
              <a:pathLst>
                <a:path w="19705" h="3302" extrusionOk="0">
                  <a:moveTo>
                    <a:pt x="1650" y="1"/>
                  </a:moveTo>
                  <a:cubicBezTo>
                    <a:pt x="740" y="1"/>
                    <a:pt x="1" y="740"/>
                    <a:pt x="1" y="1652"/>
                  </a:cubicBezTo>
                  <a:cubicBezTo>
                    <a:pt x="1" y="2562"/>
                    <a:pt x="740" y="3301"/>
                    <a:pt x="1650" y="3301"/>
                  </a:cubicBezTo>
                  <a:lnTo>
                    <a:pt x="18054" y="3301"/>
                  </a:lnTo>
                  <a:cubicBezTo>
                    <a:pt x="18966" y="3301"/>
                    <a:pt x="19705" y="2562"/>
                    <a:pt x="19705" y="1652"/>
                  </a:cubicBezTo>
                  <a:cubicBezTo>
                    <a:pt x="19705" y="740"/>
                    <a:pt x="18966" y="1"/>
                    <a:pt x="180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839" name="Google Shape;9839;p32"/>
          <p:cNvSpPr/>
          <p:nvPr/>
        </p:nvSpPr>
        <p:spPr>
          <a:xfrm>
            <a:off x="1571775" y="3702413"/>
            <a:ext cx="176025" cy="165050"/>
          </a:xfrm>
          <a:custGeom>
            <a:avLst/>
            <a:gdLst/>
            <a:ahLst/>
            <a:cxnLst/>
            <a:rect l="l" t="t" r="r" b="b"/>
            <a:pathLst>
              <a:path w="7041" h="6602" extrusionOk="0">
                <a:moveTo>
                  <a:pt x="4935" y="1378"/>
                </a:moveTo>
                <a:cubicBezTo>
                  <a:pt x="4939" y="1380"/>
                  <a:pt x="4948" y="1387"/>
                  <a:pt x="4965" y="1400"/>
                </a:cubicBezTo>
                <a:cubicBezTo>
                  <a:pt x="4955" y="1392"/>
                  <a:pt x="4945" y="1385"/>
                  <a:pt x="4935" y="1378"/>
                </a:cubicBezTo>
                <a:close/>
                <a:moveTo>
                  <a:pt x="1630" y="1762"/>
                </a:moveTo>
                <a:lnTo>
                  <a:pt x="1630" y="1762"/>
                </a:lnTo>
                <a:cubicBezTo>
                  <a:pt x="1621" y="1773"/>
                  <a:pt x="1618" y="1778"/>
                  <a:pt x="1618" y="1778"/>
                </a:cubicBezTo>
                <a:cubicBezTo>
                  <a:pt x="1618" y="1778"/>
                  <a:pt x="1623" y="1771"/>
                  <a:pt x="1630" y="1762"/>
                </a:cubicBezTo>
                <a:close/>
                <a:moveTo>
                  <a:pt x="3639" y="986"/>
                </a:moveTo>
                <a:cubicBezTo>
                  <a:pt x="4036" y="986"/>
                  <a:pt x="4418" y="1072"/>
                  <a:pt x="4734" y="1250"/>
                </a:cubicBezTo>
                <a:cubicBezTo>
                  <a:pt x="4786" y="1280"/>
                  <a:pt x="4839" y="1313"/>
                  <a:pt x="4890" y="1347"/>
                </a:cubicBezTo>
                <a:cubicBezTo>
                  <a:pt x="4906" y="1357"/>
                  <a:pt x="4921" y="1367"/>
                  <a:pt x="4935" y="1378"/>
                </a:cubicBezTo>
                <a:lnTo>
                  <a:pt x="4935" y="1378"/>
                </a:lnTo>
                <a:cubicBezTo>
                  <a:pt x="4934" y="1377"/>
                  <a:pt x="4933" y="1376"/>
                  <a:pt x="4933" y="1376"/>
                </a:cubicBezTo>
                <a:lnTo>
                  <a:pt x="4933" y="1376"/>
                </a:lnTo>
                <a:cubicBezTo>
                  <a:pt x="4934" y="1376"/>
                  <a:pt x="4964" y="1397"/>
                  <a:pt x="4972" y="1404"/>
                </a:cubicBezTo>
                <a:cubicBezTo>
                  <a:pt x="5081" y="1495"/>
                  <a:pt x="5182" y="1594"/>
                  <a:pt x="5275" y="1701"/>
                </a:cubicBezTo>
                <a:cubicBezTo>
                  <a:pt x="5296" y="1724"/>
                  <a:pt x="5315" y="1747"/>
                  <a:pt x="5332" y="1771"/>
                </a:cubicBezTo>
                <a:cubicBezTo>
                  <a:pt x="5336" y="1776"/>
                  <a:pt x="5339" y="1780"/>
                  <a:pt x="5342" y="1782"/>
                </a:cubicBezTo>
                <a:lnTo>
                  <a:pt x="5342" y="1782"/>
                </a:lnTo>
                <a:cubicBezTo>
                  <a:pt x="5378" y="1835"/>
                  <a:pt x="5414" y="1889"/>
                  <a:pt x="5446" y="1943"/>
                </a:cubicBezTo>
                <a:cubicBezTo>
                  <a:pt x="5477" y="1994"/>
                  <a:pt x="5507" y="2045"/>
                  <a:pt x="5534" y="2097"/>
                </a:cubicBezTo>
                <a:cubicBezTo>
                  <a:pt x="5548" y="2126"/>
                  <a:pt x="5603" y="2244"/>
                  <a:pt x="5604" y="2244"/>
                </a:cubicBezTo>
                <a:cubicBezTo>
                  <a:pt x="5605" y="2244"/>
                  <a:pt x="5604" y="2244"/>
                  <a:pt x="5604" y="2242"/>
                </a:cubicBezTo>
                <a:lnTo>
                  <a:pt x="5604" y="2242"/>
                </a:lnTo>
                <a:cubicBezTo>
                  <a:pt x="5646" y="2347"/>
                  <a:pt x="5682" y="2454"/>
                  <a:pt x="5711" y="2561"/>
                </a:cubicBezTo>
                <a:cubicBezTo>
                  <a:pt x="5726" y="2620"/>
                  <a:pt x="5741" y="2679"/>
                  <a:pt x="5751" y="2738"/>
                </a:cubicBezTo>
                <a:cubicBezTo>
                  <a:pt x="5756" y="2758"/>
                  <a:pt x="5778" y="2901"/>
                  <a:pt x="5781" y="2901"/>
                </a:cubicBezTo>
                <a:cubicBezTo>
                  <a:pt x="5781" y="2901"/>
                  <a:pt x="5781" y="2892"/>
                  <a:pt x="5779" y="2872"/>
                </a:cubicBezTo>
                <a:lnTo>
                  <a:pt x="5779" y="2872"/>
                </a:lnTo>
                <a:cubicBezTo>
                  <a:pt x="5793" y="2999"/>
                  <a:pt x="5800" y="3127"/>
                  <a:pt x="5800" y="3256"/>
                </a:cubicBezTo>
                <a:cubicBezTo>
                  <a:pt x="5798" y="3323"/>
                  <a:pt x="5796" y="3393"/>
                  <a:pt x="5791" y="3460"/>
                </a:cubicBezTo>
                <a:cubicBezTo>
                  <a:pt x="5787" y="3518"/>
                  <a:pt x="5781" y="3572"/>
                  <a:pt x="5780" y="3582"/>
                </a:cubicBezTo>
                <a:lnTo>
                  <a:pt x="5780" y="3582"/>
                </a:lnTo>
                <a:cubicBezTo>
                  <a:pt x="5759" y="3706"/>
                  <a:pt x="5734" y="3831"/>
                  <a:pt x="5699" y="3953"/>
                </a:cubicBezTo>
                <a:cubicBezTo>
                  <a:pt x="5682" y="4012"/>
                  <a:pt x="5663" y="4069"/>
                  <a:pt x="5642" y="4126"/>
                </a:cubicBezTo>
                <a:cubicBezTo>
                  <a:pt x="5631" y="4155"/>
                  <a:pt x="5621" y="4183"/>
                  <a:pt x="5610" y="4212"/>
                </a:cubicBezTo>
                <a:cubicBezTo>
                  <a:pt x="5606" y="4223"/>
                  <a:pt x="5602" y="4232"/>
                  <a:pt x="5600" y="4238"/>
                </a:cubicBezTo>
                <a:lnTo>
                  <a:pt x="5600" y="4238"/>
                </a:lnTo>
                <a:cubicBezTo>
                  <a:pt x="5597" y="4244"/>
                  <a:pt x="5593" y="4252"/>
                  <a:pt x="5589" y="4261"/>
                </a:cubicBezTo>
                <a:cubicBezTo>
                  <a:pt x="5534" y="4370"/>
                  <a:pt x="5477" y="4478"/>
                  <a:pt x="5412" y="4581"/>
                </a:cubicBezTo>
                <a:cubicBezTo>
                  <a:pt x="5311" y="4737"/>
                  <a:pt x="5324" y="4720"/>
                  <a:pt x="5189" y="4863"/>
                </a:cubicBezTo>
                <a:cubicBezTo>
                  <a:pt x="4814" y="5261"/>
                  <a:pt x="4355" y="5476"/>
                  <a:pt x="3756" y="5573"/>
                </a:cubicBezTo>
                <a:cubicBezTo>
                  <a:pt x="3620" y="5595"/>
                  <a:pt x="3482" y="5605"/>
                  <a:pt x="3344" y="5605"/>
                </a:cubicBezTo>
                <a:cubicBezTo>
                  <a:pt x="2954" y="5605"/>
                  <a:pt x="2572" y="5519"/>
                  <a:pt x="2265" y="5346"/>
                </a:cubicBezTo>
                <a:cubicBezTo>
                  <a:pt x="2214" y="5316"/>
                  <a:pt x="2164" y="5285"/>
                  <a:pt x="2113" y="5253"/>
                </a:cubicBezTo>
                <a:cubicBezTo>
                  <a:pt x="2098" y="5243"/>
                  <a:pt x="2015" y="5180"/>
                  <a:pt x="2013" y="5180"/>
                </a:cubicBezTo>
                <a:lnTo>
                  <a:pt x="2013" y="5180"/>
                </a:lnTo>
                <a:cubicBezTo>
                  <a:pt x="2013" y="5180"/>
                  <a:pt x="2019" y="5186"/>
                  <a:pt x="2037" y="5200"/>
                </a:cubicBezTo>
                <a:cubicBezTo>
                  <a:pt x="1930" y="5114"/>
                  <a:pt x="1831" y="5019"/>
                  <a:pt x="1740" y="4916"/>
                </a:cubicBezTo>
                <a:cubicBezTo>
                  <a:pt x="1728" y="4902"/>
                  <a:pt x="1675" y="4837"/>
                  <a:pt x="1657" y="4816"/>
                </a:cubicBezTo>
                <a:lnTo>
                  <a:pt x="1657" y="4816"/>
                </a:lnTo>
                <a:cubicBezTo>
                  <a:pt x="1647" y="4801"/>
                  <a:pt x="1584" y="4711"/>
                  <a:pt x="1570" y="4688"/>
                </a:cubicBezTo>
                <a:cubicBezTo>
                  <a:pt x="1500" y="4579"/>
                  <a:pt x="1439" y="4465"/>
                  <a:pt x="1382" y="4347"/>
                </a:cubicBezTo>
                <a:cubicBezTo>
                  <a:pt x="1372" y="4327"/>
                  <a:pt x="1369" y="4322"/>
                  <a:pt x="1368" y="4322"/>
                </a:cubicBezTo>
                <a:lnTo>
                  <a:pt x="1368" y="4322"/>
                </a:lnTo>
                <a:cubicBezTo>
                  <a:pt x="1368" y="4322"/>
                  <a:pt x="1368" y="4322"/>
                  <a:pt x="1368" y="4322"/>
                </a:cubicBezTo>
                <a:lnTo>
                  <a:pt x="1368" y="4322"/>
                </a:lnTo>
                <a:cubicBezTo>
                  <a:pt x="1366" y="4315"/>
                  <a:pt x="1360" y="4299"/>
                  <a:pt x="1348" y="4265"/>
                </a:cubicBezTo>
                <a:cubicBezTo>
                  <a:pt x="1329" y="4210"/>
                  <a:pt x="1308" y="4155"/>
                  <a:pt x="1291" y="4101"/>
                </a:cubicBezTo>
                <a:cubicBezTo>
                  <a:pt x="1251" y="3974"/>
                  <a:pt x="1220" y="3848"/>
                  <a:pt x="1197" y="3717"/>
                </a:cubicBezTo>
                <a:cubicBezTo>
                  <a:pt x="1192" y="3696"/>
                  <a:pt x="1179" y="3596"/>
                  <a:pt x="1178" y="3596"/>
                </a:cubicBezTo>
                <a:lnTo>
                  <a:pt x="1178" y="3596"/>
                </a:lnTo>
                <a:cubicBezTo>
                  <a:pt x="1178" y="3596"/>
                  <a:pt x="1179" y="3606"/>
                  <a:pt x="1182" y="3633"/>
                </a:cubicBezTo>
                <a:cubicBezTo>
                  <a:pt x="1173" y="3568"/>
                  <a:pt x="1167" y="3502"/>
                  <a:pt x="1165" y="3437"/>
                </a:cubicBezTo>
                <a:cubicBezTo>
                  <a:pt x="1157" y="3304"/>
                  <a:pt x="1157" y="3174"/>
                  <a:pt x="1165" y="3041"/>
                </a:cubicBezTo>
                <a:cubicBezTo>
                  <a:pt x="1167" y="3011"/>
                  <a:pt x="1179" y="2898"/>
                  <a:pt x="1181" y="2870"/>
                </a:cubicBezTo>
                <a:lnTo>
                  <a:pt x="1181" y="2870"/>
                </a:lnTo>
                <a:cubicBezTo>
                  <a:pt x="1186" y="2847"/>
                  <a:pt x="1203" y="2750"/>
                  <a:pt x="1209" y="2721"/>
                </a:cubicBezTo>
                <a:cubicBezTo>
                  <a:pt x="1239" y="2580"/>
                  <a:pt x="1281" y="2443"/>
                  <a:pt x="1327" y="2306"/>
                </a:cubicBezTo>
                <a:cubicBezTo>
                  <a:pt x="1342" y="2262"/>
                  <a:pt x="1345" y="2248"/>
                  <a:pt x="1346" y="2244"/>
                </a:cubicBezTo>
                <a:lnTo>
                  <a:pt x="1346" y="2244"/>
                </a:lnTo>
                <a:cubicBezTo>
                  <a:pt x="1348" y="2241"/>
                  <a:pt x="1355" y="2229"/>
                  <a:pt x="1376" y="2188"/>
                </a:cubicBezTo>
                <a:cubicBezTo>
                  <a:pt x="1407" y="2125"/>
                  <a:pt x="1439" y="2059"/>
                  <a:pt x="1475" y="1998"/>
                </a:cubicBezTo>
                <a:cubicBezTo>
                  <a:pt x="1511" y="1937"/>
                  <a:pt x="1551" y="1878"/>
                  <a:pt x="1588" y="1819"/>
                </a:cubicBezTo>
                <a:cubicBezTo>
                  <a:pt x="1603" y="1799"/>
                  <a:pt x="1618" y="1779"/>
                  <a:pt x="1632" y="1759"/>
                </a:cubicBezTo>
                <a:lnTo>
                  <a:pt x="1632" y="1759"/>
                </a:lnTo>
                <a:cubicBezTo>
                  <a:pt x="1639" y="1751"/>
                  <a:pt x="1646" y="1741"/>
                  <a:pt x="1654" y="1733"/>
                </a:cubicBezTo>
                <a:cubicBezTo>
                  <a:pt x="1744" y="1632"/>
                  <a:pt x="1839" y="1535"/>
                  <a:pt x="1945" y="1446"/>
                </a:cubicBezTo>
                <a:cubicBezTo>
                  <a:pt x="1949" y="1443"/>
                  <a:pt x="1952" y="1440"/>
                  <a:pt x="1955" y="1437"/>
                </a:cubicBezTo>
                <a:lnTo>
                  <a:pt x="1955" y="1437"/>
                </a:lnTo>
                <a:cubicBezTo>
                  <a:pt x="1958" y="1435"/>
                  <a:pt x="1960" y="1434"/>
                  <a:pt x="1963" y="1431"/>
                </a:cubicBezTo>
                <a:cubicBezTo>
                  <a:pt x="1993" y="1410"/>
                  <a:pt x="2022" y="1389"/>
                  <a:pt x="2054" y="1370"/>
                </a:cubicBezTo>
                <a:cubicBezTo>
                  <a:pt x="2115" y="1328"/>
                  <a:pt x="2180" y="1292"/>
                  <a:pt x="2246" y="1257"/>
                </a:cubicBezTo>
                <a:cubicBezTo>
                  <a:pt x="2372" y="1191"/>
                  <a:pt x="2412" y="1174"/>
                  <a:pt x="2604" y="1120"/>
                </a:cubicBezTo>
                <a:cubicBezTo>
                  <a:pt x="2802" y="1065"/>
                  <a:pt x="2859" y="1059"/>
                  <a:pt x="3023" y="1044"/>
                </a:cubicBezTo>
                <a:cubicBezTo>
                  <a:pt x="3046" y="1042"/>
                  <a:pt x="3069" y="1039"/>
                  <a:pt x="3092" y="1035"/>
                </a:cubicBezTo>
                <a:lnTo>
                  <a:pt x="3092" y="1035"/>
                </a:lnTo>
                <a:cubicBezTo>
                  <a:pt x="3113" y="1033"/>
                  <a:pt x="3134" y="1031"/>
                  <a:pt x="3156" y="1027"/>
                </a:cubicBezTo>
                <a:cubicBezTo>
                  <a:pt x="3317" y="1000"/>
                  <a:pt x="3479" y="986"/>
                  <a:pt x="3639" y="986"/>
                </a:cubicBezTo>
                <a:close/>
                <a:moveTo>
                  <a:pt x="3656" y="0"/>
                </a:moveTo>
                <a:cubicBezTo>
                  <a:pt x="3424" y="0"/>
                  <a:pt x="3191" y="20"/>
                  <a:pt x="2962" y="55"/>
                </a:cubicBezTo>
                <a:lnTo>
                  <a:pt x="2962" y="55"/>
                </a:lnTo>
                <a:cubicBezTo>
                  <a:pt x="1592" y="189"/>
                  <a:pt x="506" y="1128"/>
                  <a:pt x="238" y="2500"/>
                </a:cubicBezTo>
                <a:cubicBezTo>
                  <a:pt x="0" y="3730"/>
                  <a:pt x="360" y="5131"/>
                  <a:pt x="1367" y="5933"/>
                </a:cubicBezTo>
                <a:cubicBezTo>
                  <a:pt x="1934" y="6385"/>
                  <a:pt x="2656" y="6602"/>
                  <a:pt x="3382" y="6602"/>
                </a:cubicBezTo>
                <a:cubicBezTo>
                  <a:pt x="4138" y="6602"/>
                  <a:pt x="4898" y="6367"/>
                  <a:pt x="5494" y="5917"/>
                </a:cubicBezTo>
                <a:cubicBezTo>
                  <a:pt x="6607" y="5078"/>
                  <a:pt x="7041" y="3580"/>
                  <a:pt x="6659" y="2253"/>
                </a:cubicBezTo>
                <a:cubicBezTo>
                  <a:pt x="6453" y="1537"/>
                  <a:pt x="6015" y="905"/>
                  <a:pt x="5393" y="488"/>
                </a:cubicBezTo>
                <a:cubicBezTo>
                  <a:pt x="4872" y="137"/>
                  <a:pt x="4267" y="0"/>
                  <a:pt x="36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0" name="Google Shape;9840;p32"/>
          <p:cNvSpPr/>
          <p:nvPr/>
        </p:nvSpPr>
        <p:spPr>
          <a:xfrm>
            <a:off x="1601025" y="1372425"/>
            <a:ext cx="117525" cy="1101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1" name="Google Shape;9841;p32"/>
          <p:cNvSpPr/>
          <p:nvPr/>
        </p:nvSpPr>
        <p:spPr>
          <a:xfrm>
            <a:off x="2888800" y="4088550"/>
            <a:ext cx="117525" cy="1101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896" name="Group 9895">
            <a:extLst>
              <a:ext uri="{FF2B5EF4-FFF2-40B4-BE49-F238E27FC236}">
                <a16:creationId xmlns:a16="http://schemas.microsoft.com/office/drawing/2014/main" xmlns="" id="{D6222B23-CFF1-E3A4-C935-42C3AD5F108C}"/>
              </a:ext>
            </a:extLst>
          </p:cNvPr>
          <p:cNvGrpSpPr/>
          <p:nvPr/>
        </p:nvGrpSpPr>
        <p:grpSpPr>
          <a:xfrm>
            <a:off x="1292787" y="427041"/>
            <a:ext cx="6558425" cy="3920849"/>
            <a:chOff x="170564" y="-740392"/>
            <a:chExt cx="8663794" cy="5677537"/>
          </a:xfrm>
        </p:grpSpPr>
        <p:grpSp>
          <p:nvGrpSpPr>
            <p:cNvPr id="6" name="Google Shape;427;p44">
              <a:extLst>
                <a:ext uri="{FF2B5EF4-FFF2-40B4-BE49-F238E27FC236}">
                  <a16:creationId xmlns:a16="http://schemas.microsoft.com/office/drawing/2014/main" xmlns="" id="{28219865-D0E5-34F2-A8A1-8D9626D6617F}"/>
                </a:ext>
              </a:extLst>
            </p:cNvPr>
            <p:cNvGrpSpPr/>
            <p:nvPr/>
          </p:nvGrpSpPr>
          <p:grpSpPr>
            <a:xfrm rot="-59963">
              <a:off x="1254636" y="402424"/>
              <a:ext cx="7210217" cy="4032359"/>
              <a:chOff x="1619054" y="2838640"/>
              <a:chExt cx="4763526" cy="2644984"/>
            </a:xfrm>
          </p:grpSpPr>
          <p:sp>
            <p:nvSpPr>
              <p:cNvPr id="7" name="Google Shape;428;p44">
                <a:extLst>
                  <a:ext uri="{FF2B5EF4-FFF2-40B4-BE49-F238E27FC236}">
                    <a16:creationId xmlns:a16="http://schemas.microsoft.com/office/drawing/2014/main" xmlns="" id="{54886C41-1AB0-251A-1191-D97087398AF6}"/>
                  </a:ext>
                </a:extLst>
              </p:cNvPr>
              <p:cNvSpPr/>
              <p:nvPr/>
            </p:nvSpPr>
            <p:spPr>
              <a:xfrm>
                <a:off x="1619054" y="2838640"/>
                <a:ext cx="4763526" cy="2644984"/>
              </a:xfrm>
              <a:custGeom>
                <a:avLst/>
                <a:gdLst/>
                <a:ahLst/>
                <a:cxnLst/>
                <a:rect l="l" t="t" r="r" b="b"/>
                <a:pathLst>
                  <a:path w="168704" h="97420" extrusionOk="0">
                    <a:moveTo>
                      <a:pt x="0" y="1"/>
                    </a:moveTo>
                    <a:lnTo>
                      <a:pt x="0" y="6544"/>
                    </a:lnTo>
                    <a:lnTo>
                      <a:pt x="2456" y="6544"/>
                    </a:lnTo>
                    <a:cubicBezTo>
                      <a:pt x="2731" y="6033"/>
                      <a:pt x="3261" y="5728"/>
                      <a:pt x="3821" y="5728"/>
                    </a:cubicBezTo>
                    <a:cubicBezTo>
                      <a:pt x="3947" y="5728"/>
                      <a:pt x="4074" y="5743"/>
                      <a:pt x="4200" y="5775"/>
                    </a:cubicBezTo>
                    <a:cubicBezTo>
                      <a:pt x="4889" y="5948"/>
                      <a:pt x="5371" y="6568"/>
                      <a:pt x="5371" y="7279"/>
                    </a:cubicBezTo>
                    <a:cubicBezTo>
                      <a:pt x="5371" y="7990"/>
                      <a:pt x="4889" y="8609"/>
                      <a:pt x="4200" y="8782"/>
                    </a:cubicBezTo>
                    <a:cubicBezTo>
                      <a:pt x="4074" y="8814"/>
                      <a:pt x="3946" y="8830"/>
                      <a:pt x="3820" y="8830"/>
                    </a:cubicBezTo>
                    <a:cubicBezTo>
                      <a:pt x="3260" y="8830"/>
                      <a:pt x="2730" y="8524"/>
                      <a:pt x="2456" y="8013"/>
                    </a:cubicBezTo>
                    <a:lnTo>
                      <a:pt x="0" y="8013"/>
                    </a:lnTo>
                    <a:lnTo>
                      <a:pt x="0" y="12036"/>
                    </a:lnTo>
                    <a:lnTo>
                      <a:pt x="2456" y="12036"/>
                    </a:lnTo>
                    <a:cubicBezTo>
                      <a:pt x="2731" y="11524"/>
                      <a:pt x="3261" y="11219"/>
                      <a:pt x="3821" y="11219"/>
                    </a:cubicBezTo>
                    <a:cubicBezTo>
                      <a:pt x="3947" y="11219"/>
                      <a:pt x="4074" y="11235"/>
                      <a:pt x="4200" y="11266"/>
                    </a:cubicBezTo>
                    <a:cubicBezTo>
                      <a:pt x="4889" y="11440"/>
                      <a:pt x="5372" y="12060"/>
                      <a:pt x="5372" y="12771"/>
                    </a:cubicBezTo>
                    <a:cubicBezTo>
                      <a:pt x="5372" y="13481"/>
                      <a:pt x="4889" y="14101"/>
                      <a:pt x="4200" y="14274"/>
                    </a:cubicBezTo>
                    <a:cubicBezTo>
                      <a:pt x="4074" y="14306"/>
                      <a:pt x="3946" y="14321"/>
                      <a:pt x="3820" y="14321"/>
                    </a:cubicBezTo>
                    <a:cubicBezTo>
                      <a:pt x="3260" y="14321"/>
                      <a:pt x="2730" y="14016"/>
                      <a:pt x="2456" y="13505"/>
                    </a:cubicBezTo>
                    <a:lnTo>
                      <a:pt x="0" y="13505"/>
                    </a:lnTo>
                    <a:lnTo>
                      <a:pt x="0" y="17527"/>
                    </a:lnTo>
                    <a:lnTo>
                      <a:pt x="2456" y="17527"/>
                    </a:lnTo>
                    <a:cubicBezTo>
                      <a:pt x="2730" y="17016"/>
                      <a:pt x="3260" y="16711"/>
                      <a:pt x="3820" y="16711"/>
                    </a:cubicBezTo>
                    <a:cubicBezTo>
                      <a:pt x="3946" y="16711"/>
                      <a:pt x="4074" y="16726"/>
                      <a:pt x="4200" y="16758"/>
                    </a:cubicBezTo>
                    <a:cubicBezTo>
                      <a:pt x="4889" y="16931"/>
                      <a:pt x="5372" y="17552"/>
                      <a:pt x="5372" y="18262"/>
                    </a:cubicBezTo>
                    <a:cubicBezTo>
                      <a:pt x="5372" y="18973"/>
                      <a:pt x="4889" y="19592"/>
                      <a:pt x="4200" y="19766"/>
                    </a:cubicBezTo>
                    <a:cubicBezTo>
                      <a:pt x="4074" y="19798"/>
                      <a:pt x="3946" y="19813"/>
                      <a:pt x="3820" y="19813"/>
                    </a:cubicBezTo>
                    <a:cubicBezTo>
                      <a:pt x="3260" y="19813"/>
                      <a:pt x="2730" y="19507"/>
                      <a:pt x="2456" y="18996"/>
                    </a:cubicBezTo>
                    <a:lnTo>
                      <a:pt x="0" y="18996"/>
                    </a:lnTo>
                    <a:lnTo>
                      <a:pt x="0" y="23019"/>
                    </a:lnTo>
                    <a:lnTo>
                      <a:pt x="2456" y="23019"/>
                    </a:lnTo>
                    <a:cubicBezTo>
                      <a:pt x="2730" y="22508"/>
                      <a:pt x="3260" y="22202"/>
                      <a:pt x="3820" y="22202"/>
                    </a:cubicBezTo>
                    <a:cubicBezTo>
                      <a:pt x="3946" y="22202"/>
                      <a:pt x="4074" y="22218"/>
                      <a:pt x="4200" y="22250"/>
                    </a:cubicBezTo>
                    <a:cubicBezTo>
                      <a:pt x="4889" y="22423"/>
                      <a:pt x="5372" y="23042"/>
                      <a:pt x="5372" y="23753"/>
                    </a:cubicBezTo>
                    <a:cubicBezTo>
                      <a:pt x="5372" y="24465"/>
                      <a:pt x="4889" y="25084"/>
                      <a:pt x="4200" y="25257"/>
                    </a:cubicBezTo>
                    <a:cubicBezTo>
                      <a:pt x="4074" y="25289"/>
                      <a:pt x="3946" y="25305"/>
                      <a:pt x="3820" y="25305"/>
                    </a:cubicBezTo>
                    <a:cubicBezTo>
                      <a:pt x="3260" y="25305"/>
                      <a:pt x="2730" y="24999"/>
                      <a:pt x="2456" y="24488"/>
                    </a:cubicBezTo>
                    <a:lnTo>
                      <a:pt x="0" y="24488"/>
                    </a:lnTo>
                    <a:lnTo>
                      <a:pt x="0" y="28511"/>
                    </a:lnTo>
                    <a:lnTo>
                      <a:pt x="2456" y="28511"/>
                    </a:lnTo>
                    <a:cubicBezTo>
                      <a:pt x="2730" y="28000"/>
                      <a:pt x="3260" y="27694"/>
                      <a:pt x="3820" y="27694"/>
                    </a:cubicBezTo>
                    <a:cubicBezTo>
                      <a:pt x="3946" y="27694"/>
                      <a:pt x="4074" y="27710"/>
                      <a:pt x="4200" y="27742"/>
                    </a:cubicBezTo>
                    <a:cubicBezTo>
                      <a:pt x="4889" y="27915"/>
                      <a:pt x="5372" y="28534"/>
                      <a:pt x="5372" y="29245"/>
                    </a:cubicBezTo>
                    <a:cubicBezTo>
                      <a:pt x="5372" y="29955"/>
                      <a:pt x="4889" y="30576"/>
                      <a:pt x="4200" y="30749"/>
                    </a:cubicBezTo>
                    <a:cubicBezTo>
                      <a:pt x="4074" y="30781"/>
                      <a:pt x="3946" y="30796"/>
                      <a:pt x="3820" y="30796"/>
                    </a:cubicBezTo>
                    <a:cubicBezTo>
                      <a:pt x="3260" y="30796"/>
                      <a:pt x="2730" y="30491"/>
                      <a:pt x="2456" y="29980"/>
                    </a:cubicBezTo>
                    <a:lnTo>
                      <a:pt x="0" y="29980"/>
                    </a:lnTo>
                    <a:lnTo>
                      <a:pt x="0" y="34003"/>
                    </a:lnTo>
                    <a:lnTo>
                      <a:pt x="2456" y="34003"/>
                    </a:lnTo>
                    <a:cubicBezTo>
                      <a:pt x="2730" y="33492"/>
                      <a:pt x="3260" y="33186"/>
                      <a:pt x="3820" y="33186"/>
                    </a:cubicBezTo>
                    <a:cubicBezTo>
                      <a:pt x="3946" y="33186"/>
                      <a:pt x="4074" y="33201"/>
                      <a:pt x="4200" y="33233"/>
                    </a:cubicBezTo>
                    <a:cubicBezTo>
                      <a:pt x="4889" y="33407"/>
                      <a:pt x="5372" y="34026"/>
                      <a:pt x="5372" y="34736"/>
                    </a:cubicBezTo>
                    <a:cubicBezTo>
                      <a:pt x="5372" y="35447"/>
                      <a:pt x="4889" y="36067"/>
                      <a:pt x="4200" y="36241"/>
                    </a:cubicBezTo>
                    <a:cubicBezTo>
                      <a:pt x="4074" y="36272"/>
                      <a:pt x="3947" y="36288"/>
                      <a:pt x="3821" y="36288"/>
                    </a:cubicBezTo>
                    <a:cubicBezTo>
                      <a:pt x="3261" y="36288"/>
                      <a:pt x="2731" y="35983"/>
                      <a:pt x="2456" y="35471"/>
                    </a:cubicBezTo>
                    <a:lnTo>
                      <a:pt x="0" y="35471"/>
                    </a:lnTo>
                    <a:lnTo>
                      <a:pt x="0" y="39494"/>
                    </a:lnTo>
                    <a:lnTo>
                      <a:pt x="2456" y="39494"/>
                    </a:lnTo>
                    <a:cubicBezTo>
                      <a:pt x="2730" y="38983"/>
                      <a:pt x="3260" y="38678"/>
                      <a:pt x="3820" y="38678"/>
                    </a:cubicBezTo>
                    <a:cubicBezTo>
                      <a:pt x="3946" y="38678"/>
                      <a:pt x="4074" y="38693"/>
                      <a:pt x="4200" y="38725"/>
                    </a:cubicBezTo>
                    <a:cubicBezTo>
                      <a:pt x="4889" y="38898"/>
                      <a:pt x="5372" y="39517"/>
                      <a:pt x="5372" y="40228"/>
                    </a:cubicBezTo>
                    <a:cubicBezTo>
                      <a:pt x="5372" y="40939"/>
                      <a:pt x="4889" y="41559"/>
                      <a:pt x="4200" y="41732"/>
                    </a:cubicBezTo>
                    <a:cubicBezTo>
                      <a:pt x="4074" y="41764"/>
                      <a:pt x="3947" y="41779"/>
                      <a:pt x="3821" y="41779"/>
                    </a:cubicBezTo>
                    <a:cubicBezTo>
                      <a:pt x="3261" y="41779"/>
                      <a:pt x="2731" y="41474"/>
                      <a:pt x="2456" y="40963"/>
                    </a:cubicBezTo>
                    <a:lnTo>
                      <a:pt x="0" y="40963"/>
                    </a:lnTo>
                    <a:lnTo>
                      <a:pt x="0" y="44986"/>
                    </a:lnTo>
                    <a:lnTo>
                      <a:pt x="2456" y="44986"/>
                    </a:lnTo>
                    <a:cubicBezTo>
                      <a:pt x="2731" y="44474"/>
                      <a:pt x="3261" y="44169"/>
                      <a:pt x="3822" y="44169"/>
                    </a:cubicBezTo>
                    <a:cubicBezTo>
                      <a:pt x="3948" y="44169"/>
                      <a:pt x="4074" y="44184"/>
                      <a:pt x="4200" y="44216"/>
                    </a:cubicBezTo>
                    <a:cubicBezTo>
                      <a:pt x="4889" y="44390"/>
                      <a:pt x="5372" y="45009"/>
                      <a:pt x="5372" y="45720"/>
                    </a:cubicBezTo>
                    <a:cubicBezTo>
                      <a:pt x="5372" y="46431"/>
                      <a:pt x="4889" y="47051"/>
                      <a:pt x="4200" y="47224"/>
                    </a:cubicBezTo>
                    <a:cubicBezTo>
                      <a:pt x="4074" y="47256"/>
                      <a:pt x="3947" y="47271"/>
                      <a:pt x="3821" y="47271"/>
                    </a:cubicBezTo>
                    <a:cubicBezTo>
                      <a:pt x="3261" y="47271"/>
                      <a:pt x="2731" y="46966"/>
                      <a:pt x="2456" y="46455"/>
                    </a:cubicBezTo>
                    <a:lnTo>
                      <a:pt x="0" y="46455"/>
                    </a:lnTo>
                    <a:lnTo>
                      <a:pt x="0" y="50478"/>
                    </a:lnTo>
                    <a:lnTo>
                      <a:pt x="2456" y="50478"/>
                    </a:lnTo>
                    <a:cubicBezTo>
                      <a:pt x="2730" y="49967"/>
                      <a:pt x="3260" y="49661"/>
                      <a:pt x="3820" y="49661"/>
                    </a:cubicBezTo>
                    <a:cubicBezTo>
                      <a:pt x="3946" y="49661"/>
                      <a:pt x="4074" y="49676"/>
                      <a:pt x="4200" y="49708"/>
                    </a:cubicBezTo>
                    <a:cubicBezTo>
                      <a:pt x="4889" y="49882"/>
                      <a:pt x="5372" y="50501"/>
                      <a:pt x="5372" y="51212"/>
                    </a:cubicBezTo>
                    <a:cubicBezTo>
                      <a:pt x="5372" y="51922"/>
                      <a:pt x="4889" y="52543"/>
                      <a:pt x="4200" y="52716"/>
                    </a:cubicBezTo>
                    <a:cubicBezTo>
                      <a:pt x="4074" y="52747"/>
                      <a:pt x="3947" y="52763"/>
                      <a:pt x="3821" y="52763"/>
                    </a:cubicBezTo>
                    <a:cubicBezTo>
                      <a:pt x="3261" y="52763"/>
                      <a:pt x="2731" y="52458"/>
                      <a:pt x="2456" y="51947"/>
                    </a:cubicBezTo>
                    <a:lnTo>
                      <a:pt x="0" y="51947"/>
                    </a:lnTo>
                    <a:lnTo>
                      <a:pt x="0" y="55969"/>
                    </a:lnTo>
                    <a:lnTo>
                      <a:pt x="2456" y="55969"/>
                    </a:lnTo>
                    <a:cubicBezTo>
                      <a:pt x="2731" y="55457"/>
                      <a:pt x="3261" y="55152"/>
                      <a:pt x="3821" y="55152"/>
                    </a:cubicBezTo>
                    <a:cubicBezTo>
                      <a:pt x="3947" y="55152"/>
                      <a:pt x="4074" y="55167"/>
                      <a:pt x="4200" y="55199"/>
                    </a:cubicBezTo>
                    <a:cubicBezTo>
                      <a:pt x="4889" y="55372"/>
                      <a:pt x="5372" y="55992"/>
                      <a:pt x="5372" y="56703"/>
                    </a:cubicBezTo>
                    <a:cubicBezTo>
                      <a:pt x="5372" y="57414"/>
                      <a:pt x="4889" y="58034"/>
                      <a:pt x="4200" y="58207"/>
                    </a:cubicBezTo>
                    <a:cubicBezTo>
                      <a:pt x="4074" y="58239"/>
                      <a:pt x="3947" y="58254"/>
                      <a:pt x="3821" y="58254"/>
                    </a:cubicBezTo>
                    <a:cubicBezTo>
                      <a:pt x="3261" y="58254"/>
                      <a:pt x="2731" y="57949"/>
                      <a:pt x="2456" y="57437"/>
                    </a:cubicBezTo>
                    <a:lnTo>
                      <a:pt x="0" y="57437"/>
                    </a:lnTo>
                    <a:lnTo>
                      <a:pt x="0" y="61461"/>
                    </a:lnTo>
                    <a:lnTo>
                      <a:pt x="2456" y="61461"/>
                    </a:lnTo>
                    <a:cubicBezTo>
                      <a:pt x="2731" y="60949"/>
                      <a:pt x="3261" y="60644"/>
                      <a:pt x="3821" y="60644"/>
                    </a:cubicBezTo>
                    <a:cubicBezTo>
                      <a:pt x="3947" y="60644"/>
                      <a:pt x="4074" y="60659"/>
                      <a:pt x="4200" y="60691"/>
                    </a:cubicBezTo>
                    <a:cubicBezTo>
                      <a:pt x="4889" y="60864"/>
                      <a:pt x="5372" y="61484"/>
                      <a:pt x="5372" y="62195"/>
                    </a:cubicBezTo>
                    <a:cubicBezTo>
                      <a:pt x="5372" y="62906"/>
                      <a:pt x="4889" y="63526"/>
                      <a:pt x="4200" y="63699"/>
                    </a:cubicBezTo>
                    <a:cubicBezTo>
                      <a:pt x="4074" y="63731"/>
                      <a:pt x="3947" y="63746"/>
                      <a:pt x="3821" y="63746"/>
                    </a:cubicBezTo>
                    <a:cubicBezTo>
                      <a:pt x="3261" y="63746"/>
                      <a:pt x="2731" y="63441"/>
                      <a:pt x="2456" y="62929"/>
                    </a:cubicBezTo>
                    <a:lnTo>
                      <a:pt x="0" y="62929"/>
                    </a:lnTo>
                    <a:lnTo>
                      <a:pt x="0" y="66953"/>
                    </a:lnTo>
                    <a:lnTo>
                      <a:pt x="2456" y="66953"/>
                    </a:lnTo>
                    <a:cubicBezTo>
                      <a:pt x="2731" y="66441"/>
                      <a:pt x="3261" y="66135"/>
                      <a:pt x="3821" y="66135"/>
                    </a:cubicBezTo>
                    <a:cubicBezTo>
                      <a:pt x="3947" y="66135"/>
                      <a:pt x="4074" y="66151"/>
                      <a:pt x="4200" y="66182"/>
                    </a:cubicBezTo>
                    <a:cubicBezTo>
                      <a:pt x="4889" y="66356"/>
                      <a:pt x="5372" y="66976"/>
                      <a:pt x="5372" y="67687"/>
                    </a:cubicBezTo>
                    <a:cubicBezTo>
                      <a:pt x="5372" y="68397"/>
                      <a:pt x="4889" y="69018"/>
                      <a:pt x="4200" y="69191"/>
                    </a:cubicBezTo>
                    <a:cubicBezTo>
                      <a:pt x="4074" y="69223"/>
                      <a:pt x="3947" y="69238"/>
                      <a:pt x="3821" y="69238"/>
                    </a:cubicBezTo>
                    <a:cubicBezTo>
                      <a:pt x="3261" y="69238"/>
                      <a:pt x="2731" y="68933"/>
                      <a:pt x="2456" y="68421"/>
                    </a:cubicBezTo>
                    <a:lnTo>
                      <a:pt x="0" y="68421"/>
                    </a:lnTo>
                    <a:lnTo>
                      <a:pt x="0" y="72443"/>
                    </a:lnTo>
                    <a:lnTo>
                      <a:pt x="2456" y="72443"/>
                    </a:lnTo>
                    <a:cubicBezTo>
                      <a:pt x="2731" y="71932"/>
                      <a:pt x="3261" y="71627"/>
                      <a:pt x="3821" y="71627"/>
                    </a:cubicBezTo>
                    <a:cubicBezTo>
                      <a:pt x="3947" y="71627"/>
                      <a:pt x="4074" y="71642"/>
                      <a:pt x="4200" y="71674"/>
                    </a:cubicBezTo>
                    <a:cubicBezTo>
                      <a:pt x="4889" y="71847"/>
                      <a:pt x="5372" y="72468"/>
                      <a:pt x="5372" y="73178"/>
                    </a:cubicBezTo>
                    <a:cubicBezTo>
                      <a:pt x="5372" y="73889"/>
                      <a:pt x="4889" y="74509"/>
                      <a:pt x="4200" y="74683"/>
                    </a:cubicBezTo>
                    <a:cubicBezTo>
                      <a:pt x="4074" y="74714"/>
                      <a:pt x="3947" y="74730"/>
                      <a:pt x="3821" y="74730"/>
                    </a:cubicBezTo>
                    <a:cubicBezTo>
                      <a:pt x="3261" y="74730"/>
                      <a:pt x="2731" y="74424"/>
                      <a:pt x="2456" y="73912"/>
                    </a:cubicBezTo>
                    <a:lnTo>
                      <a:pt x="0" y="73912"/>
                    </a:lnTo>
                    <a:lnTo>
                      <a:pt x="0" y="77936"/>
                    </a:lnTo>
                    <a:lnTo>
                      <a:pt x="2456" y="77936"/>
                    </a:lnTo>
                    <a:cubicBezTo>
                      <a:pt x="2731" y="77425"/>
                      <a:pt x="3261" y="77119"/>
                      <a:pt x="3822" y="77119"/>
                    </a:cubicBezTo>
                    <a:cubicBezTo>
                      <a:pt x="3948" y="77119"/>
                      <a:pt x="4074" y="77134"/>
                      <a:pt x="4200" y="77166"/>
                    </a:cubicBezTo>
                    <a:cubicBezTo>
                      <a:pt x="4889" y="77340"/>
                      <a:pt x="5372" y="77959"/>
                      <a:pt x="5372" y="78670"/>
                    </a:cubicBezTo>
                    <a:cubicBezTo>
                      <a:pt x="5372" y="79381"/>
                      <a:pt x="4889" y="80001"/>
                      <a:pt x="4200" y="80174"/>
                    </a:cubicBezTo>
                    <a:cubicBezTo>
                      <a:pt x="4074" y="80206"/>
                      <a:pt x="3947" y="80221"/>
                      <a:pt x="3821" y="80221"/>
                    </a:cubicBezTo>
                    <a:cubicBezTo>
                      <a:pt x="3261" y="80221"/>
                      <a:pt x="2731" y="79916"/>
                      <a:pt x="2456" y="79404"/>
                    </a:cubicBezTo>
                    <a:lnTo>
                      <a:pt x="0" y="79404"/>
                    </a:lnTo>
                    <a:lnTo>
                      <a:pt x="0" y="83427"/>
                    </a:lnTo>
                    <a:lnTo>
                      <a:pt x="2456" y="83427"/>
                    </a:lnTo>
                    <a:cubicBezTo>
                      <a:pt x="2731" y="82915"/>
                      <a:pt x="3261" y="82609"/>
                      <a:pt x="3821" y="82609"/>
                    </a:cubicBezTo>
                    <a:cubicBezTo>
                      <a:pt x="3947" y="82609"/>
                      <a:pt x="4074" y="82625"/>
                      <a:pt x="4200" y="82656"/>
                    </a:cubicBezTo>
                    <a:cubicBezTo>
                      <a:pt x="4890" y="82830"/>
                      <a:pt x="5372" y="83450"/>
                      <a:pt x="5372" y="84161"/>
                    </a:cubicBezTo>
                    <a:cubicBezTo>
                      <a:pt x="5372" y="84871"/>
                      <a:pt x="4890" y="85492"/>
                      <a:pt x="4200" y="85665"/>
                    </a:cubicBezTo>
                    <a:cubicBezTo>
                      <a:pt x="4074" y="85697"/>
                      <a:pt x="3947" y="85712"/>
                      <a:pt x="3821" y="85712"/>
                    </a:cubicBezTo>
                    <a:cubicBezTo>
                      <a:pt x="3261" y="85712"/>
                      <a:pt x="2731" y="85407"/>
                      <a:pt x="2456" y="84896"/>
                    </a:cubicBezTo>
                    <a:lnTo>
                      <a:pt x="0" y="84896"/>
                    </a:lnTo>
                    <a:lnTo>
                      <a:pt x="0" y="88918"/>
                    </a:lnTo>
                    <a:lnTo>
                      <a:pt x="2456" y="88918"/>
                    </a:lnTo>
                    <a:cubicBezTo>
                      <a:pt x="2731" y="88407"/>
                      <a:pt x="3261" y="88102"/>
                      <a:pt x="3821" y="88102"/>
                    </a:cubicBezTo>
                    <a:cubicBezTo>
                      <a:pt x="3946" y="88102"/>
                      <a:pt x="4073" y="88117"/>
                      <a:pt x="4199" y="88149"/>
                    </a:cubicBezTo>
                    <a:cubicBezTo>
                      <a:pt x="4889" y="88322"/>
                      <a:pt x="5371" y="88942"/>
                      <a:pt x="5371" y="89652"/>
                    </a:cubicBezTo>
                    <a:cubicBezTo>
                      <a:pt x="5371" y="90363"/>
                      <a:pt x="4889" y="90983"/>
                      <a:pt x="4199" y="91157"/>
                    </a:cubicBezTo>
                    <a:cubicBezTo>
                      <a:pt x="4073" y="91188"/>
                      <a:pt x="3946" y="91204"/>
                      <a:pt x="3821" y="91204"/>
                    </a:cubicBezTo>
                    <a:cubicBezTo>
                      <a:pt x="3261" y="91204"/>
                      <a:pt x="2731" y="90899"/>
                      <a:pt x="2456" y="90387"/>
                    </a:cubicBezTo>
                    <a:lnTo>
                      <a:pt x="0" y="90387"/>
                    </a:lnTo>
                    <a:lnTo>
                      <a:pt x="0" y="97420"/>
                    </a:lnTo>
                    <a:lnTo>
                      <a:pt x="168704" y="97420"/>
                    </a:lnTo>
                    <a:lnTo>
                      <a:pt x="168704" y="1"/>
                    </a:lnTo>
                    <a:close/>
                  </a:path>
                </a:pathLst>
              </a:custGeom>
              <a:solidFill>
                <a:srgbClr val="FFE487"/>
              </a:solidFill>
              <a:ln>
                <a:noFill/>
              </a:ln>
              <a:effectLst>
                <a:outerShdw blurRad="57150" dist="19050" dir="5400000" algn="bl" rotWithShape="0">
                  <a:srgbClr val="434343">
                    <a:alpha val="3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 name="Google Shape;429;p44">
                <a:extLst>
                  <a:ext uri="{FF2B5EF4-FFF2-40B4-BE49-F238E27FC236}">
                    <a16:creationId xmlns:a16="http://schemas.microsoft.com/office/drawing/2014/main" xmlns="" id="{C54751DF-2A78-F97D-ADBB-80FA19A1572B}"/>
                  </a:ext>
                </a:extLst>
              </p:cNvPr>
              <p:cNvSpPr/>
              <p:nvPr/>
            </p:nvSpPr>
            <p:spPr>
              <a:xfrm>
                <a:off x="1832850" y="5295600"/>
                <a:ext cx="4085625" cy="100"/>
              </a:xfrm>
              <a:custGeom>
                <a:avLst/>
                <a:gdLst/>
                <a:ahLst/>
                <a:cxnLst/>
                <a:rect l="l" t="t" r="r" b="b"/>
                <a:pathLst>
                  <a:path w="163425" h="4" extrusionOk="0">
                    <a:moveTo>
                      <a:pt x="1" y="0"/>
                    </a:moveTo>
                    <a:lnTo>
                      <a:pt x="1" y="3"/>
                    </a:lnTo>
                    <a:lnTo>
                      <a:pt x="163425" y="3"/>
                    </a:lnTo>
                    <a:lnTo>
                      <a:pt x="163425" y="0"/>
                    </a:lnTo>
                    <a:close/>
                  </a:path>
                </a:pathLst>
              </a:custGeom>
              <a:solidFill>
                <a:srgbClr val="FFE487"/>
              </a:solidFill>
              <a:ln>
                <a:noFill/>
              </a:ln>
              <a:effectLst>
                <a:outerShdw blurRad="57150" dist="19050" dir="5400000" algn="bl" rotWithShape="0">
                  <a:srgbClr val="434343">
                    <a:alpha val="3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 name="Google Shape;430;p44">
                <a:extLst>
                  <a:ext uri="{FF2B5EF4-FFF2-40B4-BE49-F238E27FC236}">
                    <a16:creationId xmlns:a16="http://schemas.microsoft.com/office/drawing/2014/main" xmlns="" id="{094C6AD8-77CD-AAC2-62D3-AE77E8661E9E}"/>
                  </a:ext>
                </a:extLst>
              </p:cNvPr>
              <p:cNvSpPr/>
              <p:nvPr/>
            </p:nvSpPr>
            <p:spPr>
              <a:xfrm>
                <a:off x="1832850" y="5157775"/>
                <a:ext cx="4085625" cy="125"/>
              </a:xfrm>
              <a:custGeom>
                <a:avLst/>
                <a:gdLst/>
                <a:ahLst/>
                <a:cxnLst/>
                <a:rect l="l" t="t" r="r" b="b"/>
                <a:pathLst>
                  <a:path w="163425" h="5" extrusionOk="0">
                    <a:moveTo>
                      <a:pt x="1" y="0"/>
                    </a:moveTo>
                    <a:lnTo>
                      <a:pt x="1" y="5"/>
                    </a:lnTo>
                    <a:lnTo>
                      <a:pt x="163425" y="5"/>
                    </a:lnTo>
                    <a:lnTo>
                      <a:pt x="163425" y="0"/>
                    </a:lnTo>
                    <a:close/>
                  </a:path>
                </a:pathLst>
              </a:custGeom>
              <a:solidFill>
                <a:srgbClr val="FFE487"/>
              </a:solidFill>
              <a:ln>
                <a:noFill/>
              </a:ln>
              <a:effectLst>
                <a:outerShdw blurRad="57150" dist="19050" dir="5400000" algn="bl" rotWithShape="0">
                  <a:srgbClr val="434343">
                    <a:alpha val="3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 name="Google Shape;431;p44">
                <a:extLst>
                  <a:ext uri="{FF2B5EF4-FFF2-40B4-BE49-F238E27FC236}">
                    <a16:creationId xmlns:a16="http://schemas.microsoft.com/office/drawing/2014/main" xmlns="" id="{E9FC412E-F078-1FC8-01A0-2D3BC2447274}"/>
                  </a:ext>
                </a:extLst>
              </p:cNvPr>
              <p:cNvSpPr/>
              <p:nvPr/>
            </p:nvSpPr>
            <p:spPr>
              <a:xfrm>
                <a:off x="1832850" y="5019975"/>
                <a:ext cx="4085625" cy="150"/>
              </a:xfrm>
              <a:custGeom>
                <a:avLst/>
                <a:gdLst/>
                <a:ahLst/>
                <a:cxnLst/>
                <a:rect l="l" t="t" r="r" b="b"/>
                <a:pathLst>
                  <a:path w="163425" h="6" extrusionOk="0">
                    <a:moveTo>
                      <a:pt x="1" y="1"/>
                    </a:moveTo>
                    <a:lnTo>
                      <a:pt x="1" y="5"/>
                    </a:lnTo>
                    <a:lnTo>
                      <a:pt x="163425" y="5"/>
                    </a:lnTo>
                    <a:lnTo>
                      <a:pt x="163425" y="1"/>
                    </a:lnTo>
                    <a:close/>
                  </a:path>
                </a:pathLst>
              </a:custGeom>
              <a:solidFill>
                <a:srgbClr val="FFE487"/>
              </a:solidFill>
              <a:ln>
                <a:noFill/>
              </a:ln>
              <a:effectLst>
                <a:outerShdw blurRad="57150" dist="19050" dir="5400000" algn="bl" rotWithShape="0">
                  <a:srgbClr val="434343">
                    <a:alpha val="3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 name="Google Shape;432;p44">
                <a:extLst>
                  <a:ext uri="{FF2B5EF4-FFF2-40B4-BE49-F238E27FC236}">
                    <a16:creationId xmlns:a16="http://schemas.microsoft.com/office/drawing/2014/main" xmlns="" id="{266AD292-6253-CD5E-2379-24EE26BC0FC5}"/>
                  </a:ext>
                </a:extLst>
              </p:cNvPr>
              <p:cNvSpPr/>
              <p:nvPr/>
            </p:nvSpPr>
            <p:spPr>
              <a:xfrm>
                <a:off x="1832850" y="4882200"/>
                <a:ext cx="4085625" cy="125"/>
              </a:xfrm>
              <a:custGeom>
                <a:avLst/>
                <a:gdLst/>
                <a:ahLst/>
                <a:cxnLst/>
                <a:rect l="l" t="t" r="r" b="b"/>
                <a:pathLst>
                  <a:path w="163425" h="5" extrusionOk="0">
                    <a:moveTo>
                      <a:pt x="1" y="0"/>
                    </a:moveTo>
                    <a:lnTo>
                      <a:pt x="1" y="5"/>
                    </a:lnTo>
                    <a:lnTo>
                      <a:pt x="163425" y="5"/>
                    </a:lnTo>
                    <a:lnTo>
                      <a:pt x="163425" y="0"/>
                    </a:lnTo>
                    <a:close/>
                  </a:path>
                </a:pathLst>
              </a:custGeom>
              <a:solidFill>
                <a:srgbClr val="FFE487"/>
              </a:solidFill>
              <a:ln>
                <a:noFill/>
              </a:ln>
              <a:effectLst>
                <a:outerShdw blurRad="57150" dist="19050" dir="5400000" algn="bl" rotWithShape="0">
                  <a:srgbClr val="434343">
                    <a:alpha val="3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 name="Google Shape;433;p44">
                <a:extLst>
                  <a:ext uri="{FF2B5EF4-FFF2-40B4-BE49-F238E27FC236}">
                    <a16:creationId xmlns:a16="http://schemas.microsoft.com/office/drawing/2014/main" xmlns="" id="{514DB2BE-34BC-E0B0-7B21-D2F40B371AA3}"/>
                  </a:ext>
                </a:extLst>
              </p:cNvPr>
              <p:cNvSpPr/>
              <p:nvPr/>
            </p:nvSpPr>
            <p:spPr>
              <a:xfrm>
                <a:off x="1832850" y="4744400"/>
                <a:ext cx="4085625" cy="125"/>
              </a:xfrm>
              <a:custGeom>
                <a:avLst/>
                <a:gdLst/>
                <a:ahLst/>
                <a:cxnLst/>
                <a:rect l="l" t="t" r="r" b="b"/>
                <a:pathLst>
                  <a:path w="163425" h="5" extrusionOk="0">
                    <a:moveTo>
                      <a:pt x="1" y="1"/>
                    </a:moveTo>
                    <a:lnTo>
                      <a:pt x="1" y="4"/>
                    </a:lnTo>
                    <a:lnTo>
                      <a:pt x="163425" y="4"/>
                    </a:lnTo>
                    <a:lnTo>
                      <a:pt x="163425" y="1"/>
                    </a:lnTo>
                    <a:close/>
                  </a:path>
                </a:pathLst>
              </a:custGeom>
              <a:solidFill>
                <a:srgbClr val="FFE487"/>
              </a:solidFill>
              <a:ln>
                <a:noFill/>
              </a:ln>
              <a:effectLst>
                <a:outerShdw blurRad="57150" dist="19050" dir="5400000" algn="bl" rotWithShape="0">
                  <a:srgbClr val="434343">
                    <a:alpha val="3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 name="Google Shape;434;p44">
                <a:extLst>
                  <a:ext uri="{FF2B5EF4-FFF2-40B4-BE49-F238E27FC236}">
                    <a16:creationId xmlns:a16="http://schemas.microsoft.com/office/drawing/2014/main" xmlns="" id="{BCD6C06E-E058-4B91-DEE8-318153EBFBCC}"/>
                  </a:ext>
                </a:extLst>
              </p:cNvPr>
              <p:cNvSpPr/>
              <p:nvPr/>
            </p:nvSpPr>
            <p:spPr>
              <a:xfrm>
                <a:off x="1832850" y="4606625"/>
                <a:ext cx="4085625" cy="100"/>
              </a:xfrm>
              <a:custGeom>
                <a:avLst/>
                <a:gdLst/>
                <a:ahLst/>
                <a:cxnLst/>
                <a:rect l="l" t="t" r="r" b="b"/>
                <a:pathLst>
                  <a:path w="163425" h="4" extrusionOk="0">
                    <a:moveTo>
                      <a:pt x="1" y="0"/>
                    </a:moveTo>
                    <a:lnTo>
                      <a:pt x="1" y="3"/>
                    </a:lnTo>
                    <a:lnTo>
                      <a:pt x="163425" y="3"/>
                    </a:lnTo>
                    <a:lnTo>
                      <a:pt x="163425" y="0"/>
                    </a:lnTo>
                    <a:close/>
                  </a:path>
                </a:pathLst>
              </a:custGeom>
              <a:solidFill>
                <a:srgbClr val="FFE487"/>
              </a:solidFill>
              <a:ln>
                <a:noFill/>
              </a:ln>
              <a:effectLst>
                <a:outerShdw blurRad="57150" dist="19050" dir="5400000" algn="bl" rotWithShape="0">
                  <a:srgbClr val="434343">
                    <a:alpha val="3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 name="Google Shape;435;p44">
                <a:extLst>
                  <a:ext uri="{FF2B5EF4-FFF2-40B4-BE49-F238E27FC236}">
                    <a16:creationId xmlns:a16="http://schemas.microsoft.com/office/drawing/2014/main" xmlns="" id="{09866ACE-C884-4C5D-B086-05C8B07F70EA}"/>
                  </a:ext>
                </a:extLst>
              </p:cNvPr>
              <p:cNvSpPr/>
              <p:nvPr/>
            </p:nvSpPr>
            <p:spPr>
              <a:xfrm>
                <a:off x="1832850" y="4468800"/>
                <a:ext cx="4085625" cy="125"/>
              </a:xfrm>
              <a:custGeom>
                <a:avLst/>
                <a:gdLst/>
                <a:ahLst/>
                <a:cxnLst/>
                <a:rect l="l" t="t" r="r" b="b"/>
                <a:pathLst>
                  <a:path w="163425" h="5" extrusionOk="0">
                    <a:moveTo>
                      <a:pt x="1" y="0"/>
                    </a:moveTo>
                    <a:lnTo>
                      <a:pt x="1" y="5"/>
                    </a:lnTo>
                    <a:lnTo>
                      <a:pt x="163425" y="5"/>
                    </a:lnTo>
                    <a:lnTo>
                      <a:pt x="163425" y="0"/>
                    </a:lnTo>
                    <a:close/>
                  </a:path>
                </a:pathLst>
              </a:custGeom>
              <a:solidFill>
                <a:srgbClr val="FFE487"/>
              </a:solidFill>
              <a:ln>
                <a:noFill/>
              </a:ln>
              <a:effectLst>
                <a:outerShdw blurRad="57150" dist="19050" dir="5400000" algn="bl" rotWithShape="0">
                  <a:srgbClr val="434343">
                    <a:alpha val="3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 name="Google Shape;436;p44">
                <a:extLst>
                  <a:ext uri="{FF2B5EF4-FFF2-40B4-BE49-F238E27FC236}">
                    <a16:creationId xmlns:a16="http://schemas.microsoft.com/office/drawing/2014/main" xmlns="" id="{66AC69A7-66C6-68E8-3DEB-FA1794234224}"/>
                  </a:ext>
                </a:extLst>
              </p:cNvPr>
              <p:cNvSpPr/>
              <p:nvPr/>
            </p:nvSpPr>
            <p:spPr>
              <a:xfrm>
                <a:off x="1832850" y="4331000"/>
                <a:ext cx="4085625" cy="150"/>
              </a:xfrm>
              <a:custGeom>
                <a:avLst/>
                <a:gdLst/>
                <a:ahLst/>
                <a:cxnLst/>
                <a:rect l="l" t="t" r="r" b="b"/>
                <a:pathLst>
                  <a:path w="163425" h="6" extrusionOk="0">
                    <a:moveTo>
                      <a:pt x="1" y="1"/>
                    </a:moveTo>
                    <a:lnTo>
                      <a:pt x="1" y="5"/>
                    </a:lnTo>
                    <a:lnTo>
                      <a:pt x="163425" y="5"/>
                    </a:lnTo>
                    <a:lnTo>
                      <a:pt x="163425" y="1"/>
                    </a:lnTo>
                    <a:close/>
                  </a:path>
                </a:pathLst>
              </a:custGeom>
              <a:solidFill>
                <a:srgbClr val="FFE487"/>
              </a:solidFill>
              <a:ln>
                <a:noFill/>
              </a:ln>
              <a:effectLst>
                <a:outerShdw blurRad="57150" dist="19050" dir="5400000" algn="bl" rotWithShape="0">
                  <a:srgbClr val="434343">
                    <a:alpha val="3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 name="Google Shape;437;p44">
                <a:extLst>
                  <a:ext uri="{FF2B5EF4-FFF2-40B4-BE49-F238E27FC236}">
                    <a16:creationId xmlns:a16="http://schemas.microsoft.com/office/drawing/2014/main" xmlns="" id="{20646463-BD98-EDC8-8531-4924F468FB73}"/>
                  </a:ext>
                </a:extLst>
              </p:cNvPr>
              <p:cNvSpPr/>
              <p:nvPr/>
            </p:nvSpPr>
            <p:spPr>
              <a:xfrm>
                <a:off x="1832850" y="4193225"/>
                <a:ext cx="4085625" cy="100"/>
              </a:xfrm>
              <a:custGeom>
                <a:avLst/>
                <a:gdLst/>
                <a:ahLst/>
                <a:cxnLst/>
                <a:rect l="l" t="t" r="r" b="b"/>
                <a:pathLst>
                  <a:path w="163425" h="4" extrusionOk="0">
                    <a:moveTo>
                      <a:pt x="1" y="0"/>
                    </a:moveTo>
                    <a:lnTo>
                      <a:pt x="1" y="4"/>
                    </a:lnTo>
                    <a:lnTo>
                      <a:pt x="163425" y="4"/>
                    </a:lnTo>
                    <a:lnTo>
                      <a:pt x="163425" y="0"/>
                    </a:lnTo>
                    <a:close/>
                  </a:path>
                </a:pathLst>
              </a:custGeom>
              <a:solidFill>
                <a:srgbClr val="FFE487"/>
              </a:solidFill>
              <a:ln>
                <a:noFill/>
              </a:ln>
              <a:effectLst>
                <a:outerShdw blurRad="57150" dist="19050" dir="5400000" algn="bl" rotWithShape="0">
                  <a:srgbClr val="434343">
                    <a:alpha val="3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 name="Google Shape;438;p44">
                <a:extLst>
                  <a:ext uri="{FF2B5EF4-FFF2-40B4-BE49-F238E27FC236}">
                    <a16:creationId xmlns:a16="http://schemas.microsoft.com/office/drawing/2014/main" xmlns="" id="{E2B840C6-34DA-A0B3-134A-5E88159F73CB}"/>
                  </a:ext>
                </a:extLst>
              </p:cNvPr>
              <p:cNvSpPr/>
              <p:nvPr/>
            </p:nvSpPr>
            <p:spPr>
              <a:xfrm>
                <a:off x="1832850" y="4055425"/>
                <a:ext cx="4085625" cy="125"/>
              </a:xfrm>
              <a:custGeom>
                <a:avLst/>
                <a:gdLst/>
                <a:ahLst/>
                <a:cxnLst/>
                <a:rect l="l" t="t" r="r" b="b"/>
                <a:pathLst>
                  <a:path w="163425" h="5" extrusionOk="0">
                    <a:moveTo>
                      <a:pt x="1" y="1"/>
                    </a:moveTo>
                    <a:lnTo>
                      <a:pt x="1" y="4"/>
                    </a:lnTo>
                    <a:lnTo>
                      <a:pt x="163425" y="4"/>
                    </a:lnTo>
                    <a:lnTo>
                      <a:pt x="163425" y="1"/>
                    </a:lnTo>
                    <a:close/>
                  </a:path>
                </a:pathLst>
              </a:custGeom>
              <a:solidFill>
                <a:srgbClr val="FFE487"/>
              </a:solidFill>
              <a:ln>
                <a:noFill/>
              </a:ln>
              <a:effectLst>
                <a:outerShdw blurRad="57150" dist="19050" dir="5400000" algn="bl" rotWithShape="0">
                  <a:srgbClr val="434343">
                    <a:alpha val="3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 name="Google Shape;439;p44">
                <a:extLst>
                  <a:ext uri="{FF2B5EF4-FFF2-40B4-BE49-F238E27FC236}">
                    <a16:creationId xmlns:a16="http://schemas.microsoft.com/office/drawing/2014/main" xmlns="" id="{EB3A8566-7F7C-EC3D-543F-CFFFCE5E73DC}"/>
                  </a:ext>
                </a:extLst>
              </p:cNvPr>
              <p:cNvSpPr/>
              <p:nvPr/>
            </p:nvSpPr>
            <p:spPr>
              <a:xfrm>
                <a:off x="1832850" y="3917625"/>
                <a:ext cx="4085625" cy="125"/>
              </a:xfrm>
              <a:custGeom>
                <a:avLst/>
                <a:gdLst/>
                <a:ahLst/>
                <a:cxnLst/>
                <a:rect l="l" t="t" r="r" b="b"/>
                <a:pathLst>
                  <a:path w="163425" h="5" extrusionOk="0">
                    <a:moveTo>
                      <a:pt x="1" y="0"/>
                    </a:moveTo>
                    <a:lnTo>
                      <a:pt x="1" y="5"/>
                    </a:lnTo>
                    <a:lnTo>
                      <a:pt x="163425" y="5"/>
                    </a:lnTo>
                    <a:lnTo>
                      <a:pt x="163425" y="0"/>
                    </a:lnTo>
                    <a:close/>
                  </a:path>
                </a:pathLst>
              </a:custGeom>
              <a:solidFill>
                <a:srgbClr val="FFE487"/>
              </a:solidFill>
              <a:ln>
                <a:noFill/>
              </a:ln>
              <a:effectLst>
                <a:outerShdw blurRad="57150" dist="19050" dir="5400000" algn="bl" rotWithShape="0">
                  <a:srgbClr val="434343">
                    <a:alpha val="3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 name="Google Shape;440;p44">
                <a:extLst>
                  <a:ext uri="{FF2B5EF4-FFF2-40B4-BE49-F238E27FC236}">
                    <a16:creationId xmlns:a16="http://schemas.microsoft.com/office/drawing/2014/main" xmlns="" id="{58620D0E-4FAD-4F88-9434-96060C873BF4}"/>
                  </a:ext>
                </a:extLst>
              </p:cNvPr>
              <p:cNvSpPr/>
              <p:nvPr/>
            </p:nvSpPr>
            <p:spPr>
              <a:xfrm>
                <a:off x="1832850" y="3779825"/>
                <a:ext cx="4085625" cy="125"/>
              </a:xfrm>
              <a:custGeom>
                <a:avLst/>
                <a:gdLst/>
                <a:ahLst/>
                <a:cxnLst/>
                <a:rect l="l" t="t" r="r" b="b"/>
                <a:pathLst>
                  <a:path w="163425" h="5" extrusionOk="0">
                    <a:moveTo>
                      <a:pt x="1" y="1"/>
                    </a:moveTo>
                    <a:lnTo>
                      <a:pt x="1" y="5"/>
                    </a:lnTo>
                    <a:lnTo>
                      <a:pt x="163425" y="5"/>
                    </a:lnTo>
                    <a:lnTo>
                      <a:pt x="163425" y="1"/>
                    </a:lnTo>
                    <a:close/>
                  </a:path>
                </a:pathLst>
              </a:custGeom>
              <a:solidFill>
                <a:srgbClr val="FFE487"/>
              </a:solidFill>
              <a:ln>
                <a:noFill/>
              </a:ln>
              <a:effectLst>
                <a:outerShdw blurRad="57150" dist="19050" dir="5400000" algn="bl" rotWithShape="0">
                  <a:srgbClr val="434343">
                    <a:alpha val="3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 name="Google Shape;441;p44">
                <a:extLst>
                  <a:ext uri="{FF2B5EF4-FFF2-40B4-BE49-F238E27FC236}">
                    <a16:creationId xmlns:a16="http://schemas.microsoft.com/office/drawing/2014/main" xmlns="" id="{76E933F0-FD13-DA0F-A194-50F50349B9B9}"/>
                  </a:ext>
                </a:extLst>
              </p:cNvPr>
              <p:cNvSpPr/>
              <p:nvPr/>
            </p:nvSpPr>
            <p:spPr>
              <a:xfrm>
                <a:off x="1832850" y="3642025"/>
                <a:ext cx="4085625" cy="125"/>
              </a:xfrm>
              <a:custGeom>
                <a:avLst/>
                <a:gdLst/>
                <a:ahLst/>
                <a:cxnLst/>
                <a:rect l="l" t="t" r="r" b="b"/>
                <a:pathLst>
                  <a:path w="163425" h="5" extrusionOk="0">
                    <a:moveTo>
                      <a:pt x="1" y="1"/>
                    </a:moveTo>
                    <a:lnTo>
                      <a:pt x="1" y="4"/>
                    </a:lnTo>
                    <a:lnTo>
                      <a:pt x="163425" y="4"/>
                    </a:lnTo>
                    <a:lnTo>
                      <a:pt x="163425" y="1"/>
                    </a:lnTo>
                    <a:close/>
                  </a:path>
                </a:pathLst>
              </a:custGeom>
              <a:solidFill>
                <a:srgbClr val="FFE487"/>
              </a:solidFill>
              <a:ln>
                <a:noFill/>
              </a:ln>
              <a:effectLst>
                <a:outerShdw blurRad="57150" dist="19050" dir="5400000" algn="bl" rotWithShape="0">
                  <a:srgbClr val="434343">
                    <a:alpha val="3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 name="Google Shape;442;p44">
                <a:extLst>
                  <a:ext uri="{FF2B5EF4-FFF2-40B4-BE49-F238E27FC236}">
                    <a16:creationId xmlns:a16="http://schemas.microsoft.com/office/drawing/2014/main" xmlns="" id="{8A2F580A-EF30-939C-4E9F-328080716935}"/>
                  </a:ext>
                </a:extLst>
              </p:cNvPr>
              <p:cNvSpPr/>
              <p:nvPr/>
            </p:nvSpPr>
            <p:spPr>
              <a:xfrm>
                <a:off x="1832850" y="3504250"/>
                <a:ext cx="4085625" cy="100"/>
              </a:xfrm>
              <a:custGeom>
                <a:avLst/>
                <a:gdLst/>
                <a:ahLst/>
                <a:cxnLst/>
                <a:rect l="l" t="t" r="r" b="b"/>
                <a:pathLst>
                  <a:path w="163425" h="4" extrusionOk="0">
                    <a:moveTo>
                      <a:pt x="1" y="0"/>
                    </a:moveTo>
                    <a:lnTo>
                      <a:pt x="1" y="4"/>
                    </a:lnTo>
                    <a:lnTo>
                      <a:pt x="163425" y="4"/>
                    </a:lnTo>
                    <a:lnTo>
                      <a:pt x="163425" y="0"/>
                    </a:lnTo>
                    <a:close/>
                  </a:path>
                </a:pathLst>
              </a:custGeom>
              <a:solidFill>
                <a:srgbClr val="FFE487"/>
              </a:solidFill>
              <a:ln>
                <a:noFill/>
              </a:ln>
              <a:effectLst>
                <a:outerShdw blurRad="57150" dist="19050" dir="5400000" algn="bl" rotWithShape="0">
                  <a:srgbClr val="434343">
                    <a:alpha val="3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 name="Google Shape;443;p44">
                <a:extLst>
                  <a:ext uri="{FF2B5EF4-FFF2-40B4-BE49-F238E27FC236}">
                    <a16:creationId xmlns:a16="http://schemas.microsoft.com/office/drawing/2014/main" xmlns="" id="{591DC2E5-91DF-D51C-BAC0-7C1E798B8C8F}"/>
                  </a:ext>
                </a:extLst>
              </p:cNvPr>
              <p:cNvSpPr/>
              <p:nvPr/>
            </p:nvSpPr>
            <p:spPr>
              <a:xfrm>
                <a:off x="1832850" y="3366425"/>
                <a:ext cx="4085625" cy="150"/>
              </a:xfrm>
              <a:custGeom>
                <a:avLst/>
                <a:gdLst/>
                <a:ahLst/>
                <a:cxnLst/>
                <a:rect l="l" t="t" r="r" b="b"/>
                <a:pathLst>
                  <a:path w="163425" h="6" extrusionOk="0">
                    <a:moveTo>
                      <a:pt x="1" y="1"/>
                    </a:moveTo>
                    <a:lnTo>
                      <a:pt x="1" y="5"/>
                    </a:lnTo>
                    <a:lnTo>
                      <a:pt x="163425" y="5"/>
                    </a:lnTo>
                    <a:lnTo>
                      <a:pt x="163425" y="1"/>
                    </a:lnTo>
                    <a:close/>
                  </a:path>
                </a:pathLst>
              </a:custGeom>
              <a:solidFill>
                <a:srgbClr val="FFE487"/>
              </a:solidFill>
              <a:ln>
                <a:noFill/>
              </a:ln>
              <a:effectLst>
                <a:outerShdw blurRad="57150" dist="19050" dir="5400000" algn="bl" rotWithShape="0">
                  <a:srgbClr val="434343">
                    <a:alpha val="3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24" name="Google Shape;445;p44">
              <a:extLst>
                <a:ext uri="{FF2B5EF4-FFF2-40B4-BE49-F238E27FC236}">
                  <a16:creationId xmlns:a16="http://schemas.microsoft.com/office/drawing/2014/main" xmlns="" id="{38BA120F-9CE4-FB39-9133-5C6C57143F99}"/>
                </a:ext>
              </a:extLst>
            </p:cNvPr>
            <p:cNvSpPr/>
            <p:nvPr/>
          </p:nvSpPr>
          <p:spPr>
            <a:xfrm rot="20147649">
              <a:off x="3072114" y="-740392"/>
              <a:ext cx="3434479" cy="2138905"/>
            </a:xfrm>
            <a:custGeom>
              <a:avLst/>
              <a:gdLst/>
              <a:ahLst/>
              <a:cxnLst/>
              <a:rect l="l" t="t" r="r" b="b"/>
              <a:pathLst>
                <a:path w="44447" h="27682" extrusionOk="0">
                  <a:moveTo>
                    <a:pt x="4883" y="0"/>
                  </a:moveTo>
                  <a:lnTo>
                    <a:pt x="5711" y="3885"/>
                  </a:lnTo>
                  <a:lnTo>
                    <a:pt x="2460" y="6099"/>
                  </a:lnTo>
                  <a:lnTo>
                    <a:pt x="3230" y="10131"/>
                  </a:lnTo>
                  <a:lnTo>
                    <a:pt x="0" y="12286"/>
                  </a:lnTo>
                  <a:lnTo>
                    <a:pt x="38737" y="27681"/>
                  </a:lnTo>
                  <a:lnTo>
                    <a:pt x="41964" y="25525"/>
                  </a:lnTo>
                  <a:lnTo>
                    <a:pt x="41187" y="21516"/>
                  </a:lnTo>
                  <a:lnTo>
                    <a:pt x="44446" y="19280"/>
                  </a:lnTo>
                  <a:lnTo>
                    <a:pt x="43619" y="15395"/>
                  </a:lnTo>
                  <a:lnTo>
                    <a:pt x="4883" y="0"/>
                  </a:lnTo>
                  <a:close/>
                </a:path>
              </a:pathLst>
            </a:custGeom>
            <a:solidFill>
              <a:srgbClr val="79BEE0"/>
            </a:solidFill>
            <a:ln>
              <a:noFill/>
            </a:ln>
            <a:effectLst>
              <a:outerShdw blurRad="57150" dist="28575" dir="6840000" algn="bl" rotWithShape="0">
                <a:srgbClr val="838383">
                  <a:alpha val="45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79BEE0"/>
                </a:solidFill>
                <a:effectLst/>
                <a:uLnTx/>
                <a:uFillTx/>
              </a:endParaRPr>
            </a:p>
          </p:txBody>
        </p:sp>
        <p:sp>
          <p:nvSpPr>
            <p:cNvPr id="25" name="Google Shape;446;p44">
              <a:extLst>
                <a:ext uri="{FF2B5EF4-FFF2-40B4-BE49-F238E27FC236}">
                  <a16:creationId xmlns:a16="http://schemas.microsoft.com/office/drawing/2014/main" xmlns="" id="{6BCF1E95-A38C-81ED-EE48-563C35E92C98}"/>
                </a:ext>
              </a:extLst>
            </p:cNvPr>
            <p:cNvSpPr txBox="1">
              <a:spLocks/>
            </p:cNvSpPr>
            <p:nvPr/>
          </p:nvSpPr>
          <p:spPr>
            <a:xfrm>
              <a:off x="2001293" y="1600092"/>
              <a:ext cx="6108907" cy="18840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accent2"/>
                </a:buClr>
                <a:buSzPts val="5200"/>
                <a:buFont typeface="Ranchers"/>
                <a:buNone/>
                <a:defRPr sz="7000" b="0" i="0" u="none" strike="noStrike" cap="none">
                  <a:solidFill>
                    <a:schemeClr val="accent2"/>
                  </a:solidFill>
                  <a:latin typeface="Ranchers"/>
                  <a:ea typeface="Ranchers"/>
                  <a:cs typeface="Ranchers"/>
                  <a:sym typeface="Ranchers"/>
                </a:defRPr>
              </a:lvl1pPr>
              <a:lvl2pPr marR="0" lvl="1" algn="ctr" rtl="0">
                <a:lnSpc>
                  <a:spcPct val="100000"/>
                </a:lnSpc>
                <a:spcBef>
                  <a:spcPts val="0"/>
                </a:spcBef>
                <a:spcAft>
                  <a:spcPts val="0"/>
                </a:spcAft>
                <a:buClr>
                  <a:schemeClr val="dk1"/>
                </a:buClr>
                <a:buSzPts val="5200"/>
                <a:buFont typeface="Ranchers"/>
                <a:buNone/>
                <a:defRPr sz="5200" b="0" i="0" u="none" strike="noStrike" cap="none">
                  <a:solidFill>
                    <a:schemeClr val="dk1"/>
                  </a:solidFill>
                  <a:latin typeface="Ranchers"/>
                  <a:ea typeface="Ranchers"/>
                  <a:cs typeface="Ranchers"/>
                  <a:sym typeface="Ranchers"/>
                </a:defRPr>
              </a:lvl2pPr>
              <a:lvl3pPr marR="0" lvl="2" algn="ctr" rtl="0">
                <a:lnSpc>
                  <a:spcPct val="100000"/>
                </a:lnSpc>
                <a:spcBef>
                  <a:spcPts val="0"/>
                </a:spcBef>
                <a:spcAft>
                  <a:spcPts val="0"/>
                </a:spcAft>
                <a:buClr>
                  <a:schemeClr val="dk1"/>
                </a:buClr>
                <a:buSzPts val="5200"/>
                <a:buFont typeface="Ranchers"/>
                <a:buNone/>
                <a:defRPr sz="5200" b="0" i="0" u="none" strike="noStrike" cap="none">
                  <a:solidFill>
                    <a:schemeClr val="dk1"/>
                  </a:solidFill>
                  <a:latin typeface="Ranchers"/>
                  <a:ea typeface="Ranchers"/>
                  <a:cs typeface="Ranchers"/>
                  <a:sym typeface="Ranchers"/>
                </a:defRPr>
              </a:lvl3pPr>
              <a:lvl4pPr marR="0" lvl="3" algn="ctr" rtl="0">
                <a:lnSpc>
                  <a:spcPct val="100000"/>
                </a:lnSpc>
                <a:spcBef>
                  <a:spcPts val="0"/>
                </a:spcBef>
                <a:spcAft>
                  <a:spcPts val="0"/>
                </a:spcAft>
                <a:buClr>
                  <a:schemeClr val="dk1"/>
                </a:buClr>
                <a:buSzPts val="5200"/>
                <a:buFont typeface="Ranchers"/>
                <a:buNone/>
                <a:defRPr sz="5200" b="0" i="0" u="none" strike="noStrike" cap="none">
                  <a:solidFill>
                    <a:schemeClr val="dk1"/>
                  </a:solidFill>
                  <a:latin typeface="Ranchers"/>
                  <a:ea typeface="Ranchers"/>
                  <a:cs typeface="Ranchers"/>
                  <a:sym typeface="Ranchers"/>
                </a:defRPr>
              </a:lvl4pPr>
              <a:lvl5pPr marR="0" lvl="4" algn="ctr" rtl="0">
                <a:lnSpc>
                  <a:spcPct val="100000"/>
                </a:lnSpc>
                <a:spcBef>
                  <a:spcPts val="0"/>
                </a:spcBef>
                <a:spcAft>
                  <a:spcPts val="0"/>
                </a:spcAft>
                <a:buClr>
                  <a:schemeClr val="dk1"/>
                </a:buClr>
                <a:buSzPts val="5200"/>
                <a:buFont typeface="Ranchers"/>
                <a:buNone/>
                <a:defRPr sz="5200" b="0" i="0" u="none" strike="noStrike" cap="none">
                  <a:solidFill>
                    <a:schemeClr val="dk1"/>
                  </a:solidFill>
                  <a:latin typeface="Ranchers"/>
                  <a:ea typeface="Ranchers"/>
                  <a:cs typeface="Ranchers"/>
                  <a:sym typeface="Ranchers"/>
                </a:defRPr>
              </a:lvl5pPr>
              <a:lvl6pPr marR="0" lvl="5" algn="ctr" rtl="0">
                <a:lnSpc>
                  <a:spcPct val="100000"/>
                </a:lnSpc>
                <a:spcBef>
                  <a:spcPts val="0"/>
                </a:spcBef>
                <a:spcAft>
                  <a:spcPts val="0"/>
                </a:spcAft>
                <a:buClr>
                  <a:schemeClr val="dk1"/>
                </a:buClr>
                <a:buSzPts val="5200"/>
                <a:buFont typeface="Ranchers"/>
                <a:buNone/>
                <a:defRPr sz="5200" b="0" i="0" u="none" strike="noStrike" cap="none">
                  <a:solidFill>
                    <a:schemeClr val="dk1"/>
                  </a:solidFill>
                  <a:latin typeface="Ranchers"/>
                  <a:ea typeface="Ranchers"/>
                  <a:cs typeface="Ranchers"/>
                  <a:sym typeface="Ranchers"/>
                </a:defRPr>
              </a:lvl6pPr>
              <a:lvl7pPr marR="0" lvl="6" algn="ctr" rtl="0">
                <a:lnSpc>
                  <a:spcPct val="100000"/>
                </a:lnSpc>
                <a:spcBef>
                  <a:spcPts val="0"/>
                </a:spcBef>
                <a:spcAft>
                  <a:spcPts val="0"/>
                </a:spcAft>
                <a:buClr>
                  <a:schemeClr val="dk1"/>
                </a:buClr>
                <a:buSzPts val="5200"/>
                <a:buFont typeface="Ranchers"/>
                <a:buNone/>
                <a:defRPr sz="5200" b="0" i="0" u="none" strike="noStrike" cap="none">
                  <a:solidFill>
                    <a:schemeClr val="dk1"/>
                  </a:solidFill>
                  <a:latin typeface="Ranchers"/>
                  <a:ea typeface="Ranchers"/>
                  <a:cs typeface="Ranchers"/>
                  <a:sym typeface="Ranchers"/>
                </a:defRPr>
              </a:lvl7pPr>
              <a:lvl8pPr marR="0" lvl="7" algn="ctr" rtl="0">
                <a:lnSpc>
                  <a:spcPct val="100000"/>
                </a:lnSpc>
                <a:spcBef>
                  <a:spcPts val="0"/>
                </a:spcBef>
                <a:spcAft>
                  <a:spcPts val="0"/>
                </a:spcAft>
                <a:buClr>
                  <a:schemeClr val="dk1"/>
                </a:buClr>
                <a:buSzPts val="5200"/>
                <a:buFont typeface="Ranchers"/>
                <a:buNone/>
                <a:defRPr sz="5200" b="0" i="0" u="none" strike="noStrike" cap="none">
                  <a:solidFill>
                    <a:schemeClr val="dk1"/>
                  </a:solidFill>
                  <a:latin typeface="Ranchers"/>
                  <a:ea typeface="Ranchers"/>
                  <a:cs typeface="Ranchers"/>
                  <a:sym typeface="Ranchers"/>
                </a:defRPr>
              </a:lvl8pPr>
              <a:lvl9pPr marR="0" lvl="8" algn="ctr" rtl="0">
                <a:lnSpc>
                  <a:spcPct val="100000"/>
                </a:lnSpc>
                <a:spcBef>
                  <a:spcPts val="0"/>
                </a:spcBef>
                <a:spcAft>
                  <a:spcPts val="0"/>
                </a:spcAft>
                <a:buClr>
                  <a:schemeClr val="dk1"/>
                </a:buClr>
                <a:buSzPts val="5200"/>
                <a:buFont typeface="Ranchers"/>
                <a:buNone/>
                <a:defRPr sz="5200" b="0" i="0" u="none" strike="noStrike" cap="none">
                  <a:solidFill>
                    <a:schemeClr val="dk1"/>
                  </a:solidFill>
                  <a:latin typeface="Ranchers"/>
                  <a:ea typeface="Ranchers"/>
                  <a:cs typeface="Ranchers"/>
                  <a:sym typeface="Ranchers"/>
                </a:defRPr>
              </a:lvl9pPr>
            </a:lstStyle>
            <a:p>
              <a:pPr marL="0" marR="0" lvl="0" indent="0" algn="ctr" defTabSz="914400" rtl="0" eaLnBrk="1" fontAlgn="auto" latinLnBrk="0" hangingPunct="1">
                <a:lnSpc>
                  <a:spcPct val="90000"/>
                </a:lnSpc>
                <a:spcBef>
                  <a:spcPts val="0"/>
                </a:spcBef>
                <a:spcAft>
                  <a:spcPts val="0"/>
                </a:spcAft>
                <a:buClr>
                  <a:srgbClr val="E32747"/>
                </a:buClr>
                <a:buSzPts val="5200"/>
                <a:buFont typeface="Ranchers"/>
                <a:buNone/>
                <a:tabLst/>
                <a:defRPr/>
              </a:pPr>
              <a:r>
                <a:rPr kumimoji="0" lang="en-US" sz="4000" b="1" i="0" u="none" strike="noStrike" kern="0" cap="none" spc="0" normalizeH="0" baseline="0" noProof="0">
                  <a:ln>
                    <a:noFill/>
                  </a:ln>
                  <a:solidFill>
                    <a:schemeClr val="tx1"/>
                  </a:solidFill>
                  <a:uLnTx/>
                  <a:uFillTx/>
                  <a:latin typeface="Times New Roman" panose="02020603050405020304" pitchFamily="18" charset="0"/>
                  <a:sym typeface="Ranchers"/>
                </a:rPr>
                <a:t>Đ</a:t>
              </a:r>
              <a:r>
                <a:rPr lang="en-US" sz="4000" b="1">
                  <a:solidFill>
                    <a:schemeClr val="tx1"/>
                  </a:solidFill>
                  <a:latin typeface="Times New Roman" panose="02020603050405020304" pitchFamily="18" charset="0"/>
                </a:rPr>
                <a:t>ọc và phân tích bài viết tham khảo</a:t>
              </a:r>
              <a:endParaRPr kumimoji="0" lang="en-US" sz="13800" b="0" i="0" u="none" strike="noStrike" kern="0" cap="none" spc="0" normalizeH="0" baseline="0" noProof="0">
                <a:ln>
                  <a:noFill/>
                </a:ln>
                <a:solidFill>
                  <a:schemeClr val="tx1"/>
                </a:solidFill>
                <a:effectLst/>
                <a:uLnTx/>
                <a:uFillTx/>
                <a:latin typeface="Ranchers"/>
                <a:sym typeface="Ranchers"/>
              </a:endParaRPr>
            </a:p>
          </p:txBody>
        </p:sp>
        <p:grpSp>
          <p:nvGrpSpPr>
            <p:cNvPr id="27" name="Google Shape;448;p44">
              <a:extLst>
                <a:ext uri="{FF2B5EF4-FFF2-40B4-BE49-F238E27FC236}">
                  <a16:creationId xmlns:a16="http://schemas.microsoft.com/office/drawing/2014/main" xmlns="" id="{34EBF3FA-ACA1-0D7E-3C3E-8C3DE6DFE7F3}"/>
                </a:ext>
              </a:extLst>
            </p:cNvPr>
            <p:cNvGrpSpPr/>
            <p:nvPr/>
          </p:nvGrpSpPr>
          <p:grpSpPr>
            <a:xfrm rot="246536">
              <a:off x="170564" y="14295"/>
              <a:ext cx="2159948" cy="2046729"/>
              <a:chOff x="6582499" y="1634600"/>
              <a:chExt cx="2570879" cy="2437566"/>
            </a:xfrm>
          </p:grpSpPr>
          <p:sp>
            <p:nvSpPr>
              <p:cNvPr id="28" name="Google Shape;449;p44">
                <a:extLst>
                  <a:ext uri="{FF2B5EF4-FFF2-40B4-BE49-F238E27FC236}">
                    <a16:creationId xmlns:a16="http://schemas.microsoft.com/office/drawing/2014/main" xmlns="" id="{6499A89F-7FBA-6781-824D-B9980D196FF5}"/>
                  </a:ext>
                </a:extLst>
              </p:cNvPr>
              <p:cNvSpPr/>
              <p:nvPr/>
            </p:nvSpPr>
            <p:spPr>
              <a:xfrm rot="480708">
                <a:off x="6742793" y="1774446"/>
                <a:ext cx="2157832" cy="2157876"/>
              </a:xfrm>
              <a:custGeom>
                <a:avLst/>
                <a:gdLst/>
                <a:ahLst/>
                <a:cxnLst/>
                <a:rect l="l" t="t" r="r" b="b"/>
                <a:pathLst>
                  <a:path w="98446" h="98448" extrusionOk="0">
                    <a:moveTo>
                      <a:pt x="83536" y="13658"/>
                    </a:moveTo>
                    <a:cubicBezTo>
                      <a:pt x="83536" y="13658"/>
                      <a:pt x="70792" y="8641"/>
                      <a:pt x="69447" y="8258"/>
                    </a:cubicBezTo>
                    <a:cubicBezTo>
                      <a:pt x="68102" y="7877"/>
                      <a:pt x="63424" y="12022"/>
                      <a:pt x="63424" y="12022"/>
                    </a:cubicBezTo>
                    <a:cubicBezTo>
                      <a:pt x="63424" y="12022"/>
                      <a:pt x="57376" y="0"/>
                      <a:pt x="49188" y="465"/>
                    </a:cubicBezTo>
                    <a:cubicBezTo>
                      <a:pt x="41000" y="928"/>
                      <a:pt x="32506" y="8258"/>
                      <a:pt x="32506" y="8258"/>
                    </a:cubicBezTo>
                    <a:lnTo>
                      <a:pt x="24560" y="7517"/>
                    </a:lnTo>
                    <a:lnTo>
                      <a:pt x="11289" y="12953"/>
                    </a:lnTo>
                    <a:lnTo>
                      <a:pt x="0" y="31544"/>
                    </a:lnTo>
                    <a:lnTo>
                      <a:pt x="2755" y="62686"/>
                    </a:lnTo>
                    <a:lnTo>
                      <a:pt x="5157" y="74391"/>
                    </a:lnTo>
                    <a:lnTo>
                      <a:pt x="8471" y="95092"/>
                    </a:lnTo>
                    <a:lnTo>
                      <a:pt x="36965" y="98448"/>
                    </a:lnTo>
                    <a:lnTo>
                      <a:pt x="86362" y="94618"/>
                    </a:lnTo>
                    <a:lnTo>
                      <a:pt x="89412" y="86156"/>
                    </a:lnTo>
                    <a:lnTo>
                      <a:pt x="97519" y="70089"/>
                    </a:lnTo>
                    <a:lnTo>
                      <a:pt x="98446" y="39356"/>
                    </a:lnTo>
                    <a:lnTo>
                      <a:pt x="92651" y="23637"/>
                    </a:lnTo>
                    <a:close/>
                  </a:path>
                </a:pathLst>
              </a:custGeom>
              <a:solidFill>
                <a:srgbClr val="FFFFFF"/>
              </a:solidFill>
              <a:ln>
                <a:noFill/>
              </a:ln>
              <a:effectLst>
                <a:outerShdw blurRad="57150" dist="19050" dir="5400000" algn="bl" rotWithShape="0">
                  <a:srgbClr val="434343">
                    <a:alpha val="3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 name="Google Shape;450;p44">
                <a:extLst>
                  <a:ext uri="{FF2B5EF4-FFF2-40B4-BE49-F238E27FC236}">
                    <a16:creationId xmlns:a16="http://schemas.microsoft.com/office/drawing/2014/main" xmlns="" id="{CD38F885-7BF9-E89E-0D3A-574F62F0FDBE}"/>
                  </a:ext>
                </a:extLst>
              </p:cNvPr>
              <p:cNvSpPr/>
              <p:nvPr/>
            </p:nvSpPr>
            <p:spPr>
              <a:xfrm rot="480708">
                <a:off x="8274649" y="2127919"/>
                <a:ext cx="738603" cy="1273118"/>
              </a:xfrm>
              <a:custGeom>
                <a:avLst/>
                <a:gdLst/>
                <a:ahLst/>
                <a:cxnLst/>
                <a:rect l="l" t="t" r="r" b="b"/>
                <a:pathLst>
                  <a:path w="33697" h="58083" extrusionOk="0">
                    <a:moveTo>
                      <a:pt x="1" y="0"/>
                    </a:moveTo>
                    <a:cubicBezTo>
                      <a:pt x="1" y="0"/>
                      <a:pt x="20517" y="19231"/>
                      <a:pt x="18304" y="58083"/>
                    </a:cubicBezTo>
                    <a:lnTo>
                      <a:pt x="23121" y="58083"/>
                    </a:lnTo>
                    <a:cubicBezTo>
                      <a:pt x="23121" y="58083"/>
                      <a:pt x="33696" y="24799"/>
                      <a:pt x="11007" y="2992"/>
                    </a:cubicBezTo>
                    <a:close/>
                  </a:path>
                </a:pathLst>
              </a:custGeom>
              <a:solidFill>
                <a:srgbClr val="D791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 name="Google Shape;451;p44">
                <a:extLst>
                  <a:ext uri="{FF2B5EF4-FFF2-40B4-BE49-F238E27FC236}">
                    <a16:creationId xmlns:a16="http://schemas.microsoft.com/office/drawing/2014/main" xmlns="" id="{23ECAE23-5AE6-9DA0-07B0-F5567A8096A7}"/>
                  </a:ext>
                </a:extLst>
              </p:cNvPr>
              <p:cNvSpPr/>
              <p:nvPr/>
            </p:nvSpPr>
            <p:spPr>
              <a:xfrm rot="714430">
                <a:off x="8301104" y="2227063"/>
                <a:ext cx="738609" cy="1178607"/>
              </a:xfrm>
              <a:custGeom>
                <a:avLst/>
                <a:gdLst/>
                <a:ahLst/>
                <a:cxnLst/>
                <a:rect l="l" t="t" r="r" b="b"/>
                <a:pathLst>
                  <a:path w="33697" h="58083" extrusionOk="0">
                    <a:moveTo>
                      <a:pt x="1" y="0"/>
                    </a:moveTo>
                    <a:cubicBezTo>
                      <a:pt x="1" y="0"/>
                      <a:pt x="20517" y="19231"/>
                      <a:pt x="18304" y="58083"/>
                    </a:cubicBezTo>
                    <a:lnTo>
                      <a:pt x="23121" y="58083"/>
                    </a:lnTo>
                    <a:cubicBezTo>
                      <a:pt x="23121" y="58083"/>
                      <a:pt x="33696" y="24799"/>
                      <a:pt x="11007" y="2992"/>
                    </a:cubicBezTo>
                    <a:close/>
                  </a:path>
                </a:pathLst>
              </a:custGeom>
              <a:solidFill>
                <a:srgbClr val="000000">
                  <a:alpha val="145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 name="Google Shape;452;p44">
                <a:extLst>
                  <a:ext uri="{FF2B5EF4-FFF2-40B4-BE49-F238E27FC236}">
                    <a16:creationId xmlns:a16="http://schemas.microsoft.com/office/drawing/2014/main" xmlns="" id="{6632CD5F-A92B-9D69-86E2-FCA538AF6C9E}"/>
                  </a:ext>
                </a:extLst>
              </p:cNvPr>
              <p:cNvSpPr/>
              <p:nvPr/>
            </p:nvSpPr>
            <p:spPr>
              <a:xfrm rot="480708">
                <a:off x="8235574" y="2071954"/>
                <a:ext cx="427178" cy="300881"/>
              </a:xfrm>
              <a:custGeom>
                <a:avLst/>
                <a:gdLst/>
                <a:ahLst/>
                <a:cxnLst/>
                <a:rect l="l" t="t" r="r" b="b"/>
                <a:pathLst>
                  <a:path w="19489" h="13727" extrusionOk="0">
                    <a:moveTo>
                      <a:pt x="0" y="7525"/>
                    </a:moveTo>
                    <a:cubicBezTo>
                      <a:pt x="0" y="7525"/>
                      <a:pt x="1235" y="4474"/>
                      <a:pt x="5407" y="840"/>
                    </a:cubicBezTo>
                    <a:cubicBezTo>
                      <a:pt x="5407" y="840"/>
                      <a:pt x="10864" y="1"/>
                      <a:pt x="19489" y="5302"/>
                    </a:cubicBezTo>
                    <a:cubicBezTo>
                      <a:pt x="19489" y="5302"/>
                      <a:pt x="11748" y="5706"/>
                      <a:pt x="6225" y="13726"/>
                    </a:cubicBezTo>
                    <a:close/>
                  </a:path>
                </a:pathLst>
              </a:custGeom>
              <a:solidFill>
                <a:srgbClr val="E3274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 name="Google Shape;453;p44">
                <a:extLst>
                  <a:ext uri="{FF2B5EF4-FFF2-40B4-BE49-F238E27FC236}">
                    <a16:creationId xmlns:a16="http://schemas.microsoft.com/office/drawing/2014/main" xmlns="" id="{F86B2ED5-8891-BA3A-57D7-FBBF08422B89}"/>
                  </a:ext>
                </a:extLst>
              </p:cNvPr>
              <p:cNvSpPr/>
              <p:nvPr/>
            </p:nvSpPr>
            <p:spPr>
              <a:xfrm rot="480708">
                <a:off x="8382515" y="3393338"/>
                <a:ext cx="321814" cy="467728"/>
              </a:xfrm>
              <a:custGeom>
                <a:avLst/>
                <a:gdLst/>
                <a:ahLst/>
                <a:cxnLst/>
                <a:rect l="l" t="t" r="r" b="b"/>
                <a:pathLst>
                  <a:path w="14682" h="21339" extrusionOk="0">
                    <a:moveTo>
                      <a:pt x="0" y="20962"/>
                    </a:moveTo>
                    <a:lnTo>
                      <a:pt x="721" y="21339"/>
                    </a:lnTo>
                    <a:cubicBezTo>
                      <a:pt x="721" y="21339"/>
                      <a:pt x="11433" y="17677"/>
                      <a:pt x="14682" y="1"/>
                    </a:cubicBezTo>
                    <a:lnTo>
                      <a:pt x="13629" y="1"/>
                    </a:lnTo>
                    <a:cubicBezTo>
                      <a:pt x="13629" y="1"/>
                      <a:pt x="10977" y="12549"/>
                      <a:pt x="0" y="20962"/>
                    </a:cubicBezTo>
                    <a:close/>
                  </a:path>
                </a:pathLst>
              </a:custGeom>
              <a:solidFill>
                <a:srgbClr val="D791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 name="Google Shape;454;p44">
                <a:extLst>
                  <a:ext uri="{FF2B5EF4-FFF2-40B4-BE49-F238E27FC236}">
                    <a16:creationId xmlns:a16="http://schemas.microsoft.com/office/drawing/2014/main" xmlns="" id="{1E43F4A1-DF01-0483-38AE-81618743A04A}"/>
                  </a:ext>
                </a:extLst>
              </p:cNvPr>
              <p:cNvSpPr/>
              <p:nvPr/>
            </p:nvSpPr>
            <p:spPr>
              <a:xfrm rot="480708">
                <a:off x="8292306" y="2214361"/>
                <a:ext cx="699653" cy="1186845"/>
              </a:xfrm>
              <a:custGeom>
                <a:avLst/>
                <a:gdLst/>
                <a:ahLst/>
                <a:cxnLst/>
                <a:rect l="l" t="t" r="r" b="b"/>
                <a:pathLst>
                  <a:path w="31920" h="54147" extrusionOk="0">
                    <a:moveTo>
                      <a:pt x="1204" y="10346"/>
                    </a:moveTo>
                    <a:cubicBezTo>
                      <a:pt x="1204" y="10346"/>
                      <a:pt x="4786" y="4156"/>
                      <a:pt x="12185" y="2986"/>
                    </a:cubicBezTo>
                    <a:cubicBezTo>
                      <a:pt x="12185" y="2986"/>
                      <a:pt x="27152" y="13183"/>
                      <a:pt x="22039" y="54147"/>
                    </a:cubicBezTo>
                    <a:lnTo>
                      <a:pt x="25552" y="54052"/>
                    </a:lnTo>
                    <a:cubicBezTo>
                      <a:pt x="25552" y="54052"/>
                      <a:pt x="31919" y="14783"/>
                      <a:pt x="13264" y="295"/>
                    </a:cubicBezTo>
                    <a:cubicBezTo>
                      <a:pt x="13264" y="295"/>
                      <a:pt x="4726" y="1"/>
                      <a:pt x="0" y="8719"/>
                    </a:cubicBezTo>
                    <a:close/>
                  </a:path>
                </a:pathLst>
              </a:custGeom>
              <a:solidFill>
                <a:srgbClr val="D791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4" name="Google Shape;455;p44">
                <a:extLst>
                  <a:ext uri="{FF2B5EF4-FFF2-40B4-BE49-F238E27FC236}">
                    <a16:creationId xmlns:a16="http://schemas.microsoft.com/office/drawing/2014/main" xmlns="" id="{5D07FF68-BB8F-938F-563C-4D14930135BF}"/>
                  </a:ext>
                </a:extLst>
              </p:cNvPr>
              <p:cNvSpPr/>
              <p:nvPr/>
            </p:nvSpPr>
            <p:spPr>
              <a:xfrm rot="480708">
                <a:off x="8370813" y="3390903"/>
                <a:ext cx="311205" cy="459487"/>
              </a:xfrm>
              <a:custGeom>
                <a:avLst/>
                <a:gdLst/>
                <a:ahLst/>
                <a:cxnLst/>
                <a:rect l="l" t="t" r="r" b="b"/>
                <a:pathLst>
                  <a:path w="14198" h="20963" extrusionOk="0">
                    <a:moveTo>
                      <a:pt x="9695" y="96"/>
                    </a:moveTo>
                    <a:cubicBezTo>
                      <a:pt x="9695" y="96"/>
                      <a:pt x="9776" y="13577"/>
                      <a:pt x="1" y="18313"/>
                    </a:cubicBezTo>
                    <a:lnTo>
                      <a:pt x="568" y="20962"/>
                    </a:lnTo>
                    <a:cubicBezTo>
                      <a:pt x="568" y="20962"/>
                      <a:pt x="12137" y="17814"/>
                      <a:pt x="14197" y="1"/>
                    </a:cubicBezTo>
                    <a:close/>
                  </a:path>
                </a:pathLst>
              </a:custGeom>
              <a:solidFill>
                <a:srgbClr val="D791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5" name="Google Shape;456;p44">
                <a:extLst>
                  <a:ext uri="{FF2B5EF4-FFF2-40B4-BE49-F238E27FC236}">
                    <a16:creationId xmlns:a16="http://schemas.microsoft.com/office/drawing/2014/main" xmlns="" id="{F1FA7603-4C84-7701-CCB5-3609A90F9C11}"/>
                  </a:ext>
                </a:extLst>
              </p:cNvPr>
              <p:cNvSpPr/>
              <p:nvPr/>
            </p:nvSpPr>
            <p:spPr>
              <a:xfrm rot="480708">
                <a:off x="8321359" y="2086119"/>
                <a:ext cx="349541" cy="162200"/>
              </a:xfrm>
              <a:custGeom>
                <a:avLst/>
                <a:gdLst/>
                <a:ahLst/>
                <a:cxnLst/>
                <a:rect l="l" t="t" r="r" b="b"/>
                <a:pathLst>
                  <a:path w="15947" h="7400" extrusionOk="0">
                    <a:moveTo>
                      <a:pt x="1864" y="468"/>
                    </a:moveTo>
                    <a:cubicBezTo>
                      <a:pt x="1864" y="468"/>
                      <a:pt x="1" y="3132"/>
                      <a:pt x="495" y="7399"/>
                    </a:cubicBezTo>
                    <a:cubicBezTo>
                      <a:pt x="495" y="7399"/>
                      <a:pt x="7983" y="3569"/>
                      <a:pt x="15947" y="4930"/>
                    </a:cubicBezTo>
                    <a:cubicBezTo>
                      <a:pt x="15947" y="4932"/>
                      <a:pt x="9705" y="1"/>
                      <a:pt x="1864" y="468"/>
                    </a:cubicBezTo>
                    <a:close/>
                  </a:path>
                </a:pathLst>
              </a:custGeom>
              <a:solidFill>
                <a:srgbClr val="D791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6" name="Google Shape;457;p44">
                <a:extLst>
                  <a:ext uri="{FF2B5EF4-FFF2-40B4-BE49-F238E27FC236}">
                    <a16:creationId xmlns:a16="http://schemas.microsoft.com/office/drawing/2014/main" xmlns="" id="{CBD68961-9D8B-9B7A-A7D4-0F322DDBC659}"/>
                  </a:ext>
                </a:extLst>
              </p:cNvPr>
              <p:cNvSpPr/>
              <p:nvPr/>
            </p:nvSpPr>
            <p:spPr>
              <a:xfrm rot="480708">
                <a:off x="8300428" y="2094910"/>
                <a:ext cx="369027" cy="163778"/>
              </a:xfrm>
              <a:custGeom>
                <a:avLst/>
                <a:gdLst/>
                <a:ahLst/>
                <a:cxnLst/>
                <a:rect l="l" t="t" r="r" b="b"/>
                <a:pathLst>
                  <a:path w="16836" h="7472" extrusionOk="0">
                    <a:moveTo>
                      <a:pt x="1500" y="6728"/>
                    </a:moveTo>
                    <a:cubicBezTo>
                      <a:pt x="1500" y="6728"/>
                      <a:pt x="9465" y="2778"/>
                      <a:pt x="16836" y="4464"/>
                    </a:cubicBezTo>
                    <a:cubicBezTo>
                      <a:pt x="16836" y="4464"/>
                      <a:pt x="11480" y="3295"/>
                      <a:pt x="1302" y="7472"/>
                    </a:cubicBezTo>
                    <a:cubicBezTo>
                      <a:pt x="1302" y="7472"/>
                      <a:pt x="1" y="3442"/>
                      <a:pt x="2754" y="0"/>
                    </a:cubicBezTo>
                    <a:cubicBezTo>
                      <a:pt x="2753" y="0"/>
                      <a:pt x="720" y="2599"/>
                      <a:pt x="1500" y="6728"/>
                    </a:cubicBezTo>
                    <a:close/>
                  </a:path>
                </a:pathLst>
              </a:custGeom>
              <a:solidFill>
                <a:srgbClr val="000000">
                  <a:alpha val="145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 name="Google Shape;458;p44">
                <a:extLst>
                  <a:ext uri="{FF2B5EF4-FFF2-40B4-BE49-F238E27FC236}">
                    <a16:creationId xmlns:a16="http://schemas.microsoft.com/office/drawing/2014/main" xmlns="" id="{CBFDA152-55EA-2500-83FB-C6AF050CDD22}"/>
                  </a:ext>
                </a:extLst>
              </p:cNvPr>
              <p:cNvSpPr/>
              <p:nvPr/>
            </p:nvSpPr>
            <p:spPr>
              <a:xfrm rot="480708">
                <a:off x="8362341" y="2093987"/>
                <a:ext cx="268069" cy="102866"/>
              </a:xfrm>
              <a:custGeom>
                <a:avLst/>
                <a:gdLst/>
                <a:ahLst/>
                <a:cxnLst/>
                <a:rect l="l" t="t" r="r" b="b"/>
                <a:pathLst>
                  <a:path w="12230" h="4693" extrusionOk="0">
                    <a:moveTo>
                      <a:pt x="193" y="4693"/>
                    </a:moveTo>
                    <a:lnTo>
                      <a:pt x="185" y="4570"/>
                    </a:lnTo>
                    <a:cubicBezTo>
                      <a:pt x="0" y="1987"/>
                      <a:pt x="1256" y="19"/>
                      <a:pt x="1268" y="0"/>
                    </a:cubicBezTo>
                    <a:lnTo>
                      <a:pt x="1433" y="106"/>
                    </a:lnTo>
                    <a:cubicBezTo>
                      <a:pt x="1420" y="124"/>
                      <a:pt x="238" y="1980"/>
                      <a:pt x="371" y="4434"/>
                    </a:cubicBezTo>
                    <a:cubicBezTo>
                      <a:pt x="1324" y="4157"/>
                      <a:pt x="7794" y="2348"/>
                      <a:pt x="12230" y="3153"/>
                    </a:cubicBezTo>
                    <a:lnTo>
                      <a:pt x="12194" y="3344"/>
                    </a:lnTo>
                    <a:cubicBezTo>
                      <a:pt x="7466" y="2486"/>
                      <a:pt x="381" y="4634"/>
                      <a:pt x="310" y="4656"/>
                    </a:cubicBezTo>
                    <a:close/>
                  </a:path>
                </a:pathLst>
              </a:custGeom>
              <a:solidFill>
                <a:srgbClr val="000000">
                  <a:alpha val="145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8" name="Google Shape;459;p44">
                <a:extLst>
                  <a:ext uri="{FF2B5EF4-FFF2-40B4-BE49-F238E27FC236}">
                    <a16:creationId xmlns:a16="http://schemas.microsoft.com/office/drawing/2014/main" xmlns="" id="{1CB83BA7-A78D-091A-DF43-D65B1612B0C6}"/>
                  </a:ext>
                </a:extLst>
              </p:cNvPr>
              <p:cNvSpPr/>
              <p:nvPr/>
            </p:nvSpPr>
            <p:spPr>
              <a:xfrm rot="480708">
                <a:off x="8367203" y="2093872"/>
                <a:ext cx="255860" cy="101397"/>
              </a:xfrm>
              <a:custGeom>
                <a:avLst/>
                <a:gdLst/>
                <a:ahLst/>
                <a:cxnLst/>
                <a:rect l="l" t="t" r="r" b="b"/>
                <a:pathLst>
                  <a:path w="11673" h="4626" extrusionOk="0">
                    <a:moveTo>
                      <a:pt x="1132" y="1"/>
                    </a:moveTo>
                    <a:cubicBezTo>
                      <a:pt x="1118" y="1"/>
                      <a:pt x="1103" y="7"/>
                      <a:pt x="1093" y="24"/>
                    </a:cubicBezTo>
                    <a:cubicBezTo>
                      <a:pt x="1086" y="34"/>
                      <a:pt x="925" y="282"/>
                      <a:pt x="727" y="721"/>
                    </a:cubicBezTo>
                    <a:cubicBezTo>
                      <a:pt x="715" y="747"/>
                      <a:pt x="727" y="775"/>
                      <a:pt x="751" y="786"/>
                    </a:cubicBezTo>
                    <a:cubicBezTo>
                      <a:pt x="757" y="790"/>
                      <a:pt x="765" y="791"/>
                      <a:pt x="771" y="791"/>
                    </a:cubicBezTo>
                    <a:lnTo>
                      <a:pt x="771" y="790"/>
                    </a:lnTo>
                    <a:cubicBezTo>
                      <a:pt x="772" y="790"/>
                      <a:pt x="773" y="790"/>
                      <a:pt x="774" y="790"/>
                    </a:cubicBezTo>
                    <a:cubicBezTo>
                      <a:pt x="792" y="790"/>
                      <a:pt x="808" y="779"/>
                      <a:pt x="817" y="762"/>
                    </a:cubicBezTo>
                    <a:cubicBezTo>
                      <a:pt x="1012" y="330"/>
                      <a:pt x="1172" y="79"/>
                      <a:pt x="1175" y="77"/>
                    </a:cubicBezTo>
                    <a:cubicBezTo>
                      <a:pt x="1200" y="38"/>
                      <a:pt x="1167" y="1"/>
                      <a:pt x="1132" y="1"/>
                    </a:cubicBezTo>
                    <a:close/>
                    <a:moveTo>
                      <a:pt x="483" y="1419"/>
                    </a:moveTo>
                    <a:cubicBezTo>
                      <a:pt x="464" y="1419"/>
                      <a:pt x="446" y="1429"/>
                      <a:pt x="438" y="1452"/>
                    </a:cubicBezTo>
                    <a:cubicBezTo>
                      <a:pt x="353" y="1703"/>
                      <a:pt x="280" y="1956"/>
                      <a:pt x="220" y="2206"/>
                    </a:cubicBezTo>
                    <a:cubicBezTo>
                      <a:pt x="214" y="2233"/>
                      <a:pt x="229" y="2259"/>
                      <a:pt x="255" y="2265"/>
                    </a:cubicBezTo>
                    <a:cubicBezTo>
                      <a:pt x="259" y="2265"/>
                      <a:pt x="263" y="2267"/>
                      <a:pt x="267" y="2267"/>
                    </a:cubicBezTo>
                    <a:lnTo>
                      <a:pt x="267" y="2265"/>
                    </a:lnTo>
                    <a:cubicBezTo>
                      <a:pt x="268" y="2265"/>
                      <a:pt x="269" y="2266"/>
                      <a:pt x="269" y="2266"/>
                    </a:cubicBezTo>
                    <a:cubicBezTo>
                      <a:pt x="290" y="2266"/>
                      <a:pt x="309" y="2251"/>
                      <a:pt x="314" y="2229"/>
                    </a:cubicBezTo>
                    <a:cubicBezTo>
                      <a:pt x="373" y="1982"/>
                      <a:pt x="445" y="1731"/>
                      <a:pt x="530" y="1484"/>
                    </a:cubicBezTo>
                    <a:cubicBezTo>
                      <a:pt x="544" y="1445"/>
                      <a:pt x="513" y="1419"/>
                      <a:pt x="483" y="1419"/>
                    </a:cubicBezTo>
                    <a:close/>
                    <a:moveTo>
                      <a:pt x="9463" y="2992"/>
                    </a:moveTo>
                    <a:cubicBezTo>
                      <a:pt x="9399" y="2992"/>
                      <a:pt x="9335" y="2992"/>
                      <a:pt x="9271" y="2992"/>
                    </a:cubicBezTo>
                    <a:cubicBezTo>
                      <a:pt x="9270" y="2992"/>
                      <a:pt x="9270" y="2992"/>
                      <a:pt x="9270" y="2992"/>
                    </a:cubicBezTo>
                    <a:cubicBezTo>
                      <a:pt x="9206" y="2992"/>
                      <a:pt x="9207" y="3089"/>
                      <a:pt x="9271" y="3090"/>
                    </a:cubicBezTo>
                    <a:cubicBezTo>
                      <a:pt x="9335" y="3089"/>
                      <a:pt x="9399" y="3089"/>
                      <a:pt x="9462" y="3089"/>
                    </a:cubicBezTo>
                    <a:cubicBezTo>
                      <a:pt x="9661" y="3089"/>
                      <a:pt x="9858" y="3092"/>
                      <a:pt x="10050" y="3099"/>
                    </a:cubicBezTo>
                    <a:lnTo>
                      <a:pt x="10052" y="3099"/>
                    </a:lnTo>
                    <a:cubicBezTo>
                      <a:pt x="10113" y="3096"/>
                      <a:pt x="10116" y="3005"/>
                      <a:pt x="10054" y="3001"/>
                    </a:cubicBezTo>
                    <a:cubicBezTo>
                      <a:pt x="9861" y="2995"/>
                      <a:pt x="9663" y="2992"/>
                      <a:pt x="9463" y="2992"/>
                    </a:cubicBezTo>
                    <a:close/>
                    <a:moveTo>
                      <a:pt x="8491" y="3014"/>
                    </a:moveTo>
                    <a:cubicBezTo>
                      <a:pt x="8490" y="3014"/>
                      <a:pt x="8489" y="3014"/>
                      <a:pt x="8488" y="3014"/>
                    </a:cubicBezTo>
                    <a:cubicBezTo>
                      <a:pt x="8235" y="3025"/>
                      <a:pt x="7973" y="3041"/>
                      <a:pt x="7707" y="3061"/>
                    </a:cubicBezTo>
                    <a:cubicBezTo>
                      <a:pt x="7645" y="3066"/>
                      <a:pt x="7648" y="3158"/>
                      <a:pt x="7710" y="3158"/>
                    </a:cubicBezTo>
                    <a:lnTo>
                      <a:pt x="7714" y="3160"/>
                    </a:lnTo>
                    <a:cubicBezTo>
                      <a:pt x="7979" y="3139"/>
                      <a:pt x="8241" y="3123"/>
                      <a:pt x="8492" y="3112"/>
                    </a:cubicBezTo>
                    <a:cubicBezTo>
                      <a:pt x="8556" y="3109"/>
                      <a:pt x="8553" y="3014"/>
                      <a:pt x="8491" y="3014"/>
                    </a:cubicBezTo>
                    <a:close/>
                    <a:moveTo>
                      <a:pt x="10830" y="3046"/>
                    </a:moveTo>
                    <a:cubicBezTo>
                      <a:pt x="10768" y="3046"/>
                      <a:pt x="10764" y="3138"/>
                      <a:pt x="10826" y="3143"/>
                    </a:cubicBezTo>
                    <a:cubicBezTo>
                      <a:pt x="11092" y="3166"/>
                      <a:pt x="11352" y="3195"/>
                      <a:pt x="11599" y="3231"/>
                    </a:cubicBezTo>
                    <a:lnTo>
                      <a:pt x="11606" y="3231"/>
                    </a:lnTo>
                    <a:lnTo>
                      <a:pt x="11606" y="3232"/>
                    </a:lnTo>
                    <a:cubicBezTo>
                      <a:pt x="11666" y="3232"/>
                      <a:pt x="11672" y="3143"/>
                      <a:pt x="11613" y="3134"/>
                    </a:cubicBezTo>
                    <a:cubicBezTo>
                      <a:pt x="11364" y="3098"/>
                      <a:pt x="11102" y="3068"/>
                      <a:pt x="10835" y="3046"/>
                    </a:cubicBezTo>
                    <a:close/>
                    <a:moveTo>
                      <a:pt x="6934" y="3131"/>
                    </a:moveTo>
                    <a:cubicBezTo>
                      <a:pt x="6932" y="3131"/>
                      <a:pt x="6930" y="3131"/>
                      <a:pt x="6928" y="3132"/>
                    </a:cubicBezTo>
                    <a:cubicBezTo>
                      <a:pt x="6671" y="3160"/>
                      <a:pt x="6408" y="3190"/>
                      <a:pt x="6151" y="3223"/>
                    </a:cubicBezTo>
                    <a:cubicBezTo>
                      <a:pt x="6090" y="3231"/>
                      <a:pt x="6095" y="3321"/>
                      <a:pt x="6156" y="3321"/>
                    </a:cubicBezTo>
                    <a:cubicBezTo>
                      <a:pt x="6157" y="3321"/>
                      <a:pt x="6157" y="3321"/>
                      <a:pt x="6158" y="3320"/>
                    </a:cubicBezTo>
                    <a:lnTo>
                      <a:pt x="6163" y="3320"/>
                    </a:lnTo>
                    <a:cubicBezTo>
                      <a:pt x="6421" y="3286"/>
                      <a:pt x="6682" y="3256"/>
                      <a:pt x="6938" y="3229"/>
                    </a:cubicBezTo>
                    <a:cubicBezTo>
                      <a:pt x="6964" y="3227"/>
                      <a:pt x="6985" y="3203"/>
                      <a:pt x="6981" y="3176"/>
                    </a:cubicBezTo>
                    <a:cubicBezTo>
                      <a:pt x="6980" y="3151"/>
                      <a:pt x="6958" y="3131"/>
                      <a:pt x="6934" y="3131"/>
                    </a:cubicBezTo>
                    <a:close/>
                    <a:moveTo>
                      <a:pt x="5383" y="3333"/>
                    </a:moveTo>
                    <a:cubicBezTo>
                      <a:pt x="5381" y="3333"/>
                      <a:pt x="5379" y="3333"/>
                      <a:pt x="5376" y="3333"/>
                    </a:cubicBezTo>
                    <a:cubicBezTo>
                      <a:pt x="5113" y="3374"/>
                      <a:pt x="4856" y="3415"/>
                      <a:pt x="4604" y="3459"/>
                    </a:cubicBezTo>
                    <a:cubicBezTo>
                      <a:pt x="4544" y="3469"/>
                      <a:pt x="4552" y="3556"/>
                      <a:pt x="4612" y="3556"/>
                    </a:cubicBezTo>
                    <a:cubicBezTo>
                      <a:pt x="4615" y="3556"/>
                      <a:pt x="4617" y="3555"/>
                      <a:pt x="4621" y="3555"/>
                    </a:cubicBezTo>
                    <a:cubicBezTo>
                      <a:pt x="4872" y="3512"/>
                      <a:pt x="5129" y="3469"/>
                      <a:pt x="5390" y="3429"/>
                    </a:cubicBezTo>
                    <a:cubicBezTo>
                      <a:pt x="5417" y="3426"/>
                      <a:pt x="5436" y="3400"/>
                      <a:pt x="5432" y="3374"/>
                    </a:cubicBezTo>
                    <a:cubicBezTo>
                      <a:pt x="5427" y="3350"/>
                      <a:pt x="5407" y="3333"/>
                      <a:pt x="5383" y="3333"/>
                    </a:cubicBezTo>
                    <a:close/>
                    <a:moveTo>
                      <a:pt x="121" y="2935"/>
                    </a:moveTo>
                    <a:cubicBezTo>
                      <a:pt x="97" y="2935"/>
                      <a:pt x="75" y="2952"/>
                      <a:pt x="71" y="2977"/>
                    </a:cubicBezTo>
                    <a:cubicBezTo>
                      <a:pt x="35" y="3237"/>
                      <a:pt x="11" y="3498"/>
                      <a:pt x="2" y="3760"/>
                    </a:cubicBezTo>
                    <a:cubicBezTo>
                      <a:pt x="1" y="3787"/>
                      <a:pt x="22" y="3809"/>
                      <a:pt x="49" y="3811"/>
                    </a:cubicBezTo>
                    <a:lnTo>
                      <a:pt x="52" y="3811"/>
                    </a:lnTo>
                    <a:lnTo>
                      <a:pt x="52" y="3809"/>
                    </a:lnTo>
                    <a:cubicBezTo>
                      <a:pt x="77" y="3809"/>
                      <a:pt x="98" y="3789"/>
                      <a:pt x="100" y="3763"/>
                    </a:cubicBezTo>
                    <a:cubicBezTo>
                      <a:pt x="109" y="3504"/>
                      <a:pt x="131" y="3247"/>
                      <a:pt x="168" y="2991"/>
                    </a:cubicBezTo>
                    <a:cubicBezTo>
                      <a:pt x="172" y="2965"/>
                      <a:pt x="153" y="2939"/>
                      <a:pt x="126" y="2935"/>
                    </a:cubicBezTo>
                    <a:cubicBezTo>
                      <a:pt x="125" y="2935"/>
                      <a:pt x="123" y="2935"/>
                      <a:pt x="121" y="2935"/>
                    </a:cubicBezTo>
                    <a:close/>
                    <a:moveTo>
                      <a:pt x="3846" y="3599"/>
                    </a:moveTo>
                    <a:cubicBezTo>
                      <a:pt x="3842" y="3599"/>
                      <a:pt x="3838" y="3600"/>
                      <a:pt x="3835" y="3600"/>
                    </a:cubicBezTo>
                    <a:cubicBezTo>
                      <a:pt x="3571" y="3651"/>
                      <a:pt x="3314" y="3703"/>
                      <a:pt x="3068" y="3756"/>
                    </a:cubicBezTo>
                    <a:cubicBezTo>
                      <a:pt x="3011" y="3768"/>
                      <a:pt x="3020" y="3852"/>
                      <a:pt x="3079" y="3852"/>
                    </a:cubicBezTo>
                    <a:cubicBezTo>
                      <a:pt x="3082" y="3852"/>
                      <a:pt x="3086" y="3851"/>
                      <a:pt x="3090" y="3851"/>
                    </a:cubicBezTo>
                    <a:cubicBezTo>
                      <a:pt x="3334" y="3799"/>
                      <a:pt x="3590" y="3747"/>
                      <a:pt x="3854" y="3695"/>
                    </a:cubicBezTo>
                    <a:cubicBezTo>
                      <a:pt x="3880" y="3690"/>
                      <a:pt x="3897" y="3665"/>
                      <a:pt x="3892" y="3638"/>
                    </a:cubicBezTo>
                    <a:cubicBezTo>
                      <a:pt x="3888" y="3615"/>
                      <a:pt x="3868" y="3599"/>
                      <a:pt x="3846" y="3599"/>
                    </a:cubicBezTo>
                    <a:close/>
                    <a:moveTo>
                      <a:pt x="2316" y="3923"/>
                    </a:moveTo>
                    <a:cubicBezTo>
                      <a:pt x="2312" y="3923"/>
                      <a:pt x="2309" y="3924"/>
                      <a:pt x="2305" y="3925"/>
                    </a:cubicBezTo>
                    <a:cubicBezTo>
                      <a:pt x="2031" y="3988"/>
                      <a:pt x="1777" y="4050"/>
                      <a:pt x="1545" y="4107"/>
                    </a:cubicBezTo>
                    <a:cubicBezTo>
                      <a:pt x="1490" y="4121"/>
                      <a:pt x="1499" y="4203"/>
                      <a:pt x="1555" y="4203"/>
                    </a:cubicBezTo>
                    <a:cubicBezTo>
                      <a:pt x="1555" y="4203"/>
                      <a:pt x="1556" y="4203"/>
                      <a:pt x="1556" y="4203"/>
                    </a:cubicBezTo>
                    <a:cubicBezTo>
                      <a:pt x="1560" y="4203"/>
                      <a:pt x="1564" y="4203"/>
                      <a:pt x="1568" y="4202"/>
                    </a:cubicBezTo>
                    <a:cubicBezTo>
                      <a:pt x="1799" y="4145"/>
                      <a:pt x="2054" y="4083"/>
                      <a:pt x="2326" y="4020"/>
                    </a:cubicBezTo>
                    <a:cubicBezTo>
                      <a:pt x="2353" y="4015"/>
                      <a:pt x="2369" y="3988"/>
                      <a:pt x="2363" y="3961"/>
                    </a:cubicBezTo>
                    <a:cubicBezTo>
                      <a:pt x="2359" y="3939"/>
                      <a:pt x="2339" y="3923"/>
                      <a:pt x="2316" y="3923"/>
                    </a:cubicBezTo>
                    <a:close/>
                    <a:moveTo>
                      <a:pt x="802" y="4303"/>
                    </a:moveTo>
                    <a:cubicBezTo>
                      <a:pt x="797" y="4303"/>
                      <a:pt x="792" y="4303"/>
                      <a:pt x="787" y="4305"/>
                    </a:cubicBezTo>
                    <a:cubicBezTo>
                      <a:pt x="428" y="4401"/>
                      <a:pt x="183" y="4473"/>
                      <a:pt x="91" y="4501"/>
                    </a:cubicBezTo>
                    <a:cubicBezTo>
                      <a:pt x="84" y="4495"/>
                      <a:pt x="75" y="4492"/>
                      <a:pt x="66" y="4492"/>
                    </a:cubicBezTo>
                    <a:cubicBezTo>
                      <a:pt x="64" y="4492"/>
                      <a:pt x="62" y="4492"/>
                      <a:pt x="60" y="4492"/>
                    </a:cubicBezTo>
                    <a:cubicBezTo>
                      <a:pt x="34" y="4495"/>
                      <a:pt x="14" y="4517"/>
                      <a:pt x="15" y="4544"/>
                    </a:cubicBezTo>
                    <a:lnTo>
                      <a:pt x="20" y="4625"/>
                    </a:lnTo>
                    <a:lnTo>
                      <a:pt x="79" y="4606"/>
                    </a:lnTo>
                    <a:cubicBezTo>
                      <a:pt x="82" y="4606"/>
                      <a:pt x="352" y="4524"/>
                      <a:pt x="813" y="4398"/>
                    </a:cubicBezTo>
                    <a:cubicBezTo>
                      <a:pt x="871" y="4383"/>
                      <a:pt x="854" y="4303"/>
                      <a:pt x="802" y="4303"/>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9" name="Google Shape;460;p44">
                <a:extLst>
                  <a:ext uri="{FF2B5EF4-FFF2-40B4-BE49-F238E27FC236}">
                    <a16:creationId xmlns:a16="http://schemas.microsoft.com/office/drawing/2014/main" xmlns="" id="{6CABD5B5-4C51-7DE4-3235-0B0D6242D529}"/>
                  </a:ext>
                </a:extLst>
              </p:cNvPr>
              <p:cNvSpPr/>
              <p:nvPr/>
            </p:nvSpPr>
            <p:spPr>
              <a:xfrm rot="480708">
                <a:off x="6691605" y="1900130"/>
                <a:ext cx="668506" cy="1277874"/>
              </a:xfrm>
              <a:custGeom>
                <a:avLst/>
                <a:gdLst/>
                <a:ahLst/>
                <a:cxnLst/>
                <a:rect l="l" t="t" r="r" b="b"/>
                <a:pathLst>
                  <a:path w="30499" h="58300" extrusionOk="0">
                    <a:moveTo>
                      <a:pt x="30498" y="1"/>
                    </a:moveTo>
                    <a:cubicBezTo>
                      <a:pt x="30498" y="1"/>
                      <a:pt x="12464" y="19302"/>
                      <a:pt x="19686" y="58300"/>
                    </a:cubicBezTo>
                    <a:lnTo>
                      <a:pt x="14869" y="58300"/>
                    </a:lnTo>
                    <a:cubicBezTo>
                      <a:pt x="14869" y="58300"/>
                      <a:pt x="1" y="24890"/>
                      <a:pt x="19877" y="3004"/>
                    </a:cubicBezTo>
                    <a:close/>
                  </a:path>
                </a:pathLst>
              </a:custGeom>
              <a:solidFill>
                <a:srgbClr val="D791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0" name="Google Shape;461;p44">
                <a:extLst>
                  <a:ext uri="{FF2B5EF4-FFF2-40B4-BE49-F238E27FC236}">
                    <a16:creationId xmlns:a16="http://schemas.microsoft.com/office/drawing/2014/main" xmlns="" id="{B43C22A0-DC70-1D89-6A9E-76CC7C66EA6B}"/>
                  </a:ext>
                </a:extLst>
              </p:cNvPr>
              <p:cNvSpPr/>
              <p:nvPr/>
            </p:nvSpPr>
            <p:spPr>
              <a:xfrm rot="204405">
                <a:off x="6676580" y="1995485"/>
                <a:ext cx="668499" cy="1277862"/>
              </a:xfrm>
              <a:custGeom>
                <a:avLst/>
                <a:gdLst/>
                <a:ahLst/>
                <a:cxnLst/>
                <a:rect l="l" t="t" r="r" b="b"/>
                <a:pathLst>
                  <a:path w="30499" h="58300" extrusionOk="0">
                    <a:moveTo>
                      <a:pt x="30498" y="1"/>
                    </a:moveTo>
                    <a:cubicBezTo>
                      <a:pt x="30498" y="1"/>
                      <a:pt x="12464" y="19302"/>
                      <a:pt x="19686" y="58300"/>
                    </a:cubicBezTo>
                    <a:lnTo>
                      <a:pt x="14869" y="58300"/>
                    </a:lnTo>
                    <a:cubicBezTo>
                      <a:pt x="14869" y="58300"/>
                      <a:pt x="1" y="24890"/>
                      <a:pt x="19877" y="3004"/>
                    </a:cubicBezTo>
                    <a:close/>
                  </a:path>
                </a:pathLst>
              </a:custGeom>
              <a:solidFill>
                <a:srgbClr val="000000">
                  <a:alpha val="145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1" name="Google Shape;462;p44">
                <a:extLst>
                  <a:ext uri="{FF2B5EF4-FFF2-40B4-BE49-F238E27FC236}">
                    <a16:creationId xmlns:a16="http://schemas.microsoft.com/office/drawing/2014/main" xmlns="" id="{5AAE8215-A5F0-3E4C-7D7F-D645A246BEA5}"/>
                  </a:ext>
                </a:extLst>
              </p:cNvPr>
              <p:cNvSpPr/>
              <p:nvPr/>
            </p:nvSpPr>
            <p:spPr>
              <a:xfrm rot="480708">
                <a:off x="7126455" y="1916146"/>
                <a:ext cx="433491" cy="302021"/>
              </a:xfrm>
              <a:custGeom>
                <a:avLst/>
                <a:gdLst/>
                <a:ahLst/>
                <a:cxnLst/>
                <a:rect l="l" t="t" r="r" b="b"/>
                <a:pathLst>
                  <a:path w="19777" h="13779" extrusionOk="0">
                    <a:moveTo>
                      <a:pt x="19777" y="7555"/>
                    </a:moveTo>
                    <a:cubicBezTo>
                      <a:pt x="19777" y="7555"/>
                      <a:pt x="18148" y="4491"/>
                      <a:pt x="13507" y="844"/>
                    </a:cubicBezTo>
                    <a:cubicBezTo>
                      <a:pt x="13507" y="844"/>
                      <a:pt x="7943" y="1"/>
                      <a:pt x="1" y="5324"/>
                    </a:cubicBezTo>
                    <a:cubicBezTo>
                      <a:pt x="1" y="5324"/>
                      <a:pt x="7794" y="5729"/>
                      <a:pt x="14352" y="13779"/>
                    </a:cubicBezTo>
                    <a:close/>
                  </a:path>
                </a:pathLst>
              </a:custGeom>
              <a:solidFill>
                <a:srgbClr val="E3274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2" name="Google Shape;463;p44">
                <a:extLst>
                  <a:ext uri="{FF2B5EF4-FFF2-40B4-BE49-F238E27FC236}">
                    <a16:creationId xmlns:a16="http://schemas.microsoft.com/office/drawing/2014/main" xmlns="" id="{271152CD-0643-4525-BA84-AFDB15D7B5BA}"/>
                  </a:ext>
                </a:extLst>
              </p:cNvPr>
              <p:cNvSpPr/>
              <p:nvPr/>
            </p:nvSpPr>
            <p:spPr>
              <a:xfrm rot="480708">
                <a:off x="8382515" y="3393338"/>
                <a:ext cx="321814" cy="467728"/>
              </a:xfrm>
              <a:custGeom>
                <a:avLst/>
                <a:gdLst/>
                <a:ahLst/>
                <a:cxnLst/>
                <a:rect l="l" t="t" r="r" b="b"/>
                <a:pathLst>
                  <a:path w="14682" h="21339" extrusionOk="0">
                    <a:moveTo>
                      <a:pt x="0" y="20962"/>
                    </a:moveTo>
                    <a:lnTo>
                      <a:pt x="721" y="21339"/>
                    </a:lnTo>
                    <a:cubicBezTo>
                      <a:pt x="721" y="21339"/>
                      <a:pt x="11433" y="17677"/>
                      <a:pt x="14682" y="1"/>
                    </a:cubicBezTo>
                    <a:lnTo>
                      <a:pt x="13629" y="1"/>
                    </a:lnTo>
                    <a:cubicBezTo>
                      <a:pt x="13629" y="1"/>
                      <a:pt x="10977" y="12549"/>
                      <a:pt x="0" y="20962"/>
                    </a:cubicBezTo>
                    <a:close/>
                  </a:path>
                </a:pathLst>
              </a:custGeom>
              <a:solidFill>
                <a:srgbClr val="000000">
                  <a:alpha val="145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3" name="Google Shape;464;p44">
                <a:extLst>
                  <a:ext uri="{FF2B5EF4-FFF2-40B4-BE49-F238E27FC236}">
                    <a16:creationId xmlns:a16="http://schemas.microsoft.com/office/drawing/2014/main" xmlns="" id="{546F35CD-6A12-47F7-2302-63D8494A24CD}"/>
                  </a:ext>
                </a:extLst>
              </p:cNvPr>
              <p:cNvSpPr/>
              <p:nvPr/>
            </p:nvSpPr>
            <p:spPr>
              <a:xfrm rot="480708">
                <a:off x="6850175" y="3186558"/>
                <a:ext cx="381061" cy="469504"/>
              </a:xfrm>
              <a:custGeom>
                <a:avLst/>
                <a:gdLst/>
                <a:ahLst/>
                <a:cxnLst/>
                <a:rect l="l" t="t" r="r" b="b"/>
                <a:pathLst>
                  <a:path w="17385" h="21420" extrusionOk="0">
                    <a:moveTo>
                      <a:pt x="17385" y="21041"/>
                    </a:moveTo>
                    <a:lnTo>
                      <a:pt x="16712" y="21419"/>
                    </a:lnTo>
                    <a:cubicBezTo>
                      <a:pt x="16712" y="21419"/>
                      <a:pt x="5527" y="17744"/>
                      <a:pt x="0" y="0"/>
                    </a:cubicBezTo>
                    <a:lnTo>
                      <a:pt x="1053" y="0"/>
                    </a:lnTo>
                    <a:cubicBezTo>
                      <a:pt x="1053" y="0"/>
                      <a:pt x="5322" y="12595"/>
                      <a:pt x="17385" y="21041"/>
                    </a:cubicBezTo>
                    <a:close/>
                  </a:path>
                </a:pathLst>
              </a:custGeom>
              <a:solidFill>
                <a:srgbClr val="32255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4" name="Google Shape;465;p44">
                <a:extLst>
                  <a:ext uri="{FF2B5EF4-FFF2-40B4-BE49-F238E27FC236}">
                    <a16:creationId xmlns:a16="http://schemas.microsoft.com/office/drawing/2014/main" xmlns="" id="{91CB3B0C-40F4-B17D-56B6-B1D0A39BA30F}"/>
                  </a:ext>
                </a:extLst>
              </p:cNvPr>
              <p:cNvSpPr/>
              <p:nvPr/>
            </p:nvSpPr>
            <p:spPr>
              <a:xfrm rot="480708">
                <a:off x="6662081" y="1985508"/>
                <a:ext cx="704124" cy="1191273"/>
              </a:xfrm>
              <a:custGeom>
                <a:avLst/>
                <a:gdLst/>
                <a:ahLst/>
                <a:cxnLst/>
                <a:rect l="l" t="t" r="r" b="b"/>
                <a:pathLst>
                  <a:path w="32124" h="54349" extrusionOk="0">
                    <a:moveTo>
                      <a:pt x="31129" y="10385"/>
                    </a:moveTo>
                    <a:cubicBezTo>
                      <a:pt x="31129" y="10385"/>
                      <a:pt x="26749" y="4172"/>
                      <a:pt x="19199" y="2997"/>
                    </a:cubicBezTo>
                    <a:cubicBezTo>
                      <a:pt x="19199" y="2997"/>
                      <a:pt x="3441" y="19277"/>
                      <a:pt x="15943" y="54349"/>
                    </a:cubicBezTo>
                    <a:lnTo>
                      <a:pt x="12418" y="54252"/>
                    </a:lnTo>
                    <a:cubicBezTo>
                      <a:pt x="12418" y="54252"/>
                      <a:pt x="1" y="17493"/>
                      <a:pt x="17772" y="294"/>
                    </a:cubicBezTo>
                    <a:cubicBezTo>
                      <a:pt x="17772" y="294"/>
                      <a:pt x="26273" y="0"/>
                      <a:pt x="32123" y="8750"/>
                    </a:cubicBezTo>
                    <a:close/>
                  </a:path>
                </a:pathLst>
              </a:custGeom>
              <a:solidFill>
                <a:srgbClr val="D791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5" name="Google Shape;466;p44">
                <a:extLst>
                  <a:ext uri="{FF2B5EF4-FFF2-40B4-BE49-F238E27FC236}">
                    <a16:creationId xmlns:a16="http://schemas.microsoft.com/office/drawing/2014/main" xmlns="" id="{72133414-28AC-F5C5-A272-C5680D0F9E0F}"/>
                  </a:ext>
                </a:extLst>
              </p:cNvPr>
              <p:cNvSpPr/>
              <p:nvPr/>
            </p:nvSpPr>
            <p:spPr>
              <a:xfrm rot="480708">
                <a:off x="6873677" y="3188530"/>
                <a:ext cx="362956" cy="461218"/>
              </a:xfrm>
              <a:custGeom>
                <a:avLst/>
                <a:gdLst/>
                <a:ahLst/>
                <a:cxnLst/>
                <a:rect l="l" t="t" r="r" b="b"/>
                <a:pathLst>
                  <a:path w="16559" h="21042" extrusionOk="0">
                    <a:moveTo>
                      <a:pt x="4515" y="98"/>
                    </a:moveTo>
                    <a:cubicBezTo>
                      <a:pt x="4515" y="98"/>
                      <a:pt x="6173" y="13628"/>
                      <a:pt x="16558" y="18382"/>
                    </a:cubicBezTo>
                    <a:lnTo>
                      <a:pt x="16333" y="21042"/>
                    </a:lnTo>
                    <a:cubicBezTo>
                      <a:pt x="16333" y="21042"/>
                      <a:pt x="4358" y="17880"/>
                      <a:pt x="1" y="0"/>
                    </a:cubicBezTo>
                    <a:close/>
                  </a:path>
                </a:pathLst>
              </a:custGeom>
              <a:solidFill>
                <a:srgbClr val="24204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6" name="Google Shape;467;p44">
                <a:extLst>
                  <a:ext uri="{FF2B5EF4-FFF2-40B4-BE49-F238E27FC236}">
                    <a16:creationId xmlns:a16="http://schemas.microsoft.com/office/drawing/2014/main" xmlns="" id="{E4826AF3-0335-61D3-0298-6CF662AD646F}"/>
                  </a:ext>
                </a:extLst>
              </p:cNvPr>
              <p:cNvSpPr/>
              <p:nvPr/>
            </p:nvSpPr>
            <p:spPr>
              <a:xfrm rot="480708">
                <a:off x="7135440" y="1918847"/>
                <a:ext cx="345706" cy="162792"/>
              </a:xfrm>
              <a:custGeom>
                <a:avLst/>
                <a:gdLst/>
                <a:ahLst/>
                <a:cxnLst/>
                <a:rect l="l" t="t" r="r" b="b"/>
                <a:pathLst>
                  <a:path w="15772" h="7427" extrusionOk="0">
                    <a:moveTo>
                      <a:pt x="13509" y="469"/>
                    </a:moveTo>
                    <a:cubicBezTo>
                      <a:pt x="13509" y="469"/>
                      <a:pt x="15714" y="3143"/>
                      <a:pt x="15772" y="7427"/>
                    </a:cubicBezTo>
                    <a:cubicBezTo>
                      <a:pt x="15772" y="7427"/>
                      <a:pt x="7790" y="3581"/>
                      <a:pt x="2" y="4949"/>
                    </a:cubicBezTo>
                    <a:cubicBezTo>
                      <a:pt x="1" y="4948"/>
                      <a:pt x="5608" y="1"/>
                      <a:pt x="13509" y="469"/>
                    </a:cubicBezTo>
                    <a:close/>
                  </a:path>
                </a:pathLst>
              </a:custGeom>
              <a:solidFill>
                <a:srgbClr val="D791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7" name="Google Shape;468;p44">
                <a:extLst>
                  <a:ext uri="{FF2B5EF4-FFF2-40B4-BE49-F238E27FC236}">
                    <a16:creationId xmlns:a16="http://schemas.microsoft.com/office/drawing/2014/main" xmlns="" id="{EE0523F9-3914-3F72-096E-4B2D703CFD4B}"/>
                  </a:ext>
                </a:extLst>
              </p:cNvPr>
              <p:cNvSpPr/>
              <p:nvPr/>
            </p:nvSpPr>
            <p:spPr>
              <a:xfrm rot="480708">
                <a:off x="7133796" y="1930443"/>
                <a:ext cx="366156" cy="164392"/>
              </a:xfrm>
              <a:custGeom>
                <a:avLst/>
                <a:gdLst/>
                <a:ahLst/>
                <a:cxnLst/>
                <a:rect l="l" t="t" r="r" b="b"/>
                <a:pathLst>
                  <a:path w="16705" h="7500" extrusionOk="0">
                    <a:moveTo>
                      <a:pt x="15629" y="6754"/>
                    </a:moveTo>
                    <a:cubicBezTo>
                      <a:pt x="15629" y="6754"/>
                      <a:pt x="7157" y="2788"/>
                      <a:pt x="1" y="4479"/>
                    </a:cubicBezTo>
                    <a:cubicBezTo>
                      <a:pt x="1" y="4479"/>
                      <a:pt x="5208" y="3306"/>
                      <a:pt x="15924" y="7500"/>
                    </a:cubicBezTo>
                    <a:cubicBezTo>
                      <a:pt x="15924" y="7500"/>
                      <a:pt x="16704" y="3454"/>
                      <a:pt x="13507" y="0"/>
                    </a:cubicBezTo>
                    <a:cubicBezTo>
                      <a:pt x="13509" y="0"/>
                      <a:pt x="15876" y="2609"/>
                      <a:pt x="15629" y="6754"/>
                    </a:cubicBezTo>
                    <a:close/>
                  </a:path>
                </a:pathLst>
              </a:custGeom>
              <a:solidFill>
                <a:srgbClr val="000000">
                  <a:alpha val="145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8" name="Google Shape;469;p44">
                <a:extLst>
                  <a:ext uri="{FF2B5EF4-FFF2-40B4-BE49-F238E27FC236}">
                    <a16:creationId xmlns:a16="http://schemas.microsoft.com/office/drawing/2014/main" xmlns="" id="{29975449-35A3-EE7B-0E57-86A3DDF43B51}"/>
                  </a:ext>
                </a:extLst>
              </p:cNvPr>
              <p:cNvSpPr/>
              <p:nvPr/>
            </p:nvSpPr>
            <p:spPr>
              <a:xfrm rot="480708">
                <a:off x="7178291" y="1927083"/>
                <a:ext cx="267937" cy="103479"/>
              </a:xfrm>
              <a:custGeom>
                <a:avLst/>
                <a:gdLst/>
                <a:ahLst/>
                <a:cxnLst/>
                <a:rect l="l" t="t" r="r" b="b"/>
                <a:pathLst>
                  <a:path w="12224" h="4721" extrusionOk="0">
                    <a:moveTo>
                      <a:pt x="12224" y="4721"/>
                    </a:moveTo>
                    <a:lnTo>
                      <a:pt x="12091" y="4682"/>
                    </a:lnTo>
                    <a:cubicBezTo>
                      <a:pt x="12017" y="4660"/>
                      <a:pt x="4652" y="2504"/>
                      <a:pt x="36" y="3363"/>
                    </a:cubicBezTo>
                    <a:lnTo>
                      <a:pt x="0" y="3172"/>
                    </a:lnTo>
                    <a:cubicBezTo>
                      <a:pt x="4316" y="2368"/>
                      <a:pt x="10985" y="4166"/>
                      <a:pt x="12012" y="4456"/>
                    </a:cubicBezTo>
                    <a:cubicBezTo>
                      <a:pt x="11823" y="1994"/>
                      <a:pt x="10405" y="140"/>
                      <a:pt x="10391" y="121"/>
                    </a:cubicBezTo>
                    <a:lnTo>
                      <a:pt x="10545" y="0"/>
                    </a:lnTo>
                    <a:cubicBezTo>
                      <a:pt x="10561" y="21"/>
                      <a:pt x="12068" y="1993"/>
                      <a:pt x="12216" y="4582"/>
                    </a:cubicBezTo>
                    <a:close/>
                  </a:path>
                </a:pathLst>
              </a:custGeom>
              <a:solidFill>
                <a:srgbClr val="000000">
                  <a:alpha val="145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9" name="Google Shape;470;p44">
                <a:extLst>
                  <a:ext uri="{FF2B5EF4-FFF2-40B4-BE49-F238E27FC236}">
                    <a16:creationId xmlns:a16="http://schemas.microsoft.com/office/drawing/2014/main" xmlns="" id="{73DBE9FE-FB9A-E4E0-EEB8-ED68ACA9DE91}"/>
                  </a:ext>
                </a:extLst>
              </p:cNvPr>
              <p:cNvSpPr/>
              <p:nvPr/>
            </p:nvSpPr>
            <p:spPr>
              <a:xfrm rot="480708">
                <a:off x="7193215" y="1928268"/>
                <a:ext cx="251892" cy="101792"/>
              </a:xfrm>
              <a:custGeom>
                <a:avLst/>
                <a:gdLst/>
                <a:ahLst/>
                <a:cxnLst/>
                <a:rect l="l" t="t" r="r" b="b"/>
                <a:pathLst>
                  <a:path w="11492" h="4644" extrusionOk="0">
                    <a:moveTo>
                      <a:pt x="9789" y="0"/>
                    </a:moveTo>
                    <a:cubicBezTo>
                      <a:pt x="9753" y="0"/>
                      <a:pt x="9719" y="44"/>
                      <a:pt x="9750" y="82"/>
                    </a:cubicBezTo>
                    <a:cubicBezTo>
                      <a:pt x="9751" y="83"/>
                      <a:pt x="9934" y="320"/>
                      <a:pt x="10174" y="730"/>
                    </a:cubicBezTo>
                    <a:cubicBezTo>
                      <a:pt x="10183" y="745"/>
                      <a:pt x="10199" y="754"/>
                      <a:pt x="10216" y="754"/>
                    </a:cubicBezTo>
                    <a:cubicBezTo>
                      <a:pt x="10225" y="754"/>
                      <a:pt x="10234" y="752"/>
                      <a:pt x="10242" y="748"/>
                    </a:cubicBezTo>
                    <a:cubicBezTo>
                      <a:pt x="10264" y="734"/>
                      <a:pt x="10272" y="703"/>
                      <a:pt x="10258" y="681"/>
                    </a:cubicBezTo>
                    <a:cubicBezTo>
                      <a:pt x="10015" y="265"/>
                      <a:pt x="9829" y="23"/>
                      <a:pt x="9826" y="21"/>
                    </a:cubicBezTo>
                    <a:cubicBezTo>
                      <a:pt x="9816" y="6"/>
                      <a:pt x="9802" y="0"/>
                      <a:pt x="9789" y="0"/>
                    </a:cubicBezTo>
                    <a:close/>
                    <a:moveTo>
                      <a:pt x="10585" y="1346"/>
                    </a:moveTo>
                    <a:cubicBezTo>
                      <a:pt x="10553" y="1346"/>
                      <a:pt x="10521" y="1378"/>
                      <a:pt x="10539" y="1417"/>
                    </a:cubicBezTo>
                    <a:cubicBezTo>
                      <a:pt x="10652" y="1650"/>
                      <a:pt x="10755" y="1890"/>
                      <a:pt x="10847" y="2128"/>
                    </a:cubicBezTo>
                    <a:cubicBezTo>
                      <a:pt x="10853" y="2147"/>
                      <a:pt x="10872" y="2160"/>
                      <a:pt x="10893" y="2160"/>
                    </a:cubicBezTo>
                    <a:cubicBezTo>
                      <a:pt x="10898" y="2160"/>
                      <a:pt x="10904" y="2160"/>
                      <a:pt x="10910" y="2158"/>
                    </a:cubicBezTo>
                    <a:cubicBezTo>
                      <a:pt x="10934" y="2149"/>
                      <a:pt x="10947" y="2120"/>
                      <a:pt x="10938" y="2094"/>
                    </a:cubicBezTo>
                    <a:cubicBezTo>
                      <a:pt x="10846" y="1854"/>
                      <a:pt x="10741" y="1612"/>
                      <a:pt x="10627" y="1374"/>
                    </a:cubicBezTo>
                    <a:cubicBezTo>
                      <a:pt x="10617" y="1354"/>
                      <a:pt x="10601" y="1346"/>
                      <a:pt x="10585" y="1346"/>
                    </a:cubicBezTo>
                    <a:close/>
                    <a:moveTo>
                      <a:pt x="1826" y="3004"/>
                    </a:moveTo>
                    <a:cubicBezTo>
                      <a:pt x="1759" y="3004"/>
                      <a:pt x="1692" y="3004"/>
                      <a:pt x="1625" y="3005"/>
                    </a:cubicBezTo>
                    <a:cubicBezTo>
                      <a:pt x="1561" y="3005"/>
                      <a:pt x="1561" y="3102"/>
                      <a:pt x="1625" y="3102"/>
                    </a:cubicBezTo>
                    <a:cubicBezTo>
                      <a:pt x="1703" y="3102"/>
                      <a:pt x="1781" y="3101"/>
                      <a:pt x="1859" y="3101"/>
                    </a:cubicBezTo>
                    <a:cubicBezTo>
                      <a:pt x="2040" y="3101"/>
                      <a:pt x="2221" y="3103"/>
                      <a:pt x="2404" y="3109"/>
                    </a:cubicBezTo>
                    <a:lnTo>
                      <a:pt x="2407" y="3109"/>
                    </a:lnTo>
                    <a:cubicBezTo>
                      <a:pt x="2467" y="3106"/>
                      <a:pt x="2469" y="3015"/>
                      <a:pt x="2408" y="3011"/>
                    </a:cubicBezTo>
                    <a:cubicBezTo>
                      <a:pt x="2213" y="3006"/>
                      <a:pt x="2019" y="3004"/>
                      <a:pt x="1826" y="3004"/>
                    </a:cubicBezTo>
                    <a:close/>
                    <a:moveTo>
                      <a:pt x="844" y="3033"/>
                    </a:moveTo>
                    <a:cubicBezTo>
                      <a:pt x="843" y="3033"/>
                      <a:pt x="842" y="3033"/>
                      <a:pt x="841" y="3033"/>
                    </a:cubicBezTo>
                    <a:cubicBezTo>
                      <a:pt x="571" y="3048"/>
                      <a:pt x="309" y="3071"/>
                      <a:pt x="61" y="3100"/>
                    </a:cubicBezTo>
                    <a:cubicBezTo>
                      <a:pt x="0" y="3107"/>
                      <a:pt x="5" y="3197"/>
                      <a:pt x="67" y="3197"/>
                    </a:cubicBezTo>
                    <a:lnTo>
                      <a:pt x="72" y="3197"/>
                    </a:lnTo>
                    <a:cubicBezTo>
                      <a:pt x="319" y="3168"/>
                      <a:pt x="579" y="3145"/>
                      <a:pt x="848" y="3130"/>
                    </a:cubicBezTo>
                    <a:cubicBezTo>
                      <a:pt x="874" y="3128"/>
                      <a:pt x="894" y="3105"/>
                      <a:pt x="893" y="3078"/>
                    </a:cubicBezTo>
                    <a:cubicBezTo>
                      <a:pt x="891" y="3053"/>
                      <a:pt x="869" y="3033"/>
                      <a:pt x="844" y="3033"/>
                    </a:cubicBezTo>
                    <a:close/>
                    <a:moveTo>
                      <a:pt x="3184" y="3045"/>
                    </a:moveTo>
                    <a:cubicBezTo>
                      <a:pt x="3159" y="3045"/>
                      <a:pt x="3137" y="3066"/>
                      <a:pt x="3137" y="3091"/>
                    </a:cubicBezTo>
                    <a:cubicBezTo>
                      <a:pt x="3135" y="3119"/>
                      <a:pt x="3156" y="3142"/>
                      <a:pt x="3183" y="3143"/>
                    </a:cubicBezTo>
                    <a:cubicBezTo>
                      <a:pt x="3435" y="3158"/>
                      <a:pt x="3697" y="3177"/>
                      <a:pt x="3961" y="3201"/>
                    </a:cubicBezTo>
                    <a:lnTo>
                      <a:pt x="3965" y="3201"/>
                    </a:lnTo>
                    <a:cubicBezTo>
                      <a:pt x="4028" y="3201"/>
                      <a:pt x="4032" y="3109"/>
                      <a:pt x="3970" y="3104"/>
                    </a:cubicBezTo>
                    <a:cubicBezTo>
                      <a:pt x="3705" y="3081"/>
                      <a:pt x="3441" y="3061"/>
                      <a:pt x="3188" y="3045"/>
                    </a:cubicBezTo>
                    <a:cubicBezTo>
                      <a:pt x="3187" y="3045"/>
                      <a:pt x="3185" y="3045"/>
                      <a:pt x="3184" y="3045"/>
                    </a:cubicBezTo>
                    <a:close/>
                    <a:moveTo>
                      <a:pt x="4739" y="3183"/>
                    </a:moveTo>
                    <a:cubicBezTo>
                      <a:pt x="4715" y="3183"/>
                      <a:pt x="4694" y="3201"/>
                      <a:pt x="4693" y="3227"/>
                    </a:cubicBezTo>
                    <a:cubicBezTo>
                      <a:pt x="4689" y="3253"/>
                      <a:pt x="4708" y="3277"/>
                      <a:pt x="4735" y="3280"/>
                    </a:cubicBezTo>
                    <a:cubicBezTo>
                      <a:pt x="4994" y="3310"/>
                      <a:pt x="5254" y="3343"/>
                      <a:pt x="5510" y="3378"/>
                    </a:cubicBezTo>
                    <a:lnTo>
                      <a:pt x="5515" y="3378"/>
                    </a:lnTo>
                    <a:cubicBezTo>
                      <a:pt x="5515" y="3378"/>
                      <a:pt x="5516" y="3379"/>
                      <a:pt x="5516" y="3379"/>
                    </a:cubicBezTo>
                    <a:cubicBezTo>
                      <a:pt x="5578" y="3379"/>
                      <a:pt x="5584" y="3289"/>
                      <a:pt x="5522" y="3281"/>
                    </a:cubicBezTo>
                    <a:cubicBezTo>
                      <a:pt x="5267" y="3247"/>
                      <a:pt x="5006" y="3213"/>
                      <a:pt x="4746" y="3183"/>
                    </a:cubicBezTo>
                    <a:cubicBezTo>
                      <a:pt x="4744" y="3183"/>
                      <a:pt x="4741" y="3183"/>
                      <a:pt x="4739" y="3183"/>
                    </a:cubicBezTo>
                    <a:close/>
                    <a:moveTo>
                      <a:pt x="6289" y="3397"/>
                    </a:moveTo>
                    <a:cubicBezTo>
                      <a:pt x="6265" y="3397"/>
                      <a:pt x="6244" y="3414"/>
                      <a:pt x="6241" y="3438"/>
                    </a:cubicBezTo>
                    <a:cubicBezTo>
                      <a:pt x="6235" y="3465"/>
                      <a:pt x="6254" y="3489"/>
                      <a:pt x="6281" y="3494"/>
                    </a:cubicBezTo>
                    <a:cubicBezTo>
                      <a:pt x="6542" y="3534"/>
                      <a:pt x="6799" y="3579"/>
                      <a:pt x="7050" y="3623"/>
                    </a:cubicBezTo>
                    <a:lnTo>
                      <a:pt x="7059" y="3623"/>
                    </a:lnTo>
                    <a:lnTo>
                      <a:pt x="7059" y="3624"/>
                    </a:lnTo>
                    <a:cubicBezTo>
                      <a:pt x="7118" y="3623"/>
                      <a:pt x="7126" y="3538"/>
                      <a:pt x="7068" y="3527"/>
                    </a:cubicBezTo>
                    <a:cubicBezTo>
                      <a:pt x="6816" y="3481"/>
                      <a:pt x="6558" y="3438"/>
                      <a:pt x="6296" y="3397"/>
                    </a:cubicBezTo>
                    <a:cubicBezTo>
                      <a:pt x="6294" y="3397"/>
                      <a:pt x="6291" y="3397"/>
                      <a:pt x="6289" y="3397"/>
                    </a:cubicBezTo>
                    <a:close/>
                    <a:moveTo>
                      <a:pt x="11141" y="2801"/>
                    </a:moveTo>
                    <a:cubicBezTo>
                      <a:pt x="11111" y="2801"/>
                      <a:pt x="11081" y="2827"/>
                      <a:pt x="11094" y="2866"/>
                    </a:cubicBezTo>
                    <a:cubicBezTo>
                      <a:pt x="11166" y="3118"/>
                      <a:pt x="11226" y="3371"/>
                      <a:pt x="11273" y="3620"/>
                    </a:cubicBezTo>
                    <a:cubicBezTo>
                      <a:pt x="11276" y="3643"/>
                      <a:pt x="11297" y="3660"/>
                      <a:pt x="11319" y="3660"/>
                    </a:cubicBezTo>
                    <a:lnTo>
                      <a:pt x="11330" y="3660"/>
                    </a:lnTo>
                    <a:cubicBezTo>
                      <a:pt x="11356" y="3655"/>
                      <a:pt x="11374" y="3629"/>
                      <a:pt x="11369" y="3603"/>
                    </a:cubicBezTo>
                    <a:cubicBezTo>
                      <a:pt x="11321" y="3351"/>
                      <a:pt x="11260" y="3094"/>
                      <a:pt x="11188" y="2839"/>
                    </a:cubicBezTo>
                    <a:cubicBezTo>
                      <a:pt x="11181" y="2813"/>
                      <a:pt x="11161" y="2801"/>
                      <a:pt x="11141" y="2801"/>
                    </a:cubicBezTo>
                    <a:close/>
                    <a:moveTo>
                      <a:pt x="7831" y="3670"/>
                    </a:moveTo>
                    <a:cubicBezTo>
                      <a:pt x="7777" y="3670"/>
                      <a:pt x="7763" y="3747"/>
                      <a:pt x="7816" y="3765"/>
                    </a:cubicBezTo>
                    <a:cubicBezTo>
                      <a:pt x="8081" y="3817"/>
                      <a:pt x="8337" y="3870"/>
                      <a:pt x="8581" y="3922"/>
                    </a:cubicBezTo>
                    <a:cubicBezTo>
                      <a:pt x="8585" y="3922"/>
                      <a:pt x="8589" y="3923"/>
                      <a:pt x="8591" y="3923"/>
                    </a:cubicBezTo>
                    <a:cubicBezTo>
                      <a:pt x="8650" y="3923"/>
                      <a:pt x="8658" y="3840"/>
                      <a:pt x="8601" y="3827"/>
                    </a:cubicBezTo>
                    <a:cubicBezTo>
                      <a:pt x="8357" y="3775"/>
                      <a:pt x="8101" y="3722"/>
                      <a:pt x="7835" y="3670"/>
                    </a:cubicBezTo>
                    <a:cubicBezTo>
                      <a:pt x="7834" y="3670"/>
                      <a:pt x="7833" y="3670"/>
                      <a:pt x="7831" y="3670"/>
                    </a:cubicBezTo>
                    <a:close/>
                    <a:moveTo>
                      <a:pt x="9354" y="3995"/>
                    </a:moveTo>
                    <a:cubicBezTo>
                      <a:pt x="9332" y="3995"/>
                      <a:pt x="9312" y="4011"/>
                      <a:pt x="9307" y="4033"/>
                    </a:cubicBezTo>
                    <a:cubicBezTo>
                      <a:pt x="9301" y="4059"/>
                      <a:pt x="9317" y="4085"/>
                      <a:pt x="9344" y="4092"/>
                    </a:cubicBezTo>
                    <a:cubicBezTo>
                      <a:pt x="9618" y="4155"/>
                      <a:pt x="9873" y="4216"/>
                      <a:pt x="10102" y="4273"/>
                    </a:cubicBezTo>
                    <a:cubicBezTo>
                      <a:pt x="10106" y="4274"/>
                      <a:pt x="10110" y="4274"/>
                      <a:pt x="10114" y="4274"/>
                    </a:cubicBezTo>
                    <a:cubicBezTo>
                      <a:pt x="10172" y="4274"/>
                      <a:pt x="10182" y="4192"/>
                      <a:pt x="10126" y="4178"/>
                    </a:cubicBezTo>
                    <a:cubicBezTo>
                      <a:pt x="9896" y="4121"/>
                      <a:pt x="9641" y="4060"/>
                      <a:pt x="9365" y="3997"/>
                    </a:cubicBezTo>
                    <a:cubicBezTo>
                      <a:pt x="9361" y="3996"/>
                      <a:pt x="9357" y="3995"/>
                      <a:pt x="9354" y="3995"/>
                    </a:cubicBezTo>
                    <a:close/>
                    <a:moveTo>
                      <a:pt x="11426" y="4335"/>
                    </a:moveTo>
                    <a:cubicBezTo>
                      <a:pt x="11400" y="4335"/>
                      <a:pt x="11374" y="4354"/>
                      <a:pt x="11376" y="4388"/>
                    </a:cubicBezTo>
                    <a:cubicBezTo>
                      <a:pt x="11380" y="4428"/>
                      <a:pt x="11383" y="4470"/>
                      <a:pt x="11385" y="4512"/>
                    </a:cubicBezTo>
                    <a:cubicBezTo>
                      <a:pt x="11298" y="4487"/>
                      <a:pt x="11127" y="4437"/>
                      <a:pt x="10885" y="4373"/>
                    </a:cubicBezTo>
                    <a:cubicBezTo>
                      <a:pt x="10881" y="4372"/>
                      <a:pt x="10877" y="4371"/>
                      <a:pt x="10873" y="4371"/>
                    </a:cubicBezTo>
                    <a:cubicBezTo>
                      <a:pt x="10851" y="4371"/>
                      <a:pt x="10831" y="4386"/>
                      <a:pt x="10824" y="4408"/>
                    </a:cubicBezTo>
                    <a:cubicBezTo>
                      <a:pt x="10818" y="4434"/>
                      <a:pt x="10833" y="4460"/>
                      <a:pt x="10860" y="4468"/>
                    </a:cubicBezTo>
                    <a:cubicBezTo>
                      <a:pt x="11221" y="4564"/>
                      <a:pt x="11425" y="4625"/>
                      <a:pt x="11425" y="4625"/>
                    </a:cubicBezTo>
                    <a:lnTo>
                      <a:pt x="11492" y="4644"/>
                    </a:lnTo>
                    <a:lnTo>
                      <a:pt x="11488" y="4575"/>
                    </a:lnTo>
                    <a:cubicBezTo>
                      <a:pt x="11484" y="4510"/>
                      <a:pt x="11479" y="4445"/>
                      <a:pt x="11474" y="4380"/>
                    </a:cubicBezTo>
                    <a:cubicBezTo>
                      <a:pt x="11472" y="4349"/>
                      <a:pt x="11449" y="4335"/>
                      <a:pt x="11426" y="4335"/>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0" name="Google Shape;471;p44">
                <a:extLst>
                  <a:ext uri="{FF2B5EF4-FFF2-40B4-BE49-F238E27FC236}">
                    <a16:creationId xmlns:a16="http://schemas.microsoft.com/office/drawing/2014/main" xmlns="" id="{AE78A43D-5DA7-1E1C-D402-865C96078AD3}"/>
                  </a:ext>
                </a:extLst>
              </p:cNvPr>
              <p:cNvSpPr/>
              <p:nvPr/>
            </p:nvSpPr>
            <p:spPr>
              <a:xfrm rot="480708">
                <a:off x="6844549" y="3079085"/>
                <a:ext cx="138966" cy="600316"/>
              </a:xfrm>
              <a:custGeom>
                <a:avLst/>
                <a:gdLst/>
                <a:ahLst/>
                <a:cxnLst/>
                <a:rect l="l" t="t" r="r" b="b"/>
                <a:pathLst>
                  <a:path w="6340" h="27388" extrusionOk="0">
                    <a:moveTo>
                      <a:pt x="758" y="1"/>
                    </a:moveTo>
                    <a:cubicBezTo>
                      <a:pt x="758" y="1"/>
                      <a:pt x="1" y="17164"/>
                      <a:pt x="2106" y="27388"/>
                    </a:cubicBezTo>
                    <a:lnTo>
                      <a:pt x="6340" y="27388"/>
                    </a:lnTo>
                    <a:cubicBezTo>
                      <a:pt x="6340" y="27388"/>
                      <a:pt x="5584" y="12626"/>
                      <a:pt x="5612" y="1"/>
                    </a:cubicBezTo>
                    <a:close/>
                  </a:path>
                </a:pathLst>
              </a:custGeom>
              <a:solidFill>
                <a:srgbClr val="E3274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1" name="Google Shape;472;p44">
                <a:extLst>
                  <a:ext uri="{FF2B5EF4-FFF2-40B4-BE49-F238E27FC236}">
                    <a16:creationId xmlns:a16="http://schemas.microsoft.com/office/drawing/2014/main" xmlns="" id="{4853E14E-A954-2D0D-FB8B-09AB1C76A76D}"/>
                  </a:ext>
                </a:extLst>
              </p:cNvPr>
              <p:cNvSpPr/>
              <p:nvPr/>
            </p:nvSpPr>
            <p:spPr>
              <a:xfrm rot="480708">
                <a:off x="6908286" y="2989524"/>
                <a:ext cx="110932" cy="109025"/>
              </a:xfrm>
              <a:custGeom>
                <a:avLst/>
                <a:gdLst/>
                <a:ahLst/>
                <a:cxnLst/>
                <a:rect l="l" t="t" r="r" b="b"/>
                <a:pathLst>
                  <a:path w="5061" h="4974" extrusionOk="0">
                    <a:moveTo>
                      <a:pt x="5060" y="386"/>
                    </a:moveTo>
                    <a:cubicBezTo>
                      <a:pt x="5060" y="386"/>
                      <a:pt x="2273" y="1"/>
                      <a:pt x="0" y="386"/>
                    </a:cubicBezTo>
                    <a:lnTo>
                      <a:pt x="4" y="4254"/>
                    </a:lnTo>
                    <a:lnTo>
                      <a:pt x="4820" y="4973"/>
                    </a:lnTo>
                    <a:close/>
                  </a:path>
                </a:pathLst>
              </a:custGeom>
              <a:solidFill>
                <a:srgbClr val="FF78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2" name="Google Shape;473;p44">
                <a:extLst>
                  <a:ext uri="{FF2B5EF4-FFF2-40B4-BE49-F238E27FC236}">
                    <a16:creationId xmlns:a16="http://schemas.microsoft.com/office/drawing/2014/main" xmlns="" id="{66783B91-371E-699D-4F7D-8F1CEA54F860}"/>
                  </a:ext>
                </a:extLst>
              </p:cNvPr>
              <p:cNvSpPr/>
              <p:nvPr/>
            </p:nvSpPr>
            <p:spPr>
              <a:xfrm rot="480708">
                <a:off x="6877990" y="3082668"/>
                <a:ext cx="112598" cy="353268"/>
              </a:xfrm>
              <a:custGeom>
                <a:avLst/>
                <a:gdLst/>
                <a:ahLst/>
                <a:cxnLst/>
                <a:rect l="l" t="t" r="r" b="b"/>
                <a:pathLst>
                  <a:path w="5137" h="16117" extrusionOk="0">
                    <a:moveTo>
                      <a:pt x="0" y="0"/>
                    </a:moveTo>
                    <a:cubicBezTo>
                      <a:pt x="0" y="0"/>
                      <a:pt x="2350" y="670"/>
                      <a:pt x="3486" y="3657"/>
                    </a:cubicBezTo>
                    <a:cubicBezTo>
                      <a:pt x="4622" y="6642"/>
                      <a:pt x="5136" y="16116"/>
                      <a:pt x="5136" y="16116"/>
                    </a:cubicBezTo>
                    <a:cubicBezTo>
                      <a:pt x="5136" y="16116"/>
                      <a:pt x="4763" y="5235"/>
                      <a:pt x="4820" y="631"/>
                    </a:cubicBezTo>
                    <a:close/>
                  </a:path>
                </a:pathLst>
              </a:custGeom>
              <a:solidFill>
                <a:srgbClr val="D791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3" name="Google Shape;474;p44">
                <a:extLst>
                  <a:ext uri="{FF2B5EF4-FFF2-40B4-BE49-F238E27FC236}">
                    <a16:creationId xmlns:a16="http://schemas.microsoft.com/office/drawing/2014/main" xmlns="" id="{B5F08F9B-9705-7054-DC77-9E5562E3C447}"/>
                  </a:ext>
                </a:extLst>
              </p:cNvPr>
              <p:cNvSpPr/>
              <p:nvPr/>
            </p:nvSpPr>
            <p:spPr>
              <a:xfrm rot="480708">
                <a:off x="8408413" y="3299284"/>
                <a:ext cx="138944" cy="600316"/>
              </a:xfrm>
              <a:custGeom>
                <a:avLst/>
                <a:gdLst/>
                <a:ahLst/>
                <a:cxnLst/>
                <a:rect l="l" t="t" r="r" b="b"/>
                <a:pathLst>
                  <a:path w="6339" h="27388" extrusionOk="0">
                    <a:moveTo>
                      <a:pt x="5581" y="1"/>
                    </a:moveTo>
                    <a:cubicBezTo>
                      <a:pt x="5581" y="1"/>
                      <a:pt x="6339" y="17164"/>
                      <a:pt x="4235" y="27388"/>
                    </a:cubicBezTo>
                    <a:lnTo>
                      <a:pt x="1" y="27388"/>
                    </a:lnTo>
                    <a:cubicBezTo>
                      <a:pt x="1" y="27388"/>
                      <a:pt x="756" y="12626"/>
                      <a:pt x="729" y="1"/>
                    </a:cubicBezTo>
                    <a:close/>
                  </a:path>
                </a:pathLst>
              </a:custGeom>
              <a:solidFill>
                <a:srgbClr val="E3274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4" name="Google Shape;475;p44">
                <a:extLst>
                  <a:ext uri="{FF2B5EF4-FFF2-40B4-BE49-F238E27FC236}">
                    <a16:creationId xmlns:a16="http://schemas.microsoft.com/office/drawing/2014/main" xmlns="" id="{9713FDD0-702A-E5FA-CB5E-21078C80B70B}"/>
                  </a:ext>
                </a:extLst>
              </p:cNvPr>
              <p:cNvSpPr/>
              <p:nvPr/>
            </p:nvSpPr>
            <p:spPr>
              <a:xfrm rot="480708">
                <a:off x="8467166" y="3209222"/>
                <a:ext cx="113759" cy="109025"/>
              </a:xfrm>
              <a:custGeom>
                <a:avLst/>
                <a:gdLst/>
                <a:ahLst/>
                <a:cxnLst/>
                <a:rect l="l" t="t" r="r" b="b"/>
                <a:pathLst>
                  <a:path w="5190" h="4974" extrusionOk="0">
                    <a:moveTo>
                      <a:pt x="0" y="386"/>
                    </a:moveTo>
                    <a:cubicBezTo>
                      <a:pt x="0" y="386"/>
                      <a:pt x="2917" y="1"/>
                      <a:pt x="5189" y="386"/>
                    </a:cubicBezTo>
                    <a:lnTo>
                      <a:pt x="5056" y="4254"/>
                    </a:lnTo>
                    <a:lnTo>
                      <a:pt x="241" y="4973"/>
                    </a:lnTo>
                    <a:close/>
                  </a:path>
                </a:pathLst>
              </a:custGeom>
              <a:solidFill>
                <a:srgbClr val="FF78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5" name="Google Shape;476;p44">
                <a:extLst>
                  <a:ext uri="{FF2B5EF4-FFF2-40B4-BE49-F238E27FC236}">
                    <a16:creationId xmlns:a16="http://schemas.microsoft.com/office/drawing/2014/main" xmlns="" id="{0502792E-68AF-7FE8-F171-441868ED4AE4}"/>
                  </a:ext>
                </a:extLst>
              </p:cNvPr>
              <p:cNvSpPr/>
              <p:nvPr/>
            </p:nvSpPr>
            <p:spPr>
              <a:xfrm rot="480708">
                <a:off x="8435234" y="3301936"/>
                <a:ext cx="112598" cy="353268"/>
              </a:xfrm>
              <a:custGeom>
                <a:avLst/>
                <a:gdLst/>
                <a:ahLst/>
                <a:cxnLst/>
                <a:rect l="l" t="t" r="r" b="b"/>
                <a:pathLst>
                  <a:path w="5137" h="16117" extrusionOk="0">
                    <a:moveTo>
                      <a:pt x="5136" y="0"/>
                    </a:moveTo>
                    <a:cubicBezTo>
                      <a:pt x="5136" y="0"/>
                      <a:pt x="2787" y="670"/>
                      <a:pt x="1650" y="3657"/>
                    </a:cubicBezTo>
                    <a:cubicBezTo>
                      <a:pt x="514" y="6642"/>
                      <a:pt x="0" y="16116"/>
                      <a:pt x="0" y="16116"/>
                    </a:cubicBezTo>
                    <a:cubicBezTo>
                      <a:pt x="0" y="16116"/>
                      <a:pt x="374" y="5235"/>
                      <a:pt x="317" y="631"/>
                    </a:cubicBezTo>
                    <a:close/>
                  </a:path>
                </a:pathLst>
              </a:custGeom>
              <a:solidFill>
                <a:srgbClr val="D791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6" name="Google Shape;477;p44">
                <a:extLst>
                  <a:ext uri="{FF2B5EF4-FFF2-40B4-BE49-F238E27FC236}">
                    <a16:creationId xmlns:a16="http://schemas.microsoft.com/office/drawing/2014/main" xmlns="" id="{E6C772CA-4840-2C73-ACB7-E5C8367C3447}"/>
                  </a:ext>
                </a:extLst>
              </p:cNvPr>
              <p:cNvSpPr/>
              <p:nvPr/>
            </p:nvSpPr>
            <p:spPr>
              <a:xfrm rot="480708">
                <a:off x="7703092" y="1834184"/>
                <a:ext cx="414400" cy="108017"/>
              </a:xfrm>
              <a:custGeom>
                <a:avLst/>
                <a:gdLst/>
                <a:ahLst/>
                <a:cxnLst/>
                <a:rect l="l" t="t" r="r" b="b"/>
                <a:pathLst>
                  <a:path w="18906" h="4928" extrusionOk="0">
                    <a:moveTo>
                      <a:pt x="1" y="4927"/>
                    </a:moveTo>
                    <a:cubicBezTo>
                      <a:pt x="1" y="4927"/>
                      <a:pt x="9248" y="1177"/>
                      <a:pt x="18905" y="4276"/>
                    </a:cubicBezTo>
                    <a:cubicBezTo>
                      <a:pt x="18905" y="4276"/>
                      <a:pt x="14940" y="541"/>
                      <a:pt x="9770" y="2"/>
                    </a:cubicBezTo>
                    <a:cubicBezTo>
                      <a:pt x="9770" y="0"/>
                      <a:pt x="3561" y="1054"/>
                      <a:pt x="1" y="4927"/>
                    </a:cubicBezTo>
                    <a:close/>
                  </a:path>
                </a:pathLst>
              </a:custGeom>
              <a:solidFill>
                <a:srgbClr val="D791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7" name="Google Shape;478;p44">
                <a:extLst>
                  <a:ext uri="{FF2B5EF4-FFF2-40B4-BE49-F238E27FC236}">
                    <a16:creationId xmlns:a16="http://schemas.microsoft.com/office/drawing/2014/main" xmlns="" id="{6176DD21-0382-B5F0-0B13-11EB69D2166E}"/>
                  </a:ext>
                </a:extLst>
              </p:cNvPr>
              <p:cNvSpPr/>
              <p:nvPr/>
            </p:nvSpPr>
            <p:spPr>
              <a:xfrm rot="480708">
                <a:off x="7564926" y="1810500"/>
                <a:ext cx="339218" cy="318723"/>
              </a:xfrm>
              <a:custGeom>
                <a:avLst/>
                <a:gdLst/>
                <a:ahLst/>
                <a:cxnLst/>
                <a:rect l="l" t="t" r="r" b="b"/>
                <a:pathLst>
                  <a:path w="15476" h="14541" extrusionOk="0">
                    <a:moveTo>
                      <a:pt x="1" y="14541"/>
                    </a:moveTo>
                    <a:cubicBezTo>
                      <a:pt x="1" y="14541"/>
                      <a:pt x="3328" y="5665"/>
                      <a:pt x="8491" y="2588"/>
                    </a:cubicBezTo>
                    <a:cubicBezTo>
                      <a:pt x="8491" y="2588"/>
                      <a:pt x="10806" y="1049"/>
                      <a:pt x="15476" y="1"/>
                    </a:cubicBezTo>
                    <a:cubicBezTo>
                      <a:pt x="15476" y="1"/>
                      <a:pt x="8075" y="1"/>
                      <a:pt x="9414" y="11336"/>
                    </a:cubicBezTo>
                    <a:cubicBezTo>
                      <a:pt x="9414" y="11335"/>
                      <a:pt x="4455" y="12296"/>
                      <a:pt x="1" y="14541"/>
                    </a:cubicBezTo>
                    <a:close/>
                  </a:path>
                </a:pathLst>
              </a:custGeom>
              <a:solidFill>
                <a:srgbClr val="D791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8" name="Google Shape;479;p44">
                <a:extLst>
                  <a:ext uri="{FF2B5EF4-FFF2-40B4-BE49-F238E27FC236}">
                    <a16:creationId xmlns:a16="http://schemas.microsoft.com/office/drawing/2014/main" xmlns="" id="{44A0843D-10D8-EF4A-76E8-0D2523EB4B31}"/>
                  </a:ext>
                </a:extLst>
              </p:cNvPr>
              <p:cNvSpPr/>
              <p:nvPr/>
            </p:nvSpPr>
            <p:spPr>
              <a:xfrm rot="480708">
                <a:off x="7900805" y="1857794"/>
                <a:ext cx="339218" cy="318723"/>
              </a:xfrm>
              <a:custGeom>
                <a:avLst/>
                <a:gdLst/>
                <a:ahLst/>
                <a:cxnLst/>
                <a:rect l="l" t="t" r="r" b="b"/>
                <a:pathLst>
                  <a:path w="15476" h="14541" extrusionOk="0">
                    <a:moveTo>
                      <a:pt x="15476" y="14541"/>
                    </a:moveTo>
                    <a:cubicBezTo>
                      <a:pt x="15476" y="14541"/>
                      <a:pt x="12148" y="5665"/>
                      <a:pt x="6986" y="2588"/>
                    </a:cubicBezTo>
                    <a:cubicBezTo>
                      <a:pt x="6986" y="2588"/>
                      <a:pt x="4671" y="1049"/>
                      <a:pt x="1" y="1"/>
                    </a:cubicBezTo>
                    <a:cubicBezTo>
                      <a:pt x="1" y="1"/>
                      <a:pt x="7738" y="350"/>
                      <a:pt x="6061" y="11336"/>
                    </a:cubicBezTo>
                    <a:cubicBezTo>
                      <a:pt x="6061" y="11335"/>
                      <a:pt x="11021" y="12296"/>
                      <a:pt x="15476" y="14541"/>
                    </a:cubicBezTo>
                    <a:close/>
                  </a:path>
                </a:pathLst>
              </a:custGeom>
              <a:solidFill>
                <a:srgbClr val="D791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9" name="Google Shape;480;p44">
                <a:extLst>
                  <a:ext uri="{FF2B5EF4-FFF2-40B4-BE49-F238E27FC236}">
                    <a16:creationId xmlns:a16="http://schemas.microsoft.com/office/drawing/2014/main" xmlns="" id="{148C0D48-B0C8-05CF-198A-C6B26CFF90C3}"/>
                  </a:ext>
                </a:extLst>
              </p:cNvPr>
              <p:cNvSpPr/>
              <p:nvPr/>
            </p:nvSpPr>
            <p:spPr>
              <a:xfrm rot="480708">
                <a:off x="7718864" y="1835005"/>
                <a:ext cx="384656" cy="248495"/>
              </a:xfrm>
              <a:custGeom>
                <a:avLst/>
                <a:gdLst/>
                <a:ahLst/>
                <a:cxnLst/>
                <a:rect l="l" t="t" r="r" b="b"/>
                <a:pathLst>
                  <a:path w="17549" h="11337" extrusionOk="0">
                    <a:moveTo>
                      <a:pt x="2537" y="11336"/>
                    </a:moveTo>
                    <a:lnTo>
                      <a:pt x="2937" y="11336"/>
                    </a:lnTo>
                    <a:cubicBezTo>
                      <a:pt x="2937" y="11336"/>
                      <a:pt x="1382" y="444"/>
                      <a:pt x="8599" y="444"/>
                    </a:cubicBezTo>
                    <a:cubicBezTo>
                      <a:pt x="15816" y="444"/>
                      <a:pt x="14243" y="11012"/>
                      <a:pt x="14243" y="11012"/>
                    </a:cubicBezTo>
                    <a:lnTo>
                      <a:pt x="14659" y="11336"/>
                    </a:lnTo>
                    <a:cubicBezTo>
                      <a:pt x="14659" y="11336"/>
                      <a:pt x="17548" y="1032"/>
                      <a:pt x="8599" y="0"/>
                    </a:cubicBezTo>
                    <a:cubicBezTo>
                      <a:pt x="0" y="1032"/>
                      <a:pt x="2537" y="11336"/>
                      <a:pt x="2537" y="11336"/>
                    </a:cubicBezTo>
                    <a:close/>
                  </a:path>
                </a:pathLst>
              </a:custGeom>
              <a:solidFill>
                <a:srgbClr val="D791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0" name="Google Shape;481;p44">
                <a:extLst>
                  <a:ext uri="{FF2B5EF4-FFF2-40B4-BE49-F238E27FC236}">
                    <a16:creationId xmlns:a16="http://schemas.microsoft.com/office/drawing/2014/main" xmlns="" id="{AA4206B7-D141-2C32-A774-1DC072EF733B}"/>
                  </a:ext>
                </a:extLst>
              </p:cNvPr>
              <p:cNvSpPr/>
              <p:nvPr/>
            </p:nvSpPr>
            <p:spPr>
              <a:xfrm rot="480708">
                <a:off x="7024093" y="1871981"/>
                <a:ext cx="1529416" cy="1982722"/>
              </a:xfrm>
              <a:custGeom>
                <a:avLst/>
                <a:gdLst/>
                <a:ahLst/>
                <a:cxnLst/>
                <a:rect l="l" t="t" r="r" b="b"/>
                <a:pathLst>
                  <a:path w="69776" h="90457" extrusionOk="0">
                    <a:moveTo>
                      <a:pt x="67497" y="88482"/>
                    </a:moveTo>
                    <a:cubicBezTo>
                      <a:pt x="67497" y="88482"/>
                      <a:pt x="69775" y="50691"/>
                      <a:pt x="62940" y="29958"/>
                    </a:cubicBezTo>
                    <a:cubicBezTo>
                      <a:pt x="53064" y="1"/>
                      <a:pt x="15460" y="738"/>
                      <a:pt x="6440" y="29958"/>
                    </a:cubicBezTo>
                    <a:cubicBezTo>
                      <a:pt x="1" y="50817"/>
                      <a:pt x="1884" y="88482"/>
                      <a:pt x="1884" y="88482"/>
                    </a:cubicBezTo>
                    <a:cubicBezTo>
                      <a:pt x="15133" y="90457"/>
                      <a:pt x="54247" y="90457"/>
                      <a:pt x="67497" y="88482"/>
                    </a:cubicBezTo>
                    <a:close/>
                  </a:path>
                </a:pathLst>
              </a:custGeom>
              <a:solidFill>
                <a:srgbClr val="E3274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1" name="Google Shape;482;p44">
                <a:extLst>
                  <a:ext uri="{FF2B5EF4-FFF2-40B4-BE49-F238E27FC236}">
                    <a16:creationId xmlns:a16="http://schemas.microsoft.com/office/drawing/2014/main" xmlns="" id="{17C6C04C-758F-62B3-367A-5CAD1633FC75}"/>
                  </a:ext>
                </a:extLst>
              </p:cNvPr>
              <p:cNvSpPr/>
              <p:nvPr/>
            </p:nvSpPr>
            <p:spPr>
              <a:xfrm rot="480708">
                <a:off x="7718864" y="1835005"/>
                <a:ext cx="384656" cy="248495"/>
              </a:xfrm>
              <a:custGeom>
                <a:avLst/>
                <a:gdLst/>
                <a:ahLst/>
                <a:cxnLst/>
                <a:rect l="l" t="t" r="r" b="b"/>
                <a:pathLst>
                  <a:path w="17549" h="11337" extrusionOk="0">
                    <a:moveTo>
                      <a:pt x="2537" y="11336"/>
                    </a:moveTo>
                    <a:lnTo>
                      <a:pt x="2937" y="11336"/>
                    </a:lnTo>
                    <a:cubicBezTo>
                      <a:pt x="2937" y="11336"/>
                      <a:pt x="1382" y="444"/>
                      <a:pt x="8599" y="444"/>
                    </a:cubicBezTo>
                    <a:cubicBezTo>
                      <a:pt x="15816" y="444"/>
                      <a:pt x="14243" y="11012"/>
                      <a:pt x="14243" y="11012"/>
                    </a:cubicBezTo>
                    <a:lnTo>
                      <a:pt x="14659" y="11336"/>
                    </a:lnTo>
                    <a:cubicBezTo>
                      <a:pt x="14659" y="11336"/>
                      <a:pt x="17548" y="1032"/>
                      <a:pt x="8599" y="0"/>
                    </a:cubicBezTo>
                    <a:cubicBezTo>
                      <a:pt x="0" y="1032"/>
                      <a:pt x="2537" y="11336"/>
                      <a:pt x="2537" y="11336"/>
                    </a:cubicBezTo>
                    <a:close/>
                  </a:path>
                </a:pathLst>
              </a:custGeom>
              <a:solidFill>
                <a:srgbClr val="000000">
                  <a:alpha val="145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2" name="Google Shape;483;p44">
                <a:extLst>
                  <a:ext uri="{FF2B5EF4-FFF2-40B4-BE49-F238E27FC236}">
                    <a16:creationId xmlns:a16="http://schemas.microsoft.com/office/drawing/2014/main" xmlns="" id="{4C8C8A5A-D74D-DB64-E123-52A41D2AE241}"/>
                  </a:ext>
                </a:extLst>
              </p:cNvPr>
              <p:cNvSpPr/>
              <p:nvPr/>
            </p:nvSpPr>
            <p:spPr>
              <a:xfrm rot="480708">
                <a:off x="7042343" y="2883519"/>
                <a:ext cx="1294226" cy="1002178"/>
              </a:xfrm>
              <a:custGeom>
                <a:avLst/>
                <a:gdLst/>
                <a:ahLst/>
                <a:cxnLst/>
                <a:rect l="l" t="t" r="r" b="b"/>
                <a:pathLst>
                  <a:path w="59046" h="45722" extrusionOk="0">
                    <a:moveTo>
                      <a:pt x="0" y="42337"/>
                    </a:moveTo>
                    <a:cubicBezTo>
                      <a:pt x="0" y="42337"/>
                      <a:pt x="3429" y="623"/>
                      <a:pt x="30399" y="312"/>
                    </a:cubicBezTo>
                    <a:cubicBezTo>
                      <a:pt x="57368" y="1"/>
                      <a:pt x="59046" y="42513"/>
                      <a:pt x="59046" y="42513"/>
                    </a:cubicBezTo>
                    <a:cubicBezTo>
                      <a:pt x="59046" y="42513"/>
                      <a:pt x="31720" y="45721"/>
                      <a:pt x="0" y="42337"/>
                    </a:cubicBezTo>
                    <a:close/>
                  </a:path>
                </a:pathLst>
              </a:custGeom>
              <a:solidFill>
                <a:srgbClr val="000000">
                  <a:alpha val="145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3" name="Google Shape;484;p44">
                <a:extLst>
                  <a:ext uri="{FF2B5EF4-FFF2-40B4-BE49-F238E27FC236}">
                    <a16:creationId xmlns:a16="http://schemas.microsoft.com/office/drawing/2014/main" xmlns="" id="{704E9EA0-2742-D050-FA69-F09A0CBDCC60}"/>
                  </a:ext>
                </a:extLst>
              </p:cNvPr>
              <p:cNvSpPr/>
              <p:nvPr/>
            </p:nvSpPr>
            <p:spPr>
              <a:xfrm rot="480708">
                <a:off x="7080292" y="2934189"/>
                <a:ext cx="1216852" cy="911280"/>
              </a:xfrm>
              <a:custGeom>
                <a:avLst/>
                <a:gdLst/>
                <a:ahLst/>
                <a:cxnLst/>
                <a:rect l="l" t="t" r="r" b="b"/>
                <a:pathLst>
                  <a:path w="55516" h="41575" extrusionOk="0">
                    <a:moveTo>
                      <a:pt x="28859" y="0"/>
                    </a:moveTo>
                    <a:cubicBezTo>
                      <a:pt x="28767" y="0"/>
                      <a:pt x="28675" y="1"/>
                      <a:pt x="28582" y="2"/>
                    </a:cubicBezTo>
                    <a:cubicBezTo>
                      <a:pt x="3224" y="298"/>
                      <a:pt x="1" y="40095"/>
                      <a:pt x="1" y="40095"/>
                    </a:cubicBezTo>
                    <a:cubicBezTo>
                      <a:pt x="10297" y="41210"/>
                      <a:pt x="20101" y="41575"/>
                      <a:pt x="28525" y="41575"/>
                    </a:cubicBezTo>
                    <a:cubicBezTo>
                      <a:pt x="44501" y="41575"/>
                      <a:pt x="55515" y="40262"/>
                      <a:pt x="55515" y="40262"/>
                    </a:cubicBezTo>
                    <a:cubicBezTo>
                      <a:pt x="55515" y="40262"/>
                      <a:pt x="53950" y="0"/>
                      <a:pt x="28859" y="0"/>
                    </a:cubicBezTo>
                    <a:close/>
                  </a:path>
                </a:pathLst>
              </a:custGeom>
              <a:gradFill>
                <a:gsLst>
                  <a:gs pos="0">
                    <a:srgbClr val="000000">
                      <a:alpha val="14509"/>
                    </a:srgbClr>
                  </a:gs>
                  <a:gs pos="100000">
                    <a:srgbClr val="E32747"/>
                  </a:gs>
                </a:gsLst>
                <a:lin ang="5400700" scaled="0"/>
              </a:gra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792" name="Google Shape;485;p44">
                <a:extLst>
                  <a:ext uri="{FF2B5EF4-FFF2-40B4-BE49-F238E27FC236}">
                    <a16:creationId xmlns:a16="http://schemas.microsoft.com/office/drawing/2014/main" xmlns="" id="{8008B38B-74DA-065A-D1B2-57A9FCB7C2C6}"/>
                  </a:ext>
                </a:extLst>
              </p:cNvPr>
              <p:cNvSpPr/>
              <p:nvPr/>
            </p:nvSpPr>
            <p:spPr>
              <a:xfrm rot="480708">
                <a:off x="7340856" y="3239587"/>
                <a:ext cx="96180" cy="164896"/>
              </a:xfrm>
              <a:custGeom>
                <a:avLst/>
                <a:gdLst/>
                <a:ahLst/>
                <a:cxnLst/>
                <a:rect l="l" t="t" r="r" b="b"/>
                <a:pathLst>
                  <a:path w="4388" h="7523" extrusionOk="0">
                    <a:moveTo>
                      <a:pt x="3942" y="605"/>
                    </a:moveTo>
                    <a:lnTo>
                      <a:pt x="740" y="1"/>
                    </a:lnTo>
                    <a:lnTo>
                      <a:pt x="0" y="6492"/>
                    </a:lnTo>
                    <a:cubicBezTo>
                      <a:pt x="0" y="6492"/>
                      <a:pt x="1928" y="7523"/>
                      <a:pt x="4387" y="6492"/>
                    </a:cubicBezTo>
                    <a:close/>
                    <a:moveTo>
                      <a:pt x="592" y="5950"/>
                    </a:moveTo>
                    <a:lnTo>
                      <a:pt x="860" y="3689"/>
                    </a:lnTo>
                    <a:lnTo>
                      <a:pt x="3587" y="3741"/>
                    </a:lnTo>
                    <a:lnTo>
                      <a:pt x="3861" y="5950"/>
                    </a:lnTo>
                    <a:cubicBezTo>
                      <a:pt x="2432" y="6782"/>
                      <a:pt x="592" y="5950"/>
                      <a:pt x="592" y="5950"/>
                    </a:cubicBezTo>
                    <a:close/>
                  </a:path>
                </a:pathLst>
              </a:custGeom>
              <a:solidFill>
                <a:srgbClr val="97427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793" name="Google Shape;486;p44">
                <a:extLst>
                  <a:ext uri="{FF2B5EF4-FFF2-40B4-BE49-F238E27FC236}">
                    <a16:creationId xmlns:a16="http://schemas.microsoft.com/office/drawing/2014/main" xmlns="" id="{2E9B4DB3-E485-8CD3-8F72-D5A583A5C172}"/>
                  </a:ext>
                </a:extLst>
              </p:cNvPr>
              <p:cNvSpPr/>
              <p:nvPr/>
            </p:nvSpPr>
            <p:spPr>
              <a:xfrm rot="480708">
                <a:off x="7338238" y="3230937"/>
                <a:ext cx="94887" cy="164896"/>
              </a:xfrm>
              <a:custGeom>
                <a:avLst/>
                <a:gdLst/>
                <a:ahLst/>
                <a:cxnLst/>
                <a:rect l="l" t="t" r="r" b="b"/>
                <a:pathLst>
                  <a:path w="4329" h="7523" extrusionOk="0">
                    <a:moveTo>
                      <a:pt x="3935" y="1180"/>
                    </a:moveTo>
                    <a:lnTo>
                      <a:pt x="740" y="1"/>
                    </a:lnTo>
                    <a:lnTo>
                      <a:pt x="1" y="6492"/>
                    </a:lnTo>
                    <a:cubicBezTo>
                      <a:pt x="1" y="6492"/>
                      <a:pt x="1869" y="7523"/>
                      <a:pt x="4329" y="6492"/>
                    </a:cubicBezTo>
                    <a:close/>
                    <a:moveTo>
                      <a:pt x="592" y="5951"/>
                    </a:moveTo>
                    <a:lnTo>
                      <a:pt x="861" y="3690"/>
                    </a:lnTo>
                    <a:lnTo>
                      <a:pt x="3588" y="3741"/>
                    </a:lnTo>
                    <a:lnTo>
                      <a:pt x="3861" y="5951"/>
                    </a:lnTo>
                    <a:cubicBezTo>
                      <a:pt x="2433" y="6783"/>
                      <a:pt x="592" y="5951"/>
                      <a:pt x="592" y="5951"/>
                    </a:cubicBezTo>
                    <a:close/>
                  </a:path>
                </a:pathLst>
              </a:custGeom>
              <a:solidFill>
                <a:srgbClr val="987BB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794" name="Google Shape;487;p44">
                <a:extLst>
                  <a:ext uri="{FF2B5EF4-FFF2-40B4-BE49-F238E27FC236}">
                    <a16:creationId xmlns:a16="http://schemas.microsoft.com/office/drawing/2014/main" xmlns="" id="{31C29D7F-C287-E81A-F298-819AC1509E42}"/>
                  </a:ext>
                </a:extLst>
              </p:cNvPr>
              <p:cNvSpPr/>
              <p:nvPr/>
            </p:nvSpPr>
            <p:spPr>
              <a:xfrm rot="480708">
                <a:off x="7338892" y="3226293"/>
                <a:ext cx="94887" cy="164896"/>
              </a:xfrm>
              <a:custGeom>
                <a:avLst/>
                <a:gdLst/>
                <a:ahLst/>
                <a:cxnLst/>
                <a:rect l="l" t="t" r="r" b="b"/>
                <a:pathLst>
                  <a:path w="4329" h="7523" extrusionOk="0">
                    <a:moveTo>
                      <a:pt x="3935" y="1180"/>
                    </a:moveTo>
                    <a:lnTo>
                      <a:pt x="740" y="1"/>
                    </a:lnTo>
                    <a:lnTo>
                      <a:pt x="1" y="6492"/>
                    </a:lnTo>
                    <a:cubicBezTo>
                      <a:pt x="1" y="6492"/>
                      <a:pt x="1869" y="7523"/>
                      <a:pt x="4329" y="6492"/>
                    </a:cubicBezTo>
                    <a:close/>
                    <a:moveTo>
                      <a:pt x="592" y="5951"/>
                    </a:moveTo>
                    <a:lnTo>
                      <a:pt x="861" y="3689"/>
                    </a:lnTo>
                    <a:lnTo>
                      <a:pt x="3588" y="3741"/>
                    </a:lnTo>
                    <a:lnTo>
                      <a:pt x="3861" y="5951"/>
                    </a:lnTo>
                    <a:cubicBezTo>
                      <a:pt x="2433" y="6783"/>
                      <a:pt x="592" y="5951"/>
                      <a:pt x="592" y="5951"/>
                    </a:cubicBezTo>
                    <a:close/>
                  </a:path>
                </a:pathLst>
              </a:custGeom>
              <a:solidFill>
                <a:srgbClr val="B5A9C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795" name="Google Shape;488;p44">
                <a:extLst>
                  <a:ext uri="{FF2B5EF4-FFF2-40B4-BE49-F238E27FC236}">
                    <a16:creationId xmlns:a16="http://schemas.microsoft.com/office/drawing/2014/main" xmlns="" id="{1EEA6557-2E93-BDE2-92FB-EB544AFD13FA}"/>
                  </a:ext>
                </a:extLst>
              </p:cNvPr>
              <p:cNvSpPr/>
              <p:nvPr/>
            </p:nvSpPr>
            <p:spPr>
              <a:xfrm rot="480708">
                <a:off x="7225572" y="3190903"/>
                <a:ext cx="994901" cy="180678"/>
              </a:xfrm>
              <a:custGeom>
                <a:avLst/>
                <a:gdLst/>
                <a:ahLst/>
                <a:cxnLst/>
                <a:rect l="l" t="t" r="r" b="b"/>
                <a:pathLst>
                  <a:path w="45390" h="8243" extrusionOk="0">
                    <a:moveTo>
                      <a:pt x="0" y="2033"/>
                    </a:moveTo>
                    <a:cubicBezTo>
                      <a:pt x="0" y="2033"/>
                      <a:pt x="555" y="812"/>
                      <a:pt x="2018" y="2033"/>
                    </a:cubicBezTo>
                    <a:cubicBezTo>
                      <a:pt x="2018" y="2033"/>
                      <a:pt x="11419" y="8243"/>
                      <a:pt x="22798" y="8243"/>
                    </a:cubicBezTo>
                    <a:cubicBezTo>
                      <a:pt x="34178" y="8243"/>
                      <a:pt x="43228" y="2771"/>
                      <a:pt x="43228" y="2771"/>
                    </a:cubicBezTo>
                    <a:cubicBezTo>
                      <a:pt x="43228" y="2771"/>
                      <a:pt x="44104" y="1670"/>
                      <a:pt x="45390" y="3113"/>
                    </a:cubicBezTo>
                    <a:lnTo>
                      <a:pt x="44425" y="1055"/>
                    </a:lnTo>
                    <a:lnTo>
                      <a:pt x="43057" y="2439"/>
                    </a:lnTo>
                    <a:lnTo>
                      <a:pt x="2210" y="1717"/>
                    </a:lnTo>
                    <a:lnTo>
                      <a:pt x="1173" y="1"/>
                    </a:lnTo>
                    <a:close/>
                  </a:path>
                </a:pathLst>
              </a:custGeom>
              <a:solidFill>
                <a:srgbClr val="000000">
                  <a:alpha val="145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796" name="Google Shape;489;p44">
                <a:extLst>
                  <a:ext uri="{FF2B5EF4-FFF2-40B4-BE49-F238E27FC236}">
                    <a16:creationId xmlns:a16="http://schemas.microsoft.com/office/drawing/2014/main" xmlns="" id="{0BB49A62-D847-EC06-3CA6-EC50E1B98D03}"/>
                  </a:ext>
                </a:extLst>
              </p:cNvPr>
              <p:cNvSpPr/>
              <p:nvPr/>
            </p:nvSpPr>
            <p:spPr>
              <a:xfrm rot="480708">
                <a:off x="7284831" y="2921221"/>
                <a:ext cx="895345" cy="566649"/>
              </a:xfrm>
              <a:custGeom>
                <a:avLst/>
                <a:gdLst/>
                <a:ahLst/>
                <a:cxnLst/>
                <a:rect l="l" t="t" r="r" b="b"/>
                <a:pathLst>
                  <a:path w="40848" h="25852" extrusionOk="0">
                    <a:moveTo>
                      <a:pt x="1" y="14047"/>
                    </a:moveTo>
                    <a:cubicBezTo>
                      <a:pt x="1" y="14047"/>
                      <a:pt x="18979" y="25852"/>
                      <a:pt x="40847" y="14769"/>
                    </a:cubicBezTo>
                    <a:cubicBezTo>
                      <a:pt x="40847" y="14769"/>
                      <a:pt x="34844" y="1"/>
                      <a:pt x="20652" y="1"/>
                    </a:cubicBezTo>
                    <a:cubicBezTo>
                      <a:pt x="7069" y="1"/>
                      <a:pt x="1" y="14047"/>
                      <a:pt x="1" y="14047"/>
                    </a:cubicBezTo>
                    <a:close/>
                  </a:path>
                </a:pathLst>
              </a:custGeom>
              <a:solidFill>
                <a:srgbClr val="FFE48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797" name="Google Shape;490;p44">
                <a:extLst>
                  <a:ext uri="{FF2B5EF4-FFF2-40B4-BE49-F238E27FC236}">
                    <a16:creationId xmlns:a16="http://schemas.microsoft.com/office/drawing/2014/main" xmlns="" id="{E83F618B-2FAA-4679-A5D7-EB4A401C16CE}"/>
                  </a:ext>
                </a:extLst>
              </p:cNvPr>
              <p:cNvSpPr/>
              <p:nvPr/>
            </p:nvSpPr>
            <p:spPr>
              <a:xfrm rot="480708">
                <a:off x="7280828" y="2896427"/>
                <a:ext cx="948038" cy="350352"/>
              </a:xfrm>
              <a:custGeom>
                <a:avLst/>
                <a:gdLst/>
                <a:ahLst/>
                <a:cxnLst/>
                <a:rect l="l" t="t" r="r" b="b"/>
                <a:pathLst>
                  <a:path w="43252" h="15984" extrusionOk="0">
                    <a:moveTo>
                      <a:pt x="1039" y="15261"/>
                    </a:moveTo>
                    <a:lnTo>
                      <a:pt x="0" y="13545"/>
                    </a:lnTo>
                    <a:cubicBezTo>
                      <a:pt x="0" y="13545"/>
                      <a:pt x="6829" y="0"/>
                      <a:pt x="21538" y="0"/>
                    </a:cubicBezTo>
                    <a:cubicBezTo>
                      <a:pt x="37465" y="0"/>
                      <a:pt x="43252" y="14599"/>
                      <a:pt x="43252" y="14599"/>
                    </a:cubicBezTo>
                    <a:lnTo>
                      <a:pt x="41884" y="15983"/>
                    </a:lnTo>
                    <a:cubicBezTo>
                      <a:pt x="41884" y="15983"/>
                      <a:pt x="35585" y="1215"/>
                      <a:pt x="21690" y="1215"/>
                    </a:cubicBezTo>
                    <a:cubicBezTo>
                      <a:pt x="8305" y="1215"/>
                      <a:pt x="1039" y="15261"/>
                      <a:pt x="1039" y="15261"/>
                    </a:cubicBezTo>
                    <a:close/>
                  </a:path>
                </a:pathLst>
              </a:custGeom>
              <a:solidFill>
                <a:srgbClr val="FFE48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798" name="Google Shape;491;p44">
                <a:extLst>
                  <a:ext uri="{FF2B5EF4-FFF2-40B4-BE49-F238E27FC236}">
                    <a16:creationId xmlns:a16="http://schemas.microsoft.com/office/drawing/2014/main" xmlns="" id="{77A9266D-6859-4704-96A0-3B99DE23C19C}"/>
                  </a:ext>
                </a:extLst>
              </p:cNvPr>
              <p:cNvSpPr/>
              <p:nvPr/>
            </p:nvSpPr>
            <p:spPr>
              <a:xfrm rot="480708">
                <a:off x="7267078" y="3160058"/>
                <a:ext cx="917834" cy="281615"/>
              </a:xfrm>
              <a:custGeom>
                <a:avLst/>
                <a:gdLst/>
                <a:ahLst/>
                <a:cxnLst/>
                <a:rect l="l" t="t" r="r" b="b"/>
                <a:pathLst>
                  <a:path w="41874" h="12848" extrusionOk="0">
                    <a:moveTo>
                      <a:pt x="1169" y="1493"/>
                    </a:moveTo>
                    <a:cubicBezTo>
                      <a:pt x="1169" y="1493"/>
                      <a:pt x="18766" y="12503"/>
                      <a:pt x="40295" y="2377"/>
                    </a:cubicBezTo>
                    <a:lnTo>
                      <a:pt x="41873" y="1345"/>
                    </a:lnTo>
                    <a:lnTo>
                      <a:pt x="40383" y="2710"/>
                    </a:lnTo>
                    <a:cubicBezTo>
                      <a:pt x="40383" y="2710"/>
                      <a:pt x="22404" y="12848"/>
                      <a:pt x="1043" y="1712"/>
                    </a:cubicBezTo>
                    <a:lnTo>
                      <a:pt x="1" y="1"/>
                    </a:lnTo>
                    <a:close/>
                  </a:path>
                </a:pathLst>
              </a:custGeom>
              <a:solidFill>
                <a:srgbClr val="000000">
                  <a:alpha val="145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799" name="Google Shape;492;p44">
                <a:extLst>
                  <a:ext uri="{FF2B5EF4-FFF2-40B4-BE49-F238E27FC236}">
                    <a16:creationId xmlns:a16="http://schemas.microsoft.com/office/drawing/2014/main" xmlns="" id="{7CCE08AA-FD72-FE45-F95B-ABA7F7CAFE49}"/>
                  </a:ext>
                </a:extLst>
              </p:cNvPr>
              <p:cNvSpPr/>
              <p:nvPr/>
            </p:nvSpPr>
            <p:spPr>
              <a:xfrm rot="480708">
                <a:off x="7262864" y="3227573"/>
                <a:ext cx="895345" cy="265855"/>
              </a:xfrm>
              <a:custGeom>
                <a:avLst/>
                <a:gdLst/>
                <a:ahLst/>
                <a:cxnLst/>
                <a:rect l="l" t="t" r="r" b="b"/>
                <a:pathLst>
                  <a:path w="40848" h="12129" extrusionOk="0">
                    <a:moveTo>
                      <a:pt x="1" y="0"/>
                    </a:moveTo>
                    <a:cubicBezTo>
                      <a:pt x="1" y="0"/>
                      <a:pt x="18093" y="10993"/>
                      <a:pt x="40847" y="722"/>
                    </a:cubicBezTo>
                    <a:cubicBezTo>
                      <a:pt x="40846" y="722"/>
                      <a:pt x="22818" y="12129"/>
                      <a:pt x="1" y="0"/>
                    </a:cubicBezTo>
                    <a:close/>
                  </a:path>
                </a:pathLst>
              </a:custGeom>
              <a:solidFill>
                <a:srgbClr val="000000">
                  <a:alpha val="145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00" name="Google Shape;493;p44">
                <a:extLst>
                  <a:ext uri="{FF2B5EF4-FFF2-40B4-BE49-F238E27FC236}">
                    <a16:creationId xmlns:a16="http://schemas.microsoft.com/office/drawing/2014/main" xmlns="" id="{90B19B3F-48F6-00FB-B39C-9523DCC929EE}"/>
                  </a:ext>
                </a:extLst>
              </p:cNvPr>
              <p:cNvSpPr/>
              <p:nvPr/>
            </p:nvSpPr>
            <p:spPr>
              <a:xfrm rot="480708">
                <a:off x="6810800" y="2039659"/>
                <a:ext cx="1910521" cy="1778065"/>
              </a:xfrm>
              <a:custGeom>
                <a:avLst/>
                <a:gdLst/>
                <a:ahLst/>
                <a:cxnLst/>
                <a:rect l="l" t="t" r="r" b="b"/>
                <a:pathLst>
                  <a:path w="87163" h="81120" extrusionOk="0">
                    <a:moveTo>
                      <a:pt x="13499" y="81120"/>
                    </a:moveTo>
                    <a:cubicBezTo>
                      <a:pt x="13499" y="81120"/>
                      <a:pt x="0" y="2377"/>
                      <a:pt x="43481" y="1506"/>
                    </a:cubicBezTo>
                    <a:cubicBezTo>
                      <a:pt x="86701" y="641"/>
                      <a:pt x="74511" y="81010"/>
                      <a:pt x="74511" y="81010"/>
                    </a:cubicBezTo>
                    <a:lnTo>
                      <a:pt x="76802" y="80716"/>
                    </a:lnTo>
                    <a:cubicBezTo>
                      <a:pt x="76802" y="80716"/>
                      <a:pt x="87162" y="0"/>
                      <a:pt x="43798" y="0"/>
                    </a:cubicBezTo>
                    <a:cubicBezTo>
                      <a:pt x="435" y="0"/>
                      <a:pt x="11189" y="80716"/>
                      <a:pt x="11189" y="80716"/>
                    </a:cubicBezTo>
                    <a:close/>
                  </a:path>
                </a:pathLst>
              </a:custGeom>
              <a:solidFill>
                <a:srgbClr val="E3274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01" name="Google Shape;494;p44">
                <a:extLst>
                  <a:ext uri="{FF2B5EF4-FFF2-40B4-BE49-F238E27FC236}">
                    <a16:creationId xmlns:a16="http://schemas.microsoft.com/office/drawing/2014/main" xmlns="" id="{49648BC4-6879-6B8D-BB8F-3589CA263412}"/>
                  </a:ext>
                </a:extLst>
              </p:cNvPr>
              <p:cNvSpPr/>
              <p:nvPr/>
            </p:nvSpPr>
            <p:spPr>
              <a:xfrm rot="480708">
                <a:off x="7199837" y="2115880"/>
                <a:ext cx="1302840" cy="673153"/>
              </a:xfrm>
              <a:custGeom>
                <a:avLst/>
                <a:gdLst/>
                <a:ahLst/>
                <a:cxnLst/>
                <a:rect l="l" t="t" r="r" b="b"/>
                <a:pathLst>
                  <a:path w="59439" h="30711" extrusionOk="0">
                    <a:moveTo>
                      <a:pt x="0" y="24662"/>
                    </a:moveTo>
                    <a:cubicBezTo>
                      <a:pt x="0" y="24662"/>
                      <a:pt x="5773" y="0"/>
                      <a:pt x="29458" y="0"/>
                    </a:cubicBezTo>
                    <a:cubicBezTo>
                      <a:pt x="53143" y="0"/>
                      <a:pt x="59439" y="30711"/>
                      <a:pt x="59439" y="30711"/>
                    </a:cubicBezTo>
                    <a:cubicBezTo>
                      <a:pt x="59439" y="30711"/>
                      <a:pt x="51748" y="1565"/>
                      <a:pt x="29458" y="1565"/>
                    </a:cubicBezTo>
                    <a:cubicBezTo>
                      <a:pt x="9002" y="1565"/>
                      <a:pt x="0" y="24662"/>
                      <a:pt x="0" y="24662"/>
                    </a:cubicBezTo>
                    <a:close/>
                  </a:path>
                </a:pathLst>
              </a:custGeom>
              <a:solidFill>
                <a:srgbClr val="000000">
                  <a:alpha val="145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02" name="Google Shape;495;p44">
                <a:extLst>
                  <a:ext uri="{FF2B5EF4-FFF2-40B4-BE49-F238E27FC236}">
                    <a16:creationId xmlns:a16="http://schemas.microsoft.com/office/drawing/2014/main" xmlns="" id="{937A8BE8-DC52-5E3C-4003-4A90460D0B38}"/>
                  </a:ext>
                </a:extLst>
              </p:cNvPr>
              <p:cNvSpPr/>
              <p:nvPr/>
            </p:nvSpPr>
            <p:spPr>
              <a:xfrm rot="480708">
                <a:off x="7173217" y="2147690"/>
                <a:ext cx="1320156" cy="616580"/>
              </a:xfrm>
              <a:custGeom>
                <a:avLst/>
                <a:gdLst/>
                <a:ahLst/>
                <a:cxnLst/>
                <a:rect l="l" t="t" r="r" b="b"/>
                <a:pathLst>
                  <a:path w="60229" h="28130" extrusionOk="0">
                    <a:moveTo>
                      <a:pt x="0" y="28130"/>
                    </a:moveTo>
                    <a:cubicBezTo>
                      <a:pt x="0" y="28130"/>
                      <a:pt x="7629" y="2087"/>
                      <a:pt x="30904" y="1975"/>
                    </a:cubicBezTo>
                    <a:cubicBezTo>
                      <a:pt x="51580" y="1878"/>
                      <a:pt x="60229" y="27831"/>
                      <a:pt x="60229" y="27831"/>
                    </a:cubicBezTo>
                    <a:cubicBezTo>
                      <a:pt x="60229" y="27831"/>
                      <a:pt x="52180" y="1"/>
                      <a:pt x="30642" y="1"/>
                    </a:cubicBezTo>
                    <a:cubicBezTo>
                      <a:pt x="6449" y="1"/>
                      <a:pt x="0" y="28130"/>
                      <a:pt x="0" y="28130"/>
                    </a:cubicBezTo>
                    <a:close/>
                  </a:path>
                </a:pathLst>
              </a:custGeom>
              <a:solidFill>
                <a:srgbClr val="E3274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03" name="Google Shape;496;p44">
                <a:extLst>
                  <a:ext uri="{FF2B5EF4-FFF2-40B4-BE49-F238E27FC236}">
                    <a16:creationId xmlns:a16="http://schemas.microsoft.com/office/drawing/2014/main" xmlns="" id="{0D2057DF-BD46-D292-AF27-4647596A508A}"/>
                  </a:ext>
                </a:extLst>
              </p:cNvPr>
              <p:cNvSpPr/>
              <p:nvPr/>
            </p:nvSpPr>
            <p:spPr>
              <a:xfrm rot="480708">
                <a:off x="7173534" y="2080653"/>
                <a:ext cx="1365704" cy="749387"/>
              </a:xfrm>
              <a:custGeom>
                <a:avLst/>
                <a:gdLst/>
                <a:ahLst/>
                <a:cxnLst/>
                <a:rect l="l" t="t" r="r" b="b"/>
                <a:pathLst>
                  <a:path w="62307" h="34189" extrusionOk="0">
                    <a:moveTo>
                      <a:pt x="60623" y="32352"/>
                    </a:moveTo>
                    <a:lnTo>
                      <a:pt x="62306" y="34189"/>
                    </a:lnTo>
                    <a:cubicBezTo>
                      <a:pt x="62306" y="34189"/>
                      <a:pt x="57741" y="0"/>
                      <a:pt x="29982" y="0"/>
                    </a:cubicBezTo>
                    <a:cubicBezTo>
                      <a:pt x="2222" y="0"/>
                      <a:pt x="0" y="31335"/>
                      <a:pt x="0" y="31335"/>
                    </a:cubicBezTo>
                    <a:lnTo>
                      <a:pt x="1766" y="25953"/>
                    </a:lnTo>
                    <a:cubicBezTo>
                      <a:pt x="1766" y="25953"/>
                      <a:pt x="7762" y="1376"/>
                      <a:pt x="30114" y="1641"/>
                    </a:cubicBezTo>
                    <a:cubicBezTo>
                      <a:pt x="54818" y="1937"/>
                      <a:pt x="60623" y="32352"/>
                      <a:pt x="60623" y="32352"/>
                    </a:cubicBezTo>
                    <a:close/>
                  </a:path>
                </a:pathLst>
              </a:custGeom>
              <a:solidFill>
                <a:srgbClr val="FFFFFF">
                  <a:alpha val="2514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04" name="Google Shape;497;p44">
                <a:extLst>
                  <a:ext uri="{FF2B5EF4-FFF2-40B4-BE49-F238E27FC236}">
                    <a16:creationId xmlns:a16="http://schemas.microsoft.com/office/drawing/2014/main" xmlns="" id="{04341968-16C3-D12B-10FA-30148595207B}"/>
                  </a:ext>
                </a:extLst>
              </p:cNvPr>
              <p:cNvSpPr/>
              <p:nvPr/>
            </p:nvSpPr>
            <p:spPr>
              <a:xfrm rot="480708">
                <a:off x="7301171" y="2188407"/>
                <a:ext cx="1096079" cy="544686"/>
              </a:xfrm>
              <a:custGeom>
                <a:avLst/>
                <a:gdLst/>
                <a:ahLst/>
                <a:cxnLst/>
                <a:rect l="l" t="t" r="r" b="b"/>
                <a:pathLst>
                  <a:path w="50006" h="24850" extrusionOk="0">
                    <a:moveTo>
                      <a:pt x="1" y="14551"/>
                    </a:moveTo>
                    <a:cubicBezTo>
                      <a:pt x="1" y="14551"/>
                      <a:pt x="9466" y="13937"/>
                      <a:pt x="24690" y="19393"/>
                    </a:cubicBezTo>
                    <a:cubicBezTo>
                      <a:pt x="39913" y="24850"/>
                      <a:pt x="50006" y="16962"/>
                      <a:pt x="50006" y="16962"/>
                    </a:cubicBezTo>
                    <a:cubicBezTo>
                      <a:pt x="50006" y="16962"/>
                      <a:pt x="41288" y="1"/>
                      <a:pt x="25043" y="221"/>
                    </a:cubicBezTo>
                    <a:cubicBezTo>
                      <a:pt x="8797" y="443"/>
                      <a:pt x="1" y="14551"/>
                      <a:pt x="1" y="14551"/>
                    </a:cubicBezTo>
                    <a:close/>
                  </a:path>
                </a:pathLst>
              </a:custGeom>
              <a:gradFill>
                <a:gsLst>
                  <a:gs pos="0">
                    <a:srgbClr val="000000">
                      <a:alpha val="14509"/>
                    </a:srgbClr>
                  </a:gs>
                  <a:gs pos="100000">
                    <a:srgbClr val="E32747"/>
                  </a:gs>
                </a:gsLst>
                <a:lin ang="5400700" scaled="0"/>
              </a:gra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05" name="Google Shape;498;p44">
                <a:extLst>
                  <a:ext uri="{FF2B5EF4-FFF2-40B4-BE49-F238E27FC236}">
                    <a16:creationId xmlns:a16="http://schemas.microsoft.com/office/drawing/2014/main" xmlns="" id="{C5197095-85F9-BB05-2B61-4E237992CE84}"/>
                  </a:ext>
                </a:extLst>
              </p:cNvPr>
              <p:cNvSpPr/>
              <p:nvPr/>
            </p:nvSpPr>
            <p:spPr>
              <a:xfrm rot="480708">
                <a:off x="7882757" y="2641940"/>
                <a:ext cx="500037" cy="329113"/>
              </a:xfrm>
              <a:custGeom>
                <a:avLst/>
                <a:gdLst/>
                <a:ahLst/>
                <a:cxnLst/>
                <a:rect l="l" t="t" r="r" b="b"/>
                <a:pathLst>
                  <a:path w="22813" h="15015" extrusionOk="0">
                    <a:moveTo>
                      <a:pt x="22812" y="0"/>
                    </a:moveTo>
                    <a:cubicBezTo>
                      <a:pt x="22812" y="0"/>
                      <a:pt x="14157" y="2335"/>
                      <a:pt x="9437" y="5380"/>
                    </a:cubicBezTo>
                    <a:cubicBezTo>
                      <a:pt x="4720" y="8424"/>
                      <a:pt x="0" y="11868"/>
                      <a:pt x="0" y="11868"/>
                    </a:cubicBezTo>
                    <a:cubicBezTo>
                      <a:pt x="0" y="11868"/>
                      <a:pt x="10126" y="15014"/>
                      <a:pt x="15435" y="11868"/>
                    </a:cubicBezTo>
                    <a:cubicBezTo>
                      <a:pt x="20744" y="8722"/>
                      <a:pt x="22812" y="0"/>
                      <a:pt x="22812" y="0"/>
                    </a:cubicBezTo>
                    <a:close/>
                  </a:path>
                </a:pathLst>
              </a:custGeom>
              <a:solidFill>
                <a:srgbClr val="FFFFFF">
                  <a:alpha val="2514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06" name="Google Shape;499;p44">
                <a:extLst>
                  <a:ext uri="{FF2B5EF4-FFF2-40B4-BE49-F238E27FC236}">
                    <a16:creationId xmlns:a16="http://schemas.microsoft.com/office/drawing/2014/main" xmlns="" id="{3C92D054-A144-C08F-2412-5D829CBF8DDF}"/>
                  </a:ext>
                </a:extLst>
              </p:cNvPr>
              <p:cNvSpPr/>
              <p:nvPr/>
            </p:nvSpPr>
            <p:spPr>
              <a:xfrm rot="480708">
                <a:off x="7017960" y="3789580"/>
                <a:ext cx="1216852" cy="85528"/>
              </a:xfrm>
              <a:custGeom>
                <a:avLst/>
                <a:gdLst/>
                <a:ahLst/>
                <a:cxnLst/>
                <a:rect l="l" t="t" r="r" b="b"/>
                <a:pathLst>
                  <a:path w="55516" h="3902" extrusionOk="0">
                    <a:moveTo>
                      <a:pt x="1" y="870"/>
                    </a:moveTo>
                    <a:cubicBezTo>
                      <a:pt x="1" y="870"/>
                      <a:pt x="14032" y="196"/>
                      <a:pt x="28877" y="98"/>
                    </a:cubicBezTo>
                    <a:cubicBezTo>
                      <a:pt x="43722" y="0"/>
                      <a:pt x="55515" y="1037"/>
                      <a:pt x="55515" y="1037"/>
                    </a:cubicBezTo>
                    <a:cubicBezTo>
                      <a:pt x="55515" y="1037"/>
                      <a:pt x="24515" y="3901"/>
                      <a:pt x="1" y="870"/>
                    </a:cubicBezTo>
                    <a:close/>
                  </a:path>
                </a:pathLst>
              </a:custGeom>
              <a:solidFill>
                <a:srgbClr val="000000">
                  <a:alpha val="145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07" name="Google Shape;500;p44">
                <a:extLst>
                  <a:ext uri="{FF2B5EF4-FFF2-40B4-BE49-F238E27FC236}">
                    <a16:creationId xmlns:a16="http://schemas.microsoft.com/office/drawing/2014/main" xmlns="" id="{A269CDCD-E336-CA9F-6C01-406B52EE78C2}"/>
                  </a:ext>
                </a:extLst>
              </p:cNvPr>
              <p:cNvSpPr/>
              <p:nvPr/>
            </p:nvSpPr>
            <p:spPr>
              <a:xfrm rot="480708">
                <a:off x="7156363" y="2638865"/>
                <a:ext cx="719993" cy="246128"/>
              </a:xfrm>
              <a:custGeom>
                <a:avLst/>
                <a:gdLst/>
                <a:ahLst/>
                <a:cxnLst/>
                <a:rect l="l" t="t" r="r" b="b"/>
                <a:pathLst>
                  <a:path w="32848" h="11229" extrusionOk="0">
                    <a:moveTo>
                      <a:pt x="1" y="0"/>
                    </a:moveTo>
                    <a:cubicBezTo>
                      <a:pt x="1" y="0"/>
                      <a:pt x="5749" y="6394"/>
                      <a:pt x="12921" y="8774"/>
                    </a:cubicBezTo>
                    <a:cubicBezTo>
                      <a:pt x="20317" y="11229"/>
                      <a:pt x="32848" y="5640"/>
                      <a:pt x="32848" y="5640"/>
                    </a:cubicBezTo>
                    <a:cubicBezTo>
                      <a:pt x="32848" y="5640"/>
                      <a:pt x="15235" y="8003"/>
                      <a:pt x="1" y="0"/>
                    </a:cubicBezTo>
                    <a:close/>
                  </a:path>
                </a:pathLst>
              </a:custGeom>
              <a:solidFill>
                <a:srgbClr val="FFFFFF">
                  <a:alpha val="2514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08" name="Google Shape;501;p44">
                <a:extLst>
                  <a:ext uri="{FF2B5EF4-FFF2-40B4-BE49-F238E27FC236}">
                    <a16:creationId xmlns:a16="http://schemas.microsoft.com/office/drawing/2014/main" xmlns="" id="{CA6C761A-67BB-B9F2-1567-073016164EDC}"/>
                  </a:ext>
                </a:extLst>
              </p:cNvPr>
              <p:cNvSpPr/>
              <p:nvPr/>
            </p:nvSpPr>
            <p:spPr>
              <a:xfrm rot="480708">
                <a:off x="8047225" y="3182484"/>
                <a:ext cx="45569" cy="109880"/>
              </a:xfrm>
              <a:custGeom>
                <a:avLst/>
                <a:gdLst/>
                <a:ahLst/>
                <a:cxnLst/>
                <a:rect l="l" t="t" r="r" b="b"/>
                <a:pathLst>
                  <a:path w="2079" h="5013" extrusionOk="0">
                    <a:moveTo>
                      <a:pt x="1711" y="5012"/>
                    </a:moveTo>
                    <a:cubicBezTo>
                      <a:pt x="1711" y="5012"/>
                      <a:pt x="0" y="2604"/>
                      <a:pt x="0" y="0"/>
                    </a:cubicBezTo>
                    <a:cubicBezTo>
                      <a:pt x="0" y="0"/>
                      <a:pt x="2079" y="2375"/>
                      <a:pt x="1711" y="5012"/>
                    </a:cubicBezTo>
                    <a:close/>
                  </a:path>
                </a:pathLst>
              </a:custGeom>
              <a:solidFill>
                <a:srgbClr val="FFFFFF">
                  <a:alpha val="2514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09" name="Google Shape;502;p44">
                <a:extLst>
                  <a:ext uri="{FF2B5EF4-FFF2-40B4-BE49-F238E27FC236}">
                    <a16:creationId xmlns:a16="http://schemas.microsoft.com/office/drawing/2014/main" xmlns="" id="{DAD8995D-C156-653C-4851-2D5CC3A0521F}"/>
                  </a:ext>
                </a:extLst>
              </p:cNvPr>
              <p:cNvSpPr/>
              <p:nvPr/>
            </p:nvSpPr>
            <p:spPr>
              <a:xfrm rot="480708">
                <a:off x="7833008" y="3230276"/>
                <a:ext cx="164633" cy="97693"/>
              </a:xfrm>
              <a:custGeom>
                <a:avLst/>
                <a:gdLst/>
                <a:ahLst/>
                <a:cxnLst/>
                <a:rect l="l" t="t" r="r" b="b"/>
                <a:pathLst>
                  <a:path w="7511" h="4457" extrusionOk="0">
                    <a:moveTo>
                      <a:pt x="7510" y="3055"/>
                    </a:moveTo>
                    <a:cubicBezTo>
                      <a:pt x="7510" y="3055"/>
                      <a:pt x="5901" y="0"/>
                      <a:pt x="2951" y="664"/>
                    </a:cubicBezTo>
                    <a:cubicBezTo>
                      <a:pt x="1" y="1328"/>
                      <a:pt x="11" y="4456"/>
                      <a:pt x="11" y="4456"/>
                    </a:cubicBezTo>
                    <a:cubicBezTo>
                      <a:pt x="11" y="4456"/>
                      <a:pt x="4184" y="4128"/>
                      <a:pt x="7510" y="3055"/>
                    </a:cubicBezTo>
                    <a:close/>
                  </a:path>
                </a:pathLst>
              </a:custGeom>
              <a:solidFill>
                <a:srgbClr val="FFFFFF">
                  <a:alpha val="2514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10" name="Google Shape;503;p44">
                <a:extLst>
                  <a:ext uri="{FF2B5EF4-FFF2-40B4-BE49-F238E27FC236}">
                    <a16:creationId xmlns:a16="http://schemas.microsoft.com/office/drawing/2014/main" xmlns="" id="{B8C21721-0819-E504-3CD0-EC1BC6EF9C9C}"/>
                  </a:ext>
                </a:extLst>
              </p:cNvPr>
              <p:cNvSpPr/>
              <p:nvPr/>
            </p:nvSpPr>
            <p:spPr>
              <a:xfrm rot="480708">
                <a:off x="7779893" y="3231727"/>
                <a:ext cx="45241" cy="84410"/>
              </a:xfrm>
              <a:custGeom>
                <a:avLst/>
                <a:gdLst/>
                <a:ahLst/>
                <a:cxnLst/>
                <a:rect l="l" t="t" r="r" b="b"/>
                <a:pathLst>
                  <a:path w="2064" h="3851" extrusionOk="0">
                    <a:moveTo>
                      <a:pt x="192" y="3850"/>
                    </a:moveTo>
                    <a:cubicBezTo>
                      <a:pt x="192" y="3850"/>
                      <a:pt x="1" y="1279"/>
                      <a:pt x="2064" y="1"/>
                    </a:cubicBezTo>
                    <a:cubicBezTo>
                      <a:pt x="2064" y="1"/>
                      <a:pt x="1639" y="2882"/>
                      <a:pt x="192" y="3850"/>
                    </a:cubicBezTo>
                    <a:close/>
                  </a:path>
                </a:pathLst>
              </a:custGeom>
              <a:solidFill>
                <a:srgbClr val="FFFFFF">
                  <a:alpha val="2514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11" name="Google Shape;504;p44">
                <a:extLst>
                  <a:ext uri="{FF2B5EF4-FFF2-40B4-BE49-F238E27FC236}">
                    <a16:creationId xmlns:a16="http://schemas.microsoft.com/office/drawing/2014/main" xmlns="" id="{E0FEB3D9-09E0-F95B-4CBA-2BF6DEA0BF77}"/>
                  </a:ext>
                </a:extLst>
              </p:cNvPr>
              <p:cNvSpPr/>
              <p:nvPr/>
            </p:nvSpPr>
            <p:spPr>
              <a:xfrm rot="480708">
                <a:off x="7530968" y="3165366"/>
                <a:ext cx="47367" cy="105299"/>
              </a:xfrm>
              <a:custGeom>
                <a:avLst/>
                <a:gdLst/>
                <a:ahLst/>
                <a:cxnLst/>
                <a:rect l="l" t="t" r="r" b="b"/>
                <a:pathLst>
                  <a:path w="2161" h="4804" extrusionOk="0">
                    <a:moveTo>
                      <a:pt x="2160" y="4804"/>
                    </a:moveTo>
                    <a:cubicBezTo>
                      <a:pt x="2160" y="4804"/>
                      <a:pt x="1" y="1940"/>
                      <a:pt x="590" y="1"/>
                    </a:cubicBezTo>
                    <a:cubicBezTo>
                      <a:pt x="590" y="1"/>
                      <a:pt x="1939" y="1999"/>
                      <a:pt x="2160" y="4804"/>
                    </a:cubicBezTo>
                    <a:close/>
                  </a:path>
                </a:pathLst>
              </a:custGeom>
              <a:solidFill>
                <a:srgbClr val="FFFFFF">
                  <a:alpha val="2514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12" name="Google Shape;505;p44">
                <a:extLst>
                  <a:ext uri="{FF2B5EF4-FFF2-40B4-BE49-F238E27FC236}">
                    <a16:creationId xmlns:a16="http://schemas.microsoft.com/office/drawing/2014/main" xmlns="" id="{EAC591CE-1B4E-E078-0F32-A012BAF50077}"/>
                  </a:ext>
                </a:extLst>
              </p:cNvPr>
              <p:cNvSpPr/>
              <p:nvPr/>
            </p:nvSpPr>
            <p:spPr>
              <a:xfrm rot="480708">
                <a:off x="7388252" y="3132136"/>
                <a:ext cx="28582" cy="57406"/>
              </a:xfrm>
              <a:custGeom>
                <a:avLst/>
                <a:gdLst/>
                <a:ahLst/>
                <a:cxnLst/>
                <a:rect l="l" t="t" r="r" b="b"/>
                <a:pathLst>
                  <a:path w="1304" h="2619" extrusionOk="0">
                    <a:moveTo>
                      <a:pt x="137" y="2619"/>
                    </a:moveTo>
                    <a:cubicBezTo>
                      <a:pt x="137" y="2619"/>
                      <a:pt x="0" y="664"/>
                      <a:pt x="1302" y="1"/>
                    </a:cubicBezTo>
                    <a:cubicBezTo>
                      <a:pt x="1303" y="1"/>
                      <a:pt x="1245" y="1291"/>
                      <a:pt x="137" y="2619"/>
                    </a:cubicBezTo>
                    <a:close/>
                  </a:path>
                </a:pathLst>
              </a:custGeom>
              <a:solidFill>
                <a:srgbClr val="FFFFFF">
                  <a:alpha val="2514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13" name="Google Shape;506;p44">
                <a:extLst>
                  <a:ext uri="{FF2B5EF4-FFF2-40B4-BE49-F238E27FC236}">
                    <a16:creationId xmlns:a16="http://schemas.microsoft.com/office/drawing/2014/main" xmlns="" id="{15A30000-BDF0-5BA5-3901-FC7845CF8FB8}"/>
                  </a:ext>
                </a:extLst>
              </p:cNvPr>
              <p:cNvSpPr/>
              <p:nvPr/>
            </p:nvSpPr>
            <p:spPr>
              <a:xfrm rot="480708">
                <a:off x="7037477" y="3577427"/>
                <a:ext cx="229842" cy="163493"/>
              </a:xfrm>
              <a:custGeom>
                <a:avLst/>
                <a:gdLst/>
                <a:ahLst/>
                <a:cxnLst/>
                <a:rect l="l" t="t" r="r" b="b"/>
                <a:pathLst>
                  <a:path w="10486" h="7459" extrusionOk="0">
                    <a:moveTo>
                      <a:pt x="1" y="7458"/>
                    </a:moveTo>
                    <a:cubicBezTo>
                      <a:pt x="1" y="7458"/>
                      <a:pt x="5078" y="788"/>
                      <a:pt x="10485" y="1"/>
                    </a:cubicBezTo>
                    <a:cubicBezTo>
                      <a:pt x="10484" y="2"/>
                      <a:pt x="6131" y="5082"/>
                      <a:pt x="1" y="7458"/>
                    </a:cubicBezTo>
                    <a:close/>
                  </a:path>
                </a:pathLst>
              </a:custGeom>
              <a:solidFill>
                <a:srgbClr val="000000">
                  <a:alpha val="145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14" name="Google Shape;507;p44">
                <a:extLst>
                  <a:ext uri="{FF2B5EF4-FFF2-40B4-BE49-F238E27FC236}">
                    <a16:creationId xmlns:a16="http://schemas.microsoft.com/office/drawing/2014/main" xmlns="" id="{390F9B3A-CB04-35CE-B176-35165F5BB9A0}"/>
                  </a:ext>
                </a:extLst>
              </p:cNvPr>
              <p:cNvSpPr/>
              <p:nvPr/>
            </p:nvSpPr>
            <p:spPr>
              <a:xfrm rot="480708">
                <a:off x="7872100" y="3737393"/>
                <a:ext cx="370759" cy="134801"/>
              </a:xfrm>
              <a:custGeom>
                <a:avLst/>
                <a:gdLst/>
                <a:ahLst/>
                <a:cxnLst/>
                <a:rect l="l" t="t" r="r" b="b"/>
                <a:pathLst>
                  <a:path w="16915" h="6150" extrusionOk="0">
                    <a:moveTo>
                      <a:pt x="16914" y="6149"/>
                    </a:moveTo>
                    <a:cubicBezTo>
                      <a:pt x="16914" y="6149"/>
                      <a:pt x="10717" y="0"/>
                      <a:pt x="1" y="394"/>
                    </a:cubicBezTo>
                    <a:close/>
                  </a:path>
                </a:pathLst>
              </a:custGeom>
              <a:solidFill>
                <a:srgbClr val="000000">
                  <a:alpha val="145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15" name="Google Shape;508;p44">
                <a:extLst>
                  <a:ext uri="{FF2B5EF4-FFF2-40B4-BE49-F238E27FC236}">
                    <a16:creationId xmlns:a16="http://schemas.microsoft.com/office/drawing/2014/main" xmlns="" id="{E75E4784-D882-DC54-431B-CFB4F1008430}"/>
                  </a:ext>
                </a:extLst>
              </p:cNvPr>
              <p:cNvSpPr/>
              <p:nvPr/>
            </p:nvSpPr>
            <p:spPr>
              <a:xfrm rot="480708">
                <a:off x="7673865" y="2266276"/>
                <a:ext cx="730032" cy="320038"/>
              </a:xfrm>
              <a:custGeom>
                <a:avLst/>
                <a:gdLst/>
                <a:ahLst/>
                <a:cxnLst/>
                <a:rect l="l" t="t" r="r" b="b"/>
                <a:pathLst>
                  <a:path w="33306" h="14601" extrusionOk="0">
                    <a:moveTo>
                      <a:pt x="33306" y="14601"/>
                    </a:moveTo>
                    <a:cubicBezTo>
                      <a:pt x="33306" y="14601"/>
                      <a:pt x="25425" y="2064"/>
                      <a:pt x="17461" y="1032"/>
                    </a:cubicBezTo>
                    <a:cubicBezTo>
                      <a:pt x="9498" y="1"/>
                      <a:pt x="0" y="6636"/>
                      <a:pt x="0" y="6636"/>
                    </a:cubicBezTo>
                    <a:cubicBezTo>
                      <a:pt x="0" y="6636"/>
                      <a:pt x="10235" y="4645"/>
                      <a:pt x="18715" y="7373"/>
                    </a:cubicBezTo>
                    <a:cubicBezTo>
                      <a:pt x="27195" y="10102"/>
                      <a:pt x="33306" y="14601"/>
                      <a:pt x="33306" y="14601"/>
                    </a:cubicBezTo>
                    <a:close/>
                  </a:path>
                </a:pathLst>
              </a:custGeom>
              <a:solidFill>
                <a:srgbClr val="000000">
                  <a:alpha val="145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16" name="Google Shape;509;p44">
                <a:extLst>
                  <a:ext uri="{FF2B5EF4-FFF2-40B4-BE49-F238E27FC236}">
                    <a16:creationId xmlns:a16="http://schemas.microsoft.com/office/drawing/2014/main" xmlns="" id="{8CB8C159-8741-BE0F-AE95-95A03DC021B3}"/>
                  </a:ext>
                </a:extLst>
              </p:cNvPr>
              <p:cNvSpPr/>
              <p:nvPr/>
            </p:nvSpPr>
            <p:spPr>
              <a:xfrm rot="480708">
                <a:off x="7310098" y="2286534"/>
                <a:ext cx="245185" cy="161871"/>
              </a:xfrm>
              <a:custGeom>
                <a:avLst/>
                <a:gdLst/>
                <a:ahLst/>
                <a:cxnLst/>
                <a:rect l="l" t="t" r="r" b="b"/>
                <a:pathLst>
                  <a:path w="11186" h="7385" extrusionOk="0">
                    <a:moveTo>
                      <a:pt x="1" y="7384"/>
                    </a:moveTo>
                    <a:cubicBezTo>
                      <a:pt x="1" y="7384"/>
                      <a:pt x="4693" y="7384"/>
                      <a:pt x="11186" y="5701"/>
                    </a:cubicBezTo>
                    <a:cubicBezTo>
                      <a:pt x="11186" y="5701"/>
                      <a:pt x="5594" y="0"/>
                      <a:pt x="1" y="7384"/>
                    </a:cubicBezTo>
                    <a:close/>
                  </a:path>
                </a:pathLst>
              </a:custGeom>
              <a:solidFill>
                <a:srgbClr val="000000">
                  <a:alpha val="145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17" name="Google Shape;510;p44">
                <a:extLst>
                  <a:ext uri="{FF2B5EF4-FFF2-40B4-BE49-F238E27FC236}">
                    <a16:creationId xmlns:a16="http://schemas.microsoft.com/office/drawing/2014/main" xmlns="" id="{DFA17E81-8850-502C-6193-705BE0BE84B4}"/>
                  </a:ext>
                </a:extLst>
              </p:cNvPr>
              <p:cNvSpPr/>
              <p:nvPr/>
            </p:nvSpPr>
            <p:spPr>
              <a:xfrm rot="480708">
                <a:off x="7395982" y="2923603"/>
                <a:ext cx="744652" cy="218247"/>
              </a:xfrm>
              <a:custGeom>
                <a:avLst/>
                <a:gdLst/>
                <a:ahLst/>
                <a:cxnLst/>
                <a:rect l="l" t="t" r="r" b="b"/>
                <a:pathLst>
                  <a:path w="33973" h="9957" extrusionOk="0">
                    <a:moveTo>
                      <a:pt x="1" y="8467"/>
                    </a:moveTo>
                    <a:cubicBezTo>
                      <a:pt x="1" y="8467"/>
                      <a:pt x="5814" y="2065"/>
                      <a:pt x="16437" y="1671"/>
                    </a:cubicBezTo>
                    <a:cubicBezTo>
                      <a:pt x="27058" y="1279"/>
                      <a:pt x="33972" y="9956"/>
                      <a:pt x="33972" y="9956"/>
                    </a:cubicBezTo>
                    <a:cubicBezTo>
                      <a:pt x="33972" y="9956"/>
                      <a:pt x="27677" y="1"/>
                      <a:pt x="16604" y="1"/>
                    </a:cubicBezTo>
                    <a:cubicBezTo>
                      <a:pt x="5530" y="1"/>
                      <a:pt x="1" y="8467"/>
                      <a:pt x="1" y="8467"/>
                    </a:cubicBezTo>
                    <a:close/>
                  </a:path>
                </a:pathLst>
              </a:custGeom>
              <a:solidFill>
                <a:srgbClr val="000000">
                  <a:alpha val="145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18" name="Google Shape;511;p44">
                <a:extLst>
                  <a:ext uri="{FF2B5EF4-FFF2-40B4-BE49-F238E27FC236}">
                    <a16:creationId xmlns:a16="http://schemas.microsoft.com/office/drawing/2014/main" xmlns="" id="{DE19920A-C1B5-CA2C-99FA-29F407CB03DB}"/>
                  </a:ext>
                </a:extLst>
              </p:cNvPr>
              <p:cNvSpPr/>
              <p:nvPr/>
            </p:nvSpPr>
            <p:spPr>
              <a:xfrm rot="480708">
                <a:off x="7594787" y="2521616"/>
                <a:ext cx="457843" cy="262041"/>
              </a:xfrm>
              <a:custGeom>
                <a:avLst/>
                <a:gdLst/>
                <a:ahLst/>
                <a:cxnLst/>
                <a:rect l="l" t="t" r="r" b="b"/>
                <a:pathLst>
                  <a:path w="20888" h="11955" extrusionOk="0">
                    <a:moveTo>
                      <a:pt x="20887" y="5977"/>
                    </a:moveTo>
                    <a:cubicBezTo>
                      <a:pt x="20887" y="7563"/>
                      <a:pt x="19788" y="9083"/>
                      <a:pt x="17828" y="10204"/>
                    </a:cubicBezTo>
                    <a:cubicBezTo>
                      <a:pt x="15870" y="11325"/>
                      <a:pt x="13214" y="11954"/>
                      <a:pt x="10444" y="11954"/>
                    </a:cubicBezTo>
                    <a:cubicBezTo>
                      <a:pt x="7674" y="11954"/>
                      <a:pt x="5018" y="11325"/>
                      <a:pt x="3059" y="10204"/>
                    </a:cubicBezTo>
                    <a:cubicBezTo>
                      <a:pt x="1101" y="9083"/>
                      <a:pt x="0" y="7563"/>
                      <a:pt x="0" y="5977"/>
                    </a:cubicBezTo>
                    <a:cubicBezTo>
                      <a:pt x="0" y="4393"/>
                      <a:pt x="1101" y="2872"/>
                      <a:pt x="3059" y="1751"/>
                    </a:cubicBezTo>
                    <a:cubicBezTo>
                      <a:pt x="5018" y="630"/>
                      <a:pt x="7674" y="0"/>
                      <a:pt x="10444" y="0"/>
                    </a:cubicBezTo>
                    <a:cubicBezTo>
                      <a:pt x="13214" y="0"/>
                      <a:pt x="15870" y="630"/>
                      <a:pt x="17828" y="1751"/>
                    </a:cubicBezTo>
                    <a:cubicBezTo>
                      <a:pt x="19788" y="2872"/>
                      <a:pt x="20887" y="4393"/>
                      <a:pt x="20887" y="5977"/>
                    </a:cubicBezTo>
                    <a:close/>
                  </a:path>
                </a:pathLst>
              </a:custGeom>
              <a:solidFill>
                <a:srgbClr val="E3274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19" name="Google Shape;512;p44">
                <a:extLst>
                  <a:ext uri="{FF2B5EF4-FFF2-40B4-BE49-F238E27FC236}">
                    <a16:creationId xmlns:a16="http://schemas.microsoft.com/office/drawing/2014/main" xmlns="" id="{F84A7C7A-6427-CDF2-2FBE-E24B88C5AD49}"/>
                  </a:ext>
                </a:extLst>
              </p:cNvPr>
              <p:cNvSpPr/>
              <p:nvPr/>
            </p:nvSpPr>
            <p:spPr>
              <a:xfrm rot="480708">
                <a:off x="7596034" y="2512761"/>
                <a:ext cx="457843" cy="262041"/>
              </a:xfrm>
              <a:custGeom>
                <a:avLst/>
                <a:gdLst/>
                <a:ahLst/>
                <a:cxnLst/>
                <a:rect l="l" t="t" r="r" b="b"/>
                <a:pathLst>
                  <a:path w="20888" h="11955" extrusionOk="0">
                    <a:moveTo>
                      <a:pt x="20887" y="5977"/>
                    </a:moveTo>
                    <a:cubicBezTo>
                      <a:pt x="20887" y="7563"/>
                      <a:pt x="19788" y="9083"/>
                      <a:pt x="17828" y="10204"/>
                    </a:cubicBezTo>
                    <a:cubicBezTo>
                      <a:pt x="15870" y="11325"/>
                      <a:pt x="13214" y="11954"/>
                      <a:pt x="10444" y="11954"/>
                    </a:cubicBezTo>
                    <a:cubicBezTo>
                      <a:pt x="7674" y="11954"/>
                      <a:pt x="5018" y="11325"/>
                      <a:pt x="3059" y="10204"/>
                    </a:cubicBezTo>
                    <a:cubicBezTo>
                      <a:pt x="1101" y="9083"/>
                      <a:pt x="0" y="7563"/>
                      <a:pt x="0" y="5977"/>
                    </a:cubicBezTo>
                    <a:cubicBezTo>
                      <a:pt x="0" y="4393"/>
                      <a:pt x="1101" y="2872"/>
                      <a:pt x="3059" y="1751"/>
                    </a:cubicBezTo>
                    <a:cubicBezTo>
                      <a:pt x="5018" y="630"/>
                      <a:pt x="7674" y="0"/>
                      <a:pt x="10444" y="0"/>
                    </a:cubicBezTo>
                    <a:cubicBezTo>
                      <a:pt x="13214" y="0"/>
                      <a:pt x="15870" y="630"/>
                      <a:pt x="17828" y="1751"/>
                    </a:cubicBezTo>
                    <a:cubicBezTo>
                      <a:pt x="19788" y="2872"/>
                      <a:pt x="20887" y="4393"/>
                      <a:pt x="20887" y="5977"/>
                    </a:cubicBezTo>
                    <a:close/>
                  </a:path>
                </a:pathLst>
              </a:custGeom>
              <a:solidFill>
                <a:srgbClr val="79BEE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20" name="Google Shape;513;p44">
                <a:extLst>
                  <a:ext uri="{FF2B5EF4-FFF2-40B4-BE49-F238E27FC236}">
                    <a16:creationId xmlns:a16="http://schemas.microsoft.com/office/drawing/2014/main" xmlns="" id="{2C6A60D1-5FB0-92B2-98EA-3A5DA963553B}"/>
                  </a:ext>
                </a:extLst>
              </p:cNvPr>
              <p:cNvSpPr/>
              <p:nvPr/>
            </p:nvSpPr>
            <p:spPr>
              <a:xfrm rot="480708">
                <a:off x="7615937" y="2523218"/>
                <a:ext cx="418060" cy="241108"/>
              </a:xfrm>
              <a:custGeom>
                <a:avLst/>
                <a:gdLst/>
                <a:ahLst/>
                <a:cxnLst/>
                <a:rect l="l" t="t" r="r" b="b"/>
                <a:pathLst>
                  <a:path w="19073" h="11000" extrusionOk="0">
                    <a:moveTo>
                      <a:pt x="9536" y="11000"/>
                    </a:moveTo>
                    <a:cubicBezTo>
                      <a:pt x="4278" y="11000"/>
                      <a:pt x="0" y="8534"/>
                      <a:pt x="0" y="5500"/>
                    </a:cubicBezTo>
                    <a:cubicBezTo>
                      <a:pt x="0" y="2468"/>
                      <a:pt x="4278" y="1"/>
                      <a:pt x="9536" y="1"/>
                    </a:cubicBezTo>
                    <a:cubicBezTo>
                      <a:pt x="14794" y="1"/>
                      <a:pt x="19072" y="2468"/>
                      <a:pt x="19072" y="5500"/>
                    </a:cubicBezTo>
                    <a:cubicBezTo>
                      <a:pt x="19072" y="8534"/>
                      <a:pt x="14794" y="11000"/>
                      <a:pt x="9536" y="11000"/>
                    </a:cubicBezTo>
                    <a:close/>
                    <a:moveTo>
                      <a:pt x="9536" y="196"/>
                    </a:moveTo>
                    <a:cubicBezTo>
                      <a:pt x="4385" y="196"/>
                      <a:pt x="195" y="2576"/>
                      <a:pt x="195" y="5500"/>
                    </a:cubicBezTo>
                    <a:cubicBezTo>
                      <a:pt x="195" y="8425"/>
                      <a:pt x="4385" y="10805"/>
                      <a:pt x="9536" y="10805"/>
                    </a:cubicBezTo>
                    <a:cubicBezTo>
                      <a:pt x="14687" y="10805"/>
                      <a:pt x="18877" y="8425"/>
                      <a:pt x="18877" y="5500"/>
                    </a:cubicBezTo>
                    <a:cubicBezTo>
                      <a:pt x="18877" y="2575"/>
                      <a:pt x="14686" y="196"/>
                      <a:pt x="9536" y="196"/>
                    </a:cubicBezTo>
                    <a:close/>
                  </a:path>
                </a:pathLst>
              </a:custGeom>
              <a:solidFill>
                <a:srgbClr val="000000">
                  <a:alpha val="145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21" name="Google Shape;514;p44">
                <a:extLst>
                  <a:ext uri="{FF2B5EF4-FFF2-40B4-BE49-F238E27FC236}">
                    <a16:creationId xmlns:a16="http://schemas.microsoft.com/office/drawing/2014/main" xmlns="" id="{B612607A-F194-17CC-AA9F-EC2603073D24}"/>
                  </a:ext>
                </a:extLst>
              </p:cNvPr>
              <p:cNvSpPr/>
              <p:nvPr/>
            </p:nvSpPr>
            <p:spPr>
              <a:xfrm rot="480708">
                <a:off x="7617008" y="2524313"/>
                <a:ext cx="415890" cy="238960"/>
              </a:xfrm>
              <a:custGeom>
                <a:avLst/>
                <a:gdLst/>
                <a:ahLst/>
                <a:cxnLst/>
                <a:rect l="l" t="t" r="r" b="b"/>
                <a:pathLst>
                  <a:path w="18974" h="10902" extrusionOk="0">
                    <a:moveTo>
                      <a:pt x="9466" y="0"/>
                    </a:moveTo>
                    <a:cubicBezTo>
                      <a:pt x="9200" y="0"/>
                      <a:pt x="8933" y="7"/>
                      <a:pt x="8673" y="19"/>
                    </a:cubicBezTo>
                    <a:cubicBezTo>
                      <a:pt x="8608" y="21"/>
                      <a:pt x="8610" y="117"/>
                      <a:pt x="8674" y="117"/>
                    </a:cubicBezTo>
                    <a:cubicBezTo>
                      <a:pt x="8675" y="117"/>
                      <a:pt x="8675" y="117"/>
                      <a:pt x="8675" y="117"/>
                    </a:cubicBezTo>
                    <a:lnTo>
                      <a:pt x="8677" y="117"/>
                    </a:lnTo>
                    <a:cubicBezTo>
                      <a:pt x="8936" y="104"/>
                      <a:pt x="9201" y="98"/>
                      <a:pt x="9466" y="98"/>
                    </a:cubicBezTo>
                    <a:cubicBezTo>
                      <a:pt x="9530" y="98"/>
                      <a:pt x="9530" y="0"/>
                      <a:pt x="9466" y="0"/>
                    </a:cubicBezTo>
                    <a:close/>
                    <a:moveTo>
                      <a:pt x="10256" y="18"/>
                    </a:moveTo>
                    <a:cubicBezTo>
                      <a:pt x="10231" y="18"/>
                      <a:pt x="10209" y="39"/>
                      <a:pt x="10208" y="65"/>
                    </a:cubicBezTo>
                    <a:cubicBezTo>
                      <a:pt x="10207" y="92"/>
                      <a:pt x="10227" y="114"/>
                      <a:pt x="10255" y="116"/>
                    </a:cubicBezTo>
                    <a:cubicBezTo>
                      <a:pt x="10517" y="128"/>
                      <a:pt x="10782" y="146"/>
                      <a:pt x="11041" y="171"/>
                    </a:cubicBezTo>
                    <a:lnTo>
                      <a:pt x="11046" y="171"/>
                    </a:lnTo>
                    <a:cubicBezTo>
                      <a:pt x="11071" y="170"/>
                      <a:pt x="11092" y="152"/>
                      <a:pt x="11095" y="127"/>
                    </a:cubicBezTo>
                    <a:cubicBezTo>
                      <a:pt x="11097" y="100"/>
                      <a:pt x="11077" y="76"/>
                      <a:pt x="11050" y="74"/>
                    </a:cubicBezTo>
                    <a:cubicBezTo>
                      <a:pt x="10789" y="50"/>
                      <a:pt x="10523" y="31"/>
                      <a:pt x="10259" y="18"/>
                    </a:cubicBezTo>
                    <a:cubicBezTo>
                      <a:pt x="10258" y="18"/>
                      <a:pt x="10257" y="18"/>
                      <a:pt x="10256" y="18"/>
                    </a:cubicBezTo>
                    <a:close/>
                    <a:moveTo>
                      <a:pt x="7891" y="76"/>
                    </a:moveTo>
                    <a:cubicBezTo>
                      <a:pt x="7888" y="76"/>
                      <a:pt x="7885" y="77"/>
                      <a:pt x="7881" y="78"/>
                    </a:cubicBezTo>
                    <a:cubicBezTo>
                      <a:pt x="7617" y="103"/>
                      <a:pt x="7352" y="136"/>
                      <a:pt x="7094" y="175"/>
                    </a:cubicBezTo>
                    <a:cubicBezTo>
                      <a:pt x="7033" y="183"/>
                      <a:pt x="7039" y="271"/>
                      <a:pt x="7099" y="271"/>
                    </a:cubicBezTo>
                    <a:cubicBezTo>
                      <a:pt x="7099" y="271"/>
                      <a:pt x="7099" y="271"/>
                      <a:pt x="7100" y="271"/>
                    </a:cubicBezTo>
                    <a:lnTo>
                      <a:pt x="7107" y="271"/>
                    </a:lnTo>
                    <a:cubicBezTo>
                      <a:pt x="7365" y="233"/>
                      <a:pt x="7628" y="200"/>
                      <a:pt x="7890" y="175"/>
                    </a:cubicBezTo>
                    <a:cubicBezTo>
                      <a:pt x="7917" y="173"/>
                      <a:pt x="7937" y="149"/>
                      <a:pt x="7935" y="122"/>
                    </a:cubicBezTo>
                    <a:cubicBezTo>
                      <a:pt x="7932" y="99"/>
                      <a:pt x="7914" y="76"/>
                      <a:pt x="7891" y="76"/>
                    </a:cubicBezTo>
                    <a:close/>
                    <a:moveTo>
                      <a:pt x="11831" y="168"/>
                    </a:moveTo>
                    <a:cubicBezTo>
                      <a:pt x="11807" y="168"/>
                      <a:pt x="11787" y="185"/>
                      <a:pt x="11784" y="209"/>
                    </a:cubicBezTo>
                    <a:cubicBezTo>
                      <a:pt x="11780" y="236"/>
                      <a:pt x="11798" y="261"/>
                      <a:pt x="11824" y="265"/>
                    </a:cubicBezTo>
                    <a:cubicBezTo>
                      <a:pt x="12088" y="304"/>
                      <a:pt x="12349" y="350"/>
                      <a:pt x="12602" y="401"/>
                    </a:cubicBezTo>
                    <a:lnTo>
                      <a:pt x="12611" y="401"/>
                    </a:lnTo>
                    <a:cubicBezTo>
                      <a:pt x="12669" y="399"/>
                      <a:pt x="12678" y="316"/>
                      <a:pt x="12621" y="304"/>
                    </a:cubicBezTo>
                    <a:cubicBezTo>
                      <a:pt x="12366" y="254"/>
                      <a:pt x="12103" y="208"/>
                      <a:pt x="11838" y="169"/>
                    </a:cubicBezTo>
                    <a:cubicBezTo>
                      <a:pt x="11836" y="168"/>
                      <a:pt x="11833" y="168"/>
                      <a:pt x="11831" y="168"/>
                    </a:cubicBezTo>
                    <a:close/>
                    <a:moveTo>
                      <a:pt x="6326" y="311"/>
                    </a:moveTo>
                    <a:cubicBezTo>
                      <a:pt x="6322" y="311"/>
                      <a:pt x="6316" y="312"/>
                      <a:pt x="6311" y="313"/>
                    </a:cubicBezTo>
                    <a:cubicBezTo>
                      <a:pt x="6047" y="366"/>
                      <a:pt x="5788" y="427"/>
                      <a:pt x="5538" y="493"/>
                    </a:cubicBezTo>
                    <a:cubicBezTo>
                      <a:pt x="5482" y="508"/>
                      <a:pt x="5494" y="588"/>
                      <a:pt x="5550" y="589"/>
                    </a:cubicBezTo>
                    <a:cubicBezTo>
                      <a:pt x="5555" y="589"/>
                      <a:pt x="5558" y="588"/>
                      <a:pt x="5562" y="587"/>
                    </a:cubicBezTo>
                    <a:cubicBezTo>
                      <a:pt x="5811" y="522"/>
                      <a:pt x="6069" y="461"/>
                      <a:pt x="6330" y="408"/>
                    </a:cubicBezTo>
                    <a:cubicBezTo>
                      <a:pt x="6394" y="400"/>
                      <a:pt x="6381" y="311"/>
                      <a:pt x="6326" y="311"/>
                    </a:cubicBezTo>
                    <a:close/>
                    <a:moveTo>
                      <a:pt x="13382" y="480"/>
                    </a:moveTo>
                    <a:cubicBezTo>
                      <a:pt x="13360" y="480"/>
                      <a:pt x="13340" y="495"/>
                      <a:pt x="13335" y="517"/>
                    </a:cubicBezTo>
                    <a:cubicBezTo>
                      <a:pt x="13329" y="542"/>
                      <a:pt x="13344" y="569"/>
                      <a:pt x="13371" y="577"/>
                    </a:cubicBezTo>
                    <a:cubicBezTo>
                      <a:pt x="13626" y="644"/>
                      <a:pt x="13881" y="717"/>
                      <a:pt x="14127" y="797"/>
                    </a:cubicBezTo>
                    <a:cubicBezTo>
                      <a:pt x="14132" y="798"/>
                      <a:pt x="14137" y="800"/>
                      <a:pt x="14142" y="800"/>
                    </a:cubicBezTo>
                    <a:lnTo>
                      <a:pt x="14142" y="798"/>
                    </a:lnTo>
                    <a:cubicBezTo>
                      <a:pt x="14196" y="797"/>
                      <a:pt x="14208" y="721"/>
                      <a:pt x="14157" y="703"/>
                    </a:cubicBezTo>
                    <a:cubicBezTo>
                      <a:pt x="13910" y="625"/>
                      <a:pt x="13653" y="549"/>
                      <a:pt x="13395" y="482"/>
                    </a:cubicBezTo>
                    <a:cubicBezTo>
                      <a:pt x="13390" y="480"/>
                      <a:pt x="13386" y="480"/>
                      <a:pt x="13382" y="480"/>
                    </a:cubicBezTo>
                    <a:close/>
                    <a:moveTo>
                      <a:pt x="4790" y="715"/>
                    </a:moveTo>
                    <a:cubicBezTo>
                      <a:pt x="4785" y="715"/>
                      <a:pt x="4780" y="716"/>
                      <a:pt x="4776" y="717"/>
                    </a:cubicBezTo>
                    <a:cubicBezTo>
                      <a:pt x="4521" y="802"/>
                      <a:pt x="4270" y="893"/>
                      <a:pt x="4030" y="991"/>
                    </a:cubicBezTo>
                    <a:cubicBezTo>
                      <a:pt x="3980" y="1010"/>
                      <a:pt x="3994" y="1085"/>
                      <a:pt x="4049" y="1085"/>
                    </a:cubicBezTo>
                    <a:cubicBezTo>
                      <a:pt x="4054" y="1085"/>
                      <a:pt x="4060" y="1083"/>
                      <a:pt x="4065" y="1082"/>
                    </a:cubicBezTo>
                    <a:cubicBezTo>
                      <a:pt x="4305" y="984"/>
                      <a:pt x="4553" y="895"/>
                      <a:pt x="4806" y="811"/>
                    </a:cubicBezTo>
                    <a:cubicBezTo>
                      <a:pt x="4831" y="802"/>
                      <a:pt x="4845" y="774"/>
                      <a:pt x="4838" y="749"/>
                    </a:cubicBezTo>
                    <a:cubicBezTo>
                      <a:pt x="4831" y="728"/>
                      <a:pt x="4811" y="715"/>
                      <a:pt x="4790" y="715"/>
                    </a:cubicBezTo>
                    <a:close/>
                    <a:moveTo>
                      <a:pt x="14886" y="970"/>
                    </a:moveTo>
                    <a:cubicBezTo>
                      <a:pt x="14838" y="970"/>
                      <a:pt x="14816" y="1043"/>
                      <a:pt x="14869" y="1064"/>
                    </a:cubicBezTo>
                    <a:cubicBezTo>
                      <a:pt x="15118" y="1164"/>
                      <a:pt x="15362" y="1272"/>
                      <a:pt x="15590" y="1383"/>
                    </a:cubicBezTo>
                    <a:cubicBezTo>
                      <a:pt x="15596" y="1386"/>
                      <a:pt x="15604" y="1388"/>
                      <a:pt x="15611" y="1388"/>
                    </a:cubicBezTo>
                    <a:cubicBezTo>
                      <a:pt x="15663" y="1388"/>
                      <a:pt x="15678" y="1318"/>
                      <a:pt x="15633" y="1296"/>
                    </a:cubicBezTo>
                    <a:cubicBezTo>
                      <a:pt x="15402" y="1182"/>
                      <a:pt x="15158" y="1074"/>
                      <a:pt x="14906" y="974"/>
                    </a:cubicBezTo>
                    <a:cubicBezTo>
                      <a:pt x="14899" y="972"/>
                      <a:pt x="14892" y="970"/>
                      <a:pt x="14886" y="970"/>
                    </a:cubicBezTo>
                    <a:close/>
                    <a:moveTo>
                      <a:pt x="3327" y="1309"/>
                    </a:moveTo>
                    <a:cubicBezTo>
                      <a:pt x="3320" y="1309"/>
                      <a:pt x="3312" y="1311"/>
                      <a:pt x="3304" y="1315"/>
                    </a:cubicBezTo>
                    <a:cubicBezTo>
                      <a:pt x="3061" y="1435"/>
                      <a:pt x="2825" y="1565"/>
                      <a:pt x="2606" y="1696"/>
                    </a:cubicBezTo>
                    <a:cubicBezTo>
                      <a:pt x="2585" y="1710"/>
                      <a:pt x="2577" y="1741"/>
                      <a:pt x="2591" y="1763"/>
                    </a:cubicBezTo>
                    <a:cubicBezTo>
                      <a:pt x="2600" y="1777"/>
                      <a:pt x="2615" y="1786"/>
                      <a:pt x="2632" y="1786"/>
                    </a:cubicBezTo>
                    <a:lnTo>
                      <a:pt x="2632" y="1786"/>
                    </a:lnTo>
                    <a:cubicBezTo>
                      <a:pt x="2641" y="1786"/>
                      <a:pt x="2649" y="1785"/>
                      <a:pt x="2657" y="1780"/>
                    </a:cubicBezTo>
                    <a:cubicBezTo>
                      <a:pt x="2873" y="1649"/>
                      <a:pt x="3106" y="1521"/>
                      <a:pt x="3348" y="1402"/>
                    </a:cubicBezTo>
                    <a:cubicBezTo>
                      <a:pt x="3398" y="1377"/>
                      <a:pt x="3373" y="1309"/>
                      <a:pt x="3327" y="1309"/>
                    </a:cubicBezTo>
                    <a:close/>
                    <a:moveTo>
                      <a:pt x="2632" y="1786"/>
                    </a:moveTo>
                    <a:cubicBezTo>
                      <a:pt x="2632" y="1786"/>
                      <a:pt x="2632" y="1786"/>
                      <a:pt x="2631" y="1786"/>
                    </a:cubicBezTo>
                    <a:lnTo>
                      <a:pt x="2633" y="1786"/>
                    </a:lnTo>
                    <a:cubicBezTo>
                      <a:pt x="2633" y="1786"/>
                      <a:pt x="2632" y="1786"/>
                      <a:pt x="2632" y="1786"/>
                    </a:cubicBezTo>
                    <a:close/>
                    <a:moveTo>
                      <a:pt x="16306" y="1666"/>
                    </a:moveTo>
                    <a:cubicBezTo>
                      <a:pt x="16263" y="1666"/>
                      <a:pt x="16234" y="1729"/>
                      <a:pt x="16281" y="1757"/>
                    </a:cubicBezTo>
                    <a:cubicBezTo>
                      <a:pt x="16512" y="1894"/>
                      <a:pt x="16732" y="2041"/>
                      <a:pt x="16936" y="2193"/>
                    </a:cubicBezTo>
                    <a:cubicBezTo>
                      <a:pt x="16945" y="2199"/>
                      <a:pt x="16955" y="2202"/>
                      <a:pt x="16965" y="2202"/>
                    </a:cubicBezTo>
                    <a:cubicBezTo>
                      <a:pt x="17012" y="2202"/>
                      <a:pt x="17032" y="2142"/>
                      <a:pt x="16994" y="2114"/>
                    </a:cubicBezTo>
                    <a:cubicBezTo>
                      <a:pt x="16788" y="1961"/>
                      <a:pt x="16565" y="1813"/>
                      <a:pt x="16332" y="1673"/>
                    </a:cubicBezTo>
                    <a:cubicBezTo>
                      <a:pt x="16323" y="1668"/>
                      <a:pt x="16314" y="1666"/>
                      <a:pt x="16306" y="1666"/>
                    </a:cubicBezTo>
                    <a:close/>
                    <a:moveTo>
                      <a:pt x="1979" y="2129"/>
                    </a:moveTo>
                    <a:cubicBezTo>
                      <a:pt x="1969" y="2129"/>
                      <a:pt x="1958" y="2132"/>
                      <a:pt x="1948" y="2141"/>
                    </a:cubicBezTo>
                    <a:cubicBezTo>
                      <a:pt x="1735" y="2299"/>
                      <a:pt x="1532" y="2471"/>
                      <a:pt x="1340" y="2655"/>
                    </a:cubicBezTo>
                    <a:cubicBezTo>
                      <a:pt x="1321" y="2674"/>
                      <a:pt x="1319" y="2704"/>
                      <a:pt x="1338" y="2725"/>
                    </a:cubicBezTo>
                    <a:cubicBezTo>
                      <a:pt x="1347" y="2733"/>
                      <a:pt x="1359" y="2740"/>
                      <a:pt x="1373" y="2740"/>
                    </a:cubicBezTo>
                    <a:lnTo>
                      <a:pt x="1373" y="2740"/>
                    </a:lnTo>
                    <a:cubicBezTo>
                      <a:pt x="1386" y="2740"/>
                      <a:pt x="1398" y="2735"/>
                      <a:pt x="1407" y="2725"/>
                    </a:cubicBezTo>
                    <a:cubicBezTo>
                      <a:pt x="1597" y="2545"/>
                      <a:pt x="1797" y="2375"/>
                      <a:pt x="2006" y="2218"/>
                    </a:cubicBezTo>
                    <a:cubicBezTo>
                      <a:pt x="2050" y="2188"/>
                      <a:pt x="2019" y="2129"/>
                      <a:pt x="1979" y="2129"/>
                    </a:cubicBezTo>
                    <a:close/>
                    <a:moveTo>
                      <a:pt x="1373" y="2740"/>
                    </a:moveTo>
                    <a:lnTo>
                      <a:pt x="1373" y="2740"/>
                    </a:lnTo>
                    <a:cubicBezTo>
                      <a:pt x="1373" y="2740"/>
                      <a:pt x="1373" y="2740"/>
                      <a:pt x="1372" y="2740"/>
                    </a:cubicBezTo>
                    <a:lnTo>
                      <a:pt x="1374" y="2740"/>
                    </a:lnTo>
                    <a:cubicBezTo>
                      <a:pt x="1374" y="2740"/>
                      <a:pt x="1373" y="2740"/>
                      <a:pt x="1373" y="2740"/>
                    </a:cubicBezTo>
                    <a:close/>
                    <a:moveTo>
                      <a:pt x="17571" y="2611"/>
                    </a:moveTo>
                    <a:cubicBezTo>
                      <a:pt x="17533" y="2611"/>
                      <a:pt x="17502" y="2662"/>
                      <a:pt x="17539" y="2697"/>
                    </a:cubicBezTo>
                    <a:cubicBezTo>
                      <a:pt x="17729" y="2875"/>
                      <a:pt x="17905" y="3068"/>
                      <a:pt x="18067" y="3274"/>
                    </a:cubicBezTo>
                    <a:cubicBezTo>
                      <a:pt x="18076" y="3286"/>
                      <a:pt x="18090" y="3292"/>
                      <a:pt x="18105" y="3292"/>
                    </a:cubicBezTo>
                    <a:cubicBezTo>
                      <a:pt x="18115" y="3292"/>
                      <a:pt x="18127" y="3290"/>
                      <a:pt x="18135" y="3282"/>
                    </a:cubicBezTo>
                    <a:cubicBezTo>
                      <a:pt x="18157" y="3266"/>
                      <a:pt x="18159" y="3235"/>
                      <a:pt x="18143" y="3214"/>
                    </a:cubicBezTo>
                    <a:cubicBezTo>
                      <a:pt x="17978" y="3005"/>
                      <a:pt x="17799" y="2808"/>
                      <a:pt x="17605" y="2626"/>
                    </a:cubicBezTo>
                    <a:cubicBezTo>
                      <a:pt x="17594" y="2616"/>
                      <a:pt x="17582" y="2611"/>
                      <a:pt x="17571" y="2611"/>
                    </a:cubicBezTo>
                    <a:close/>
                    <a:moveTo>
                      <a:pt x="844" y="3226"/>
                    </a:moveTo>
                    <a:cubicBezTo>
                      <a:pt x="830" y="3226"/>
                      <a:pt x="816" y="3232"/>
                      <a:pt x="805" y="3248"/>
                    </a:cubicBezTo>
                    <a:cubicBezTo>
                      <a:pt x="642" y="3459"/>
                      <a:pt x="499" y="3685"/>
                      <a:pt x="377" y="3922"/>
                    </a:cubicBezTo>
                    <a:cubicBezTo>
                      <a:pt x="366" y="3946"/>
                      <a:pt x="374" y="3976"/>
                      <a:pt x="399" y="3987"/>
                    </a:cubicBezTo>
                    <a:cubicBezTo>
                      <a:pt x="405" y="3991"/>
                      <a:pt x="411" y="3993"/>
                      <a:pt x="417" y="3993"/>
                    </a:cubicBezTo>
                    <a:cubicBezTo>
                      <a:pt x="419" y="3993"/>
                      <a:pt x="420" y="3993"/>
                      <a:pt x="421" y="3993"/>
                    </a:cubicBezTo>
                    <a:lnTo>
                      <a:pt x="421" y="3994"/>
                    </a:lnTo>
                    <a:cubicBezTo>
                      <a:pt x="439" y="3993"/>
                      <a:pt x="456" y="3982"/>
                      <a:pt x="464" y="3966"/>
                    </a:cubicBezTo>
                    <a:cubicBezTo>
                      <a:pt x="583" y="3734"/>
                      <a:pt x="723" y="3514"/>
                      <a:pt x="882" y="3307"/>
                    </a:cubicBezTo>
                    <a:cubicBezTo>
                      <a:pt x="914" y="3270"/>
                      <a:pt x="880" y="3226"/>
                      <a:pt x="844" y="3226"/>
                    </a:cubicBezTo>
                    <a:close/>
                    <a:moveTo>
                      <a:pt x="18534" y="3858"/>
                    </a:moveTo>
                    <a:cubicBezTo>
                      <a:pt x="18526" y="3858"/>
                      <a:pt x="18519" y="3860"/>
                      <a:pt x="18512" y="3863"/>
                    </a:cubicBezTo>
                    <a:cubicBezTo>
                      <a:pt x="18488" y="3876"/>
                      <a:pt x="18479" y="3905"/>
                      <a:pt x="18490" y="3929"/>
                    </a:cubicBezTo>
                    <a:cubicBezTo>
                      <a:pt x="18612" y="4160"/>
                      <a:pt x="18707" y="4403"/>
                      <a:pt x="18772" y="4654"/>
                    </a:cubicBezTo>
                    <a:cubicBezTo>
                      <a:pt x="18779" y="4676"/>
                      <a:pt x="18798" y="4690"/>
                      <a:pt x="18821" y="4690"/>
                    </a:cubicBezTo>
                    <a:cubicBezTo>
                      <a:pt x="18824" y="4690"/>
                      <a:pt x="18828" y="4690"/>
                      <a:pt x="18832" y="4689"/>
                    </a:cubicBezTo>
                    <a:cubicBezTo>
                      <a:pt x="18859" y="4683"/>
                      <a:pt x="18874" y="4656"/>
                      <a:pt x="18867" y="4630"/>
                    </a:cubicBezTo>
                    <a:cubicBezTo>
                      <a:pt x="18799" y="4371"/>
                      <a:pt x="18702" y="4122"/>
                      <a:pt x="18577" y="3884"/>
                    </a:cubicBezTo>
                    <a:cubicBezTo>
                      <a:pt x="18569" y="3868"/>
                      <a:pt x="18552" y="3858"/>
                      <a:pt x="18534" y="3858"/>
                    </a:cubicBezTo>
                    <a:close/>
                    <a:moveTo>
                      <a:pt x="143" y="4633"/>
                    </a:moveTo>
                    <a:cubicBezTo>
                      <a:pt x="123" y="4633"/>
                      <a:pt x="103" y="4644"/>
                      <a:pt x="97" y="4670"/>
                    </a:cubicBezTo>
                    <a:cubicBezTo>
                      <a:pt x="32" y="4926"/>
                      <a:pt x="1" y="5188"/>
                      <a:pt x="1" y="5450"/>
                    </a:cubicBezTo>
                    <a:lnTo>
                      <a:pt x="1" y="5464"/>
                    </a:lnTo>
                    <a:cubicBezTo>
                      <a:pt x="1" y="5491"/>
                      <a:pt x="22" y="5514"/>
                      <a:pt x="49" y="5514"/>
                    </a:cubicBezTo>
                    <a:cubicBezTo>
                      <a:pt x="77" y="5514"/>
                      <a:pt x="98" y="5492"/>
                      <a:pt x="98" y="5464"/>
                    </a:cubicBezTo>
                    <a:lnTo>
                      <a:pt x="98" y="5450"/>
                    </a:lnTo>
                    <a:cubicBezTo>
                      <a:pt x="98" y="5196"/>
                      <a:pt x="130" y="4941"/>
                      <a:pt x="192" y="4694"/>
                    </a:cubicBezTo>
                    <a:cubicBezTo>
                      <a:pt x="201" y="4657"/>
                      <a:pt x="171" y="4633"/>
                      <a:pt x="143" y="4633"/>
                    </a:cubicBezTo>
                    <a:close/>
                    <a:moveTo>
                      <a:pt x="18925" y="5376"/>
                    </a:moveTo>
                    <a:cubicBezTo>
                      <a:pt x="18902" y="5376"/>
                      <a:pt x="18878" y="5391"/>
                      <a:pt x="18876" y="5423"/>
                    </a:cubicBezTo>
                    <a:lnTo>
                      <a:pt x="18876" y="5450"/>
                    </a:lnTo>
                    <a:cubicBezTo>
                      <a:pt x="18876" y="5710"/>
                      <a:pt x="18843" y="5970"/>
                      <a:pt x="18780" y="6220"/>
                    </a:cubicBezTo>
                    <a:cubicBezTo>
                      <a:pt x="18774" y="6247"/>
                      <a:pt x="18789" y="6274"/>
                      <a:pt x="18816" y="6280"/>
                    </a:cubicBezTo>
                    <a:cubicBezTo>
                      <a:pt x="18819" y="6281"/>
                      <a:pt x="18823" y="6281"/>
                      <a:pt x="18827" y="6281"/>
                    </a:cubicBezTo>
                    <a:cubicBezTo>
                      <a:pt x="18850" y="6281"/>
                      <a:pt x="18869" y="6266"/>
                      <a:pt x="18875" y="6245"/>
                    </a:cubicBezTo>
                    <a:cubicBezTo>
                      <a:pt x="18941" y="5985"/>
                      <a:pt x="18974" y="5718"/>
                      <a:pt x="18974" y="5449"/>
                    </a:cubicBezTo>
                    <a:lnTo>
                      <a:pt x="18974" y="5423"/>
                    </a:lnTo>
                    <a:cubicBezTo>
                      <a:pt x="18972" y="5391"/>
                      <a:pt x="18949" y="5376"/>
                      <a:pt x="18925" y="5376"/>
                    </a:cubicBezTo>
                    <a:close/>
                    <a:moveTo>
                      <a:pt x="152" y="6197"/>
                    </a:moveTo>
                    <a:cubicBezTo>
                      <a:pt x="123" y="6197"/>
                      <a:pt x="94" y="6221"/>
                      <a:pt x="103" y="6258"/>
                    </a:cubicBezTo>
                    <a:cubicBezTo>
                      <a:pt x="171" y="6517"/>
                      <a:pt x="267" y="6768"/>
                      <a:pt x="391" y="7006"/>
                    </a:cubicBezTo>
                    <a:cubicBezTo>
                      <a:pt x="399" y="7021"/>
                      <a:pt x="415" y="7031"/>
                      <a:pt x="434" y="7031"/>
                    </a:cubicBezTo>
                    <a:cubicBezTo>
                      <a:pt x="442" y="7031"/>
                      <a:pt x="449" y="7030"/>
                      <a:pt x="457" y="7026"/>
                    </a:cubicBezTo>
                    <a:cubicBezTo>
                      <a:pt x="481" y="7013"/>
                      <a:pt x="490" y="6984"/>
                      <a:pt x="477" y="6960"/>
                    </a:cubicBezTo>
                    <a:cubicBezTo>
                      <a:pt x="358" y="6730"/>
                      <a:pt x="264" y="6485"/>
                      <a:pt x="198" y="6234"/>
                    </a:cubicBezTo>
                    <a:cubicBezTo>
                      <a:pt x="192" y="6209"/>
                      <a:pt x="172" y="6197"/>
                      <a:pt x="152" y="6197"/>
                    </a:cubicBezTo>
                    <a:close/>
                    <a:moveTo>
                      <a:pt x="18546" y="6918"/>
                    </a:moveTo>
                    <a:cubicBezTo>
                      <a:pt x="18530" y="6918"/>
                      <a:pt x="18514" y="6926"/>
                      <a:pt x="18504" y="6946"/>
                    </a:cubicBezTo>
                    <a:cubicBezTo>
                      <a:pt x="18385" y="7178"/>
                      <a:pt x="18244" y="7398"/>
                      <a:pt x="18085" y="7604"/>
                    </a:cubicBezTo>
                    <a:cubicBezTo>
                      <a:pt x="18058" y="7636"/>
                      <a:pt x="18081" y="7683"/>
                      <a:pt x="18123" y="7683"/>
                    </a:cubicBezTo>
                    <a:cubicBezTo>
                      <a:pt x="18138" y="7683"/>
                      <a:pt x="18152" y="7676"/>
                      <a:pt x="18161" y="7663"/>
                    </a:cubicBezTo>
                    <a:cubicBezTo>
                      <a:pt x="18325" y="7453"/>
                      <a:pt x="18469" y="7227"/>
                      <a:pt x="18591" y="6991"/>
                    </a:cubicBezTo>
                    <a:cubicBezTo>
                      <a:pt x="18613" y="6952"/>
                      <a:pt x="18579" y="6918"/>
                      <a:pt x="18546" y="6918"/>
                    </a:cubicBezTo>
                    <a:close/>
                    <a:moveTo>
                      <a:pt x="863" y="7598"/>
                    </a:moveTo>
                    <a:cubicBezTo>
                      <a:pt x="828" y="7598"/>
                      <a:pt x="795" y="7639"/>
                      <a:pt x="823" y="7677"/>
                    </a:cubicBezTo>
                    <a:cubicBezTo>
                      <a:pt x="986" y="7886"/>
                      <a:pt x="1166" y="8084"/>
                      <a:pt x="1360" y="8266"/>
                    </a:cubicBezTo>
                    <a:cubicBezTo>
                      <a:pt x="1369" y="8275"/>
                      <a:pt x="1380" y="8279"/>
                      <a:pt x="1393" y="8280"/>
                    </a:cubicBezTo>
                    <a:cubicBezTo>
                      <a:pt x="1437" y="8280"/>
                      <a:pt x="1459" y="8225"/>
                      <a:pt x="1427" y="8195"/>
                    </a:cubicBezTo>
                    <a:cubicBezTo>
                      <a:pt x="1237" y="8015"/>
                      <a:pt x="1061" y="7821"/>
                      <a:pt x="900" y="7616"/>
                    </a:cubicBezTo>
                    <a:cubicBezTo>
                      <a:pt x="889" y="7603"/>
                      <a:pt x="876" y="7598"/>
                      <a:pt x="863" y="7598"/>
                    </a:cubicBezTo>
                    <a:close/>
                    <a:moveTo>
                      <a:pt x="17593" y="8169"/>
                    </a:moveTo>
                    <a:cubicBezTo>
                      <a:pt x="17581" y="8169"/>
                      <a:pt x="17569" y="8174"/>
                      <a:pt x="17558" y="8186"/>
                    </a:cubicBezTo>
                    <a:cubicBezTo>
                      <a:pt x="17369" y="8366"/>
                      <a:pt x="17168" y="8534"/>
                      <a:pt x="16959" y="8690"/>
                    </a:cubicBezTo>
                    <a:cubicBezTo>
                      <a:pt x="16921" y="8719"/>
                      <a:pt x="16941" y="8779"/>
                      <a:pt x="16988" y="8779"/>
                    </a:cubicBezTo>
                    <a:cubicBezTo>
                      <a:pt x="16998" y="8779"/>
                      <a:pt x="17008" y="8775"/>
                      <a:pt x="17017" y="8769"/>
                    </a:cubicBezTo>
                    <a:cubicBezTo>
                      <a:pt x="17230" y="8610"/>
                      <a:pt x="17434" y="8439"/>
                      <a:pt x="17625" y="8256"/>
                    </a:cubicBezTo>
                    <a:cubicBezTo>
                      <a:pt x="17665" y="8222"/>
                      <a:pt x="17632" y="8169"/>
                      <a:pt x="17593" y="8169"/>
                    </a:cubicBezTo>
                    <a:close/>
                    <a:moveTo>
                      <a:pt x="1998" y="8690"/>
                    </a:moveTo>
                    <a:cubicBezTo>
                      <a:pt x="1957" y="8690"/>
                      <a:pt x="1927" y="8747"/>
                      <a:pt x="1970" y="8779"/>
                    </a:cubicBezTo>
                    <a:cubicBezTo>
                      <a:pt x="2175" y="8932"/>
                      <a:pt x="2398" y="9080"/>
                      <a:pt x="2631" y="9221"/>
                    </a:cubicBezTo>
                    <a:cubicBezTo>
                      <a:pt x="2639" y="9226"/>
                      <a:pt x="2648" y="9227"/>
                      <a:pt x="2657" y="9229"/>
                    </a:cubicBezTo>
                    <a:lnTo>
                      <a:pt x="2657" y="9227"/>
                    </a:lnTo>
                    <a:cubicBezTo>
                      <a:pt x="2706" y="9227"/>
                      <a:pt x="2725" y="9161"/>
                      <a:pt x="2682" y="9136"/>
                    </a:cubicBezTo>
                    <a:cubicBezTo>
                      <a:pt x="2452" y="8998"/>
                      <a:pt x="2231" y="8851"/>
                      <a:pt x="2029" y="8700"/>
                    </a:cubicBezTo>
                    <a:cubicBezTo>
                      <a:pt x="2018" y="8693"/>
                      <a:pt x="2008" y="8690"/>
                      <a:pt x="1998" y="8690"/>
                    </a:cubicBezTo>
                    <a:close/>
                    <a:moveTo>
                      <a:pt x="16331" y="9123"/>
                    </a:moveTo>
                    <a:cubicBezTo>
                      <a:pt x="16323" y="9123"/>
                      <a:pt x="16314" y="9125"/>
                      <a:pt x="16306" y="9130"/>
                    </a:cubicBezTo>
                    <a:cubicBezTo>
                      <a:pt x="16090" y="9260"/>
                      <a:pt x="15858" y="9387"/>
                      <a:pt x="15615" y="9506"/>
                    </a:cubicBezTo>
                    <a:cubicBezTo>
                      <a:pt x="15591" y="9519"/>
                      <a:pt x="15581" y="9548"/>
                      <a:pt x="15592" y="9572"/>
                    </a:cubicBezTo>
                    <a:cubicBezTo>
                      <a:pt x="15601" y="9588"/>
                      <a:pt x="15617" y="9600"/>
                      <a:pt x="15636" y="9600"/>
                    </a:cubicBezTo>
                    <a:lnTo>
                      <a:pt x="15635" y="9598"/>
                    </a:lnTo>
                    <a:cubicBezTo>
                      <a:pt x="15643" y="9598"/>
                      <a:pt x="15650" y="9597"/>
                      <a:pt x="15658" y="9593"/>
                    </a:cubicBezTo>
                    <a:cubicBezTo>
                      <a:pt x="15904" y="9473"/>
                      <a:pt x="16138" y="9345"/>
                      <a:pt x="16356" y="9213"/>
                    </a:cubicBezTo>
                    <a:cubicBezTo>
                      <a:pt x="16380" y="9199"/>
                      <a:pt x="16386" y="9169"/>
                      <a:pt x="16374" y="9146"/>
                    </a:cubicBezTo>
                    <a:cubicBezTo>
                      <a:pt x="16364" y="9131"/>
                      <a:pt x="16348" y="9123"/>
                      <a:pt x="16331" y="9123"/>
                    </a:cubicBezTo>
                    <a:close/>
                    <a:moveTo>
                      <a:pt x="3353" y="9508"/>
                    </a:moveTo>
                    <a:cubicBezTo>
                      <a:pt x="3308" y="9508"/>
                      <a:pt x="3283" y="9574"/>
                      <a:pt x="3331" y="9601"/>
                    </a:cubicBezTo>
                    <a:cubicBezTo>
                      <a:pt x="3561" y="9714"/>
                      <a:pt x="3806" y="9823"/>
                      <a:pt x="4056" y="9923"/>
                    </a:cubicBezTo>
                    <a:cubicBezTo>
                      <a:pt x="4063" y="9925"/>
                      <a:pt x="4069" y="9926"/>
                      <a:pt x="4075" y="9926"/>
                    </a:cubicBezTo>
                    <a:lnTo>
                      <a:pt x="4075" y="9928"/>
                    </a:lnTo>
                    <a:cubicBezTo>
                      <a:pt x="4076" y="9928"/>
                      <a:pt x="4076" y="9928"/>
                      <a:pt x="4077" y="9928"/>
                    </a:cubicBezTo>
                    <a:cubicBezTo>
                      <a:pt x="4131" y="9928"/>
                      <a:pt x="4146" y="9850"/>
                      <a:pt x="4093" y="9833"/>
                    </a:cubicBezTo>
                    <a:cubicBezTo>
                      <a:pt x="3845" y="9733"/>
                      <a:pt x="3603" y="9625"/>
                      <a:pt x="3374" y="9512"/>
                    </a:cubicBezTo>
                    <a:cubicBezTo>
                      <a:pt x="3367" y="9509"/>
                      <a:pt x="3360" y="9508"/>
                      <a:pt x="3353" y="9508"/>
                    </a:cubicBezTo>
                    <a:close/>
                    <a:moveTo>
                      <a:pt x="14915" y="9824"/>
                    </a:moveTo>
                    <a:cubicBezTo>
                      <a:pt x="14909" y="9824"/>
                      <a:pt x="14902" y="9825"/>
                      <a:pt x="14896" y="9828"/>
                    </a:cubicBezTo>
                    <a:cubicBezTo>
                      <a:pt x="14660" y="9923"/>
                      <a:pt x="14410" y="10013"/>
                      <a:pt x="14156" y="10096"/>
                    </a:cubicBezTo>
                    <a:cubicBezTo>
                      <a:pt x="14129" y="10105"/>
                      <a:pt x="14115" y="10133"/>
                      <a:pt x="14124" y="10158"/>
                    </a:cubicBezTo>
                    <a:cubicBezTo>
                      <a:pt x="14131" y="10178"/>
                      <a:pt x="14150" y="10192"/>
                      <a:pt x="14170" y="10192"/>
                    </a:cubicBezTo>
                    <a:lnTo>
                      <a:pt x="14170" y="10191"/>
                    </a:lnTo>
                    <a:cubicBezTo>
                      <a:pt x="14171" y="10192"/>
                      <a:pt x="14173" y="10192"/>
                      <a:pt x="14175" y="10192"/>
                    </a:cubicBezTo>
                    <a:cubicBezTo>
                      <a:pt x="14178" y="10192"/>
                      <a:pt x="14183" y="10191"/>
                      <a:pt x="14186" y="10190"/>
                    </a:cubicBezTo>
                    <a:cubicBezTo>
                      <a:pt x="14443" y="10106"/>
                      <a:pt x="14694" y="10014"/>
                      <a:pt x="14932" y="9919"/>
                    </a:cubicBezTo>
                    <a:cubicBezTo>
                      <a:pt x="14984" y="9896"/>
                      <a:pt x="14962" y="9824"/>
                      <a:pt x="14915" y="9824"/>
                    </a:cubicBezTo>
                    <a:close/>
                    <a:moveTo>
                      <a:pt x="4819" y="10098"/>
                    </a:moveTo>
                    <a:cubicBezTo>
                      <a:pt x="4798" y="10098"/>
                      <a:pt x="4779" y="10111"/>
                      <a:pt x="4772" y="10132"/>
                    </a:cubicBezTo>
                    <a:cubicBezTo>
                      <a:pt x="4763" y="10158"/>
                      <a:pt x="4778" y="10186"/>
                      <a:pt x="4804" y="10194"/>
                    </a:cubicBezTo>
                    <a:cubicBezTo>
                      <a:pt x="5053" y="10275"/>
                      <a:pt x="5309" y="10349"/>
                      <a:pt x="5566" y="10417"/>
                    </a:cubicBezTo>
                    <a:cubicBezTo>
                      <a:pt x="5570" y="10418"/>
                      <a:pt x="5574" y="10418"/>
                      <a:pt x="5579" y="10418"/>
                    </a:cubicBezTo>
                    <a:lnTo>
                      <a:pt x="5577" y="10418"/>
                    </a:lnTo>
                    <a:cubicBezTo>
                      <a:pt x="5578" y="10418"/>
                      <a:pt x="5578" y="10418"/>
                      <a:pt x="5579" y="10418"/>
                    </a:cubicBezTo>
                    <a:cubicBezTo>
                      <a:pt x="5636" y="10418"/>
                      <a:pt x="5645" y="10335"/>
                      <a:pt x="5590" y="10322"/>
                    </a:cubicBezTo>
                    <a:cubicBezTo>
                      <a:pt x="5336" y="10256"/>
                      <a:pt x="5081" y="10181"/>
                      <a:pt x="4833" y="10100"/>
                    </a:cubicBezTo>
                    <a:cubicBezTo>
                      <a:pt x="4828" y="10099"/>
                      <a:pt x="4823" y="10098"/>
                      <a:pt x="4819" y="10098"/>
                    </a:cubicBezTo>
                    <a:close/>
                    <a:moveTo>
                      <a:pt x="13412" y="10316"/>
                    </a:moveTo>
                    <a:cubicBezTo>
                      <a:pt x="13407" y="10316"/>
                      <a:pt x="13403" y="10317"/>
                      <a:pt x="13398" y="10318"/>
                    </a:cubicBezTo>
                    <a:cubicBezTo>
                      <a:pt x="13146" y="10384"/>
                      <a:pt x="12888" y="10443"/>
                      <a:pt x="12631" y="10496"/>
                    </a:cubicBezTo>
                    <a:cubicBezTo>
                      <a:pt x="12574" y="10508"/>
                      <a:pt x="12582" y="10591"/>
                      <a:pt x="12640" y="10593"/>
                    </a:cubicBezTo>
                    <a:cubicBezTo>
                      <a:pt x="12644" y="10593"/>
                      <a:pt x="12646" y="10593"/>
                      <a:pt x="12650" y="10591"/>
                    </a:cubicBezTo>
                    <a:cubicBezTo>
                      <a:pt x="12910" y="10538"/>
                      <a:pt x="13169" y="10479"/>
                      <a:pt x="13424" y="10412"/>
                    </a:cubicBezTo>
                    <a:cubicBezTo>
                      <a:pt x="13449" y="10405"/>
                      <a:pt x="13466" y="10379"/>
                      <a:pt x="13458" y="10353"/>
                    </a:cubicBezTo>
                    <a:cubicBezTo>
                      <a:pt x="13454" y="10331"/>
                      <a:pt x="13434" y="10316"/>
                      <a:pt x="13412" y="10316"/>
                    </a:cubicBezTo>
                    <a:close/>
                    <a:moveTo>
                      <a:pt x="6343" y="10498"/>
                    </a:moveTo>
                    <a:cubicBezTo>
                      <a:pt x="6289" y="10498"/>
                      <a:pt x="6276" y="10587"/>
                      <a:pt x="6340" y="10595"/>
                    </a:cubicBezTo>
                    <a:cubicBezTo>
                      <a:pt x="6596" y="10647"/>
                      <a:pt x="6859" y="10693"/>
                      <a:pt x="7121" y="10732"/>
                    </a:cubicBezTo>
                    <a:lnTo>
                      <a:pt x="7129" y="10732"/>
                    </a:lnTo>
                    <a:cubicBezTo>
                      <a:pt x="7190" y="10732"/>
                      <a:pt x="7196" y="10643"/>
                      <a:pt x="7135" y="10634"/>
                    </a:cubicBezTo>
                    <a:cubicBezTo>
                      <a:pt x="6874" y="10596"/>
                      <a:pt x="6614" y="10551"/>
                      <a:pt x="6359" y="10500"/>
                    </a:cubicBezTo>
                    <a:cubicBezTo>
                      <a:pt x="6353" y="10499"/>
                      <a:pt x="6348" y="10498"/>
                      <a:pt x="6343" y="10498"/>
                    </a:cubicBezTo>
                    <a:close/>
                    <a:moveTo>
                      <a:pt x="11861" y="10631"/>
                    </a:moveTo>
                    <a:cubicBezTo>
                      <a:pt x="11859" y="10631"/>
                      <a:pt x="11856" y="10632"/>
                      <a:pt x="11853" y="10632"/>
                    </a:cubicBezTo>
                    <a:cubicBezTo>
                      <a:pt x="11599" y="10670"/>
                      <a:pt x="11335" y="10702"/>
                      <a:pt x="11071" y="10728"/>
                    </a:cubicBezTo>
                    <a:cubicBezTo>
                      <a:pt x="11044" y="10729"/>
                      <a:pt x="11024" y="10755"/>
                      <a:pt x="11027" y="10781"/>
                    </a:cubicBezTo>
                    <a:cubicBezTo>
                      <a:pt x="11029" y="10807"/>
                      <a:pt x="11050" y="10826"/>
                      <a:pt x="11076" y="10826"/>
                    </a:cubicBezTo>
                    <a:cubicBezTo>
                      <a:pt x="11077" y="10826"/>
                      <a:pt x="11078" y="10826"/>
                      <a:pt x="11081" y="10824"/>
                    </a:cubicBezTo>
                    <a:cubicBezTo>
                      <a:pt x="11345" y="10799"/>
                      <a:pt x="11611" y="10766"/>
                      <a:pt x="11868" y="10729"/>
                    </a:cubicBezTo>
                    <a:cubicBezTo>
                      <a:pt x="11929" y="10720"/>
                      <a:pt x="11919" y="10631"/>
                      <a:pt x="11861" y="10631"/>
                    </a:cubicBezTo>
                    <a:close/>
                    <a:moveTo>
                      <a:pt x="7911" y="10729"/>
                    </a:moveTo>
                    <a:cubicBezTo>
                      <a:pt x="7887" y="10729"/>
                      <a:pt x="7866" y="10749"/>
                      <a:pt x="7866" y="10774"/>
                    </a:cubicBezTo>
                    <a:cubicBezTo>
                      <a:pt x="7864" y="10800"/>
                      <a:pt x="7883" y="10824"/>
                      <a:pt x="7909" y="10827"/>
                    </a:cubicBezTo>
                    <a:cubicBezTo>
                      <a:pt x="8174" y="10851"/>
                      <a:pt x="8440" y="10871"/>
                      <a:pt x="8701" y="10883"/>
                    </a:cubicBezTo>
                    <a:lnTo>
                      <a:pt x="8703" y="10883"/>
                    </a:lnTo>
                    <a:cubicBezTo>
                      <a:pt x="8704" y="10883"/>
                      <a:pt x="8705" y="10883"/>
                      <a:pt x="8706" y="10883"/>
                    </a:cubicBezTo>
                    <a:cubicBezTo>
                      <a:pt x="8769" y="10883"/>
                      <a:pt x="8770" y="10788"/>
                      <a:pt x="8706" y="10785"/>
                    </a:cubicBezTo>
                    <a:cubicBezTo>
                      <a:pt x="8446" y="10774"/>
                      <a:pt x="8182" y="10755"/>
                      <a:pt x="7919" y="10729"/>
                    </a:cubicBezTo>
                    <a:cubicBezTo>
                      <a:pt x="7917" y="10729"/>
                      <a:pt x="7914" y="10729"/>
                      <a:pt x="7911" y="10729"/>
                    </a:cubicBezTo>
                    <a:close/>
                    <a:moveTo>
                      <a:pt x="10288" y="10785"/>
                    </a:moveTo>
                    <a:cubicBezTo>
                      <a:pt x="10287" y="10785"/>
                      <a:pt x="10285" y="10785"/>
                      <a:pt x="10284" y="10785"/>
                    </a:cubicBezTo>
                    <a:cubicBezTo>
                      <a:pt x="10019" y="10798"/>
                      <a:pt x="9751" y="10802"/>
                      <a:pt x="9495" y="10804"/>
                    </a:cubicBezTo>
                    <a:cubicBezTo>
                      <a:pt x="9430" y="10804"/>
                      <a:pt x="9430" y="10902"/>
                      <a:pt x="9495" y="10902"/>
                    </a:cubicBezTo>
                    <a:lnTo>
                      <a:pt x="9516" y="10902"/>
                    </a:lnTo>
                    <a:cubicBezTo>
                      <a:pt x="9770" y="10902"/>
                      <a:pt x="10029" y="10895"/>
                      <a:pt x="10288" y="10883"/>
                    </a:cubicBezTo>
                    <a:cubicBezTo>
                      <a:pt x="10314" y="10881"/>
                      <a:pt x="10336" y="10859"/>
                      <a:pt x="10335" y="10832"/>
                    </a:cubicBezTo>
                    <a:cubicBezTo>
                      <a:pt x="10335" y="10806"/>
                      <a:pt x="10313" y="10785"/>
                      <a:pt x="10288" y="10785"/>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22" name="Google Shape;515;p44">
                <a:extLst>
                  <a:ext uri="{FF2B5EF4-FFF2-40B4-BE49-F238E27FC236}">
                    <a16:creationId xmlns:a16="http://schemas.microsoft.com/office/drawing/2014/main" xmlns="" id="{86C7DB84-F399-22AB-FFF6-D92C7C9183BE}"/>
                  </a:ext>
                </a:extLst>
              </p:cNvPr>
              <p:cNvSpPr/>
              <p:nvPr/>
            </p:nvSpPr>
            <p:spPr>
              <a:xfrm rot="480708">
                <a:off x="8011467" y="2547628"/>
                <a:ext cx="107841" cy="43772"/>
              </a:xfrm>
              <a:custGeom>
                <a:avLst/>
                <a:gdLst/>
                <a:ahLst/>
                <a:cxnLst/>
                <a:rect l="l" t="t" r="r" b="b"/>
                <a:pathLst>
                  <a:path w="4920" h="1997" extrusionOk="0">
                    <a:moveTo>
                      <a:pt x="0" y="1996"/>
                    </a:moveTo>
                    <a:cubicBezTo>
                      <a:pt x="0" y="1996"/>
                      <a:pt x="1491" y="0"/>
                      <a:pt x="4920" y="481"/>
                    </a:cubicBezTo>
                    <a:close/>
                  </a:path>
                </a:pathLst>
              </a:custGeom>
              <a:solidFill>
                <a:srgbClr val="000000">
                  <a:alpha val="145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23" name="Google Shape;516;p44">
                <a:extLst>
                  <a:ext uri="{FF2B5EF4-FFF2-40B4-BE49-F238E27FC236}">
                    <a16:creationId xmlns:a16="http://schemas.microsoft.com/office/drawing/2014/main" xmlns="" id="{15AA281B-53A5-2699-50DC-E73FAC1A27B9}"/>
                  </a:ext>
                </a:extLst>
              </p:cNvPr>
              <p:cNvSpPr/>
              <p:nvPr/>
            </p:nvSpPr>
            <p:spPr>
              <a:xfrm rot="480708">
                <a:off x="7847467" y="2775195"/>
                <a:ext cx="46885" cy="83993"/>
              </a:xfrm>
              <a:custGeom>
                <a:avLst/>
                <a:gdLst/>
                <a:ahLst/>
                <a:cxnLst/>
                <a:rect l="l" t="t" r="r" b="b"/>
                <a:pathLst>
                  <a:path w="2139" h="3832" extrusionOk="0">
                    <a:moveTo>
                      <a:pt x="1425" y="0"/>
                    </a:moveTo>
                    <a:cubicBezTo>
                      <a:pt x="1425" y="0"/>
                      <a:pt x="0" y="1620"/>
                      <a:pt x="1425" y="3832"/>
                    </a:cubicBezTo>
                    <a:cubicBezTo>
                      <a:pt x="1425" y="3832"/>
                      <a:pt x="2138" y="2879"/>
                      <a:pt x="1425" y="0"/>
                    </a:cubicBezTo>
                    <a:close/>
                  </a:path>
                </a:pathLst>
              </a:custGeom>
              <a:solidFill>
                <a:srgbClr val="000000">
                  <a:alpha val="145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24" name="Google Shape;517;p44">
                <a:extLst>
                  <a:ext uri="{FF2B5EF4-FFF2-40B4-BE49-F238E27FC236}">
                    <a16:creationId xmlns:a16="http://schemas.microsoft.com/office/drawing/2014/main" xmlns="" id="{B7D98E3A-78C9-53E3-BF12-230A55E18DA6}"/>
                  </a:ext>
                </a:extLst>
              </p:cNvPr>
              <p:cNvSpPr/>
              <p:nvPr/>
            </p:nvSpPr>
            <p:spPr>
              <a:xfrm rot="480708">
                <a:off x="7916449" y="2774807"/>
                <a:ext cx="31147" cy="28801"/>
              </a:xfrm>
              <a:custGeom>
                <a:avLst/>
                <a:gdLst/>
                <a:ahLst/>
                <a:cxnLst/>
                <a:rect l="l" t="t" r="r" b="b"/>
                <a:pathLst>
                  <a:path w="1421" h="1314" extrusionOk="0">
                    <a:moveTo>
                      <a:pt x="1" y="1"/>
                    </a:moveTo>
                    <a:cubicBezTo>
                      <a:pt x="1" y="1"/>
                      <a:pt x="193" y="1056"/>
                      <a:pt x="1420" y="1314"/>
                    </a:cubicBezTo>
                    <a:cubicBezTo>
                      <a:pt x="1420" y="1314"/>
                      <a:pt x="1127" y="320"/>
                      <a:pt x="1" y="1"/>
                    </a:cubicBezTo>
                    <a:close/>
                  </a:path>
                </a:pathLst>
              </a:custGeom>
              <a:solidFill>
                <a:srgbClr val="000000">
                  <a:alpha val="145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25" name="Google Shape;518;p44">
                <a:extLst>
                  <a:ext uri="{FF2B5EF4-FFF2-40B4-BE49-F238E27FC236}">
                    <a16:creationId xmlns:a16="http://schemas.microsoft.com/office/drawing/2014/main" xmlns="" id="{AC10B9F1-6FE4-FC09-F8A5-3A46A4BCD447}"/>
                  </a:ext>
                </a:extLst>
              </p:cNvPr>
              <p:cNvSpPr/>
              <p:nvPr/>
            </p:nvSpPr>
            <p:spPr>
              <a:xfrm rot="480708">
                <a:off x="7568885" y="2474132"/>
                <a:ext cx="77067" cy="69987"/>
              </a:xfrm>
              <a:custGeom>
                <a:avLst/>
                <a:gdLst/>
                <a:ahLst/>
                <a:cxnLst/>
                <a:rect l="l" t="t" r="r" b="b"/>
                <a:pathLst>
                  <a:path w="3516" h="3193" extrusionOk="0">
                    <a:moveTo>
                      <a:pt x="3516" y="3192"/>
                    </a:moveTo>
                    <a:cubicBezTo>
                      <a:pt x="3516" y="3192"/>
                      <a:pt x="1328" y="2863"/>
                      <a:pt x="1" y="0"/>
                    </a:cubicBezTo>
                    <a:cubicBezTo>
                      <a:pt x="2" y="0"/>
                      <a:pt x="2311" y="437"/>
                      <a:pt x="3516" y="3192"/>
                    </a:cubicBezTo>
                    <a:close/>
                  </a:path>
                </a:pathLst>
              </a:custGeom>
              <a:solidFill>
                <a:srgbClr val="000000">
                  <a:alpha val="145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26" name="Google Shape;519;p44">
                <a:extLst>
                  <a:ext uri="{FF2B5EF4-FFF2-40B4-BE49-F238E27FC236}">
                    <a16:creationId xmlns:a16="http://schemas.microsoft.com/office/drawing/2014/main" xmlns="" id="{C47642BE-DC23-72CB-D2BD-2DFD01A97F96}"/>
                  </a:ext>
                </a:extLst>
              </p:cNvPr>
              <p:cNvSpPr/>
              <p:nvPr/>
            </p:nvSpPr>
            <p:spPr>
              <a:xfrm rot="480708">
                <a:off x="7280828" y="2896427"/>
                <a:ext cx="948038" cy="350352"/>
              </a:xfrm>
              <a:custGeom>
                <a:avLst/>
                <a:gdLst/>
                <a:ahLst/>
                <a:cxnLst/>
                <a:rect l="l" t="t" r="r" b="b"/>
                <a:pathLst>
                  <a:path w="43252" h="15984" extrusionOk="0">
                    <a:moveTo>
                      <a:pt x="1039" y="15261"/>
                    </a:moveTo>
                    <a:lnTo>
                      <a:pt x="0" y="13545"/>
                    </a:lnTo>
                    <a:cubicBezTo>
                      <a:pt x="0" y="13545"/>
                      <a:pt x="6829" y="0"/>
                      <a:pt x="21538" y="0"/>
                    </a:cubicBezTo>
                    <a:cubicBezTo>
                      <a:pt x="37465" y="0"/>
                      <a:pt x="43252" y="14599"/>
                      <a:pt x="43252" y="14599"/>
                    </a:cubicBezTo>
                    <a:lnTo>
                      <a:pt x="41884" y="15983"/>
                    </a:lnTo>
                    <a:cubicBezTo>
                      <a:pt x="41884" y="15983"/>
                      <a:pt x="35585" y="1215"/>
                      <a:pt x="21690" y="1215"/>
                    </a:cubicBezTo>
                    <a:cubicBezTo>
                      <a:pt x="8305" y="1215"/>
                      <a:pt x="1039" y="15261"/>
                      <a:pt x="1039" y="15261"/>
                    </a:cubicBezTo>
                    <a:close/>
                  </a:path>
                </a:pathLst>
              </a:custGeom>
              <a:solidFill>
                <a:srgbClr val="000000">
                  <a:alpha val="145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9827" name="Google Shape;520;p44">
              <a:extLst>
                <a:ext uri="{FF2B5EF4-FFF2-40B4-BE49-F238E27FC236}">
                  <a16:creationId xmlns:a16="http://schemas.microsoft.com/office/drawing/2014/main" xmlns="" id="{E21B5864-6A4C-CBD4-CA2F-4A577D6D6B11}"/>
                </a:ext>
              </a:extLst>
            </p:cNvPr>
            <p:cNvGrpSpPr/>
            <p:nvPr/>
          </p:nvGrpSpPr>
          <p:grpSpPr>
            <a:xfrm>
              <a:off x="1072616" y="2404692"/>
              <a:ext cx="975498" cy="2521678"/>
              <a:chOff x="1074693" y="2465156"/>
              <a:chExt cx="975498" cy="2521678"/>
            </a:xfrm>
          </p:grpSpPr>
          <p:sp>
            <p:nvSpPr>
              <p:cNvPr id="9828" name="Google Shape;521;p44">
                <a:extLst>
                  <a:ext uri="{FF2B5EF4-FFF2-40B4-BE49-F238E27FC236}">
                    <a16:creationId xmlns:a16="http://schemas.microsoft.com/office/drawing/2014/main" xmlns="" id="{7D52ED1F-300B-5F66-98A1-9642E5E96C13}"/>
                  </a:ext>
                </a:extLst>
              </p:cNvPr>
              <p:cNvSpPr/>
              <p:nvPr/>
            </p:nvSpPr>
            <p:spPr>
              <a:xfrm rot="-909607">
                <a:off x="1399049" y="2463966"/>
                <a:ext cx="326786" cy="2524058"/>
              </a:xfrm>
              <a:custGeom>
                <a:avLst/>
                <a:gdLst/>
                <a:ahLst/>
                <a:cxnLst/>
                <a:rect l="l" t="t" r="r" b="b"/>
                <a:pathLst>
                  <a:path w="8265" h="63838" extrusionOk="0">
                    <a:moveTo>
                      <a:pt x="7197" y="17444"/>
                    </a:moveTo>
                    <a:lnTo>
                      <a:pt x="8264" y="3504"/>
                    </a:lnTo>
                    <a:lnTo>
                      <a:pt x="7374" y="1126"/>
                    </a:lnTo>
                    <a:cubicBezTo>
                      <a:pt x="6171" y="163"/>
                      <a:pt x="4515" y="0"/>
                      <a:pt x="3148" y="711"/>
                    </a:cubicBezTo>
                    <a:lnTo>
                      <a:pt x="2085" y="1265"/>
                    </a:lnTo>
                    <a:cubicBezTo>
                      <a:pt x="789" y="1938"/>
                      <a:pt x="1" y="3301"/>
                      <a:pt x="59" y="4760"/>
                    </a:cubicBezTo>
                    <a:lnTo>
                      <a:pt x="1474" y="57992"/>
                    </a:lnTo>
                    <a:lnTo>
                      <a:pt x="2374" y="61097"/>
                    </a:lnTo>
                    <a:cubicBezTo>
                      <a:pt x="2435" y="62435"/>
                      <a:pt x="3393" y="63562"/>
                      <a:pt x="4703" y="63838"/>
                    </a:cubicBezTo>
                    <a:lnTo>
                      <a:pt x="6062" y="62991"/>
                    </a:lnTo>
                    <a:lnTo>
                      <a:pt x="7649" y="42547"/>
                    </a:lnTo>
                    <a:close/>
                  </a:path>
                </a:pathLst>
              </a:custGeom>
              <a:solidFill>
                <a:srgbClr val="FFFFFF"/>
              </a:solidFill>
              <a:ln>
                <a:noFill/>
              </a:ln>
              <a:effectLst>
                <a:outerShdw blurRad="57150" dist="19050" dir="5400000" algn="bl" rotWithShape="0">
                  <a:srgbClr val="434343">
                    <a:alpha val="3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29" name="Google Shape;522;p44">
                <a:extLst>
                  <a:ext uri="{FF2B5EF4-FFF2-40B4-BE49-F238E27FC236}">
                    <a16:creationId xmlns:a16="http://schemas.microsoft.com/office/drawing/2014/main" xmlns="" id="{0870EA77-CF67-F89F-A94E-303F918013B3}"/>
                  </a:ext>
                </a:extLst>
              </p:cNvPr>
              <p:cNvSpPr/>
              <p:nvPr/>
            </p:nvSpPr>
            <p:spPr>
              <a:xfrm rot="-909607">
                <a:off x="1503627" y="3054716"/>
                <a:ext cx="223511" cy="1749973"/>
              </a:xfrm>
              <a:custGeom>
                <a:avLst/>
                <a:gdLst/>
                <a:ahLst/>
                <a:cxnLst/>
                <a:rect l="l" t="t" r="r" b="b"/>
                <a:pathLst>
                  <a:path w="5653" h="44260" extrusionOk="0">
                    <a:moveTo>
                      <a:pt x="2032" y="41795"/>
                    </a:moveTo>
                    <a:cubicBezTo>
                      <a:pt x="2032" y="41795"/>
                      <a:pt x="1" y="25023"/>
                      <a:pt x="1305" y="53"/>
                    </a:cubicBezTo>
                    <a:lnTo>
                      <a:pt x="4270" y="1"/>
                    </a:lnTo>
                    <a:cubicBezTo>
                      <a:pt x="4270" y="1"/>
                      <a:pt x="5652" y="21152"/>
                      <a:pt x="4373" y="41754"/>
                    </a:cubicBezTo>
                    <a:cubicBezTo>
                      <a:pt x="4373" y="41754"/>
                      <a:pt x="3557" y="44260"/>
                      <a:pt x="2032" y="41795"/>
                    </a:cubicBezTo>
                    <a:close/>
                  </a:path>
                </a:pathLst>
              </a:custGeom>
              <a:solidFill>
                <a:srgbClr val="82EF6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30" name="Google Shape;523;p44">
                <a:extLst>
                  <a:ext uri="{FF2B5EF4-FFF2-40B4-BE49-F238E27FC236}">
                    <a16:creationId xmlns:a16="http://schemas.microsoft.com/office/drawing/2014/main" xmlns="" id="{623107B9-BCA5-04D5-4284-77200011C298}"/>
                  </a:ext>
                </a:extLst>
              </p:cNvPr>
              <p:cNvSpPr/>
              <p:nvPr/>
            </p:nvSpPr>
            <p:spPr>
              <a:xfrm rot="-909607">
                <a:off x="1386642" y="3074498"/>
                <a:ext cx="162740" cy="632418"/>
              </a:xfrm>
              <a:custGeom>
                <a:avLst/>
                <a:gdLst/>
                <a:ahLst/>
                <a:cxnLst/>
                <a:rect l="l" t="t" r="r" b="b"/>
                <a:pathLst>
                  <a:path w="4116" h="15995" extrusionOk="0">
                    <a:moveTo>
                      <a:pt x="132" y="15995"/>
                    </a:moveTo>
                    <a:cubicBezTo>
                      <a:pt x="132" y="15995"/>
                      <a:pt x="2342" y="15207"/>
                      <a:pt x="4116" y="15568"/>
                    </a:cubicBezTo>
                    <a:cubicBezTo>
                      <a:pt x="4116" y="15568"/>
                      <a:pt x="3970" y="7193"/>
                      <a:pt x="3534" y="1"/>
                    </a:cubicBezTo>
                    <a:lnTo>
                      <a:pt x="569" y="53"/>
                    </a:lnTo>
                    <a:cubicBezTo>
                      <a:pt x="569" y="53"/>
                      <a:pt x="1" y="8387"/>
                      <a:pt x="132" y="15995"/>
                    </a:cubicBezTo>
                    <a:close/>
                  </a:path>
                </a:pathLst>
              </a:custGeom>
              <a:solidFill>
                <a:srgbClr val="FFE48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31" name="Google Shape;524;p44">
                <a:extLst>
                  <a:ext uri="{FF2B5EF4-FFF2-40B4-BE49-F238E27FC236}">
                    <a16:creationId xmlns:a16="http://schemas.microsoft.com/office/drawing/2014/main" xmlns="" id="{6E6EF2B9-CEDB-D619-B5A5-3853D6FB1898}"/>
                  </a:ext>
                </a:extLst>
              </p:cNvPr>
              <p:cNvSpPr/>
              <p:nvPr/>
            </p:nvSpPr>
            <p:spPr>
              <a:xfrm rot="-909607">
                <a:off x="1226190" y="2605754"/>
                <a:ext cx="185673" cy="491028"/>
              </a:xfrm>
              <a:custGeom>
                <a:avLst/>
                <a:gdLst/>
                <a:ahLst/>
                <a:cxnLst/>
                <a:rect l="l" t="t" r="r" b="b"/>
                <a:pathLst>
                  <a:path w="4696" h="12419" extrusionOk="0">
                    <a:moveTo>
                      <a:pt x="928" y="12419"/>
                    </a:moveTo>
                    <a:lnTo>
                      <a:pt x="1" y="117"/>
                    </a:lnTo>
                    <a:lnTo>
                      <a:pt x="812" y="1"/>
                    </a:lnTo>
                    <a:lnTo>
                      <a:pt x="1344" y="9962"/>
                    </a:lnTo>
                    <a:lnTo>
                      <a:pt x="1075" y="9"/>
                    </a:lnTo>
                    <a:lnTo>
                      <a:pt x="4695" y="168"/>
                    </a:lnTo>
                    <a:lnTo>
                      <a:pt x="3893" y="12367"/>
                    </a:lnTo>
                    <a:close/>
                  </a:path>
                </a:pathLst>
              </a:custGeom>
              <a:solidFill>
                <a:srgbClr val="E3274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32" name="Google Shape;525;p44">
                <a:extLst>
                  <a:ext uri="{FF2B5EF4-FFF2-40B4-BE49-F238E27FC236}">
                    <a16:creationId xmlns:a16="http://schemas.microsoft.com/office/drawing/2014/main" xmlns="" id="{D51494DC-1692-E03F-2628-F3023632591D}"/>
                  </a:ext>
                </a:extLst>
              </p:cNvPr>
              <p:cNvSpPr/>
              <p:nvPr/>
            </p:nvSpPr>
            <p:spPr>
              <a:xfrm rot="-909607">
                <a:off x="1308668" y="2968534"/>
                <a:ext cx="122372" cy="121146"/>
              </a:xfrm>
              <a:custGeom>
                <a:avLst/>
                <a:gdLst/>
                <a:ahLst/>
                <a:cxnLst/>
                <a:rect l="l" t="t" r="r" b="b"/>
                <a:pathLst>
                  <a:path w="3095" h="3064" extrusionOk="0">
                    <a:moveTo>
                      <a:pt x="1" y="2268"/>
                    </a:moveTo>
                    <a:cubicBezTo>
                      <a:pt x="1" y="2268"/>
                      <a:pt x="327" y="2868"/>
                      <a:pt x="523" y="2866"/>
                    </a:cubicBezTo>
                    <a:cubicBezTo>
                      <a:pt x="721" y="2862"/>
                      <a:pt x="474" y="1"/>
                      <a:pt x="474" y="1"/>
                    </a:cubicBezTo>
                    <a:cubicBezTo>
                      <a:pt x="474" y="1"/>
                      <a:pt x="693" y="2289"/>
                      <a:pt x="1004" y="2625"/>
                    </a:cubicBezTo>
                    <a:cubicBezTo>
                      <a:pt x="1315" y="2959"/>
                      <a:pt x="3094" y="2017"/>
                      <a:pt x="3094" y="2017"/>
                    </a:cubicBezTo>
                    <a:lnTo>
                      <a:pt x="3028" y="3012"/>
                    </a:lnTo>
                    <a:lnTo>
                      <a:pt x="64" y="3064"/>
                    </a:lnTo>
                    <a:close/>
                  </a:path>
                </a:pathLst>
              </a:custGeom>
              <a:solidFill>
                <a:srgbClr val="000000">
                  <a:alpha val="145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33" name="Google Shape;526;p44">
                <a:extLst>
                  <a:ext uri="{FF2B5EF4-FFF2-40B4-BE49-F238E27FC236}">
                    <a16:creationId xmlns:a16="http://schemas.microsoft.com/office/drawing/2014/main" xmlns="" id="{ECDBEBB0-F609-C2B9-0B6A-878C91B6483D}"/>
                  </a:ext>
                </a:extLst>
              </p:cNvPr>
              <p:cNvSpPr/>
              <p:nvPr/>
            </p:nvSpPr>
            <p:spPr>
              <a:xfrm rot="-909607">
                <a:off x="1208980" y="2608361"/>
                <a:ext cx="143169" cy="39380"/>
              </a:xfrm>
              <a:custGeom>
                <a:avLst/>
                <a:gdLst/>
                <a:ahLst/>
                <a:cxnLst/>
                <a:rect l="l" t="t" r="r" b="b"/>
                <a:pathLst>
                  <a:path w="3621" h="996" extrusionOk="0">
                    <a:moveTo>
                      <a:pt x="0" y="1"/>
                    </a:moveTo>
                    <a:cubicBezTo>
                      <a:pt x="0" y="1"/>
                      <a:pt x="1281" y="996"/>
                      <a:pt x="3620" y="160"/>
                    </a:cubicBezTo>
                    <a:close/>
                  </a:path>
                </a:pathLst>
              </a:custGeom>
              <a:solidFill>
                <a:srgbClr val="000000">
                  <a:alpha val="145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42" name="Google Shape;527;p44">
                <a:extLst>
                  <a:ext uri="{FF2B5EF4-FFF2-40B4-BE49-F238E27FC236}">
                    <a16:creationId xmlns:a16="http://schemas.microsoft.com/office/drawing/2014/main" xmlns="" id="{97C643C5-838B-D85A-D544-6CD5B1C774B6}"/>
                  </a:ext>
                </a:extLst>
              </p:cNvPr>
              <p:cNvSpPr/>
              <p:nvPr/>
            </p:nvSpPr>
            <p:spPr>
              <a:xfrm rot="-909607">
                <a:off x="1167898" y="2633947"/>
                <a:ext cx="32105" cy="24791"/>
              </a:xfrm>
              <a:custGeom>
                <a:avLst/>
                <a:gdLst/>
                <a:ahLst/>
                <a:cxnLst/>
                <a:rect l="l" t="t" r="r" b="b"/>
                <a:pathLst>
                  <a:path w="812" h="627" extrusionOk="0">
                    <a:moveTo>
                      <a:pt x="1" y="117"/>
                    </a:moveTo>
                    <a:cubicBezTo>
                      <a:pt x="1" y="117"/>
                      <a:pt x="655" y="627"/>
                      <a:pt x="812" y="1"/>
                    </a:cubicBezTo>
                    <a:close/>
                  </a:path>
                </a:pathLst>
              </a:custGeom>
              <a:solidFill>
                <a:srgbClr val="000000">
                  <a:alpha val="145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43" name="Google Shape;528;p44">
                <a:extLst>
                  <a:ext uri="{FF2B5EF4-FFF2-40B4-BE49-F238E27FC236}">
                    <a16:creationId xmlns:a16="http://schemas.microsoft.com/office/drawing/2014/main" xmlns="" id="{366E2807-83AC-43F9-BD4D-870D50482913}"/>
                  </a:ext>
                </a:extLst>
              </p:cNvPr>
              <p:cNvSpPr/>
              <p:nvPr/>
            </p:nvSpPr>
            <p:spPr>
              <a:xfrm rot="-909607">
                <a:off x="1337382" y="2600698"/>
                <a:ext cx="27716" cy="415233"/>
              </a:xfrm>
              <a:custGeom>
                <a:avLst/>
                <a:gdLst/>
                <a:ahLst/>
                <a:cxnLst/>
                <a:rect l="l" t="t" r="r" b="b"/>
                <a:pathLst>
                  <a:path w="701" h="10502" extrusionOk="0">
                    <a:moveTo>
                      <a:pt x="546" y="322"/>
                    </a:moveTo>
                    <a:lnTo>
                      <a:pt x="0" y="10502"/>
                    </a:lnTo>
                    <a:lnTo>
                      <a:pt x="701" y="297"/>
                    </a:lnTo>
                    <a:lnTo>
                      <a:pt x="598" y="0"/>
                    </a:lnTo>
                    <a:close/>
                  </a:path>
                </a:pathLst>
              </a:custGeom>
              <a:solidFill>
                <a:srgbClr val="000000">
                  <a:alpha val="145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44" name="Google Shape;529;p44">
                <a:extLst>
                  <a:ext uri="{FF2B5EF4-FFF2-40B4-BE49-F238E27FC236}">
                    <a16:creationId xmlns:a16="http://schemas.microsoft.com/office/drawing/2014/main" xmlns="" id="{F70776AD-15F1-4027-E98A-E5A6D5984E7A}"/>
                  </a:ext>
                </a:extLst>
              </p:cNvPr>
              <p:cNvSpPr/>
              <p:nvPr/>
            </p:nvSpPr>
            <p:spPr>
              <a:xfrm rot="-909607">
                <a:off x="1371598" y="2593611"/>
                <a:ext cx="22062" cy="439312"/>
              </a:xfrm>
              <a:custGeom>
                <a:avLst/>
                <a:gdLst/>
                <a:ahLst/>
                <a:cxnLst/>
                <a:rect l="l" t="t" r="r" b="b"/>
                <a:pathLst>
                  <a:path w="558" h="11111" extrusionOk="0">
                    <a:moveTo>
                      <a:pt x="358" y="1"/>
                    </a:moveTo>
                    <a:lnTo>
                      <a:pt x="557" y="109"/>
                    </a:lnTo>
                    <a:lnTo>
                      <a:pt x="0" y="11111"/>
                    </a:lnTo>
                    <a:lnTo>
                      <a:pt x="523" y="121"/>
                    </a:lnTo>
                    <a:close/>
                  </a:path>
                </a:pathLst>
              </a:custGeom>
              <a:solidFill>
                <a:srgbClr val="E3274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45" name="Google Shape;530;p44">
                <a:extLst>
                  <a:ext uri="{FF2B5EF4-FFF2-40B4-BE49-F238E27FC236}">
                    <a16:creationId xmlns:a16="http://schemas.microsoft.com/office/drawing/2014/main" xmlns="" id="{967172E4-27D4-9A00-8C9F-B22BAF05003B}"/>
                  </a:ext>
                </a:extLst>
              </p:cNvPr>
              <p:cNvSpPr/>
              <p:nvPr/>
            </p:nvSpPr>
            <p:spPr>
              <a:xfrm rot="-909607">
                <a:off x="1386642" y="3074498"/>
                <a:ext cx="162740" cy="632418"/>
              </a:xfrm>
              <a:custGeom>
                <a:avLst/>
                <a:gdLst/>
                <a:ahLst/>
                <a:cxnLst/>
                <a:rect l="l" t="t" r="r" b="b"/>
                <a:pathLst>
                  <a:path w="4116" h="15995" extrusionOk="0">
                    <a:moveTo>
                      <a:pt x="132" y="15995"/>
                    </a:moveTo>
                    <a:cubicBezTo>
                      <a:pt x="132" y="15995"/>
                      <a:pt x="2342" y="15207"/>
                      <a:pt x="4116" y="15568"/>
                    </a:cubicBezTo>
                    <a:cubicBezTo>
                      <a:pt x="4116" y="15568"/>
                      <a:pt x="3970" y="7193"/>
                      <a:pt x="3534" y="1"/>
                    </a:cubicBezTo>
                    <a:lnTo>
                      <a:pt x="569" y="53"/>
                    </a:lnTo>
                    <a:cubicBezTo>
                      <a:pt x="569" y="53"/>
                      <a:pt x="1" y="8387"/>
                      <a:pt x="132" y="15995"/>
                    </a:cubicBezTo>
                    <a:close/>
                  </a:path>
                </a:pathLst>
              </a:custGeom>
              <a:gradFill>
                <a:gsLst>
                  <a:gs pos="0">
                    <a:srgbClr val="FFE487"/>
                  </a:gs>
                  <a:gs pos="100000">
                    <a:srgbClr val="FF785D"/>
                  </a:gs>
                </a:gsLst>
                <a:lin ang="5400700" scaled="0"/>
              </a:gra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46" name="Google Shape;531;p44">
                <a:extLst>
                  <a:ext uri="{FF2B5EF4-FFF2-40B4-BE49-F238E27FC236}">
                    <a16:creationId xmlns:a16="http://schemas.microsoft.com/office/drawing/2014/main" xmlns="" id="{D10B15EC-24F8-20BB-A5DB-EAF1585A6BC4}"/>
                  </a:ext>
                </a:extLst>
              </p:cNvPr>
              <p:cNvSpPr/>
              <p:nvPr/>
            </p:nvSpPr>
            <p:spPr>
              <a:xfrm rot="-909607">
                <a:off x="1378308" y="2588549"/>
                <a:ext cx="66267" cy="487035"/>
              </a:xfrm>
              <a:custGeom>
                <a:avLst/>
                <a:gdLst/>
                <a:ahLst/>
                <a:cxnLst/>
                <a:rect l="l" t="t" r="r" b="b"/>
                <a:pathLst>
                  <a:path w="1676" h="12318" extrusionOk="0">
                    <a:moveTo>
                      <a:pt x="0" y="12174"/>
                    </a:moveTo>
                    <a:lnTo>
                      <a:pt x="1437" y="6"/>
                    </a:lnTo>
                    <a:lnTo>
                      <a:pt x="1676" y="1"/>
                    </a:lnTo>
                    <a:lnTo>
                      <a:pt x="10" y="12317"/>
                    </a:lnTo>
                    <a:close/>
                  </a:path>
                </a:pathLst>
              </a:custGeom>
              <a:solidFill>
                <a:srgbClr val="E3274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47" name="Google Shape;532;p44">
                <a:extLst>
                  <a:ext uri="{FF2B5EF4-FFF2-40B4-BE49-F238E27FC236}">
                    <a16:creationId xmlns:a16="http://schemas.microsoft.com/office/drawing/2014/main" xmlns="" id="{428A3724-29A7-54E9-20C9-F0433FBC715D}"/>
                  </a:ext>
                </a:extLst>
              </p:cNvPr>
              <p:cNvSpPr/>
              <p:nvPr/>
            </p:nvSpPr>
            <p:spPr>
              <a:xfrm rot="-909607">
                <a:off x="1565491" y="3057118"/>
                <a:ext cx="97937" cy="1523971"/>
              </a:xfrm>
              <a:custGeom>
                <a:avLst/>
                <a:gdLst/>
                <a:ahLst/>
                <a:cxnLst/>
                <a:rect l="l" t="t" r="r" b="b"/>
                <a:pathLst>
                  <a:path w="2477" h="38544" extrusionOk="0">
                    <a:moveTo>
                      <a:pt x="2291" y="19254"/>
                    </a:moveTo>
                    <a:cubicBezTo>
                      <a:pt x="2476" y="29892"/>
                      <a:pt x="2155" y="38523"/>
                      <a:pt x="1573" y="38534"/>
                    </a:cubicBezTo>
                    <a:cubicBezTo>
                      <a:pt x="992" y="38543"/>
                      <a:pt x="371" y="29929"/>
                      <a:pt x="187" y="19291"/>
                    </a:cubicBezTo>
                    <a:cubicBezTo>
                      <a:pt x="1" y="8653"/>
                      <a:pt x="322" y="21"/>
                      <a:pt x="903" y="11"/>
                    </a:cubicBezTo>
                    <a:cubicBezTo>
                      <a:pt x="1485" y="1"/>
                      <a:pt x="2105" y="8616"/>
                      <a:pt x="2291" y="19254"/>
                    </a:cubicBezTo>
                    <a:close/>
                  </a:path>
                </a:pathLst>
              </a:custGeom>
              <a:solidFill>
                <a:srgbClr val="FFFFFF">
                  <a:alpha val="2514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48" name="Google Shape;533;p44">
                <a:extLst>
                  <a:ext uri="{FF2B5EF4-FFF2-40B4-BE49-F238E27FC236}">
                    <a16:creationId xmlns:a16="http://schemas.microsoft.com/office/drawing/2014/main" xmlns="" id="{63B9C326-5253-FFAB-B618-917B3C4E6685}"/>
                  </a:ext>
                </a:extLst>
              </p:cNvPr>
              <p:cNvSpPr/>
              <p:nvPr/>
            </p:nvSpPr>
            <p:spPr>
              <a:xfrm rot="-909607">
                <a:off x="1226190" y="2605754"/>
                <a:ext cx="185673" cy="491028"/>
              </a:xfrm>
              <a:custGeom>
                <a:avLst/>
                <a:gdLst/>
                <a:ahLst/>
                <a:cxnLst/>
                <a:rect l="l" t="t" r="r" b="b"/>
                <a:pathLst>
                  <a:path w="4696" h="12419" extrusionOk="0">
                    <a:moveTo>
                      <a:pt x="928" y="12419"/>
                    </a:moveTo>
                    <a:lnTo>
                      <a:pt x="1" y="117"/>
                    </a:lnTo>
                    <a:lnTo>
                      <a:pt x="812" y="1"/>
                    </a:lnTo>
                    <a:lnTo>
                      <a:pt x="1344" y="9962"/>
                    </a:lnTo>
                    <a:lnTo>
                      <a:pt x="1075" y="9"/>
                    </a:lnTo>
                    <a:lnTo>
                      <a:pt x="4695" y="168"/>
                    </a:lnTo>
                    <a:lnTo>
                      <a:pt x="3893" y="12367"/>
                    </a:lnTo>
                    <a:close/>
                  </a:path>
                </a:pathLst>
              </a:custGeom>
              <a:gradFill>
                <a:gsLst>
                  <a:gs pos="0">
                    <a:srgbClr val="000000">
                      <a:alpha val="14509"/>
                    </a:srgbClr>
                  </a:gs>
                  <a:gs pos="100000">
                    <a:srgbClr val="E32747"/>
                  </a:gs>
                </a:gsLst>
                <a:lin ang="5400700" scaled="0"/>
              </a:gra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49" name="Google Shape;534;p44">
                <a:extLst>
                  <a:ext uri="{FF2B5EF4-FFF2-40B4-BE49-F238E27FC236}">
                    <a16:creationId xmlns:a16="http://schemas.microsoft.com/office/drawing/2014/main" xmlns="" id="{CE3F612D-7540-DAC8-2231-A04ECB418C61}"/>
                  </a:ext>
                </a:extLst>
              </p:cNvPr>
              <p:cNvSpPr/>
              <p:nvPr/>
            </p:nvSpPr>
            <p:spPr>
              <a:xfrm rot="-909607">
                <a:off x="1371598" y="2593611"/>
                <a:ext cx="22062" cy="439312"/>
              </a:xfrm>
              <a:custGeom>
                <a:avLst/>
                <a:gdLst/>
                <a:ahLst/>
                <a:cxnLst/>
                <a:rect l="l" t="t" r="r" b="b"/>
                <a:pathLst>
                  <a:path w="558" h="11111" extrusionOk="0">
                    <a:moveTo>
                      <a:pt x="358" y="1"/>
                    </a:moveTo>
                    <a:lnTo>
                      <a:pt x="557" y="109"/>
                    </a:lnTo>
                    <a:lnTo>
                      <a:pt x="0" y="11111"/>
                    </a:lnTo>
                    <a:lnTo>
                      <a:pt x="523" y="121"/>
                    </a:lnTo>
                    <a:close/>
                  </a:path>
                </a:pathLst>
              </a:custGeom>
              <a:gradFill>
                <a:gsLst>
                  <a:gs pos="0">
                    <a:srgbClr val="000000">
                      <a:alpha val="14509"/>
                    </a:srgbClr>
                  </a:gs>
                  <a:gs pos="100000">
                    <a:srgbClr val="E32747"/>
                  </a:gs>
                </a:gsLst>
                <a:lin ang="5400700" scaled="0"/>
              </a:gra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50" name="Google Shape;535;p44">
                <a:extLst>
                  <a:ext uri="{FF2B5EF4-FFF2-40B4-BE49-F238E27FC236}">
                    <a16:creationId xmlns:a16="http://schemas.microsoft.com/office/drawing/2014/main" xmlns="" id="{035DB7CF-1C35-DB52-E85D-3F5B3A632B8F}"/>
                  </a:ext>
                </a:extLst>
              </p:cNvPr>
              <p:cNvSpPr/>
              <p:nvPr/>
            </p:nvSpPr>
            <p:spPr>
              <a:xfrm rot="-909607">
                <a:off x="1378308" y="2588549"/>
                <a:ext cx="66267" cy="487035"/>
              </a:xfrm>
              <a:custGeom>
                <a:avLst/>
                <a:gdLst/>
                <a:ahLst/>
                <a:cxnLst/>
                <a:rect l="l" t="t" r="r" b="b"/>
                <a:pathLst>
                  <a:path w="1676" h="12318" extrusionOk="0">
                    <a:moveTo>
                      <a:pt x="0" y="12174"/>
                    </a:moveTo>
                    <a:lnTo>
                      <a:pt x="1437" y="6"/>
                    </a:lnTo>
                    <a:lnTo>
                      <a:pt x="1676" y="1"/>
                    </a:lnTo>
                    <a:lnTo>
                      <a:pt x="10" y="12317"/>
                    </a:lnTo>
                    <a:close/>
                  </a:path>
                </a:pathLst>
              </a:custGeom>
              <a:gradFill>
                <a:gsLst>
                  <a:gs pos="0">
                    <a:srgbClr val="000000">
                      <a:alpha val="14509"/>
                    </a:srgbClr>
                  </a:gs>
                  <a:gs pos="100000">
                    <a:srgbClr val="E32747"/>
                  </a:gs>
                </a:gsLst>
                <a:lin ang="5400700" scaled="0"/>
              </a:gra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9851" name="Google Shape;536;p44">
              <a:extLst>
                <a:ext uri="{FF2B5EF4-FFF2-40B4-BE49-F238E27FC236}">
                  <a16:creationId xmlns:a16="http://schemas.microsoft.com/office/drawing/2014/main" xmlns="" id="{DA094D06-89F1-9C4D-5B17-680EB9FC7CE6}"/>
                </a:ext>
              </a:extLst>
            </p:cNvPr>
            <p:cNvGrpSpPr/>
            <p:nvPr/>
          </p:nvGrpSpPr>
          <p:grpSpPr>
            <a:xfrm rot="-237302">
              <a:off x="6775981" y="2841054"/>
              <a:ext cx="2058377" cy="2096091"/>
              <a:chOff x="1237575" y="238125"/>
              <a:chExt cx="5143975" cy="5238225"/>
            </a:xfrm>
          </p:grpSpPr>
          <p:sp>
            <p:nvSpPr>
              <p:cNvPr id="9852" name="Google Shape;537;p44">
                <a:extLst>
                  <a:ext uri="{FF2B5EF4-FFF2-40B4-BE49-F238E27FC236}">
                    <a16:creationId xmlns:a16="http://schemas.microsoft.com/office/drawing/2014/main" xmlns="" id="{73B88B42-3258-2A16-D047-DBEC3BEFDAE4}"/>
                  </a:ext>
                </a:extLst>
              </p:cNvPr>
              <p:cNvSpPr/>
              <p:nvPr/>
            </p:nvSpPr>
            <p:spPr>
              <a:xfrm>
                <a:off x="1237575" y="238125"/>
                <a:ext cx="5143975" cy="5238225"/>
              </a:xfrm>
              <a:custGeom>
                <a:avLst/>
                <a:gdLst/>
                <a:ahLst/>
                <a:cxnLst/>
                <a:rect l="l" t="t" r="r" b="b"/>
                <a:pathLst>
                  <a:path w="205759" h="209529" extrusionOk="0">
                    <a:moveTo>
                      <a:pt x="188460" y="0"/>
                    </a:moveTo>
                    <a:lnTo>
                      <a:pt x="0" y="113028"/>
                    </a:lnTo>
                    <a:lnTo>
                      <a:pt x="54153" y="209528"/>
                    </a:lnTo>
                    <a:lnTo>
                      <a:pt x="65411" y="209528"/>
                    </a:lnTo>
                    <a:lnTo>
                      <a:pt x="205758" y="5358"/>
                    </a:lnTo>
                    <a:lnTo>
                      <a:pt x="188460" y="0"/>
                    </a:lnTo>
                    <a:close/>
                  </a:path>
                </a:pathLst>
              </a:custGeom>
              <a:solidFill>
                <a:srgbClr val="FFFFFF"/>
              </a:solidFill>
              <a:ln>
                <a:noFill/>
              </a:ln>
              <a:effectLst>
                <a:outerShdw blurRad="57150" dist="19050" dir="5400000" algn="bl" rotWithShape="0">
                  <a:srgbClr val="434343">
                    <a:alpha val="3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53" name="Google Shape;538;p44">
                <a:extLst>
                  <a:ext uri="{FF2B5EF4-FFF2-40B4-BE49-F238E27FC236}">
                    <a16:creationId xmlns:a16="http://schemas.microsoft.com/office/drawing/2014/main" xmlns="" id="{2A50EBC2-52D0-F5A4-ECDB-51E9F99DFA02}"/>
                  </a:ext>
                </a:extLst>
              </p:cNvPr>
              <p:cNvSpPr/>
              <p:nvPr/>
            </p:nvSpPr>
            <p:spPr>
              <a:xfrm>
                <a:off x="1448725" y="405400"/>
                <a:ext cx="4644350" cy="4901675"/>
              </a:xfrm>
              <a:custGeom>
                <a:avLst/>
                <a:gdLst/>
                <a:ahLst/>
                <a:cxnLst/>
                <a:rect l="l" t="t" r="r" b="b"/>
                <a:pathLst>
                  <a:path w="185774" h="196067" extrusionOk="0">
                    <a:moveTo>
                      <a:pt x="1" y="109691"/>
                    </a:moveTo>
                    <a:lnTo>
                      <a:pt x="50386" y="196067"/>
                    </a:lnTo>
                    <a:lnTo>
                      <a:pt x="185773" y="1"/>
                    </a:lnTo>
                    <a:close/>
                    <a:moveTo>
                      <a:pt x="39871" y="112364"/>
                    </a:moveTo>
                    <a:lnTo>
                      <a:pt x="114710" y="63267"/>
                    </a:lnTo>
                    <a:lnTo>
                      <a:pt x="57135" y="141962"/>
                    </a:lnTo>
                    <a:close/>
                  </a:path>
                </a:pathLst>
              </a:custGeom>
              <a:gradFill>
                <a:gsLst>
                  <a:gs pos="0">
                    <a:srgbClr val="FFE487"/>
                  </a:gs>
                  <a:gs pos="100000">
                    <a:srgbClr val="FF785D"/>
                  </a:gs>
                </a:gsLst>
                <a:lin ang="5400700" scaled="0"/>
              </a:gra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54" name="Google Shape;539;p44">
                <a:extLst>
                  <a:ext uri="{FF2B5EF4-FFF2-40B4-BE49-F238E27FC236}">
                    <a16:creationId xmlns:a16="http://schemas.microsoft.com/office/drawing/2014/main" xmlns="" id="{9113CB64-014B-3384-F137-195EAC21D678}"/>
                  </a:ext>
                </a:extLst>
              </p:cNvPr>
              <p:cNvSpPr/>
              <p:nvPr/>
            </p:nvSpPr>
            <p:spPr>
              <a:xfrm>
                <a:off x="2708375" y="405400"/>
                <a:ext cx="3435525" cy="4911600"/>
              </a:xfrm>
              <a:custGeom>
                <a:avLst/>
                <a:gdLst/>
                <a:ahLst/>
                <a:cxnLst/>
                <a:rect l="l" t="t" r="r" b="b"/>
                <a:pathLst>
                  <a:path w="137421" h="196464" extrusionOk="0">
                    <a:moveTo>
                      <a:pt x="135387" y="1"/>
                    </a:moveTo>
                    <a:lnTo>
                      <a:pt x="0" y="196066"/>
                    </a:lnTo>
                    <a:lnTo>
                      <a:pt x="981" y="196464"/>
                    </a:lnTo>
                    <a:lnTo>
                      <a:pt x="137421" y="1632"/>
                    </a:lnTo>
                    <a:lnTo>
                      <a:pt x="135387" y="1"/>
                    </a:lnTo>
                    <a:close/>
                  </a:path>
                </a:pathLst>
              </a:custGeom>
              <a:solidFill>
                <a:srgbClr val="FF78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55" name="Google Shape;540;p44">
                <a:extLst>
                  <a:ext uri="{FF2B5EF4-FFF2-40B4-BE49-F238E27FC236}">
                    <a16:creationId xmlns:a16="http://schemas.microsoft.com/office/drawing/2014/main" xmlns="" id="{DB63342E-48AB-DA7A-B61E-EFDB29D300A8}"/>
                  </a:ext>
                </a:extLst>
              </p:cNvPr>
              <p:cNvSpPr/>
              <p:nvPr/>
            </p:nvSpPr>
            <p:spPr>
              <a:xfrm>
                <a:off x="2416275" y="1987075"/>
                <a:ext cx="1900200" cy="1967375"/>
              </a:xfrm>
              <a:custGeom>
                <a:avLst/>
                <a:gdLst/>
                <a:ahLst/>
                <a:cxnLst/>
                <a:rect l="l" t="t" r="r" b="b"/>
                <a:pathLst>
                  <a:path w="76008" h="78695" extrusionOk="0">
                    <a:moveTo>
                      <a:pt x="76008" y="0"/>
                    </a:moveTo>
                    <a:lnTo>
                      <a:pt x="1" y="47092"/>
                    </a:lnTo>
                    <a:lnTo>
                      <a:pt x="18435" y="78695"/>
                    </a:lnTo>
                    <a:lnTo>
                      <a:pt x="19771" y="76859"/>
                    </a:lnTo>
                    <a:lnTo>
                      <a:pt x="2063" y="48511"/>
                    </a:lnTo>
                    <a:lnTo>
                      <a:pt x="72855" y="4311"/>
                    </a:lnTo>
                    <a:lnTo>
                      <a:pt x="76008" y="0"/>
                    </a:lnTo>
                    <a:close/>
                  </a:path>
                </a:pathLst>
              </a:custGeom>
              <a:solidFill>
                <a:srgbClr val="FF78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56" name="Google Shape;541;p44">
                <a:extLst>
                  <a:ext uri="{FF2B5EF4-FFF2-40B4-BE49-F238E27FC236}">
                    <a16:creationId xmlns:a16="http://schemas.microsoft.com/office/drawing/2014/main" xmlns="" id="{398201B8-6A7A-CE39-B26A-F2E3387D2AF7}"/>
                  </a:ext>
                </a:extLst>
              </p:cNvPr>
              <p:cNvSpPr/>
              <p:nvPr/>
            </p:nvSpPr>
            <p:spPr>
              <a:xfrm>
                <a:off x="2704635" y="404313"/>
                <a:ext cx="3384698" cy="4901648"/>
              </a:xfrm>
              <a:custGeom>
                <a:avLst/>
                <a:gdLst/>
                <a:ahLst/>
                <a:cxnLst/>
                <a:rect l="l" t="t" r="r" b="b"/>
                <a:pathLst>
                  <a:path w="135388" h="196066" extrusionOk="0">
                    <a:moveTo>
                      <a:pt x="135387" y="1"/>
                    </a:moveTo>
                    <a:lnTo>
                      <a:pt x="64324" y="63267"/>
                    </a:lnTo>
                    <a:lnTo>
                      <a:pt x="6751" y="141962"/>
                    </a:lnTo>
                    <a:lnTo>
                      <a:pt x="0" y="196066"/>
                    </a:lnTo>
                    <a:lnTo>
                      <a:pt x="0" y="196066"/>
                    </a:lnTo>
                    <a:lnTo>
                      <a:pt x="135387" y="1"/>
                    </a:lnTo>
                    <a:close/>
                  </a:path>
                </a:pathLst>
              </a:custGeom>
              <a:gradFill>
                <a:gsLst>
                  <a:gs pos="0">
                    <a:srgbClr val="FFE487"/>
                  </a:gs>
                  <a:gs pos="100000">
                    <a:srgbClr val="FF785D"/>
                  </a:gs>
                </a:gsLst>
                <a:lin ang="5400700" scaled="0"/>
              </a:gra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57" name="Google Shape;542;p44">
                <a:extLst>
                  <a:ext uri="{FF2B5EF4-FFF2-40B4-BE49-F238E27FC236}">
                    <a16:creationId xmlns:a16="http://schemas.microsoft.com/office/drawing/2014/main" xmlns="" id="{B233489A-10F4-FFDB-F038-951560B289CB}"/>
                  </a:ext>
                </a:extLst>
              </p:cNvPr>
              <p:cNvSpPr/>
              <p:nvPr/>
            </p:nvSpPr>
            <p:spPr>
              <a:xfrm>
                <a:off x="1448725" y="3147650"/>
                <a:ext cx="1428425" cy="2159400"/>
              </a:xfrm>
              <a:custGeom>
                <a:avLst/>
                <a:gdLst/>
                <a:ahLst/>
                <a:cxnLst/>
                <a:rect l="l" t="t" r="r" b="b"/>
                <a:pathLst>
                  <a:path w="57137" h="86376" extrusionOk="0">
                    <a:moveTo>
                      <a:pt x="1" y="1"/>
                    </a:moveTo>
                    <a:lnTo>
                      <a:pt x="50386" y="86376"/>
                    </a:lnTo>
                    <a:lnTo>
                      <a:pt x="57137" y="32272"/>
                    </a:lnTo>
                    <a:lnTo>
                      <a:pt x="38703" y="669"/>
                    </a:lnTo>
                    <a:lnTo>
                      <a:pt x="1" y="1"/>
                    </a:lnTo>
                    <a:close/>
                  </a:path>
                </a:pathLst>
              </a:custGeom>
              <a:gradFill>
                <a:gsLst>
                  <a:gs pos="0">
                    <a:srgbClr val="FFE487"/>
                  </a:gs>
                  <a:gs pos="100000">
                    <a:srgbClr val="FF785D"/>
                  </a:gs>
                </a:gsLst>
                <a:lin ang="5400700" scaled="0"/>
              </a:gra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58" name="Google Shape;543;p44">
                <a:extLst>
                  <a:ext uri="{FF2B5EF4-FFF2-40B4-BE49-F238E27FC236}">
                    <a16:creationId xmlns:a16="http://schemas.microsoft.com/office/drawing/2014/main" xmlns="" id="{8ACD1874-BD2B-D058-0DF5-BE648831B92D}"/>
                  </a:ext>
                </a:extLst>
              </p:cNvPr>
              <p:cNvSpPr/>
              <p:nvPr/>
            </p:nvSpPr>
            <p:spPr>
              <a:xfrm>
                <a:off x="3737500" y="1047250"/>
                <a:ext cx="1269775" cy="1338900"/>
              </a:xfrm>
              <a:custGeom>
                <a:avLst/>
                <a:gdLst/>
                <a:ahLst/>
                <a:cxnLst/>
                <a:rect l="l" t="t" r="r" b="b"/>
                <a:pathLst>
                  <a:path w="50791" h="53556" extrusionOk="0">
                    <a:moveTo>
                      <a:pt x="50791" y="1"/>
                    </a:moveTo>
                    <a:lnTo>
                      <a:pt x="46612" y="2438"/>
                    </a:lnTo>
                    <a:lnTo>
                      <a:pt x="0" y="51596"/>
                    </a:lnTo>
                    <a:lnTo>
                      <a:pt x="1143" y="53556"/>
                    </a:lnTo>
                    <a:lnTo>
                      <a:pt x="13030" y="46306"/>
                    </a:lnTo>
                    <a:lnTo>
                      <a:pt x="12833" y="43642"/>
                    </a:lnTo>
                    <a:lnTo>
                      <a:pt x="50791" y="1"/>
                    </a:lnTo>
                    <a:close/>
                  </a:path>
                </a:pathLst>
              </a:custGeom>
              <a:solidFill>
                <a:srgbClr val="FFFFFF">
                  <a:alpha val="2514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59" name="Google Shape;544;p44">
                <a:extLst>
                  <a:ext uri="{FF2B5EF4-FFF2-40B4-BE49-F238E27FC236}">
                    <a16:creationId xmlns:a16="http://schemas.microsoft.com/office/drawing/2014/main" xmlns="" id="{70AD4E9F-12CD-9CE2-1407-415E111B79CE}"/>
                  </a:ext>
                </a:extLst>
              </p:cNvPr>
              <p:cNvSpPr/>
              <p:nvPr/>
            </p:nvSpPr>
            <p:spPr>
              <a:xfrm>
                <a:off x="3569250" y="1355650"/>
                <a:ext cx="909350" cy="1133525"/>
              </a:xfrm>
              <a:custGeom>
                <a:avLst/>
                <a:gdLst/>
                <a:ahLst/>
                <a:cxnLst/>
                <a:rect l="l" t="t" r="r" b="b"/>
                <a:pathLst>
                  <a:path w="36374" h="45341" extrusionOk="0">
                    <a:moveTo>
                      <a:pt x="36373" y="1"/>
                    </a:moveTo>
                    <a:lnTo>
                      <a:pt x="31260" y="3141"/>
                    </a:lnTo>
                    <a:lnTo>
                      <a:pt x="0" y="43432"/>
                    </a:lnTo>
                    <a:lnTo>
                      <a:pt x="1114" y="45341"/>
                    </a:lnTo>
                    <a:lnTo>
                      <a:pt x="4481" y="43286"/>
                    </a:lnTo>
                    <a:lnTo>
                      <a:pt x="3859" y="41041"/>
                    </a:lnTo>
                    <a:lnTo>
                      <a:pt x="36373" y="1"/>
                    </a:lnTo>
                    <a:close/>
                  </a:path>
                </a:pathLst>
              </a:custGeom>
              <a:solidFill>
                <a:srgbClr val="FFFFFF">
                  <a:alpha val="2514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60" name="Google Shape;545;p44">
                <a:extLst>
                  <a:ext uri="{FF2B5EF4-FFF2-40B4-BE49-F238E27FC236}">
                    <a16:creationId xmlns:a16="http://schemas.microsoft.com/office/drawing/2014/main" xmlns="" id="{76C3E7E1-7F04-A406-BD50-EE8E32D77AD3}"/>
                  </a:ext>
                </a:extLst>
              </p:cNvPr>
              <p:cNvSpPr/>
              <p:nvPr/>
            </p:nvSpPr>
            <p:spPr>
              <a:xfrm>
                <a:off x="3481875" y="1598325"/>
                <a:ext cx="590850" cy="926375"/>
              </a:xfrm>
              <a:custGeom>
                <a:avLst/>
                <a:gdLst/>
                <a:ahLst/>
                <a:cxnLst/>
                <a:rect l="l" t="t" r="r" b="b"/>
                <a:pathLst>
                  <a:path w="23634" h="37055" extrusionOk="0">
                    <a:moveTo>
                      <a:pt x="23634" y="1"/>
                    </a:moveTo>
                    <a:lnTo>
                      <a:pt x="22245" y="821"/>
                    </a:lnTo>
                    <a:lnTo>
                      <a:pt x="0" y="35890"/>
                    </a:lnTo>
                    <a:lnTo>
                      <a:pt x="1867" y="37055"/>
                    </a:lnTo>
                    <a:lnTo>
                      <a:pt x="2718" y="36786"/>
                    </a:lnTo>
                    <a:lnTo>
                      <a:pt x="1371" y="35042"/>
                    </a:lnTo>
                    <a:lnTo>
                      <a:pt x="23634" y="1"/>
                    </a:lnTo>
                    <a:close/>
                  </a:path>
                </a:pathLst>
              </a:custGeom>
              <a:solidFill>
                <a:srgbClr val="FFFFFF">
                  <a:alpha val="2514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61" name="Google Shape;546;p44">
                <a:extLst>
                  <a:ext uri="{FF2B5EF4-FFF2-40B4-BE49-F238E27FC236}">
                    <a16:creationId xmlns:a16="http://schemas.microsoft.com/office/drawing/2014/main" xmlns="" id="{216A7971-4BA8-6E96-F817-CB3A0A8A4E73}"/>
                  </a:ext>
                </a:extLst>
              </p:cNvPr>
              <p:cNvSpPr/>
              <p:nvPr/>
            </p:nvSpPr>
            <p:spPr>
              <a:xfrm>
                <a:off x="3857250" y="1528925"/>
                <a:ext cx="1475275" cy="1091750"/>
              </a:xfrm>
              <a:custGeom>
                <a:avLst/>
                <a:gdLst/>
                <a:ahLst/>
                <a:cxnLst/>
                <a:rect l="l" t="t" r="r" b="b"/>
                <a:pathLst>
                  <a:path w="59011" h="43670" extrusionOk="0">
                    <a:moveTo>
                      <a:pt x="58400" y="0"/>
                    </a:moveTo>
                    <a:cubicBezTo>
                      <a:pt x="30031" y="10187"/>
                      <a:pt x="3188" y="39290"/>
                      <a:pt x="3188" y="39290"/>
                    </a:cubicBezTo>
                    <a:lnTo>
                      <a:pt x="0" y="43669"/>
                    </a:lnTo>
                    <a:cubicBezTo>
                      <a:pt x="31814" y="11181"/>
                      <a:pt x="55141" y="4720"/>
                      <a:pt x="55141" y="4720"/>
                    </a:cubicBezTo>
                    <a:lnTo>
                      <a:pt x="56363" y="6816"/>
                    </a:lnTo>
                    <a:lnTo>
                      <a:pt x="59011" y="3036"/>
                    </a:lnTo>
                    <a:lnTo>
                      <a:pt x="58400" y="0"/>
                    </a:lnTo>
                    <a:close/>
                  </a:path>
                </a:pathLst>
              </a:custGeom>
              <a:solidFill>
                <a:srgbClr val="FFFFFF">
                  <a:alpha val="2514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62" name="Google Shape;547;p44">
                <a:extLst>
                  <a:ext uri="{FF2B5EF4-FFF2-40B4-BE49-F238E27FC236}">
                    <a16:creationId xmlns:a16="http://schemas.microsoft.com/office/drawing/2014/main" xmlns="" id="{2CAFA717-1679-6E3F-23CE-BD32521A34D3}"/>
                  </a:ext>
                </a:extLst>
              </p:cNvPr>
              <p:cNvSpPr/>
              <p:nvPr/>
            </p:nvSpPr>
            <p:spPr>
              <a:xfrm>
                <a:off x="3320150" y="2773500"/>
                <a:ext cx="1044950" cy="644025"/>
              </a:xfrm>
              <a:custGeom>
                <a:avLst/>
                <a:gdLst/>
                <a:ahLst/>
                <a:cxnLst/>
                <a:rect l="l" t="t" r="r" b="b"/>
                <a:pathLst>
                  <a:path w="41798" h="25761" extrusionOk="0">
                    <a:moveTo>
                      <a:pt x="31708" y="0"/>
                    </a:moveTo>
                    <a:cubicBezTo>
                      <a:pt x="21280" y="0"/>
                      <a:pt x="9094" y="10667"/>
                      <a:pt x="9094" y="10667"/>
                    </a:cubicBezTo>
                    <a:lnTo>
                      <a:pt x="0" y="23162"/>
                    </a:lnTo>
                    <a:cubicBezTo>
                      <a:pt x="7177" y="19241"/>
                      <a:pt x="12807" y="17938"/>
                      <a:pt x="17121" y="17938"/>
                    </a:cubicBezTo>
                    <a:cubicBezTo>
                      <a:pt x="25673" y="17938"/>
                      <a:pt x="29052" y="23059"/>
                      <a:pt x="29052" y="23059"/>
                    </a:cubicBezTo>
                    <a:lnTo>
                      <a:pt x="29717" y="25760"/>
                    </a:lnTo>
                    <a:lnTo>
                      <a:pt x="41047" y="9581"/>
                    </a:lnTo>
                    <a:lnTo>
                      <a:pt x="41797" y="5373"/>
                    </a:lnTo>
                    <a:cubicBezTo>
                      <a:pt x="39132" y="1439"/>
                      <a:pt x="35539" y="0"/>
                      <a:pt x="31708" y="0"/>
                    </a:cubicBezTo>
                    <a:close/>
                  </a:path>
                </a:pathLst>
              </a:custGeom>
              <a:solidFill>
                <a:srgbClr val="FFFFFF">
                  <a:alpha val="2514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63" name="Google Shape;548;p44">
                <a:extLst>
                  <a:ext uri="{FF2B5EF4-FFF2-40B4-BE49-F238E27FC236}">
                    <a16:creationId xmlns:a16="http://schemas.microsoft.com/office/drawing/2014/main" xmlns="" id="{2FD8724F-E96C-6005-E470-D351B2A386AA}"/>
                  </a:ext>
                </a:extLst>
              </p:cNvPr>
              <p:cNvSpPr/>
              <p:nvPr/>
            </p:nvSpPr>
            <p:spPr>
              <a:xfrm>
                <a:off x="3188450" y="3300300"/>
                <a:ext cx="844375" cy="233150"/>
              </a:xfrm>
              <a:custGeom>
                <a:avLst/>
                <a:gdLst/>
                <a:ahLst/>
                <a:cxnLst/>
                <a:rect l="l" t="t" r="r" b="b"/>
                <a:pathLst>
                  <a:path w="33775" h="9326" extrusionOk="0">
                    <a:moveTo>
                      <a:pt x="23186" y="0"/>
                    </a:moveTo>
                    <a:cubicBezTo>
                      <a:pt x="13067" y="0"/>
                      <a:pt x="1448" y="7336"/>
                      <a:pt x="1448" y="7336"/>
                    </a:cubicBezTo>
                    <a:lnTo>
                      <a:pt x="0" y="9326"/>
                    </a:lnTo>
                    <a:cubicBezTo>
                      <a:pt x="9678" y="2998"/>
                      <a:pt x="16915" y="1133"/>
                      <a:pt x="22085" y="1133"/>
                    </a:cubicBezTo>
                    <a:cubicBezTo>
                      <a:pt x="29513" y="1133"/>
                      <a:pt x="32674" y="4983"/>
                      <a:pt x="32674" y="4983"/>
                    </a:cubicBezTo>
                    <a:lnTo>
                      <a:pt x="32312" y="8504"/>
                    </a:lnTo>
                    <a:lnTo>
                      <a:pt x="32312" y="8504"/>
                    </a:lnTo>
                    <a:lnTo>
                      <a:pt x="33775" y="6417"/>
                    </a:lnTo>
                    <a:lnTo>
                      <a:pt x="33422" y="4059"/>
                    </a:lnTo>
                    <a:cubicBezTo>
                      <a:pt x="30723" y="1078"/>
                      <a:pt x="27065" y="0"/>
                      <a:pt x="23186" y="0"/>
                    </a:cubicBezTo>
                    <a:close/>
                  </a:path>
                </a:pathLst>
              </a:custGeom>
              <a:solidFill>
                <a:srgbClr val="FFFFFF">
                  <a:alpha val="2514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64" name="Google Shape;549;p44">
                <a:extLst>
                  <a:ext uri="{FF2B5EF4-FFF2-40B4-BE49-F238E27FC236}">
                    <a16:creationId xmlns:a16="http://schemas.microsoft.com/office/drawing/2014/main" xmlns="" id="{4C868DB4-D78D-60F0-3F26-F6550342EF14}"/>
                  </a:ext>
                </a:extLst>
              </p:cNvPr>
              <p:cNvSpPr/>
              <p:nvPr/>
            </p:nvSpPr>
            <p:spPr>
              <a:xfrm>
                <a:off x="2901175" y="3874100"/>
                <a:ext cx="259725" cy="925750"/>
              </a:xfrm>
              <a:custGeom>
                <a:avLst/>
                <a:gdLst/>
                <a:ahLst/>
                <a:cxnLst/>
                <a:rect l="l" t="t" r="r" b="b"/>
                <a:pathLst>
                  <a:path w="10389" h="37030" extrusionOk="0">
                    <a:moveTo>
                      <a:pt x="1567" y="0"/>
                    </a:moveTo>
                    <a:lnTo>
                      <a:pt x="0" y="2184"/>
                    </a:lnTo>
                    <a:lnTo>
                      <a:pt x="7087" y="35886"/>
                    </a:lnTo>
                    <a:lnTo>
                      <a:pt x="7755" y="37029"/>
                    </a:lnTo>
                    <a:lnTo>
                      <a:pt x="10389" y="33268"/>
                    </a:lnTo>
                    <a:lnTo>
                      <a:pt x="10235" y="31328"/>
                    </a:lnTo>
                    <a:lnTo>
                      <a:pt x="1567" y="0"/>
                    </a:lnTo>
                    <a:close/>
                  </a:path>
                </a:pathLst>
              </a:custGeom>
              <a:solidFill>
                <a:srgbClr val="FFFFFF">
                  <a:alpha val="2514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65" name="Google Shape;550;p44">
                <a:extLst>
                  <a:ext uri="{FF2B5EF4-FFF2-40B4-BE49-F238E27FC236}">
                    <a16:creationId xmlns:a16="http://schemas.microsoft.com/office/drawing/2014/main" xmlns="" id="{2F6BB92F-0F56-DF7E-AAE5-50875405628D}"/>
                  </a:ext>
                </a:extLst>
              </p:cNvPr>
              <p:cNvSpPr/>
              <p:nvPr/>
            </p:nvSpPr>
            <p:spPr>
              <a:xfrm>
                <a:off x="2146425" y="3811475"/>
                <a:ext cx="726450" cy="552725"/>
              </a:xfrm>
              <a:custGeom>
                <a:avLst/>
                <a:gdLst/>
                <a:ahLst/>
                <a:cxnLst/>
                <a:rect l="l" t="t" r="r" b="b"/>
                <a:pathLst>
                  <a:path w="29058" h="22109" extrusionOk="0">
                    <a:moveTo>
                      <a:pt x="25616" y="0"/>
                    </a:moveTo>
                    <a:cubicBezTo>
                      <a:pt x="12750" y="42"/>
                      <a:pt x="1" y="21290"/>
                      <a:pt x="1" y="21290"/>
                    </a:cubicBezTo>
                    <a:lnTo>
                      <a:pt x="479" y="22108"/>
                    </a:lnTo>
                    <a:cubicBezTo>
                      <a:pt x="10697" y="2861"/>
                      <a:pt x="26055" y="754"/>
                      <a:pt x="26055" y="754"/>
                    </a:cubicBezTo>
                    <a:lnTo>
                      <a:pt x="29057" y="1467"/>
                    </a:lnTo>
                    <a:lnTo>
                      <a:pt x="28498" y="510"/>
                    </a:lnTo>
                    <a:lnTo>
                      <a:pt x="25616" y="0"/>
                    </a:lnTo>
                    <a:close/>
                  </a:path>
                </a:pathLst>
              </a:custGeom>
              <a:solidFill>
                <a:srgbClr val="FFFFFF">
                  <a:alpha val="2514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66" name="Google Shape;551;p44">
                <a:extLst>
                  <a:ext uri="{FF2B5EF4-FFF2-40B4-BE49-F238E27FC236}">
                    <a16:creationId xmlns:a16="http://schemas.microsoft.com/office/drawing/2014/main" xmlns="" id="{9398088E-5BB4-6B63-8FEE-80632A126AD2}"/>
                  </a:ext>
                </a:extLst>
              </p:cNvPr>
              <p:cNvSpPr/>
              <p:nvPr/>
            </p:nvSpPr>
            <p:spPr>
              <a:xfrm>
                <a:off x="1917900" y="3548425"/>
                <a:ext cx="915175" cy="633250"/>
              </a:xfrm>
              <a:custGeom>
                <a:avLst/>
                <a:gdLst/>
                <a:ahLst/>
                <a:cxnLst/>
                <a:rect l="l" t="t" r="r" b="b"/>
                <a:pathLst>
                  <a:path w="36607" h="25330" extrusionOk="0">
                    <a:moveTo>
                      <a:pt x="28619" y="1"/>
                    </a:moveTo>
                    <a:cubicBezTo>
                      <a:pt x="21126" y="1570"/>
                      <a:pt x="0" y="16140"/>
                      <a:pt x="0" y="16140"/>
                    </a:cubicBezTo>
                    <a:lnTo>
                      <a:pt x="5360" y="25330"/>
                    </a:lnTo>
                    <a:cubicBezTo>
                      <a:pt x="15768" y="15790"/>
                      <a:pt x="32995" y="7504"/>
                      <a:pt x="32995" y="7504"/>
                    </a:cubicBezTo>
                    <a:lnTo>
                      <a:pt x="36607" y="9443"/>
                    </a:lnTo>
                    <a:lnTo>
                      <a:pt x="31347" y="1022"/>
                    </a:lnTo>
                    <a:lnTo>
                      <a:pt x="28619" y="1"/>
                    </a:lnTo>
                    <a:close/>
                  </a:path>
                </a:pathLst>
              </a:custGeom>
              <a:solidFill>
                <a:srgbClr val="FFFFFF">
                  <a:alpha val="2514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67" name="Google Shape;552;p44">
                <a:extLst>
                  <a:ext uri="{FF2B5EF4-FFF2-40B4-BE49-F238E27FC236}">
                    <a16:creationId xmlns:a16="http://schemas.microsoft.com/office/drawing/2014/main" xmlns="" id="{546946BD-19BC-B5BD-2606-29DDF1AC36A7}"/>
                  </a:ext>
                </a:extLst>
              </p:cNvPr>
              <p:cNvSpPr/>
              <p:nvPr/>
            </p:nvSpPr>
            <p:spPr>
              <a:xfrm>
                <a:off x="1834100" y="3341850"/>
                <a:ext cx="757325" cy="505625"/>
              </a:xfrm>
              <a:custGeom>
                <a:avLst/>
                <a:gdLst/>
                <a:ahLst/>
                <a:cxnLst/>
                <a:rect l="l" t="t" r="r" b="b"/>
                <a:pathLst>
                  <a:path w="30293" h="20225" extrusionOk="0">
                    <a:moveTo>
                      <a:pt x="27150" y="1"/>
                    </a:moveTo>
                    <a:lnTo>
                      <a:pt x="0" y="18658"/>
                    </a:lnTo>
                    <a:lnTo>
                      <a:pt x="915" y="20225"/>
                    </a:lnTo>
                    <a:lnTo>
                      <a:pt x="27705" y="951"/>
                    </a:lnTo>
                    <a:lnTo>
                      <a:pt x="30292" y="2232"/>
                    </a:lnTo>
                    <a:lnTo>
                      <a:pt x="29190" y="466"/>
                    </a:lnTo>
                    <a:lnTo>
                      <a:pt x="27150" y="1"/>
                    </a:lnTo>
                    <a:close/>
                  </a:path>
                </a:pathLst>
              </a:custGeom>
              <a:solidFill>
                <a:srgbClr val="FFFFFF">
                  <a:alpha val="2514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68" name="Google Shape;553;p44">
                <a:extLst>
                  <a:ext uri="{FF2B5EF4-FFF2-40B4-BE49-F238E27FC236}">
                    <a16:creationId xmlns:a16="http://schemas.microsoft.com/office/drawing/2014/main" xmlns="" id="{3A0D624C-CA6C-65A9-E8F6-A146773598B4}"/>
                  </a:ext>
                </a:extLst>
              </p:cNvPr>
              <p:cNvSpPr/>
              <p:nvPr/>
            </p:nvSpPr>
            <p:spPr>
              <a:xfrm>
                <a:off x="1669250" y="2993850"/>
                <a:ext cx="132450" cy="218025"/>
              </a:xfrm>
              <a:custGeom>
                <a:avLst/>
                <a:gdLst/>
                <a:ahLst/>
                <a:cxnLst/>
                <a:rect l="l" t="t" r="r" b="b"/>
                <a:pathLst>
                  <a:path w="5298" h="8721" extrusionOk="0">
                    <a:moveTo>
                      <a:pt x="343" y="0"/>
                    </a:moveTo>
                    <a:lnTo>
                      <a:pt x="0" y="201"/>
                    </a:lnTo>
                    <a:lnTo>
                      <a:pt x="4953" y="8721"/>
                    </a:lnTo>
                    <a:lnTo>
                      <a:pt x="5298" y="8521"/>
                    </a:lnTo>
                    <a:lnTo>
                      <a:pt x="343" y="0"/>
                    </a:lnTo>
                    <a:close/>
                  </a:path>
                </a:pathLst>
              </a:custGeom>
              <a:solidFill>
                <a:srgbClr val="FF78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69" name="Google Shape;554;p44">
                <a:extLst>
                  <a:ext uri="{FF2B5EF4-FFF2-40B4-BE49-F238E27FC236}">
                    <a16:creationId xmlns:a16="http://schemas.microsoft.com/office/drawing/2014/main" xmlns="" id="{33DFA29B-7716-6941-9019-1E3B9A3F1254}"/>
                  </a:ext>
                </a:extLst>
              </p:cNvPr>
              <p:cNvSpPr/>
              <p:nvPr/>
            </p:nvSpPr>
            <p:spPr>
              <a:xfrm>
                <a:off x="1823450" y="2922400"/>
                <a:ext cx="75525" cy="119700"/>
              </a:xfrm>
              <a:custGeom>
                <a:avLst/>
                <a:gdLst/>
                <a:ahLst/>
                <a:cxnLst/>
                <a:rect l="l" t="t" r="r" b="b"/>
                <a:pathLst>
                  <a:path w="3021" h="4788" extrusionOk="0">
                    <a:moveTo>
                      <a:pt x="347" y="1"/>
                    </a:moveTo>
                    <a:lnTo>
                      <a:pt x="1" y="203"/>
                    </a:lnTo>
                    <a:lnTo>
                      <a:pt x="2676" y="4788"/>
                    </a:lnTo>
                    <a:lnTo>
                      <a:pt x="3020" y="4586"/>
                    </a:lnTo>
                    <a:lnTo>
                      <a:pt x="347" y="1"/>
                    </a:lnTo>
                    <a:close/>
                  </a:path>
                </a:pathLst>
              </a:custGeom>
              <a:solidFill>
                <a:srgbClr val="FF78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70" name="Google Shape;555;p44">
                <a:extLst>
                  <a:ext uri="{FF2B5EF4-FFF2-40B4-BE49-F238E27FC236}">
                    <a16:creationId xmlns:a16="http://schemas.microsoft.com/office/drawing/2014/main" xmlns="" id="{A28DF332-3BD4-BA00-F6E9-F058CBCE0409}"/>
                  </a:ext>
                </a:extLst>
              </p:cNvPr>
              <p:cNvSpPr/>
              <p:nvPr/>
            </p:nvSpPr>
            <p:spPr>
              <a:xfrm>
                <a:off x="1960300" y="2842375"/>
                <a:ext cx="75525" cy="119675"/>
              </a:xfrm>
              <a:custGeom>
                <a:avLst/>
                <a:gdLst/>
                <a:ahLst/>
                <a:cxnLst/>
                <a:rect l="l" t="t" r="r" b="b"/>
                <a:pathLst>
                  <a:path w="3021" h="4787" extrusionOk="0">
                    <a:moveTo>
                      <a:pt x="345" y="1"/>
                    </a:moveTo>
                    <a:lnTo>
                      <a:pt x="0" y="203"/>
                    </a:lnTo>
                    <a:lnTo>
                      <a:pt x="2674" y="4787"/>
                    </a:lnTo>
                    <a:lnTo>
                      <a:pt x="3020" y="4585"/>
                    </a:lnTo>
                    <a:lnTo>
                      <a:pt x="345" y="1"/>
                    </a:lnTo>
                    <a:close/>
                  </a:path>
                </a:pathLst>
              </a:custGeom>
              <a:solidFill>
                <a:srgbClr val="FF78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71" name="Google Shape;556;p44">
                <a:extLst>
                  <a:ext uri="{FF2B5EF4-FFF2-40B4-BE49-F238E27FC236}">
                    <a16:creationId xmlns:a16="http://schemas.microsoft.com/office/drawing/2014/main" xmlns="" id="{79E768AD-B60B-4675-5698-49E4362C6D95}"/>
                  </a:ext>
                </a:extLst>
              </p:cNvPr>
              <p:cNvSpPr/>
              <p:nvPr/>
            </p:nvSpPr>
            <p:spPr>
              <a:xfrm>
                <a:off x="2088525" y="2767550"/>
                <a:ext cx="75525" cy="119700"/>
              </a:xfrm>
              <a:custGeom>
                <a:avLst/>
                <a:gdLst/>
                <a:ahLst/>
                <a:cxnLst/>
                <a:rect l="l" t="t" r="r" b="b"/>
                <a:pathLst>
                  <a:path w="3021" h="4788" extrusionOk="0">
                    <a:moveTo>
                      <a:pt x="346" y="0"/>
                    </a:moveTo>
                    <a:lnTo>
                      <a:pt x="0" y="202"/>
                    </a:lnTo>
                    <a:lnTo>
                      <a:pt x="2675" y="4787"/>
                    </a:lnTo>
                    <a:lnTo>
                      <a:pt x="3020" y="4585"/>
                    </a:lnTo>
                    <a:lnTo>
                      <a:pt x="346" y="0"/>
                    </a:lnTo>
                    <a:close/>
                  </a:path>
                </a:pathLst>
              </a:custGeom>
              <a:solidFill>
                <a:srgbClr val="FF78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72" name="Google Shape;557;p44">
                <a:extLst>
                  <a:ext uri="{FF2B5EF4-FFF2-40B4-BE49-F238E27FC236}">
                    <a16:creationId xmlns:a16="http://schemas.microsoft.com/office/drawing/2014/main" xmlns="" id="{92CE5055-300A-ACDC-782D-5F257440025A}"/>
                  </a:ext>
                </a:extLst>
              </p:cNvPr>
              <p:cNvSpPr/>
              <p:nvPr/>
            </p:nvSpPr>
            <p:spPr>
              <a:xfrm>
                <a:off x="2247575" y="2674775"/>
                <a:ext cx="133500" cy="219025"/>
              </a:xfrm>
              <a:custGeom>
                <a:avLst/>
                <a:gdLst/>
                <a:ahLst/>
                <a:cxnLst/>
                <a:rect l="l" t="t" r="r" b="b"/>
                <a:pathLst>
                  <a:path w="5340" h="8761" extrusionOk="0">
                    <a:moveTo>
                      <a:pt x="347" y="1"/>
                    </a:moveTo>
                    <a:lnTo>
                      <a:pt x="1" y="203"/>
                    </a:lnTo>
                    <a:lnTo>
                      <a:pt x="4994" y="8761"/>
                    </a:lnTo>
                    <a:lnTo>
                      <a:pt x="5340" y="8559"/>
                    </a:lnTo>
                    <a:lnTo>
                      <a:pt x="347" y="1"/>
                    </a:lnTo>
                    <a:close/>
                  </a:path>
                </a:pathLst>
              </a:custGeom>
              <a:solidFill>
                <a:srgbClr val="FF78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73" name="Google Shape;558;p44">
                <a:extLst>
                  <a:ext uri="{FF2B5EF4-FFF2-40B4-BE49-F238E27FC236}">
                    <a16:creationId xmlns:a16="http://schemas.microsoft.com/office/drawing/2014/main" xmlns="" id="{A9D93ADB-3F20-46CA-C593-6ECBC8B41AD4}"/>
                  </a:ext>
                </a:extLst>
              </p:cNvPr>
              <p:cNvSpPr/>
              <p:nvPr/>
            </p:nvSpPr>
            <p:spPr>
              <a:xfrm>
                <a:off x="2384000" y="2595300"/>
                <a:ext cx="75525" cy="119700"/>
              </a:xfrm>
              <a:custGeom>
                <a:avLst/>
                <a:gdLst/>
                <a:ahLst/>
                <a:cxnLst/>
                <a:rect l="l" t="t" r="r" b="b"/>
                <a:pathLst>
                  <a:path w="3021" h="4788" extrusionOk="0">
                    <a:moveTo>
                      <a:pt x="347" y="1"/>
                    </a:moveTo>
                    <a:lnTo>
                      <a:pt x="1" y="202"/>
                    </a:lnTo>
                    <a:lnTo>
                      <a:pt x="2676" y="4788"/>
                    </a:lnTo>
                    <a:lnTo>
                      <a:pt x="3020" y="4586"/>
                    </a:lnTo>
                    <a:lnTo>
                      <a:pt x="347" y="1"/>
                    </a:lnTo>
                    <a:close/>
                  </a:path>
                </a:pathLst>
              </a:custGeom>
              <a:solidFill>
                <a:srgbClr val="FF78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74" name="Google Shape;559;p44">
                <a:extLst>
                  <a:ext uri="{FF2B5EF4-FFF2-40B4-BE49-F238E27FC236}">
                    <a16:creationId xmlns:a16="http://schemas.microsoft.com/office/drawing/2014/main" xmlns="" id="{A0AB4197-A3A5-3D8A-5B1D-31DD6F3E45AD}"/>
                  </a:ext>
                </a:extLst>
              </p:cNvPr>
              <p:cNvSpPr/>
              <p:nvPr/>
            </p:nvSpPr>
            <p:spPr>
              <a:xfrm>
                <a:off x="2501450" y="2512575"/>
                <a:ext cx="75000" cy="119150"/>
              </a:xfrm>
              <a:custGeom>
                <a:avLst/>
                <a:gdLst/>
                <a:ahLst/>
                <a:cxnLst/>
                <a:rect l="l" t="t" r="r" b="b"/>
                <a:pathLst>
                  <a:path w="3000" h="4766" extrusionOk="0">
                    <a:moveTo>
                      <a:pt x="345" y="0"/>
                    </a:moveTo>
                    <a:lnTo>
                      <a:pt x="1" y="201"/>
                    </a:lnTo>
                    <a:lnTo>
                      <a:pt x="2655" y="4765"/>
                    </a:lnTo>
                    <a:lnTo>
                      <a:pt x="3000" y="4566"/>
                    </a:lnTo>
                    <a:lnTo>
                      <a:pt x="345" y="0"/>
                    </a:lnTo>
                    <a:close/>
                  </a:path>
                </a:pathLst>
              </a:custGeom>
              <a:solidFill>
                <a:srgbClr val="FF78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75" name="Google Shape;560;p44">
                <a:extLst>
                  <a:ext uri="{FF2B5EF4-FFF2-40B4-BE49-F238E27FC236}">
                    <a16:creationId xmlns:a16="http://schemas.microsoft.com/office/drawing/2014/main" xmlns="" id="{5F935633-46FC-5294-3B94-21B460676468}"/>
                  </a:ext>
                </a:extLst>
              </p:cNvPr>
              <p:cNvSpPr/>
              <p:nvPr/>
            </p:nvSpPr>
            <p:spPr>
              <a:xfrm>
                <a:off x="2648650" y="2441125"/>
                <a:ext cx="75525" cy="119700"/>
              </a:xfrm>
              <a:custGeom>
                <a:avLst/>
                <a:gdLst/>
                <a:ahLst/>
                <a:cxnLst/>
                <a:rect l="l" t="t" r="r" b="b"/>
                <a:pathLst>
                  <a:path w="3021" h="4788" extrusionOk="0">
                    <a:moveTo>
                      <a:pt x="346" y="0"/>
                    </a:moveTo>
                    <a:lnTo>
                      <a:pt x="1" y="202"/>
                    </a:lnTo>
                    <a:lnTo>
                      <a:pt x="2675" y="4788"/>
                    </a:lnTo>
                    <a:lnTo>
                      <a:pt x="3021" y="4586"/>
                    </a:lnTo>
                    <a:lnTo>
                      <a:pt x="346" y="0"/>
                    </a:lnTo>
                    <a:close/>
                  </a:path>
                </a:pathLst>
              </a:custGeom>
              <a:solidFill>
                <a:srgbClr val="FF78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76" name="Google Shape;561;p44">
                <a:extLst>
                  <a:ext uri="{FF2B5EF4-FFF2-40B4-BE49-F238E27FC236}">
                    <a16:creationId xmlns:a16="http://schemas.microsoft.com/office/drawing/2014/main" xmlns="" id="{81EBB7A8-1AFD-38A8-06A9-5D7EC06B6CAD}"/>
                  </a:ext>
                </a:extLst>
              </p:cNvPr>
              <p:cNvSpPr/>
              <p:nvPr/>
            </p:nvSpPr>
            <p:spPr>
              <a:xfrm>
                <a:off x="2807925" y="2347800"/>
                <a:ext cx="133500" cy="219025"/>
              </a:xfrm>
              <a:custGeom>
                <a:avLst/>
                <a:gdLst/>
                <a:ahLst/>
                <a:cxnLst/>
                <a:rect l="l" t="t" r="r" b="b"/>
                <a:pathLst>
                  <a:path w="5340" h="8761" extrusionOk="0">
                    <a:moveTo>
                      <a:pt x="346" y="1"/>
                    </a:moveTo>
                    <a:lnTo>
                      <a:pt x="0" y="203"/>
                    </a:lnTo>
                    <a:lnTo>
                      <a:pt x="4993" y="8761"/>
                    </a:lnTo>
                    <a:lnTo>
                      <a:pt x="5340" y="8559"/>
                    </a:lnTo>
                    <a:lnTo>
                      <a:pt x="346" y="1"/>
                    </a:lnTo>
                    <a:close/>
                  </a:path>
                </a:pathLst>
              </a:custGeom>
              <a:solidFill>
                <a:srgbClr val="FF78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77" name="Google Shape;562;p44">
                <a:extLst>
                  <a:ext uri="{FF2B5EF4-FFF2-40B4-BE49-F238E27FC236}">
                    <a16:creationId xmlns:a16="http://schemas.microsoft.com/office/drawing/2014/main" xmlns="" id="{E3B9922E-D91A-8CD7-8CD9-C4C02A574426}"/>
                  </a:ext>
                </a:extLst>
              </p:cNvPr>
              <p:cNvSpPr/>
              <p:nvPr/>
            </p:nvSpPr>
            <p:spPr>
              <a:xfrm>
                <a:off x="2944275" y="2268725"/>
                <a:ext cx="75525" cy="119700"/>
              </a:xfrm>
              <a:custGeom>
                <a:avLst/>
                <a:gdLst/>
                <a:ahLst/>
                <a:cxnLst/>
                <a:rect l="l" t="t" r="r" b="b"/>
                <a:pathLst>
                  <a:path w="3021" h="4788" extrusionOk="0">
                    <a:moveTo>
                      <a:pt x="347" y="0"/>
                    </a:moveTo>
                    <a:lnTo>
                      <a:pt x="1" y="202"/>
                    </a:lnTo>
                    <a:lnTo>
                      <a:pt x="2676" y="4787"/>
                    </a:lnTo>
                    <a:lnTo>
                      <a:pt x="3021" y="4585"/>
                    </a:lnTo>
                    <a:lnTo>
                      <a:pt x="347" y="0"/>
                    </a:lnTo>
                    <a:close/>
                  </a:path>
                </a:pathLst>
              </a:custGeom>
              <a:solidFill>
                <a:srgbClr val="FF78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78" name="Google Shape;563;p44">
                <a:extLst>
                  <a:ext uri="{FF2B5EF4-FFF2-40B4-BE49-F238E27FC236}">
                    <a16:creationId xmlns:a16="http://schemas.microsoft.com/office/drawing/2014/main" xmlns="" id="{7E822517-BEFF-3281-89F9-9E86CB16C0EA}"/>
                  </a:ext>
                </a:extLst>
              </p:cNvPr>
              <p:cNvSpPr/>
              <p:nvPr/>
            </p:nvSpPr>
            <p:spPr>
              <a:xfrm>
                <a:off x="3060975" y="2189025"/>
                <a:ext cx="74975" cy="119150"/>
              </a:xfrm>
              <a:custGeom>
                <a:avLst/>
                <a:gdLst/>
                <a:ahLst/>
                <a:cxnLst/>
                <a:rect l="l" t="t" r="r" b="b"/>
                <a:pathLst>
                  <a:path w="2999" h="4766" extrusionOk="0">
                    <a:moveTo>
                      <a:pt x="345" y="1"/>
                    </a:moveTo>
                    <a:lnTo>
                      <a:pt x="1" y="201"/>
                    </a:lnTo>
                    <a:lnTo>
                      <a:pt x="2654" y="4766"/>
                    </a:lnTo>
                    <a:lnTo>
                      <a:pt x="2998" y="4567"/>
                    </a:lnTo>
                    <a:lnTo>
                      <a:pt x="345" y="1"/>
                    </a:lnTo>
                    <a:close/>
                  </a:path>
                </a:pathLst>
              </a:custGeom>
              <a:solidFill>
                <a:srgbClr val="FF78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79" name="Google Shape;564;p44">
                <a:extLst>
                  <a:ext uri="{FF2B5EF4-FFF2-40B4-BE49-F238E27FC236}">
                    <a16:creationId xmlns:a16="http://schemas.microsoft.com/office/drawing/2014/main" xmlns="" id="{DF399535-F449-6B18-6B6D-9654B9244F27}"/>
                  </a:ext>
                </a:extLst>
              </p:cNvPr>
              <p:cNvSpPr/>
              <p:nvPr/>
            </p:nvSpPr>
            <p:spPr>
              <a:xfrm>
                <a:off x="3209175" y="2113750"/>
                <a:ext cx="75550" cy="119650"/>
              </a:xfrm>
              <a:custGeom>
                <a:avLst/>
                <a:gdLst/>
                <a:ahLst/>
                <a:cxnLst/>
                <a:rect l="l" t="t" r="r" b="b"/>
                <a:pathLst>
                  <a:path w="3022" h="4786" extrusionOk="0">
                    <a:moveTo>
                      <a:pt x="347" y="0"/>
                    </a:moveTo>
                    <a:lnTo>
                      <a:pt x="1" y="202"/>
                    </a:lnTo>
                    <a:lnTo>
                      <a:pt x="2676" y="4786"/>
                    </a:lnTo>
                    <a:lnTo>
                      <a:pt x="3022" y="4584"/>
                    </a:lnTo>
                    <a:lnTo>
                      <a:pt x="347" y="0"/>
                    </a:lnTo>
                    <a:close/>
                  </a:path>
                </a:pathLst>
              </a:custGeom>
              <a:solidFill>
                <a:srgbClr val="FF78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80" name="Google Shape;565;p44">
                <a:extLst>
                  <a:ext uri="{FF2B5EF4-FFF2-40B4-BE49-F238E27FC236}">
                    <a16:creationId xmlns:a16="http://schemas.microsoft.com/office/drawing/2014/main" xmlns="" id="{39A0F7C3-E626-EF97-1C41-CCFA4E4B70D3}"/>
                  </a:ext>
                </a:extLst>
              </p:cNvPr>
              <p:cNvSpPr/>
              <p:nvPr/>
            </p:nvSpPr>
            <p:spPr>
              <a:xfrm>
                <a:off x="3368175" y="2021525"/>
                <a:ext cx="133450" cy="219025"/>
              </a:xfrm>
              <a:custGeom>
                <a:avLst/>
                <a:gdLst/>
                <a:ahLst/>
                <a:cxnLst/>
                <a:rect l="l" t="t" r="r" b="b"/>
                <a:pathLst>
                  <a:path w="5338" h="8761" extrusionOk="0">
                    <a:moveTo>
                      <a:pt x="346" y="1"/>
                    </a:moveTo>
                    <a:lnTo>
                      <a:pt x="0" y="201"/>
                    </a:lnTo>
                    <a:lnTo>
                      <a:pt x="4992" y="8761"/>
                    </a:lnTo>
                    <a:lnTo>
                      <a:pt x="5338" y="8559"/>
                    </a:lnTo>
                    <a:lnTo>
                      <a:pt x="346" y="1"/>
                    </a:lnTo>
                    <a:close/>
                  </a:path>
                </a:pathLst>
              </a:custGeom>
              <a:solidFill>
                <a:srgbClr val="FF78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81" name="Google Shape;566;p44">
                <a:extLst>
                  <a:ext uri="{FF2B5EF4-FFF2-40B4-BE49-F238E27FC236}">
                    <a16:creationId xmlns:a16="http://schemas.microsoft.com/office/drawing/2014/main" xmlns="" id="{6FC32CF9-8F6F-AB4D-51EA-4F85600C748B}"/>
                  </a:ext>
                </a:extLst>
              </p:cNvPr>
              <p:cNvSpPr/>
              <p:nvPr/>
            </p:nvSpPr>
            <p:spPr>
              <a:xfrm>
                <a:off x="3504775" y="1941325"/>
                <a:ext cx="75550" cy="119700"/>
              </a:xfrm>
              <a:custGeom>
                <a:avLst/>
                <a:gdLst/>
                <a:ahLst/>
                <a:cxnLst/>
                <a:rect l="l" t="t" r="r" b="b"/>
                <a:pathLst>
                  <a:path w="3022" h="4788" extrusionOk="0">
                    <a:moveTo>
                      <a:pt x="346" y="1"/>
                    </a:moveTo>
                    <a:lnTo>
                      <a:pt x="0" y="203"/>
                    </a:lnTo>
                    <a:lnTo>
                      <a:pt x="2675" y="4788"/>
                    </a:lnTo>
                    <a:lnTo>
                      <a:pt x="3021" y="4586"/>
                    </a:lnTo>
                    <a:lnTo>
                      <a:pt x="346" y="1"/>
                    </a:lnTo>
                    <a:close/>
                  </a:path>
                </a:pathLst>
              </a:custGeom>
              <a:solidFill>
                <a:srgbClr val="FF78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82" name="Google Shape;567;p44">
                <a:extLst>
                  <a:ext uri="{FF2B5EF4-FFF2-40B4-BE49-F238E27FC236}">
                    <a16:creationId xmlns:a16="http://schemas.microsoft.com/office/drawing/2014/main" xmlns="" id="{8BBCB6B4-AFA9-C3EE-6264-F130B7F71912}"/>
                  </a:ext>
                </a:extLst>
              </p:cNvPr>
              <p:cNvSpPr/>
              <p:nvPr/>
            </p:nvSpPr>
            <p:spPr>
              <a:xfrm>
                <a:off x="3641300" y="1861675"/>
                <a:ext cx="75525" cy="119725"/>
              </a:xfrm>
              <a:custGeom>
                <a:avLst/>
                <a:gdLst/>
                <a:ahLst/>
                <a:cxnLst/>
                <a:rect l="l" t="t" r="r" b="b"/>
                <a:pathLst>
                  <a:path w="3021" h="4789" extrusionOk="0">
                    <a:moveTo>
                      <a:pt x="347" y="1"/>
                    </a:moveTo>
                    <a:lnTo>
                      <a:pt x="1" y="203"/>
                    </a:lnTo>
                    <a:lnTo>
                      <a:pt x="2676" y="4788"/>
                    </a:lnTo>
                    <a:lnTo>
                      <a:pt x="3020" y="4586"/>
                    </a:lnTo>
                    <a:lnTo>
                      <a:pt x="347" y="1"/>
                    </a:lnTo>
                    <a:close/>
                  </a:path>
                </a:pathLst>
              </a:custGeom>
              <a:solidFill>
                <a:srgbClr val="FF78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83" name="Google Shape;568;p44">
                <a:extLst>
                  <a:ext uri="{FF2B5EF4-FFF2-40B4-BE49-F238E27FC236}">
                    <a16:creationId xmlns:a16="http://schemas.microsoft.com/office/drawing/2014/main" xmlns="" id="{1C252EBC-4CC3-CF17-1601-515DAF2BA95F}"/>
                  </a:ext>
                </a:extLst>
              </p:cNvPr>
              <p:cNvSpPr/>
              <p:nvPr/>
            </p:nvSpPr>
            <p:spPr>
              <a:xfrm>
                <a:off x="3769500" y="1787425"/>
                <a:ext cx="75525" cy="119700"/>
              </a:xfrm>
              <a:custGeom>
                <a:avLst/>
                <a:gdLst/>
                <a:ahLst/>
                <a:cxnLst/>
                <a:rect l="l" t="t" r="r" b="b"/>
                <a:pathLst>
                  <a:path w="3021" h="4788" extrusionOk="0">
                    <a:moveTo>
                      <a:pt x="346" y="1"/>
                    </a:moveTo>
                    <a:lnTo>
                      <a:pt x="0" y="203"/>
                    </a:lnTo>
                    <a:lnTo>
                      <a:pt x="2674" y="4788"/>
                    </a:lnTo>
                    <a:lnTo>
                      <a:pt x="3020" y="4586"/>
                    </a:lnTo>
                    <a:lnTo>
                      <a:pt x="346" y="1"/>
                    </a:lnTo>
                    <a:close/>
                  </a:path>
                </a:pathLst>
              </a:custGeom>
              <a:solidFill>
                <a:srgbClr val="FF78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84" name="Google Shape;569;p44">
                <a:extLst>
                  <a:ext uri="{FF2B5EF4-FFF2-40B4-BE49-F238E27FC236}">
                    <a16:creationId xmlns:a16="http://schemas.microsoft.com/office/drawing/2014/main" xmlns="" id="{4725284D-CDB0-A014-EAA9-9E0F7DBAD8D2}"/>
                  </a:ext>
                </a:extLst>
              </p:cNvPr>
              <p:cNvSpPr/>
              <p:nvPr/>
            </p:nvSpPr>
            <p:spPr>
              <a:xfrm>
                <a:off x="3928575" y="1694050"/>
                <a:ext cx="133500" cy="218975"/>
              </a:xfrm>
              <a:custGeom>
                <a:avLst/>
                <a:gdLst/>
                <a:ahLst/>
                <a:cxnLst/>
                <a:rect l="l" t="t" r="r" b="b"/>
                <a:pathLst>
                  <a:path w="5340" h="8759" extrusionOk="0">
                    <a:moveTo>
                      <a:pt x="347" y="0"/>
                    </a:moveTo>
                    <a:lnTo>
                      <a:pt x="1" y="202"/>
                    </a:lnTo>
                    <a:lnTo>
                      <a:pt x="4994" y="8759"/>
                    </a:lnTo>
                    <a:lnTo>
                      <a:pt x="5340" y="8557"/>
                    </a:lnTo>
                    <a:lnTo>
                      <a:pt x="347" y="0"/>
                    </a:lnTo>
                    <a:close/>
                  </a:path>
                </a:pathLst>
              </a:custGeom>
              <a:solidFill>
                <a:srgbClr val="FF78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85" name="Google Shape;570;p44">
                <a:extLst>
                  <a:ext uri="{FF2B5EF4-FFF2-40B4-BE49-F238E27FC236}">
                    <a16:creationId xmlns:a16="http://schemas.microsoft.com/office/drawing/2014/main" xmlns="" id="{A9743AA5-763E-F5B7-477C-A0CC2990B426}"/>
                  </a:ext>
                </a:extLst>
              </p:cNvPr>
              <p:cNvSpPr/>
              <p:nvPr/>
            </p:nvSpPr>
            <p:spPr>
              <a:xfrm>
                <a:off x="4065125" y="1614400"/>
                <a:ext cx="75550" cy="119675"/>
              </a:xfrm>
              <a:custGeom>
                <a:avLst/>
                <a:gdLst/>
                <a:ahLst/>
                <a:cxnLst/>
                <a:rect l="l" t="t" r="r" b="b"/>
                <a:pathLst>
                  <a:path w="3022" h="4787" extrusionOk="0">
                    <a:moveTo>
                      <a:pt x="346" y="1"/>
                    </a:moveTo>
                    <a:lnTo>
                      <a:pt x="0" y="202"/>
                    </a:lnTo>
                    <a:lnTo>
                      <a:pt x="2675" y="4786"/>
                    </a:lnTo>
                    <a:lnTo>
                      <a:pt x="3021" y="4584"/>
                    </a:lnTo>
                    <a:lnTo>
                      <a:pt x="346" y="1"/>
                    </a:lnTo>
                    <a:close/>
                  </a:path>
                </a:pathLst>
              </a:custGeom>
              <a:solidFill>
                <a:srgbClr val="FF78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86" name="Google Shape;571;p44">
                <a:extLst>
                  <a:ext uri="{FF2B5EF4-FFF2-40B4-BE49-F238E27FC236}">
                    <a16:creationId xmlns:a16="http://schemas.microsoft.com/office/drawing/2014/main" xmlns="" id="{9200A738-B2EC-58FE-432E-F28E1F66256B}"/>
                  </a:ext>
                </a:extLst>
              </p:cNvPr>
              <p:cNvSpPr/>
              <p:nvPr/>
            </p:nvSpPr>
            <p:spPr>
              <a:xfrm>
                <a:off x="4201675" y="1535375"/>
                <a:ext cx="75525" cy="119700"/>
              </a:xfrm>
              <a:custGeom>
                <a:avLst/>
                <a:gdLst/>
                <a:ahLst/>
                <a:cxnLst/>
                <a:rect l="l" t="t" r="r" b="b"/>
                <a:pathLst>
                  <a:path w="3021" h="4788" extrusionOk="0">
                    <a:moveTo>
                      <a:pt x="346" y="0"/>
                    </a:moveTo>
                    <a:lnTo>
                      <a:pt x="1" y="202"/>
                    </a:lnTo>
                    <a:lnTo>
                      <a:pt x="2675" y="4787"/>
                    </a:lnTo>
                    <a:lnTo>
                      <a:pt x="3021" y="4586"/>
                    </a:lnTo>
                    <a:lnTo>
                      <a:pt x="346" y="0"/>
                    </a:lnTo>
                    <a:close/>
                  </a:path>
                </a:pathLst>
              </a:custGeom>
              <a:solidFill>
                <a:srgbClr val="FF78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87" name="Google Shape;572;p44">
                <a:extLst>
                  <a:ext uri="{FF2B5EF4-FFF2-40B4-BE49-F238E27FC236}">
                    <a16:creationId xmlns:a16="http://schemas.microsoft.com/office/drawing/2014/main" xmlns="" id="{3EE03668-B830-076F-88EF-1E44973EB53D}"/>
                  </a:ext>
                </a:extLst>
              </p:cNvPr>
              <p:cNvSpPr/>
              <p:nvPr/>
            </p:nvSpPr>
            <p:spPr>
              <a:xfrm>
                <a:off x="4329850" y="1459950"/>
                <a:ext cx="75550" cy="119700"/>
              </a:xfrm>
              <a:custGeom>
                <a:avLst/>
                <a:gdLst/>
                <a:ahLst/>
                <a:cxnLst/>
                <a:rect l="l" t="t" r="r" b="b"/>
                <a:pathLst>
                  <a:path w="3022" h="4788" extrusionOk="0">
                    <a:moveTo>
                      <a:pt x="346" y="0"/>
                    </a:moveTo>
                    <a:lnTo>
                      <a:pt x="0" y="202"/>
                    </a:lnTo>
                    <a:lnTo>
                      <a:pt x="2675" y="4787"/>
                    </a:lnTo>
                    <a:lnTo>
                      <a:pt x="3021" y="4586"/>
                    </a:lnTo>
                    <a:lnTo>
                      <a:pt x="346" y="0"/>
                    </a:lnTo>
                    <a:close/>
                  </a:path>
                </a:pathLst>
              </a:custGeom>
              <a:solidFill>
                <a:srgbClr val="FF78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88" name="Google Shape;573;p44">
                <a:extLst>
                  <a:ext uri="{FF2B5EF4-FFF2-40B4-BE49-F238E27FC236}">
                    <a16:creationId xmlns:a16="http://schemas.microsoft.com/office/drawing/2014/main" xmlns="" id="{7F3090FE-E9BD-B52B-3B1B-3A5171FDE73E}"/>
                  </a:ext>
                </a:extLst>
              </p:cNvPr>
              <p:cNvSpPr/>
              <p:nvPr/>
            </p:nvSpPr>
            <p:spPr>
              <a:xfrm>
                <a:off x="4488925" y="1367125"/>
                <a:ext cx="133475" cy="219025"/>
              </a:xfrm>
              <a:custGeom>
                <a:avLst/>
                <a:gdLst/>
                <a:ahLst/>
                <a:cxnLst/>
                <a:rect l="l" t="t" r="r" b="b"/>
                <a:pathLst>
                  <a:path w="5339" h="8761" extrusionOk="0">
                    <a:moveTo>
                      <a:pt x="347" y="0"/>
                    </a:moveTo>
                    <a:lnTo>
                      <a:pt x="1" y="202"/>
                    </a:lnTo>
                    <a:lnTo>
                      <a:pt x="4992" y="8760"/>
                    </a:lnTo>
                    <a:lnTo>
                      <a:pt x="5338" y="8558"/>
                    </a:lnTo>
                    <a:lnTo>
                      <a:pt x="347" y="0"/>
                    </a:lnTo>
                    <a:close/>
                  </a:path>
                </a:pathLst>
              </a:custGeom>
              <a:solidFill>
                <a:srgbClr val="FF78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89" name="Google Shape;574;p44">
                <a:extLst>
                  <a:ext uri="{FF2B5EF4-FFF2-40B4-BE49-F238E27FC236}">
                    <a16:creationId xmlns:a16="http://schemas.microsoft.com/office/drawing/2014/main" xmlns="" id="{CADD4EFF-C822-743B-D900-9FC3CA28FBA9}"/>
                  </a:ext>
                </a:extLst>
              </p:cNvPr>
              <p:cNvSpPr/>
              <p:nvPr/>
            </p:nvSpPr>
            <p:spPr>
              <a:xfrm>
                <a:off x="4625525" y="1288150"/>
                <a:ext cx="75525" cy="119700"/>
              </a:xfrm>
              <a:custGeom>
                <a:avLst/>
                <a:gdLst/>
                <a:ahLst/>
                <a:cxnLst/>
                <a:rect l="l" t="t" r="r" b="b"/>
                <a:pathLst>
                  <a:path w="3021" h="4788" extrusionOk="0">
                    <a:moveTo>
                      <a:pt x="347" y="1"/>
                    </a:moveTo>
                    <a:lnTo>
                      <a:pt x="1" y="203"/>
                    </a:lnTo>
                    <a:lnTo>
                      <a:pt x="2676" y="4788"/>
                    </a:lnTo>
                    <a:lnTo>
                      <a:pt x="3021" y="4586"/>
                    </a:lnTo>
                    <a:lnTo>
                      <a:pt x="347" y="1"/>
                    </a:lnTo>
                    <a:close/>
                  </a:path>
                </a:pathLst>
              </a:custGeom>
              <a:solidFill>
                <a:srgbClr val="FF78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90" name="Google Shape;575;p44">
                <a:extLst>
                  <a:ext uri="{FF2B5EF4-FFF2-40B4-BE49-F238E27FC236}">
                    <a16:creationId xmlns:a16="http://schemas.microsoft.com/office/drawing/2014/main" xmlns="" id="{D7817670-3D80-8719-AABE-7869961AC09C}"/>
                  </a:ext>
                </a:extLst>
              </p:cNvPr>
              <p:cNvSpPr/>
              <p:nvPr/>
            </p:nvSpPr>
            <p:spPr>
              <a:xfrm>
                <a:off x="4761975" y="1207850"/>
                <a:ext cx="75550" cy="119675"/>
              </a:xfrm>
              <a:custGeom>
                <a:avLst/>
                <a:gdLst/>
                <a:ahLst/>
                <a:cxnLst/>
                <a:rect l="l" t="t" r="r" b="b"/>
                <a:pathLst>
                  <a:path w="3022" h="4787" extrusionOk="0">
                    <a:moveTo>
                      <a:pt x="346" y="1"/>
                    </a:moveTo>
                    <a:lnTo>
                      <a:pt x="0" y="203"/>
                    </a:lnTo>
                    <a:lnTo>
                      <a:pt x="2675" y="4786"/>
                    </a:lnTo>
                    <a:lnTo>
                      <a:pt x="3021" y="4585"/>
                    </a:lnTo>
                    <a:lnTo>
                      <a:pt x="346" y="1"/>
                    </a:lnTo>
                    <a:close/>
                  </a:path>
                </a:pathLst>
              </a:custGeom>
              <a:solidFill>
                <a:srgbClr val="FF78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91" name="Google Shape;576;p44">
                <a:extLst>
                  <a:ext uri="{FF2B5EF4-FFF2-40B4-BE49-F238E27FC236}">
                    <a16:creationId xmlns:a16="http://schemas.microsoft.com/office/drawing/2014/main" xmlns="" id="{A25FD7D6-B31C-8462-CD27-C6C0FCA82B31}"/>
                  </a:ext>
                </a:extLst>
              </p:cNvPr>
              <p:cNvSpPr/>
              <p:nvPr/>
            </p:nvSpPr>
            <p:spPr>
              <a:xfrm>
                <a:off x="4890200" y="1133050"/>
                <a:ext cx="75500" cy="119675"/>
              </a:xfrm>
              <a:custGeom>
                <a:avLst/>
                <a:gdLst/>
                <a:ahLst/>
                <a:cxnLst/>
                <a:rect l="l" t="t" r="r" b="b"/>
                <a:pathLst>
                  <a:path w="3020" h="4787" extrusionOk="0">
                    <a:moveTo>
                      <a:pt x="346" y="0"/>
                    </a:moveTo>
                    <a:lnTo>
                      <a:pt x="0" y="202"/>
                    </a:lnTo>
                    <a:lnTo>
                      <a:pt x="2675" y="4786"/>
                    </a:lnTo>
                    <a:lnTo>
                      <a:pt x="3020" y="4586"/>
                    </a:lnTo>
                    <a:lnTo>
                      <a:pt x="346" y="0"/>
                    </a:lnTo>
                    <a:close/>
                  </a:path>
                </a:pathLst>
              </a:custGeom>
              <a:solidFill>
                <a:srgbClr val="FF78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92" name="Google Shape;577;p44">
                <a:extLst>
                  <a:ext uri="{FF2B5EF4-FFF2-40B4-BE49-F238E27FC236}">
                    <a16:creationId xmlns:a16="http://schemas.microsoft.com/office/drawing/2014/main" xmlns="" id="{BD3DB9F0-7D0A-BE49-A03C-29748CD38DDB}"/>
                  </a:ext>
                </a:extLst>
              </p:cNvPr>
              <p:cNvSpPr/>
              <p:nvPr/>
            </p:nvSpPr>
            <p:spPr>
              <a:xfrm>
                <a:off x="5049425" y="1040975"/>
                <a:ext cx="133450" cy="219025"/>
              </a:xfrm>
              <a:custGeom>
                <a:avLst/>
                <a:gdLst/>
                <a:ahLst/>
                <a:cxnLst/>
                <a:rect l="l" t="t" r="r" b="b"/>
                <a:pathLst>
                  <a:path w="5338" h="8761" extrusionOk="0">
                    <a:moveTo>
                      <a:pt x="346" y="0"/>
                    </a:moveTo>
                    <a:lnTo>
                      <a:pt x="0" y="202"/>
                    </a:lnTo>
                    <a:lnTo>
                      <a:pt x="4992" y="8760"/>
                    </a:lnTo>
                    <a:lnTo>
                      <a:pt x="5338" y="8558"/>
                    </a:lnTo>
                    <a:lnTo>
                      <a:pt x="346" y="0"/>
                    </a:lnTo>
                    <a:close/>
                  </a:path>
                </a:pathLst>
              </a:custGeom>
              <a:solidFill>
                <a:srgbClr val="FF78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93" name="Google Shape;578;p44">
                <a:extLst>
                  <a:ext uri="{FF2B5EF4-FFF2-40B4-BE49-F238E27FC236}">
                    <a16:creationId xmlns:a16="http://schemas.microsoft.com/office/drawing/2014/main" xmlns="" id="{9F041BA2-954E-CD86-7540-E93D089EAFD7}"/>
                  </a:ext>
                </a:extLst>
              </p:cNvPr>
              <p:cNvSpPr/>
              <p:nvPr/>
            </p:nvSpPr>
            <p:spPr>
              <a:xfrm>
                <a:off x="5185775" y="960650"/>
                <a:ext cx="75550" cy="119700"/>
              </a:xfrm>
              <a:custGeom>
                <a:avLst/>
                <a:gdLst/>
                <a:ahLst/>
                <a:cxnLst/>
                <a:rect l="l" t="t" r="r" b="b"/>
                <a:pathLst>
                  <a:path w="3022" h="4788" extrusionOk="0">
                    <a:moveTo>
                      <a:pt x="347" y="0"/>
                    </a:moveTo>
                    <a:lnTo>
                      <a:pt x="1" y="202"/>
                    </a:lnTo>
                    <a:lnTo>
                      <a:pt x="2676" y="4787"/>
                    </a:lnTo>
                    <a:lnTo>
                      <a:pt x="3022" y="4585"/>
                    </a:lnTo>
                    <a:lnTo>
                      <a:pt x="347" y="0"/>
                    </a:lnTo>
                    <a:close/>
                  </a:path>
                </a:pathLst>
              </a:custGeom>
              <a:solidFill>
                <a:srgbClr val="FF78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94" name="Google Shape;579;p44">
                <a:extLst>
                  <a:ext uri="{FF2B5EF4-FFF2-40B4-BE49-F238E27FC236}">
                    <a16:creationId xmlns:a16="http://schemas.microsoft.com/office/drawing/2014/main" xmlns="" id="{BB275B27-1E58-A4A5-F905-30C209AA4B9E}"/>
                  </a:ext>
                </a:extLst>
              </p:cNvPr>
              <p:cNvSpPr/>
              <p:nvPr/>
            </p:nvSpPr>
            <p:spPr>
              <a:xfrm>
                <a:off x="5322300" y="881025"/>
                <a:ext cx="75575" cy="119675"/>
              </a:xfrm>
              <a:custGeom>
                <a:avLst/>
                <a:gdLst/>
                <a:ahLst/>
                <a:cxnLst/>
                <a:rect l="l" t="t" r="r" b="b"/>
                <a:pathLst>
                  <a:path w="3023" h="4787" extrusionOk="0">
                    <a:moveTo>
                      <a:pt x="347" y="1"/>
                    </a:moveTo>
                    <a:lnTo>
                      <a:pt x="1" y="202"/>
                    </a:lnTo>
                    <a:lnTo>
                      <a:pt x="2676" y="4786"/>
                    </a:lnTo>
                    <a:lnTo>
                      <a:pt x="3022" y="4584"/>
                    </a:lnTo>
                    <a:lnTo>
                      <a:pt x="347" y="1"/>
                    </a:lnTo>
                    <a:close/>
                  </a:path>
                </a:pathLst>
              </a:custGeom>
              <a:solidFill>
                <a:srgbClr val="FF78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95" name="Google Shape;580;p44">
                <a:extLst>
                  <a:ext uri="{FF2B5EF4-FFF2-40B4-BE49-F238E27FC236}">
                    <a16:creationId xmlns:a16="http://schemas.microsoft.com/office/drawing/2014/main" xmlns="" id="{C86BFE70-D5F2-0D2D-0990-B2CC8506FB4E}"/>
                  </a:ext>
                </a:extLst>
              </p:cNvPr>
              <p:cNvSpPr/>
              <p:nvPr/>
            </p:nvSpPr>
            <p:spPr>
              <a:xfrm>
                <a:off x="5426975" y="821150"/>
                <a:ext cx="74975" cy="119150"/>
              </a:xfrm>
              <a:custGeom>
                <a:avLst/>
                <a:gdLst/>
                <a:ahLst/>
                <a:cxnLst/>
                <a:rect l="l" t="t" r="r" b="b"/>
                <a:pathLst>
                  <a:path w="2999" h="4766" extrusionOk="0">
                    <a:moveTo>
                      <a:pt x="344" y="1"/>
                    </a:moveTo>
                    <a:lnTo>
                      <a:pt x="1" y="201"/>
                    </a:lnTo>
                    <a:lnTo>
                      <a:pt x="2654" y="4766"/>
                    </a:lnTo>
                    <a:lnTo>
                      <a:pt x="2999" y="4565"/>
                    </a:lnTo>
                    <a:lnTo>
                      <a:pt x="344" y="1"/>
                    </a:lnTo>
                    <a:close/>
                  </a:path>
                </a:pathLst>
              </a:custGeom>
              <a:solidFill>
                <a:srgbClr val="FF78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sp>
        <p:nvSpPr>
          <p:cNvPr id="9897" name="Google Shape;446;p44">
            <a:extLst>
              <a:ext uri="{FF2B5EF4-FFF2-40B4-BE49-F238E27FC236}">
                <a16:creationId xmlns:a16="http://schemas.microsoft.com/office/drawing/2014/main" xmlns="" id="{394E825D-3A02-C261-9BF2-AF2D434E3BFD}"/>
              </a:ext>
            </a:extLst>
          </p:cNvPr>
          <p:cNvSpPr txBox="1">
            <a:spLocks/>
          </p:cNvSpPr>
          <p:nvPr/>
        </p:nvSpPr>
        <p:spPr>
          <a:xfrm>
            <a:off x="4499019" y="595799"/>
            <a:ext cx="685517" cy="123374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accent2"/>
              </a:buClr>
              <a:buSzPts val="5200"/>
              <a:buFont typeface="Ranchers"/>
              <a:buNone/>
              <a:defRPr sz="7000" b="0" i="0" u="none" strike="noStrike" cap="none">
                <a:solidFill>
                  <a:schemeClr val="accent2"/>
                </a:solidFill>
                <a:latin typeface="Ranchers"/>
                <a:ea typeface="Ranchers"/>
                <a:cs typeface="Ranchers"/>
                <a:sym typeface="Ranchers"/>
              </a:defRPr>
            </a:lvl1pPr>
            <a:lvl2pPr marR="0" lvl="1" algn="ctr" rtl="0">
              <a:lnSpc>
                <a:spcPct val="100000"/>
              </a:lnSpc>
              <a:spcBef>
                <a:spcPts val="0"/>
              </a:spcBef>
              <a:spcAft>
                <a:spcPts val="0"/>
              </a:spcAft>
              <a:buClr>
                <a:schemeClr val="dk1"/>
              </a:buClr>
              <a:buSzPts val="5200"/>
              <a:buFont typeface="Ranchers"/>
              <a:buNone/>
              <a:defRPr sz="5200" b="0" i="0" u="none" strike="noStrike" cap="none">
                <a:solidFill>
                  <a:schemeClr val="dk1"/>
                </a:solidFill>
                <a:latin typeface="Ranchers"/>
                <a:ea typeface="Ranchers"/>
                <a:cs typeface="Ranchers"/>
                <a:sym typeface="Ranchers"/>
              </a:defRPr>
            </a:lvl2pPr>
            <a:lvl3pPr marR="0" lvl="2" algn="ctr" rtl="0">
              <a:lnSpc>
                <a:spcPct val="100000"/>
              </a:lnSpc>
              <a:spcBef>
                <a:spcPts val="0"/>
              </a:spcBef>
              <a:spcAft>
                <a:spcPts val="0"/>
              </a:spcAft>
              <a:buClr>
                <a:schemeClr val="dk1"/>
              </a:buClr>
              <a:buSzPts val="5200"/>
              <a:buFont typeface="Ranchers"/>
              <a:buNone/>
              <a:defRPr sz="5200" b="0" i="0" u="none" strike="noStrike" cap="none">
                <a:solidFill>
                  <a:schemeClr val="dk1"/>
                </a:solidFill>
                <a:latin typeface="Ranchers"/>
                <a:ea typeface="Ranchers"/>
                <a:cs typeface="Ranchers"/>
                <a:sym typeface="Ranchers"/>
              </a:defRPr>
            </a:lvl3pPr>
            <a:lvl4pPr marR="0" lvl="3" algn="ctr" rtl="0">
              <a:lnSpc>
                <a:spcPct val="100000"/>
              </a:lnSpc>
              <a:spcBef>
                <a:spcPts val="0"/>
              </a:spcBef>
              <a:spcAft>
                <a:spcPts val="0"/>
              </a:spcAft>
              <a:buClr>
                <a:schemeClr val="dk1"/>
              </a:buClr>
              <a:buSzPts val="5200"/>
              <a:buFont typeface="Ranchers"/>
              <a:buNone/>
              <a:defRPr sz="5200" b="0" i="0" u="none" strike="noStrike" cap="none">
                <a:solidFill>
                  <a:schemeClr val="dk1"/>
                </a:solidFill>
                <a:latin typeface="Ranchers"/>
                <a:ea typeface="Ranchers"/>
                <a:cs typeface="Ranchers"/>
                <a:sym typeface="Ranchers"/>
              </a:defRPr>
            </a:lvl4pPr>
            <a:lvl5pPr marR="0" lvl="4" algn="ctr" rtl="0">
              <a:lnSpc>
                <a:spcPct val="100000"/>
              </a:lnSpc>
              <a:spcBef>
                <a:spcPts val="0"/>
              </a:spcBef>
              <a:spcAft>
                <a:spcPts val="0"/>
              </a:spcAft>
              <a:buClr>
                <a:schemeClr val="dk1"/>
              </a:buClr>
              <a:buSzPts val="5200"/>
              <a:buFont typeface="Ranchers"/>
              <a:buNone/>
              <a:defRPr sz="5200" b="0" i="0" u="none" strike="noStrike" cap="none">
                <a:solidFill>
                  <a:schemeClr val="dk1"/>
                </a:solidFill>
                <a:latin typeface="Ranchers"/>
                <a:ea typeface="Ranchers"/>
                <a:cs typeface="Ranchers"/>
                <a:sym typeface="Ranchers"/>
              </a:defRPr>
            </a:lvl5pPr>
            <a:lvl6pPr marR="0" lvl="5" algn="ctr" rtl="0">
              <a:lnSpc>
                <a:spcPct val="100000"/>
              </a:lnSpc>
              <a:spcBef>
                <a:spcPts val="0"/>
              </a:spcBef>
              <a:spcAft>
                <a:spcPts val="0"/>
              </a:spcAft>
              <a:buClr>
                <a:schemeClr val="dk1"/>
              </a:buClr>
              <a:buSzPts val="5200"/>
              <a:buFont typeface="Ranchers"/>
              <a:buNone/>
              <a:defRPr sz="5200" b="0" i="0" u="none" strike="noStrike" cap="none">
                <a:solidFill>
                  <a:schemeClr val="dk1"/>
                </a:solidFill>
                <a:latin typeface="Ranchers"/>
                <a:ea typeface="Ranchers"/>
                <a:cs typeface="Ranchers"/>
                <a:sym typeface="Ranchers"/>
              </a:defRPr>
            </a:lvl6pPr>
            <a:lvl7pPr marR="0" lvl="6" algn="ctr" rtl="0">
              <a:lnSpc>
                <a:spcPct val="100000"/>
              </a:lnSpc>
              <a:spcBef>
                <a:spcPts val="0"/>
              </a:spcBef>
              <a:spcAft>
                <a:spcPts val="0"/>
              </a:spcAft>
              <a:buClr>
                <a:schemeClr val="dk1"/>
              </a:buClr>
              <a:buSzPts val="5200"/>
              <a:buFont typeface="Ranchers"/>
              <a:buNone/>
              <a:defRPr sz="5200" b="0" i="0" u="none" strike="noStrike" cap="none">
                <a:solidFill>
                  <a:schemeClr val="dk1"/>
                </a:solidFill>
                <a:latin typeface="Ranchers"/>
                <a:ea typeface="Ranchers"/>
                <a:cs typeface="Ranchers"/>
                <a:sym typeface="Ranchers"/>
              </a:defRPr>
            </a:lvl7pPr>
            <a:lvl8pPr marR="0" lvl="7" algn="ctr" rtl="0">
              <a:lnSpc>
                <a:spcPct val="100000"/>
              </a:lnSpc>
              <a:spcBef>
                <a:spcPts val="0"/>
              </a:spcBef>
              <a:spcAft>
                <a:spcPts val="0"/>
              </a:spcAft>
              <a:buClr>
                <a:schemeClr val="dk1"/>
              </a:buClr>
              <a:buSzPts val="5200"/>
              <a:buFont typeface="Ranchers"/>
              <a:buNone/>
              <a:defRPr sz="5200" b="0" i="0" u="none" strike="noStrike" cap="none">
                <a:solidFill>
                  <a:schemeClr val="dk1"/>
                </a:solidFill>
                <a:latin typeface="Ranchers"/>
                <a:ea typeface="Ranchers"/>
                <a:cs typeface="Ranchers"/>
                <a:sym typeface="Ranchers"/>
              </a:defRPr>
            </a:lvl8pPr>
            <a:lvl9pPr marR="0" lvl="8" algn="ctr" rtl="0">
              <a:lnSpc>
                <a:spcPct val="100000"/>
              </a:lnSpc>
              <a:spcBef>
                <a:spcPts val="0"/>
              </a:spcBef>
              <a:spcAft>
                <a:spcPts val="0"/>
              </a:spcAft>
              <a:buClr>
                <a:schemeClr val="dk1"/>
              </a:buClr>
              <a:buSzPts val="5200"/>
              <a:buFont typeface="Ranchers"/>
              <a:buNone/>
              <a:defRPr sz="5200" b="0" i="0" u="none" strike="noStrike" cap="none">
                <a:solidFill>
                  <a:schemeClr val="dk1"/>
                </a:solidFill>
                <a:latin typeface="Ranchers"/>
                <a:ea typeface="Ranchers"/>
                <a:cs typeface="Ranchers"/>
                <a:sym typeface="Ranchers"/>
              </a:defRPr>
            </a:lvl9pPr>
          </a:lstStyle>
          <a:p>
            <a:pPr marL="0" marR="0" lvl="0" indent="0" algn="ctr" defTabSz="914400" rtl="0" eaLnBrk="1" fontAlgn="auto" latinLnBrk="0" hangingPunct="1">
              <a:lnSpc>
                <a:spcPct val="90000"/>
              </a:lnSpc>
              <a:spcBef>
                <a:spcPts val="0"/>
              </a:spcBef>
              <a:spcAft>
                <a:spcPts val="0"/>
              </a:spcAft>
              <a:buClr>
                <a:srgbClr val="E32747"/>
              </a:buClr>
              <a:buSzPts val="5200"/>
              <a:buFont typeface="Ranchers"/>
              <a:buNone/>
              <a:tabLst/>
              <a:defRPr/>
            </a:pPr>
            <a:r>
              <a:rPr lang="en-US" sz="4400" b="1">
                <a:solidFill>
                  <a:schemeClr val="tx1"/>
                </a:solidFill>
                <a:effectLst/>
                <a:latin typeface="Times New Roman" panose="02020603050405020304" pitchFamily="18" charset="0"/>
                <a:ea typeface="Times New Roman" panose="02020603050405020304" pitchFamily="18" charset="0"/>
              </a:rPr>
              <a:t>II</a:t>
            </a:r>
            <a:endParaRPr kumimoji="0" lang="en-US" sz="16600" b="0" i="0" u="none" strike="noStrike" kern="0" cap="none" spc="0" normalizeH="0" baseline="0" noProof="0">
              <a:ln>
                <a:noFill/>
              </a:ln>
              <a:solidFill>
                <a:schemeClr val="tx1"/>
              </a:solidFill>
              <a:effectLst/>
              <a:uLnTx/>
              <a:uFillTx/>
              <a:latin typeface="Ranchers"/>
              <a:sym typeface="Ranchers"/>
            </a:endParaRPr>
          </a:p>
        </p:txBody>
      </p:sp>
    </p:spTree>
    <p:extLst>
      <p:ext uri="{BB962C8B-B14F-4D97-AF65-F5344CB8AC3E}">
        <p14:creationId xmlns:p14="http://schemas.microsoft.com/office/powerpoint/2010/main" val="33667843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0DB5DEED-11F3-A014-C064-B487F601C90E}"/>
              </a:ext>
            </a:extLst>
          </p:cNvPr>
          <p:cNvPicPr>
            <a:picLocks noChangeAspect="1"/>
          </p:cNvPicPr>
          <p:nvPr/>
        </p:nvPicPr>
        <p:blipFill>
          <a:blip r:embed="rId2"/>
          <a:stretch>
            <a:fillRect/>
          </a:stretch>
        </p:blipFill>
        <p:spPr>
          <a:xfrm>
            <a:off x="1227816" y="526854"/>
            <a:ext cx="590352" cy="734525"/>
          </a:xfrm>
          <a:prstGeom prst="rect">
            <a:avLst/>
          </a:prstGeom>
        </p:spPr>
      </p:pic>
      <p:sp>
        <p:nvSpPr>
          <p:cNvPr id="5" name="Google Shape;2675;p42">
            <a:extLst>
              <a:ext uri="{FF2B5EF4-FFF2-40B4-BE49-F238E27FC236}">
                <a16:creationId xmlns:a16="http://schemas.microsoft.com/office/drawing/2014/main" xmlns="" id="{1DCE992C-3629-25AA-4236-D970C7B0A9FB}"/>
              </a:ext>
            </a:extLst>
          </p:cNvPr>
          <p:cNvSpPr txBox="1">
            <a:spLocks noGrp="1"/>
          </p:cNvSpPr>
          <p:nvPr/>
        </p:nvSpPr>
        <p:spPr>
          <a:xfrm>
            <a:off x="1227816" y="377374"/>
            <a:ext cx="7193853" cy="11613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2"/>
              </a:buClr>
              <a:buSzPts val="12000"/>
              <a:buFont typeface="Pangolin"/>
              <a:buNone/>
              <a:defRPr sz="12000" b="0" i="0" u="none" strike="noStrike" cap="none">
                <a:solidFill>
                  <a:schemeClr val="accent2"/>
                </a:solidFill>
                <a:latin typeface="Pangolin"/>
                <a:ea typeface="Pangolin"/>
                <a:cs typeface="Pangolin"/>
                <a:sym typeface="Pangolin"/>
              </a:defRPr>
            </a:lvl1pPr>
            <a:lvl2pPr marR="0" lvl="1"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2pPr>
            <a:lvl3pPr marR="0" lvl="2"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3pPr>
            <a:lvl4pPr marR="0" lvl="3"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4pPr>
            <a:lvl5pPr marR="0" lvl="4"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5pPr>
            <a:lvl6pPr marR="0" lvl="5"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6pPr>
            <a:lvl7pPr marR="0" lvl="6"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7pPr>
            <a:lvl8pPr marR="0" lvl="7"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8pPr>
            <a:lvl9pPr marR="0" lvl="8"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DD942A"/>
              </a:buClr>
              <a:buSzPts val="12000"/>
              <a:buFont typeface="Pangolin"/>
              <a:buNone/>
              <a:tabLst/>
              <a:defRPr/>
            </a:pPr>
            <a:r>
              <a:rPr kumimoji="0" lang="en" sz="2800" b="1" i="0" u="none" strike="noStrike" kern="0" cap="none" spc="0" normalizeH="0" baseline="0" noProof="0">
                <a:ln>
                  <a:noFill/>
                </a:ln>
                <a:solidFill>
                  <a:srgbClr val="007491"/>
                </a:solidFill>
                <a:effectLst/>
                <a:uLnTx/>
                <a:uFillTx/>
                <a:latin typeface="Times New Roman" panose="02020603050405020304" pitchFamily="18" charset="0"/>
                <a:cs typeface="Times New Roman" panose="02020603050405020304" pitchFamily="18" charset="0"/>
                <a:sym typeface="Pangolin"/>
              </a:rPr>
              <a:t>II. </a:t>
            </a:r>
            <a:r>
              <a:rPr kumimoji="0" lang="en-US" sz="2800" b="1" i="0" u="none" strike="noStrike" kern="0" cap="none" spc="0" normalizeH="0" baseline="0" noProof="0">
                <a:ln>
                  <a:noFill/>
                </a:ln>
                <a:solidFill>
                  <a:srgbClr val="007491"/>
                </a:solidFill>
                <a:effectLst/>
                <a:uLnTx/>
                <a:uFillTx/>
                <a:latin typeface="Times New Roman" panose="02020603050405020304" pitchFamily="18" charset="0"/>
                <a:cs typeface="Times New Roman" panose="02020603050405020304" pitchFamily="18" charset="0"/>
                <a:sym typeface="Pangolin"/>
              </a:rPr>
              <a:t>Đ</a:t>
            </a:r>
            <a:r>
              <a:rPr kumimoji="0" lang="en" sz="2800" b="1" i="0" u="none" strike="noStrike" kern="0" cap="none" spc="0" normalizeH="0" baseline="0" noProof="0">
                <a:ln>
                  <a:noFill/>
                </a:ln>
                <a:solidFill>
                  <a:srgbClr val="007491"/>
                </a:solidFill>
                <a:effectLst/>
                <a:uLnTx/>
                <a:uFillTx/>
                <a:latin typeface="Times New Roman" panose="02020603050405020304" pitchFamily="18" charset="0"/>
                <a:cs typeface="Times New Roman" panose="02020603050405020304" pitchFamily="18" charset="0"/>
                <a:sym typeface="Pangolin"/>
              </a:rPr>
              <a:t>ọc và</a:t>
            </a:r>
            <a:r>
              <a:rPr kumimoji="0" lang="en" sz="2800" b="1" i="0" u="none" strike="noStrike" kern="0" cap="none" spc="0" normalizeH="0" noProof="0">
                <a:ln>
                  <a:noFill/>
                </a:ln>
                <a:solidFill>
                  <a:srgbClr val="007491"/>
                </a:solidFill>
                <a:effectLst/>
                <a:uLnTx/>
                <a:uFillTx/>
                <a:latin typeface="Times New Roman" panose="02020603050405020304" pitchFamily="18" charset="0"/>
                <a:cs typeface="Times New Roman" panose="02020603050405020304" pitchFamily="18" charset="0"/>
                <a:sym typeface="Pangolin"/>
              </a:rPr>
              <a:t> phân tích bài viết tham khảo</a:t>
            </a:r>
            <a:endParaRPr kumimoji="0" sz="2800" b="1" i="0" u="none" strike="noStrike" kern="0" cap="none" spc="0" normalizeH="0" baseline="0" noProof="0">
              <a:ln>
                <a:noFill/>
              </a:ln>
              <a:solidFill>
                <a:srgbClr val="007491"/>
              </a:solidFill>
              <a:effectLst/>
              <a:uLnTx/>
              <a:uFillTx/>
              <a:latin typeface="Times New Roman" panose="02020603050405020304" pitchFamily="18" charset="0"/>
              <a:cs typeface="Times New Roman" panose="02020603050405020304" pitchFamily="18" charset="0"/>
              <a:sym typeface="Pangolin"/>
            </a:endParaRPr>
          </a:p>
        </p:txBody>
      </p:sp>
      <p:pic>
        <p:nvPicPr>
          <p:cNvPr id="6" name="Google Shape;1051;p25">
            <a:extLst>
              <a:ext uri="{FF2B5EF4-FFF2-40B4-BE49-F238E27FC236}">
                <a16:creationId xmlns:a16="http://schemas.microsoft.com/office/drawing/2014/main" xmlns="" id="{235FB2DB-ACAB-B17E-7E4D-7F06E3AB90DA}"/>
              </a:ext>
            </a:extLst>
          </p:cNvPr>
          <p:cNvPicPr preferRelativeResize="0"/>
          <p:nvPr/>
        </p:nvPicPr>
        <p:blipFill>
          <a:blip r:embed="rId3">
            <a:alphaModFix/>
          </a:blip>
          <a:stretch>
            <a:fillRect/>
          </a:stretch>
        </p:blipFill>
        <p:spPr>
          <a:xfrm rot="-886744">
            <a:off x="8484321" y="139757"/>
            <a:ext cx="446098" cy="623354"/>
          </a:xfrm>
          <a:prstGeom prst="rect">
            <a:avLst/>
          </a:prstGeom>
          <a:noFill/>
          <a:ln>
            <a:noFill/>
          </a:ln>
        </p:spPr>
      </p:pic>
      <p:pic>
        <p:nvPicPr>
          <p:cNvPr id="7" name="Google Shape;1052;p25">
            <a:extLst>
              <a:ext uri="{FF2B5EF4-FFF2-40B4-BE49-F238E27FC236}">
                <a16:creationId xmlns:a16="http://schemas.microsoft.com/office/drawing/2014/main" xmlns="" id="{4A334565-1D81-4AF1-9B5F-DEB8333F4FD5}"/>
              </a:ext>
            </a:extLst>
          </p:cNvPr>
          <p:cNvPicPr preferRelativeResize="0"/>
          <p:nvPr/>
        </p:nvPicPr>
        <p:blipFill>
          <a:blip r:embed="rId4">
            <a:alphaModFix/>
          </a:blip>
          <a:stretch>
            <a:fillRect/>
          </a:stretch>
        </p:blipFill>
        <p:spPr>
          <a:xfrm rot="712773">
            <a:off x="7836163" y="3663487"/>
            <a:ext cx="1152060" cy="1633322"/>
          </a:xfrm>
          <a:prstGeom prst="rect">
            <a:avLst/>
          </a:prstGeom>
          <a:noFill/>
          <a:ln>
            <a:noFill/>
          </a:ln>
        </p:spPr>
      </p:pic>
      <p:pic>
        <p:nvPicPr>
          <p:cNvPr id="221" name="Picture 220">
            <a:extLst>
              <a:ext uri="{FF2B5EF4-FFF2-40B4-BE49-F238E27FC236}">
                <a16:creationId xmlns:a16="http://schemas.microsoft.com/office/drawing/2014/main" xmlns="" id="{B0805D66-9A8C-F8B7-9125-7C64A35DF145}"/>
              </a:ext>
            </a:extLst>
          </p:cNvPr>
          <p:cNvPicPr>
            <a:picLocks noChangeAspect="1"/>
          </p:cNvPicPr>
          <p:nvPr/>
        </p:nvPicPr>
        <p:blipFill>
          <a:blip r:embed="rId5"/>
          <a:stretch>
            <a:fillRect/>
          </a:stretch>
        </p:blipFill>
        <p:spPr>
          <a:xfrm>
            <a:off x="1439231" y="1621429"/>
            <a:ext cx="3132769" cy="2899047"/>
          </a:xfrm>
          <a:prstGeom prst="rect">
            <a:avLst/>
          </a:prstGeom>
        </p:spPr>
      </p:pic>
      <p:pic>
        <p:nvPicPr>
          <p:cNvPr id="222" name="图片 16">
            <a:extLst>
              <a:ext uri="{FF2B5EF4-FFF2-40B4-BE49-F238E27FC236}">
                <a16:creationId xmlns:a16="http://schemas.microsoft.com/office/drawing/2014/main" xmlns="" id="{E987C83F-792D-A265-0D7C-76FDF775122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0" y="1326475"/>
            <a:ext cx="3877070" cy="2309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3" name="文本框 13">
            <a:extLst>
              <a:ext uri="{FF2B5EF4-FFF2-40B4-BE49-F238E27FC236}">
                <a16:creationId xmlns:a16="http://schemas.microsoft.com/office/drawing/2014/main" xmlns="" id="{532226B3-4752-6B14-16B8-0A2D72797F98}"/>
              </a:ext>
            </a:extLst>
          </p:cNvPr>
          <p:cNvSpPr txBox="1"/>
          <p:nvPr/>
        </p:nvSpPr>
        <p:spPr>
          <a:xfrm>
            <a:off x="5510622" y="1800805"/>
            <a:ext cx="2320502" cy="1200329"/>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400">
                <a:effectLst/>
                <a:latin typeface="Times New Roman" panose="02020603050405020304" pitchFamily="18" charset="0"/>
                <a:ea typeface="Times New Roman" panose="02020603050405020304" pitchFamily="18" charset="0"/>
                <a:cs typeface="Times New Roman" panose="02020603050405020304" pitchFamily="18" charset="0"/>
              </a:rPr>
              <a:t>Văn bản: </a:t>
            </a:r>
            <a:r>
              <a:rPr lang="en-US" sz="2400">
                <a:effectLst/>
                <a:latin typeface="Times New Roman" panose="02020603050405020304" pitchFamily="18" charset="0"/>
                <a:ea typeface="Microsoft YaHei" panose="020B0503020204020204" pitchFamily="34" charset="-122"/>
                <a:cs typeface="Times New Roman" panose="02020603050405020304" pitchFamily="18" charset="0"/>
              </a:rPr>
              <a:t> </a:t>
            </a:r>
          </a:p>
          <a:p>
            <a:pPr algn="ctr"/>
            <a:r>
              <a:rPr lang="en-US" sz="2400" i="1">
                <a:effectLst/>
                <a:latin typeface="Times New Roman" panose="02020603050405020304" pitchFamily="18" charset="0"/>
                <a:ea typeface="Times New Roman" panose="02020603050405020304" pitchFamily="18" charset="0"/>
                <a:cs typeface="Times New Roman" panose="02020603050405020304" pitchFamily="18" charset="0"/>
              </a:rPr>
              <a:t>Trường học </a:t>
            </a:r>
            <a:r>
              <a:rPr lang="en-US" sz="2400" i="1">
                <a:effectLst/>
                <a:latin typeface="Times New Roman" panose="02020603050405020304" pitchFamily="18" charset="0"/>
                <a:ea typeface="Microsoft YaHei" panose="020B0503020204020204" pitchFamily="34" charset="-122"/>
                <a:cs typeface="Times New Roman" panose="02020603050405020304" pitchFamily="18" charset="0"/>
              </a:rPr>
              <a:t>đ</a:t>
            </a:r>
            <a:r>
              <a:rPr lang="en-US" sz="2400" i="1">
                <a:effectLst/>
                <a:latin typeface="Times New Roman" panose="02020603050405020304" pitchFamily="18" charset="0"/>
                <a:ea typeface="Times New Roman" panose="02020603050405020304" pitchFamily="18" charset="0"/>
                <a:cs typeface="Times New Roman" panose="02020603050405020304" pitchFamily="18" charset="0"/>
              </a:rPr>
              <a:t>ầu ti</a:t>
            </a:r>
            <a:r>
              <a:rPr lang="en-US" sz="2400" i="1">
                <a:effectLst/>
                <a:latin typeface="Times New Roman" panose="02020603050405020304" pitchFamily="18" charset="0"/>
                <a:ea typeface="Microsoft YaHei" panose="020B0503020204020204" pitchFamily="34" charset="-122"/>
                <a:cs typeface="Times New Roman" panose="02020603050405020304" pitchFamily="18" charset="0"/>
              </a:rPr>
              <a:t>ê</a:t>
            </a:r>
            <a:r>
              <a:rPr lang="en-US" sz="2400" i="1">
                <a:effectLst/>
                <a:latin typeface="Times New Roman" panose="02020603050405020304" pitchFamily="18" charset="0"/>
                <a:ea typeface="Times New Roman" panose="02020603050405020304" pitchFamily="18" charset="0"/>
                <a:cs typeface="Times New Roman" panose="02020603050405020304" pitchFamily="18" charset="0"/>
              </a:rPr>
              <a:t>n</a:t>
            </a:r>
            <a:endParaRPr lang="en-US" sz="2400" i="1">
              <a:effectLst/>
              <a:latin typeface=".VnTime"/>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642910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2" presetClass="entr" presetSubtype="4" fill="hold" nodeType="with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ppt_x"/>
                                          </p:val>
                                        </p:tav>
                                        <p:tav tm="100000">
                                          <p:val>
                                            <p:strVal val="#ppt_x"/>
                                          </p:val>
                                        </p:tav>
                                      </p:tavLst>
                                    </p:anim>
                                    <p:anim calcmode="lin" valueType="num">
                                      <p:cBhvr additive="base">
                                        <p:cTn id="1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221"/>
                                        </p:tgtEl>
                                        <p:attrNameLst>
                                          <p:attrName>style.visibility</p:attrName>
                                        </p:attrNameLst>
                                      </p:cBhvr>
                                      <p:to>
                                        <p:strVal val="visible"/>
                                      </p:to>
                                    </p:set>
                                    <p:anim calcmode="lin" valueType="num">
                                      <p:cBhvr additive="base">
                                        <p:cTn id="20" dur="500" fill="hold"/>
                                        <p:tgtEl>
                                          <p:spTgt spid="221"/>
                                        </p:tgtEl>
                                        <p:attrNameLst>
                                          <p:attrName>ppt_x</p:attrName>
                                        </p:attrNameLst>
                                      </p:cBhvr>
                                      <p:tavLst>
                                        <p:tav tm="0">
                                          <p:val>
                                            <p:strVal val="#ppt_x"/>
                                          </p:val>
                                        </p:tav>
                                        <p:tav tm="100000">
                                          <p:val>
                                            <p:strVal val="#ppt_x"/>
                                          </p:val>
                                        </p:tav>
                                      </p:tavLst>
                                    </p:anim>
                                    <p:anim calcmode="lin" valueType="num">
                                      <p:cBhvr additive="base">
                                        <p:cTn id="21" dur="500" fill="hold"/>
                                        <p:tgtEl>
                                          <p:spTgt spid="221"/>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223"/>
                                        </p:tgtEl>
                                        <p:attrNameLst>
                                          <p:attrName>style.visibility</p:attrName>
                                        </p:attrNameLst>
                                      </p:cBhvr>
                                      <p:to>
                                        <p:strVal val="visible"/>
                                      </p:to>
                                    </p:set>
                                    <p:animEffect transition="in" filter="wipe(down)">
                                      <p:cBhvr>
                                        <p:cTn id="26" dur="500"/>
                                        <p:tgtEl>
                                          <p:spTgt spid="223"/>
                                        </p:tgtEl>
                                      </p:cBhvr>
                                    </p:animEffect>
                                  </p:childTnLst>
                                </p:cTn>
                              </p:par>
                              <p:par>
                                <p:cTn id="27" presetID="22" presetClass="entr" presetSubtype="4" fill="hold" nodeType="withEffect">
                                  <p:stCondLst>
                                    <p:cond delay="0"/>
                                  </p:stCondLst>
                                  <p:childTnLst>
                                    <p:set>
                                      <p:cBhvr>
                                        <p:cTn id="28" dur="1" fill="hold">
                                          <p:stCondLst>
                                            <p:cond delay="0"/>
                                          </p:stCondLst>
                                        </p:cTn>
                                        <p:tgtEl>
                                          <p:spTgt spid="222"/>
                                        </p:tgtEl>
                                        <p:attrNameLst>
                                          <p:attrName>style.visibility</p:attrName>
                                        </p:attrNameLst>
                                      </p:cBhvr>
                                      <p:to>
                                        <p:strVal val="visible"/>
                                      </p:to>
                                    </p:set>
                                    <p:animEffect transition="in" filter="wipe(down)">
                                      <p:cBhvr>
                                        <p:cTn id="29" dur="500"/>
                                        <p:tgtEl>
                                          <p:spTgt spid="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2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0DB5DEED-11F3-A014-C064-B487F601C90E}"/>
              </a:ext>
            </a:extLst>
          </p:cNvPr>
          <p:cNvPicPr>
            <a:picLocks noChangeAspect="1"/>
          </p:cNvPicPr>
          <p:nvPr/>
        </p:nvPicPr>
        <p:blipFill>
          <a:blip r:embed="rId2"/>
          <a:stretch>
            <a:fillRect/>
          </a:stretch>
        </p:blipFill>
        <p:spPr>
          <a:xfrm>
            <a:off x="1227816" y="526854"/>
            <a:ext cx="590352" cy="734525"/>
          </a:xfrm>
          <a:prstGeom prst="rect">
            <a:avLst/>
          </a:prstGeom>
        </p:spPr>
      </p:pic>
      <p:sp>
        <p:nvSpPr>
          <p:cNvPr id="5" name="Google Shape;2675;p42">
            <a:extLst>
              <a:ext uri="{FF2B5EF4-FFF2-40B4-BE49-F238E27FC236}">
                <a16:creationId xmlns:a16="http://schemas.microsoft.com/office/drawing/2014/main" xmlns="" id="{1DCE992C-3629-25AA-4236-D970C7B0A9FB}"/>
              </a:ext>
            </a:extLst>
          </p:cNvPr>
          <p:cNvSpPr txBox="1">
            <a:spLocks noGrp="1"/>
          </p:cNvSpPr>
          <p:nvPr/>
        </p:nvSpPr>
        <p:spPr>
          <a:xfrm>
            <a:off x="1227816" y="377374"/>
            <a:ext cx="7193853" cy="11613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2"/>
              </a:buClr>
              <a:buSzPts val="12000"/>
              <a:buFont typeface="Pangolin"/>
              <a:buNone/>
              <a:defRPr sz="12000" b="0" i="0" u="none" strike="noStrike" cap="none">
                <a:solidFill>
                  <a:schemeClr val="accent2"/>
                </a:solidFill>
                <a:latin typeface="Pangolin"/>
                <a:ea typeface="Pangolin"/>
                <a:cs typeface="Pangolin"/>
                <a:sym typeface="Pangolin"/>
              </a:defRPr>
            </a:lvl1pPr>
            <a:lvl2pPr marR="0" lvl="1"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2pPr>
            <a:lvl3pPr marR="0" lvl="2"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3pPr>
            <a:lvl4pPr marR="0" lvl="3"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4pPr>
            <a:lvl5pPr marR="0" lvl="4"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5pPr>
            <a:lvl6pPr marR="0" lvl="5"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6pPr>
            <a:lvl7pPr marR="0" lvl="6"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7pPr>
            <a:lvl8pPr marR="0" lvl="7"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8pPr>
            <a:lvl9pPr marR="0" lvl="8"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DD942A"/>
              </a:buClr>
              <a:buSzPts val="12000"/>
              <a:buFont typeface="Pangolin"/>
              <a:buNone/>
              <a:tabLst/>
              <a:defRPr/>
            </a:pPr>
            <a:r>
              <a:rPr kumimoji="0" lang="en" sz="2800" b="1" i="0" u="none" strike="noStrike" kern="0" cap="none" spc="0" normalizeH="0" baseline="0" noProof="0">
                <a:ln>
                  <a:noFill/>
                </a:ln>
                <a:solidFill>
                  <a:srgbClr val="007491"/>
                </a:solidFill>
                <a:effectLst/>
                <a:uLnTx/>
                <a:uFillTx/>
                <a:latin typeface="Times New Roman" panose="02020603050405020304" pitchFamily="18" charset="0"/>
                <a:cs typeface="Times New Roman" panose="02020603050405020304" pitchFamily="18" charset="0"/>
                <a:sym typeface="Pangolin"/>
              </a:rPr>
              <a:t>II. </a:t>
            </a:r>
            <a:r>
              <a:rPr kumimoji="0" lang="en-US" sz="2800" b="1" i="0" u="none" strike="noStrike" kern="0" cap="none" spc="0" normalizeH="0" baseline="0" noProof="0">
                <a:ln>
                  <a:noFill/>
                </a:ln>
                <a:solidFill>
                  <a:srgbClr val="007491"/>
                </a:solidFill>
                <a:effectLst/>
                <a:uLnTx/>
                <a:uFillTx/>
                <a:latin typeface="Times New Roman" panose="02020603050405020304" pitchFamily="18" charset="0"/>
                <a:cs typeface="Times New Roman" panose="02020603050405020304" pitchFamily="18" charset="0"/>
                <a:sym typeface="Pangolin"/>
              </a:rPr>
              <a:t>Đ</a:t>
            </a:r>
            <a:r>
              <a:rPr kumimoji="0" lang="en" sz="2800" b="1" i="0" u="none" strike="noStrike" kern="0" cap="none" spc="0" normalizeH="0" baseline="0" noProof="0">
                <a:ln>
                  <a:noFill/>
                </a:ln>
                <a:solidFill>
                  <a:srgbClr val="007491"/>
                </a:solidFill>
                <a:effectLst/>
                <a:uLnTx/>
                <a:uFillTx/>
                <a:latin typeface="Times New Roman" panose="02020603050405020304" pitchFamily="18" charset="0"/>
                <a:cs typeface="Times New Roman" panose="02020603050405020304" pitchFamily="18" charset="0"/>
                <a:sym typeface="Pangolin"/>
              </a:rPr>
              <a:t>ọc và</a:t>
            </a:r>
            <a:r>
              <a:rPr kumimoji="0" lang="en" sz="2800" b="1" i="0" u="none" strike="noStrike" kern="0" cap="none" spc="0" normalizeH="0" noProof="0">
                <a:ln>
                  <a:noFill/>
                </a:ln>
                <a:solidFill>
                  <a:srgbClr val="007491"/>
                </a:solidFill>
                <a:effectLst/>
                <a:uLnTx/>
                <a:uFillTx/>
                <a:latin typeface="Times New Roman" panose="02020603050405020304" pitchFamily="18" charset="0"/>
                <a:cs typeface="Times New Roman" panose="02020603050405020304" pitchFamily="18" charset="0"/>
                <a:sym typeface="Pangolin"/>
              </a:rPr>
              <a:t> phân tích bài viết tham khảo</a:t>
            </a:r>
            <a:endParaRPr kumimoji="0" sz="2800" b="1" i="0" u="none" strike="noStrike" kern="0" cap="none" spc="0" normalizeH="0" baseline="0" noProof="0">
              <a:ln>
                <a:noFill/>
              </a:ln>
              <a:solidFill>
                <a:srgbClr val="007491"/>
              </a:solidFill>
              <a:effectLst/>
              <a:uLnTx/>
              <a:uFillTx/>
              <a:latin typeface="Times New Roman" panose="02020603050405020304" pitchFamily="18" charset="0"/>
              <a:cs typeface="Times New Roman" panose="02020603050405020304" pitchFamily="18" charset="0"/>
              <a:sym typeface="Pangolin"/>
            </a:endParaRPr>
          </a:p>
        </p:txBody>
      </p:sp>
      <p:pic>
        <p:nvPicPr>
          <p:cNvPr id="6" name="Google Shape;1051;p25">
            <a:extLst>
              <a:ext uri="{FF2B5EF4-FFF2-40B4-BE49-F238E27FC236}">
                <a16:creationId xmlns:a16="http://schemas.microsoft.com/office/drawing/2014/main" xmlns="" id="{235FB2DB-ACAB-B17E-7E4D-7F06E3AB90DA}"/>
              </a:ext>
            </a:extLst>
          </p:cNvPr>
          <p:cNvPicPr preferRelativeResize="0"/>
          <p:nvPr/>
        </p:nvPicPr>
        <p:blipFill>
          <a:blip r:embed="rId3">
            <a:alphaModFix/>
          </a:blip>
          <a:stretch>
            <a:fillRect/>
          </a:stretch>
        </p:blipFill>
        <p:spPr>
          <a:xfrm rot="-886744">
            <a:off x="8484321" y="139757"/>
            <a:ext cx="446098" cy="623354"/>
          </a:xfrm>
          <a:prstGeom prst="rect">
            <a:avLst/>
          </a:prstGeom>
          <a:noFill/>
          <a:ln>
            <a:noFill/>
          </a:ln>
        </p:spPr>
      </p:pic>
      <p:pic>
        <p:nvPicPr>
          <p:cNvPr id="7" name="Google Shape;1052;p25">
            <a:extLst>
              <a:ext uri="{FF2B5EF4-FFF2-40B4-BE49-F238E27FC236}">
                <a16:creationId xmlns:a16="http://schemas.microsoft.com/office/drawing/2014/main" xmlns="" id="{4A334565-1D81-4AF1-9B5F-DEB8333F4FD5}"/>
              </a:ext>
            </a:extLst>
          </p:cNvPr>
          <p:cNvPicPr preferRelativeResize="0"/>
          <p:nvPr/>
        </p:nvPicPr>
        <p:blipFill>
          <a:blip r:embed="rId4">
            <a:alphaModFix/>
          </a:blip>
          <a:stretch>
            <a:fillRect/>
          </a:stretch>
        </p:blipFill>
        <p:spPr>
          <a:xfrm rot="712773">
            <a:off x="7836163" y="3663487"/>
            <a:ext cx="1152060" cy="1633322"/>
          </a:xfrm>
          <a:prstGeom prst="rect">
            <a:avLst/>
          </a:prstGeom>
          <a:noFill/>
          <a:ln>
            <a:noFill/>
          </a:ln>
        </p:spPr>
      </p:pic>
      <p:grpSp>
        <p:nvGrpSpPr>
          <p:cNvPr id="2" name="Google Shape;937;p45">
            <a:extLst>
              <a:ext uri="{FF2B5EF4-FFF2-40B4-BE49-F238E27FC236}">
                <a16:creationId xmlns:a16="http://schemas.microsoft.com/office/drawing/2014/main" xmlns="" id="{699ED163-BCCB-01EB-1A57-3EEDDFA76313}"/>
              </a:ext>
            </a:extLst>
          </p:cNvPr>
          <p:cNvGrpSpPr/>
          <p:nvPr/>
        </p:nvGrpSpPr>
        <p:grpSpPr>
          <a:xfrm>
            <a:off x="4948452" y="1845541"/>
            <a:ext cx="3463741" cy="2729785"/>
            <a:chOff x="2342171" y="1680880"/>
            <a:chExt cx="3902367" cy="3075467"/>
          </a:xfrm>
        </p:grpSpPr>
        <p:grpSp>
          <p:nvGrpSpPr>
            <p:cNvPr id="3" name="Google Shape;938;p45">
              <a:extLst>
                <a:ext uri="{FF2B5EF4-FFF2-40B4-BE49-F238E27FC236}">
                  <a16:creationId xmlns:a16="http://schemas.microsoft.com/office/drawing/2014/main" xmlns="" id="{F29B9A90-DC24-954A-AEB6-9BE6576BB0C6}"/>
                </a:ext>
              </a:extLst>
            </p:cNvPr>
            <p:cNvGrpSpPr/>
            <p:nvPr/>
          </p:nvGrpSpPr>
          <p:grpSpPr>
            <a:xfrm>
              <a:off x="2342171" y="2505421"/>
              <a:ext cx="3902367" cy="2250926"/>
              <a:chOff x="1995700" y="1859350"/>
              <a:chExt cx="1461725" cy="843075"/>
            </a:xfrm>
          </p:grpSpPr>
          <p:sp>
            <p:nvSpPr>
              <p:cNvPr id="85" name="Google Shape;939;p45">
                <a:extLst>
                  <a:ext uri="{FF2B5EF4-FFF2-40B4-BE49-F238E27FC236}">
                    <a16:creationId xmlns:a16="http://schemas.microsoft.com/office/drawing/2014/main" xmlns="" id="{0BDA36AE-8D13-6708-FD19-54DD50922FA5}"/>
                  </a:ext>
                </a:extLst>
              </p:cNvPr>
              <p:cNvSpPr/>
              <p:nvPr/>
            </p:nvSpPr>
            <p:spPr>
              <a:xfrm>
                <a:off x="2168650" y="1983650"/>
                <a:ext cx="1140275" cy="651325"/>
              </a:xfrm>
              <a:custGeom>
                <a:avLst/>
                <a:gdLst/>
                <a:ahLst/>
                <a:cxnLst/>
                <a:rect l="l" t="t" r="r" b="b"/>
                <a:pathLst>
                  <a:path w="45611" h="26053" extrusionOk="0">
                    <a:moveTo>
                      <a:pt x="21936" y="0"/>
                    </a:moveTo>
                    <a:cubicBezTo>
                      <a:pt x="20319" y="0"/>
                      <a:pt x="18806" y="329"/>
                      <a:pt x="17509" y="1081"/>
                    </a:cubicBezTo>
                    <a:cubicBezTo>
                      <a:pt x="15235" y="2378"/>
                      <a:pt x="13722" y="4652"/>
                      <a:pt x="12105" y="6598"/>
                    </a:cubicBezTo>
                    <a:cubicBezTo>
                      <a:pt x="11457" y="7246"/>
                      <a:pt x="10808" y="7998"/>
                      <a:pt x="9944" y="8327"/>
                    </a:cubicBezTo>
                    <a:cubicBezTo>
                      <a:pt x="9511" y="8543"/>
                      <a:pt x="8967" y="8543"/>
                      <a:pt x="8430" y="8543"/>
                    </a:cubicBezTo>
                    <a:lnTo>
                      <a:pt x="7350" y="8543"/>
                    </a:lnTo>
                    <a:cubicBezTo>
                      <a:pt x="6917" y="8431"/>
                      <a:pt x="6589" y="8431"/>
                      <a:pt x="6156" y="8431"/>
                    </a:cubicBezTo>
                    <a:lnTo>
                      <a:pt x="5940" y="8431"/>
                    </a:lnTo>
                    <a:cubicBezTo>
                      <a:pt x="4211" y="8543"/>
                      <a:pt x="2482" y="9408"/>
                      <a:pt x="1401" y="10808"/>
                    </a:cubicBezTo>
                    <a:cubicBezTo>
                      <a:pt x="320" y="12218"/>
                      <a:pt x="0" y="14163"/>
                      <a:pt x="432" y="15780"/>
                    </a:cubicBezTo>
                    <a:cubicBezTo>
                      <a:pt x="752" y="17077"/>
                      <a:pt x="1513" y="18270"/>
                      <a:pt x="1297" y="19567"/>
                    </a:cubicBezTo>
                    <a:cubicBezTo>
                      <a:pt x="1185" y="20320"/>
                      <a:pt x="752" y="20968"/>
                      <a:pt x="432" y="21729"/>
                    </a:cubicBezTo>
                    <a:cubicBezTo>
                      <a:pt x="0" y="22914"/>
                      <a:pt x="0" y="24323"/>
                      <a:pt x="649" y="25404"/>
                    </a:cubicBezTo>
                    <a:cubicBezTo>
                      <a:pt x="752" y="25620"/>
                      <a:pt x="865" y="25836"/>
                      <a:pt x="1081" y="26052"/>
                    </a:cubicBezTo>
                    <a:cubicBezTo>
                      <a:pt x="3130" y="25940"/>
                      <a:pt x="5508" y="25836"/>
                      <a:pt x="8102" y="25724"/>
                    </a:cubicBezTo>
                    <a:cubicBezTo>
                      <a:pt x="7566" y="25291"/>
                      <a:pt x="7133" y="24755"/>
                      <a:pt x="6805" y="24211"/>
                    </a:cubicBezTo>
                    <a:cubicBezTo>
                      <a:pt x="5940" y="22810"/>
                      <a:pt x="6156" y="20752"/>
                      <a:pt x="7566" y="19887"/>
                    </a:cubicBezTo>
                    <a:cubicBezTo>
                      <a:pt x="8102" y="19671"/>
                      <a:pt x="8647" y="19567"/>
                      <a:pt x="9183" y="19455"/>
                    </a:cubicBezTo>
                    <a:cubicBezTo>
                      <a:pt x="10376" y="19135"/>
                      <a:pt x="11673" y="18487"/>
                      <a:pt x="11993" y="17293"/>
                    </a:cubicBezTo>
                    <a:cubicBezTo>
                      <a:pt x="12105" y="16645"/>
                      <a:pt x="11993" y="16109"/>
                      <a:pt x="11889" y="15460"/>
                    </a:cubicBezTo>
                    <a:cubicBezTo>
                      <a:pt x="11889" y="14596"/>
                      <a:pt x="11993" y="13731"/>
                      <a:pt x="12209" y="12754"/>
                    </a:cubicBezTo>
                    <a:cubicBezTo>
                      <a:pt x="12857" y="10488"/>
                      <a:pt x="13835" y="8327"/>
                      <a:pt x="15668" y="6814"/>
                    </a:cubicBezTo>
                    <a:cubicBezTo>
                      <a:pt x="16965" y="5620"/>
                      <a:pt x="18590" y="4972"/>
                      <a:pt x="20319" y="4972"/>
                    </a:cubicBezTo>
                    <a:cubicBezTo>
                      <a:pt x="20968" y="4972"/>
                      <a:pt x="21616" y="5084"/>
                      <a:pt x="22153" y="5301"/>
                    </a:cubicBezTo>
                    <a:cubicBezTo>
                      <a:pt x="24530" y="6165"/>
                      <a:pt x="25940" y="8431"/>
                      <a:pt x="26692" y="10808"/>
                    </a:cubicBezTo>
                    <a:cubicBezTo>
                      <a:pt x="27124" y="12538"/>
                      <a:pt x="27453" y="14483"/>
                      <a:pt x="28966" y="15348"/>
                    </a:cubicBezTo>
                    <a:cubicBezTo>
                      <a:pt x="29502" y="15676"/>
                      <a:pt x="30151" y="15780"/>
                      <a:pt x="30799" y="15780"/>
                    </a:cubicBezTo>
                    <a:cubicBezTo>
                      <a:pt x="31448" y="15780"/>
                      <a:pt x="31992" y="15676"/>
                      <a:pt x="32641" y="15564"/>
                    </a:cubicBezTo>
                    <a:cubicBezTo>
                      <a:pt x="33289" y="15460"/>
                      <a:pt x="33938" y="15348"/>
                      <a:pt x="34586" y="15348"/>
                    </a:cubicBezTo>
                    <a:cubicBezTo>
                      <a:pt x="34906" y="15348"/>
                      <a:pt x="35235" y="15348"/>
                      <a:pt x="35555" y="15460"/>
                    </a:cubicBezTo>
                    <a:cubicBezTo>
                      <a:pt x="37829" y="15996"/>
                      <a:pt x="39126" y="18374"/>
                      <a:pt x="39126" y="20648"/>
                    </a:cubicBezTo>
                    <a:cubicBezTo>
                      <a:pt x="39013" y="22481"/>
                      <a:pt x="38365" y="24107"/>
                      <a:pt x="37613" y="25724"/>
                    </a:cubicBezTo>
                    <a:cubicBezTo>
                      <a:pt x="39446" y="25836"/>
                      <a:pt x="41071" y="25940"/>
                      <a:pt x="42584" y="25940"/>
                    </a:cubicBezTo>
                    <a:cubicBezTo>
                      <a:pt x="43121" y="26052"/>
                      <a:pt x="43553" y="26052"/>
                      <a:pt x="44098" y="26052"/>
                    </a:cubicBezTo>
                    <a:cubicBezTo>
                      <a:pt x="44850" y="24107"/>
                      <a:pt x="45611" y="22049"/>
                      <a:pt x="45498" y="20000"/>
                    </a:cubicBezTo>
                    <a:cubicBezTo>
                      <a:pt x="45395" y="17406"/>
                      <a:pt x="43985" y="14812"/>
                      <a:pt x="41504" y="14163"/>
                    </a:cubicBezTo>
                    <a:cubicBezTo>
                      <a:pt x="41071" y="14051"/>
                      <a:pt x="40527" y="14051"/>
                      <a:pt x="39990" y="14051"/>
                    </a:cubicBezTo>
                    <a:lnTo>
                      <a:pt x="38365" y="14051"/>
                    </a:lnTo>
                    <a:cubicBezTo>
                      <a:pt x="37613" y="14051"/>
                      <a:pt x="36964" y="14051"/>
                      <a:pt x="36316" y="13731"/>
                    </a:cubicBezTo>
                    <a:cubicBezTo>
                      <a:pt x="35122" y="13299"/>
                      <a:pt x="34258" y="12322"/>
                      <a:pt x="33722" y="11137"/>
                    </a:cubicBezTo>
                    <a:cubicBezTo>
                      <a:pt x="33177" y="10056"/>
                      <a:pt x="32857" y="8863"/>
                      <a:pt x="32312" y="7678"/>
                    </a:cubicBezTo>
                    <a:cubicBezTo>
                      <a:pt x="31128" y="4868"/>
                      <a:pt x="29070" y="2378"/>
                      <a:pt x="26372" y="1081"/>
                    </a:cubicBezTo>
                    <a:cubicBezTo>
                      <a:pt x="24963" y="329"/>
                      <a:pt x="23450" y="0"/>
                      <a:pt x="21936" y="0"/>
                    </a:cubicBezTo>
                    <a:close/>
                  </a:path>
                </a:pathLst>
              </a:custGeom>
              <a:solidFill>
                <a:srgbClr val="E5E6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6" name="Google Shape;940;p45">
                <a:extLst>
                  <a:ext uri="{FF2B5EF4-FFF2-40B4-BE49-F238E27FC236}">
                    <a16:creationId xmlns:a16="http://schemas.microsoft.com/office/drawing/2014/main" xmlns="" id="{21283CAD-BEFB-4F04-046C-432343843952}"/>
                  </a:ext>
                </a:extLst>
              </p:cNvPr>
              <p:cNvSpPr/>
              <p:nvPr/>
            </p:nvSpPr>
            <p:spPr>
              <a:xfrm>
                <a:off x="3079125" y="1967425"/>
                <a:ext cx="248600" cy="251425"/>
              </a:xfrm>
              <a:custGeom>
                <a:avLst/>
                <a:gdLst/>
                <a:ahLst/>
                <a:cxnLst/>
                <a:rect l="l" t="t" r="r" b="b"/>
                <a:pathLst>
                  <a:path w="9944" h="10057" extrusionOk="0">
                    <a:moveTo>
                      <a:pt x="5085" y="1"/>
                    </a:moveTo>
                    <a:cubicBezTo>
                      <a:pt x="3891" y="1"/>
                      <a:pt x="2811" y="545"/>
                      <a:pt x="1946" y="1410"/>
                    </a:cubicBezTo>
                    <a:cubicBezTo>
                      <a:pt x="865" y="2378"/>
                      <a:pt x="113" y="3788"/>
                      <a:pt x="0" y="5189"/>
                    </a:cubicBezTo>
                    <a:cubicBezTo>
                      <a:pt x="0" y="6702"/>
                      <a:pt x="649" y="8215"/>
                      <a:pt x="1842" y="9080"/>
                    </a:cubicBezTo>
                    <a:cubicBezTo>
                      <a:pt x="2707" y="9624"/>
                      <a:pt x="4220" y="10057"/>
                      <a:pt x="5517" y="10057"/>
                    </a:cubicBezTo>
                    <a:cubicBezTo>
                      <a:pt x="5949" y="10057"/>
                      <a:pt x="6485" y="10057"/>
                      <a:pt x="6918" y="9841"/>
                    </a:cubicBezTo>
                    <a:cubicBezTo>
                      <a:pt x="8327" y="9296"/>
                      <a:pt x="9408" y="7463"/>
                      <a:pt x="9624" y="5837"/>
                    </a:cubicBezTo>
                    <a:cubicBezTo>
                      <a:pt x="9944" y="4108"/>
                      <a:pt x="9192" y="2275"/>
                      <a:pt x="7895" y="1082"/>
                    </a:cubicBezTo>
                    <a:cubicBezTo>
                      <a:pt x="7134" y="545"/>
                      <a:pt x="6382" y="113"/>
                      <a:pt x="5517" y="113"/>
                    </a:cubicBezTo>
                    <a:cubicBezTo>
                      <a:pt x="5301" y="1"/>
                      <a:pt x="5188" y="1"/>
                      <a:pt x="5085" y="1"/>
                    </a:cubicBezTo>
                    <a:close/>
                  </a:path>
                </a:pathLst>
              </a:custGeom>
              <a:solidFill>
                <a:srgbClr val="E5E6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7" name="Google Shape;941;p45">
                <a:extLst>
                  <a:ext uri="{FF2B5EF4-FFF2-40B4-BE49-F238E27FC236}">
                    <a16:creationId xmlns:a16="http://schemas.microsoft.com/office/drawing/2014/main" xmlns="" id="{D607DAFC-F00D-4340-90CE-56B430656CFB}"/>
                  </a:ext>
                </a:extLst>
              </p:cNvPr>
              <p:cNvSpPr/>
              <p:nvPr/>
            </p:nvSpPr>
            <p:spPr>
              <a:xfrm>
                <a:off x="2314550" y="2013475"/>
                <a:ext cx="159325" cy="143125"/>
              </a:xfrm>
              <a:custGeom>
                <a:avLst/>
                <a:gdLst/>
                <a:ahLst/>
                <a:cxnLst/>
                <a:rect l="l" t="t" r="r" b="b"/>
                <a:pathLst>
                  <a:path w="6373" h="5725" extrusionOk="0">
                    <a:moveTo>
                      <a:pt x="2811" y="0"/>
                    </a:moveTo>
                    <a:cubicBezTo>
                      <a:pt x="2482" y="0"/>
                      <a:pt x="2162" y="0"/>
                      <a:pt x="1834" y="104"/>
                    </a:cubicBezTo>
                    <a:cubicBezTo>
                      <a:pt x="1401" y="217"/>
                      <a:pt x="1081" y="433"/>
                      <a:pt x="753" y="753"/>
                    </a:cubicBezTo>
                    <a:cubicBezTo>
                      <a:pt x="649" y="969"/>
                      <a:pt x="433" y="1185"/>
                      <a:pt x="320" y="1514"/>
                    </a:cubicBezTo>
                    <a:cubicBezTo>
                      <a:pt x="0" y="2482"/>
                      <a:pt x="217" y="3675"/>
                      <a:pt x="753" y="4427"/>
                    </a:cubicBezTo>
                    <a:cubicBezTo>
                      <a:pt x="1401" y="5292"/>
                      <a:pt x="2378" y="5724"/>
                      <a:pt x="3347" y="5724"/>
                    </a:cubicBezTo>
                    <a:cubicBezTo>
                      <a:pt x="3891" y="5724"/>
                      <a:pt x="4428" y="5508"/>
                      <a:pt x="4860" y="5188"/>
                    </a:cubicBezTo>
                    <a:cubicBezTo>
                      <a:pt x="6053" y="4427"/>
                      <a:pt x="6373" y="2594"/>
                      <a:pt x="5621" y="1401"/>
                    </a:cubicBezTo>
                    <a:cubicBezTo>
                      <a:pt x="5076" y="433"/>
                      <a:pt x="3995" y="0"/>
                      <a:pt x="2811" y="0"/>
                    </a:cubicBezTo>
                    <a:close/>
                  </a:path>
                </a:pathLst>
              </a:custGeom>
              <a:solidFill>
                <a:srgbClr val="E5E6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8" name="Google Shape;942;p45">
                <a:extLst>
                  <a:ext uri="{FF2B5EF4-FFF2-40B4-BE49-F238E27FC236}">
                    <a16:creationId xmlns:a16="http://schemas.microsoft.com/office/drawing/2014/main" xmlns="" id="{44A15F43-84FF-65D7-9849-6010F7C881E8}"/>
                  </a:ext>
                </a:extLst>
              </p:cNvPr>
              <p:cNvSpPr/>
              <p:nvPr/>
            </p:nvSpPr>
            <p:spPr>
              <a:xfrm>
                <a:off x="2219875" y="2105350"/>
                <a:ext cx="70275" cy="59475"/>
              </a:xfrm>
              <a:custGeom>
                <a:avLst/>
                <a:gdLst/>
                <a:ahLst/>
                <a:cxnLst/>
                <a:rect l="l" t="t" r="r" b="b"/>
                <a:pathLst>
                  <a:path w="2811" h="2379" extrusionOk="0">
                    <a:moveTo>
                      <a:pt x="1626" y="0"/>
                    </a:moveTo>
                    <a:cubicBezTo>
                      <a:pt x="649" y="0"/>
                      <a:pt x="0" y="1401"/>
                      <a:pt x="761" y="2049"/>
                    </a:cubicBezTo>
                    <a:cubicBezTo>
                      <a:pt x="977" y="2266"/>
                      <a:pt x="1193" y="2378"/>
                      <a:pt x="1513" y="2378"/>
                    </a:cubicBezTo>
                    <a:cubicBezTo>
                      <a:pt x="1946" y="2378"/>
                      <a:pt x="2378" y="2162"/>
                      <a:pt x="2594" y="1730"/>
                    </a:cubicBezTo>
                    <a:cubicBezTo>
                      <a:pt x="2810" y="1401"/>
                      <a:pt x="2810" y="969"/>
                      <a:pt x="2594" y="649"/>
                    </a:cubicBezTo>
                    <a:cubicBezTo>
                      <a:pt x="2594" y="536"/>
                      <a:pt x="2490" y="320"/>
                      <a:pt x="2274" y="216"/>
                    </a:cubicBezTo>
                    <a:cubicBezTo>
                      <a:pt x="2162" y="104"/>
                      <a:pt x="2058" y="0"/>
                      <a:pt x="1842" y="0"/>
                    </a:cubicBezTo>
                    <a:close/>
                  </a:path>
                </a:pathLst>
              </a:custGeom>
              <a:solidFill>
                <a:srgbClr val="E5E6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9" name="Google Shape;943;p45">
                <a:extLst>
                  <a:ext uri="{FF2B5EF4-FFF2-40B4-BE49-F238E27FC236}">
                    <a16:creationId xmlns:a16="http://schemas.microsoft.com/office/drawing/2014/main" xmlns="" id="{92C6FDA5-EA39-43DA-4040-1AF9788DA67E}"/>
                  </a:ext>
                </a:extLst>
              </p:cNvPr>
              <p:cNvSpPr/>
              <p:nvPr/>
            </p:nvSpPr>
            <p:spPr>
              <a:xfrm>
                <a:off x="3135975" y="1859350"/>
                <a:ext cx="64875" cy="62275"/>
              </a:xfrm>
              <a:custGeom>
                <a:avLst/>
                <a:gdLst/>
                <a:ahLst/>
                <a:cxnLst/>
                <a:rect l="l" t="t" r="r" b="b"/>
                <a:pathLst>
                  <a:path w="2595" h="2491" extrusionOk="0">
                    <a:moveTo>
                      <a:pt x="1514" y="0"/>
                    </a:moveTo>
                    <a:cubicBezTo>
                      <a:pt x="649" y="0"/>
                      <a:pt x="0" y="1297"/>
                      <a:pt x="433" y="1946"/>
                    </a:cubicBezTo>
                    <a:cubicBezTo>
                      <a:pt x="537" y="2058"/>
                      <a:pt x="537" y="2162"/>
                      <a:pt x="649" y="2274"/>
                    </a:cubicBezTo>
                    <a:cubicBezTo>
                      <a:pt x="865" y="2378"/>
                      <a:pt x="1081" y="2491"/>
                      <a:pt x="1401" y="2491"/>
                    </a:cubicBezTo>
                    <a:cubicBezTo>
                      <a:pt x="1834" y="2491"/>
                      <a:pt x="2266" y="2162"/>
                      <a:pt x="2482" y="1842"/>
                    </a:cubicBezTo>
                    <a:cubicBezTo>
                      <a:pt x="2594" y="1514"/>
                      <a:pt x="2594" y="1194"/>
                      <a:pt x="2482" y="865"/>
                    </a:cubicBezTo>
                    <a:cubicBezTo>
                      <a:pt x="2378" y="433"/>
                      <a:pt x="2050" y="217"/>
                      <a:pt x="1730" y="113"/>
                    </a:cubicBezTo>
                    <a:cubicBezTo>
                      <a:pt x="1617" y="0"/>
                      <a:pt x="1514" y="0"/>
                      <a:pt x="1514" y="0"/>
                    </a:cubicBezTo>
                    <a:close/>
                  </a:path>
                </a:pathLst>
              </a:custGeom>
              <a:solidFill>
                <a:srgbClr val="E5E6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0" name="Google Shape;944;p45">
                <a:extLst>
                  <a:ext uri="{FF2B5EF4-FFF2-40B4-BE49-F238E27FC236}">
                    <a16:creationId xmlns:a16="http://schemas.microsoft.com/office/drawing/2014/main" xmlns="" id="{7EC6788F-D4A5-C8F2-0801-5DBA3BE7427A}"/>
                  </a:ext>
                </a:extLst>
              </p:cNvPr>
              <p:cNvSpPr/>
              <p:nvPr/>
            </p:nvSpPr>
            <p:spPr>
              <a:xfrm>
                <a:off x="2317150" y="2107925"/>
                <a:ext cx="829650" cy="518825"/>
              </a:xfrm>
              <a:custGeom>
                <a:avLst/>
                <a:gdLst/>
                <a:ahLst/>
                <a:cxnLst/>
                <a:rect l="l" t="t" r="r" b="b"/>
                <a:pathLst>
                  <a:path w="33186" h="20753" extrusionOk="0">
                    <a:moveTo>
                      <a:pt x="14379" y="1"/>
                    </a:moveTo>
                    <a:cubicBezTo>
                      <a:pt x="12650" y="1"/>
                      <a:pt x="11025" y="649"/>
                      <a:pt x="9728" y="1843"/>
                    </a:cubicBezTo>
                    <a:cubicBezTo>
                      <a:pt x="7895" y="3356"/>
                      <a:pt x="6917" y="5517"/>
                      <a:pt x="6269" y="7783"/>
                    </a:cubicBezTo>
                    <a:cubicBezTo>
                      <a:pt x="6053" y="8760"/>
                      <a:pt x="5949" y="9625"/>
                      <a:pt x="5949" y="10489"/>
                    </a:cubicBezTo>
                    <a:cubicBezTo>
                      <a:pt x="6053" y="11138"/>
                      <a:pt x="6165" y="11674"/>
                      <a:pt x="6053" y="12322"/>
                    </a:cubicBezTo>
                    <a:cubicBezTo>
                      <a:pt x="5733" y="13516"/>
                      <a:pt x="4436" y="14164"/>
                      <a:pt x="3243" y="14484"/>
                    </a:cubicBezTo>
                    <a:cubicBezTo>
                      <a:pt x="2707" y="14596"/>
                      <a:pt x="2162" y="14700"/>
                      <a:pt x="1626" y="14916"/>
                    </a:cubicBezTo>
                    <a:cubicBezTo>
                      <a:pt x="216" y="15781"/>
                      <a:pt x="0" y="17839"/>
                      <a:pt x="865" y="19240"/>
                    </a:cubicBezTo>
                    <a:cubicBezTo>
                      <a:pt x="1193" y="19784"/>
                      <a:pt x="1626" y="20320"/>
                      <a:pt x="2162" y="20753"/>
                    </a:cubicBezTo>
                    <a:cubicBezTo>
                      <a:pt x="6381" y="20649"/>
                      <a:pt x="11241" y="20537"/>
                      <a:pt x="16325" y="20537"/>
                    </a:cubicBezTo>
                    <a:lnTo>
                      <a:pt x="20536" y="20537"/>
                    </a:lnTo>
                    <a:cubicBezTo>
                      <a:pt x="24539" y="20649"/>
                      <a:pt x="28318" y="20649"/>
                      <a:pt x="31673" y="20753"/>
                    </a:cubicBezTo>
                    <a:cubicBezTo>
                      <a:pt x="32425" y="19136"/>
                      <a:pt x="33073" y="17510"/>
                      <a:pt x="33186" y="15677"/>
                    </a:cubicBezTo>
                    <a:cubicBezTo>
                      <a:pt x="33186" y="13403"/>
                      <a:pt x="31889" y="11025"/>
                      <a:pt x="29615" y="10489"/>
                    </a:cubicBezTo>
                    <a:cubicBezTo>
                      <a:pt x="29295" y="10377"/>
                      <a:pt x="28966" y="10377"/>
                      <a:pt x="28646" y="10377"/>
                    </a:cubicBezTo>
                    <a:cubicBezTo>
                      <a:pt x="27998" y="10377"/>
                      <a:pt x="27349" y="10489"/>
                      <a:pt x="26701" y="10593"/>
                    </a:cubicBezTo>
                    <a:cubicBezTo>
                      <a:pt x="26052" y="10705"/>
                      <a:pt x="25508" y="10809"/>
                      <a:pt x="24859" y="10809"/>
                    </a:cubicBezTo>
                    <a:cubicBezTo>
                      <a:pt x="24211" y="10809"/>
                      <a:pt x="23562" y="10705"/>
                      <a:pt x="23026" y="10377"/>
                    </a:cubicBezTo>
                    <a:cubicBezTo>
                      <a:pt x="21513" y="9512"/>
                      <a:pt x="21184" y="7567"/>
                      <a:pt x="20752" y="5837"/>
                    </a:cubicBezTo>
                    <a:cubicBezTo>
                      <a:pt x="20000" y="3460"/>
                      <a:pt x="18590" y="1194"/>
                      <a:pt x="16213" y="330"/>
                    </a:cubicBezTo>
                    <a:cubicBezTo>
                      <a:pt x="15676" y="113"/>
                      <a:pt x="15028" y="1"/>
                      <a:pt x="14379" y="1"/>
                    </a:cubicBezTo>
                    <a:close/>
                  </a:path>
                </a:pathLst>
              </a:custGeom>
              <a:solidFill>
                <a:srgbClr val="CEC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1" name="Google Shape;945;p45">
                <a:extLst>
                  <a:ext uri="{FF2B5EF4-FFF2-40B4-BE49-F238E27FC236}">
                    <a16:creationId xmlns:a16="http://schemas.microsoft.com/office/drawing/2014/main" xmlns="" id="{786DB542-BF3F-25D6-A9E3-081E40747DDE}"/>
                  </a:ext>
                </a:extLst>
              </p:cNvPr>
              <p:cNvSpPr/>
              <p:nvPr/>
            </p:nvSpPr>
            <p:spPr>
              <a:xfrm>
                <a:off x="1995700" y="2621325"/>
                <a:ext cx="1461725" cy="81100"/>
              </a:xfrm>
              <a:custGeom>
                <a:avLst/>
                <a:gdLst/>
                <a:ahLst/>
                <a:cxnLst/>
                <a:rect l="l" t="t" r="r" b="b"/>
                <a:pathLst>
                  <a:path w="58469" h="3244" extrusionOk="0">
                    <a:moveTo>
                      <a:pt x="29183" y="1"/>
                    </a:moveTo>
                    <a:cubicBezTo>
                      <a:pt x="24099" y="1"/>
                      <a:pt x="19239" y="113"/>
                      <a:pt x="15020" y="217"/>
                    </a:cubicBezTo>
                    <a:cubicBezTo>
                      <a:pt x="12426" y="329"/>
                      <a:pt x="10048" y="433"/>
                      <a:pt x="7999" y="545"/>
                    </a:cubicBezTo>
                    <a:lnTo>
                      <a:pt x="7454" y="545"/>
                    </a:lnTo>
                    <a:cubicBezTo>
                      <a:pt x="2811" y="865"/>
                      <a:pt x="1" y="1194"/>
                      <a:pt x="1" y="1626"/>
                    </a:cubicBezTo>
                    <a:lnTo>
                      <a:pt x="1" y="1730"/>
                    </a:lnTo>
                    <a:cubicBezTo>
                      <a:pt x="865" y="2595"/>
                      <a:pt x="13619" y="3243"/>
                      <a:pt x="29183" y="3243"/>
                    </a:cubicBezTo>
                    <a:cubicBezTo>
                      <a:pt x="45395" y="3243"/>
                      <a:pt x="58469" y="2491"/>
                      <a:pt x="58469" y="1626"/>
                    </a:cubicBezTo>
                    <a:lnTo>
                      <a:pt x="58365" y="1514"/>
                    </a:lnTo>
                    <a:cubicBezTo>
                      <a:pt x="57717" y="1194"/>
                      <a:pt x="55123" y="865"/>
                      <a:pt x="51016" y="545"/>
                    </a:cubicBezTo>
                    <a:cubicBezTo>
                      <a:pt x="50471" y="545"/>
                      <a:pt x="50039" y="545"/>
                      <a:pt x="49502" y="433"/>
                    </a:cubicBezTo>
                    <a:cubicBezTo>
                      <a:pt x="47989" y="433"/>
                      <a:pt x="46364" y="329"/>
                      <a:pt x="44531" y="217"/>
                    </a:cubicBezTo>
                    <a:cubicBezTo>
                      <a:pt x="41176" y="113"/>
                      <a:pt x="37397" y="113"/>
                      <a:pt x="33394" y="1"/>
                    </a:cubicBezTo>
                    <a:close/>
                  </a:path>
                </a:pathLst>
              </a:custGeom>
              <a:solidFill>
                <a:srgbClr val="E5E6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8" name="Google Shape;946;p45">
              <a:extLst>
                <a:ext uri="{FF2B5EF4-FFF2-40B4-BE49-F238E27FC236}">
                  <a16:creationId xmlns:a16="http://schemas.microsoft.com/office/drawing/2014/main" xmlns="" id="{95EB9F4E-D47A-3841-5F64-96741703080F}"/>
                </a:ext>
              </a:extLst>
            </p:cNvPr>
            <p:cNvGrpSpPr/>
            <p:nvPr/>
          </p:nvGrpSpPr>
          <p:grpSpPr>
            <a:xfrm>
              <a:off x="2783034" y="1680880"/>
              <a:ext cx="2734307" cy="2831162"/>
              <a:chOff x="2214475" y="3357925"/>
              <a:chExt cx="1024200" cy="1060400"/>
            </a:xfrm>
          </p:grpSpPr>
          <p:sp>
            <p:nvSpPr>
              <p:cNvPr id="9" name="Google Shape;947;p45">
                <a:extLst>
                  <a:ext uri="{FF2B5EF4-FFF2-40B4-BE49-F238E27FC236}">
                    <a16:creationId xmlns:a16="http://schemas.microsoft.com/office/drawing/2014/main" xmlns="" id="{4E036EA8-2936-F127-7393-0ED29F0EAB61}"/>
                  </a:ext>
                </a:extLst>
              </p:cNvPr>
              <p:cNvSpPr/>
              <p:nvPr/>
            </p:nvSpPr>
            <p:spPr>
              <a:xfrm>
                <a:off x="2225275" y="3566875"/>
                <a:ext cx="172950" cy="192150"/>
              </a:xfrm>
              <a:custGeom>
                <a:avLst/>
                <a:gdLst/>
                <a:ahLst/>
                <a:cxnLst/>
                <a:rect l="l" t="t" r="r" b="b"/>
                <a:pathLst>
                  <a:path w="6918" h="7686" extrusionOk="0">
                    <a:moveTo>
                      <a:pt x="4208" y="1"/>
                    </a:moveTo>
                    <a:cubicBezTo>
                      <a:pt x="4091" y="1"/>
                      <a:pt x="3975" y="36"/>
                      <a:pt x="3891" y="120"/>
                    </a:cubicBezTo>
                    <a:lnTo>
                      <a:pt x="0" y="2818"/>
                    </a:lnTo>
                    <a:lnTo>
                      <a:pt x="2707" y="7686"/>
                    </a:lnTo>
                    <a:lnTo>
                      <a:pt x="6702" y="5092"/>
                    </a:lnTo>
                    <a:cubicBezTo>
                      <a:pt x="6918" y="4875"/>
                      <a:pt x="6918" y="4659"/>
                      <a:pt x="6814" y="4443"/>
                    </a:cubicBezTo>
                    <a:lnTo>
                      <a:pt x="4652" y="224"/>
                    </a:lnTo>
                    <a:cubicBezTo>
                      <a:pt x="4583" y="91"/>
                      <a:pt x="4394" y="1"/>
                      <a:pt x="4208" y="1"/>
                    </a:cubicBezTo>
                    <a:close/>
                  </a:path>
                </a:pathLst>
              </a:custGeom>
              <a:solidFill>
                <a:srgbClr val="ECC66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 name="Google Shape;948;p45">
                <a:extLst>
                  <a:ext uri="{FF2B5EF4-FFF2-40B4-BE49-F238E27FC236}">
                    <a16:creationId xmlns:a16="http://schemas.microsoft.com/office/drawing/2014/main" xmlns="" id="{96BB16CD-7196-4C8D-9E32-8DCDF5D2BD42}"/>
                  </a:ext>
                </a:extLst>
              </p:cNvPr>
              <p:cNvSpPr/>
              <p:nvPr/>
            </p:nvSpPr>
            <p:spPr>
              <a:xfrm>
                <a:off x="2244300" y="3580675"/>
                <a:ext cx="140525" cy="159325"/>
              </a:xfrm>
              <a:custGeom>
                <a:avLst/>
                <a:gdLst/>
                <a:ahLst/>
                <a:cxnLst/>
                <a:rect l="l" t="t" r="r" b="b"/>
                <a:pathLst>
                  <a:path w="5621" h="6373" extrusionOk="0">
                    <a:moveTo>
                      <a:pt x="3459" y="0"/>
                    </a:moveTo>
                    <a:lnTo>
                      <a:pt x="0" y="2482"/>
                    </a:lnTo>
                    <a:lnTo>
                      <a:pt x="2162" y="6373"/>
                    </a:lnTo>
                    <a:lnTo>
                      <a:pt x="5621" y="3995"/>
                    </a:lnTo>
                    <a:lnTo>
                      <a:pt x="3459" y="0"/>
                    </a:lnTo>
                    <a:close/>
                  </a:path>
                </a:pathLst>
              </a:custGeom>
              <a:solidFill>
                <a:srgbClr val="E8AD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 name="Google Shape;949;p45">
                <a:extLst>
                  <a:ext uri="{FF2B5EF4-FFF2-40B4-BE49-F238E27FC236}">
                    <a16:creationId xmlns:a16="http://schemas.microsoft.com/office/drawing/2014/main" xmlns="" id="{C8F1B089-6CAD-D09F-E000-5FECC60DFD0C}"/>
                  </a:ext>
                </a:extLst>
              </p:cNvPr>
              <p:cNvSpPr/>
              <p:nvPr/>
            </p:nvSpPr>
            <p:spPr>
              <a:xfrm>
                <a:off x="2214475" y="3637300"/>
                <a:ext cx="78475" cy="128200"/>
              </a:xfrm>
              <a:custGeom>
                <a:avLst/>
                <a:gdLst/>
                <a:ahLst/>
                <a:cxnLst/>
                <a:rect l="l" t="t" r="r" b="b"/>
                <a:pathLst>
                  <a:path w="3139" h="5128" extrusionOk="0">
                    <a:moveTo>
                      <a:pt x="432" y="1"/>
                    </a:moveTo>
                    <a:lnTo>
                      <a:pt x="113" y="113"/>
                    </a:lnTo>
                    <a:cubicBezTo>
                      <a:pt x="0" y="217"/>
                      <a:pt x="0" y="329"/>
                      <a:pt x="113" y="433"/>
                    </a:cubicBezTo>
                    <a:lnTo>
                      <a:pt x="2490" y="4972"/>
                    </a:lnTo>
                    <a:cubicBezTo>
                      <a:pt x="2564" y="5052"/>
                      <a:pt x="2642" y="5128"/>
                      <a:pt x="2718" y="5128"/>
                    </a:cubicBezTo>
                    <a:cubicBezTo>
                      <a:pt x="2749" y="5128"/>
                      <a:pt x="2780" y="5115"/>
                      <a:pt x="2810" y="5085"/>
                    </a:cubicBezTo>
                    <a:lnTo>
                      <a:pt x="3139" y="4869"/>
                    </a:lnTo>
                    <a:lnTo>
                      <a:pt x="432" y="1"/>
                    </a:lnTo>
                    <a:close/>
                  </a:path>
                </a:pathLst>
              </a:custGeom>
              <a:solidFill>
                <a:srgbClr val="CC68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 name="Google Shape;950;p45">
                <a:extLst>
                  <a:ext uri="{FF2B5EF4-FFF2-40B4-BE49-F238E27FC236}">
                    <a16:creationId xmlns:a16="http://schemas.microsoft.com/office/drawing/2014/main" xmlns="" id="{B7F89E13-8510-F06F-011C-B38ED62FE1E2}"/>
                  </a:ext>
                </a:extLst>
              </p:cNvPr>
              <p:cNvSpPr/>
              <p:nvPr/>
            </p:nvSpPr>
            <p:spPr>
              <a:xfrm>
                <a:off x="2214475" y="3553325"/>
                <a:ext cx="94700" cy="89400"/>
              </a:xfrm>
              <a:custGeom>
                <a:avLst/>
                <a:gdLst/>
                <a:ahLst/>
                <a:cxnLst/>
                <a:rect l="l" t="t" r="r" b="b"/>
                <a:pathLst>
                  <a:path w="3788" h="3576" extrusionOk="0">
                    <a:moveTo>
                      <a:pt x="3015" y="1"/>
                    </a:moveTo>
                    <a:cubicBezTo>
                      <a:pt x="2901" y="1"/>
                      <a:pt x="2788" y="35"/>
                      <a:pt x="2706" y="117"/>
                    </a:cubicBezTo>
                    <a:lnTo>
                      <a:pt x="0" y="3576"/>
                    </a:lnTo>
                    <a:lnTo>
                      <a:pt x="0" y="3576"/>
                    </a:lnTo>
                    <a:lnTo>
                      <a:pt x="3787" y="982"/>
                    </a:lnTo>
                    <a:lnTo>
                      <a:pt x="3459" y="230"/>
                    </a:lnTo>
                    <a:cubicBezTo>
                      <a:pt x="3394" y="95"/>
                      <a:pt x="3202" y="1"/>
                      <a:pt x="3015" y="1"/>
                    </a:cubicBezTo>
                    <a:close/>
                  </a:path>
                </a:pathLst>
              </a:custGeom>
              <a:solidFill>
                <a:srgbClr val="E8AD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 name="Google Shape;951;p45">
                <a:extLst>
                  <a:ext uri="{FF2B5EF4-FFF2-40B4-BE49-F238E27FC236}">
                    <a16:creationId xmlns:a16="http://schemas.microsoft.com/office/drawing/2014/main" xmlns="" id="{8267323C-D609-9630-20A5-684990DBA7F4}"/>
                  </a:ext>
                </a:extLst>
              </p:cNvPr>
              <p:cNvSpPr/>
              <p:nvPr/>
            </p:nvSpPr>
            <p:spPr>
              <a:xfrm>
                <a:off x="2303750" y="3357925"/>
                <a:ext cx="129725" cy="157925"/>
              </a:xfrm>
              <a:custGeom>
                <a:avLst/>
                <a:gdLst/>
                <a:ahLst/>
                <a:cxnLst/>
                <a:rect l="l" t="t" r="r" b="b"/>
                <a:pathLst>
                  <a:path w="5189" h="6317" extrusionOk="0">
                    <a:moveTo>
                      <a:pt x="682" y="1"/>
                    </a:moveTo>
                    <a:cubicBezTo>
                      <a:pt x="639" y="1"/>
                      <a:pt x="615" y="78"/>
                      <a:pt x="536" y="151"/>
                    </a:cubicBezTo>
                    <a:lnTo>
                      <a:pt x="0" y="5668"/>
                    </a:lnTo>
                    <a:cubicBezTo>
                      <a:pt x="0" y="5771"/>
                      <a:pt x="104" y="5884"/>
                      <a:pt x="104" y="5884"/>
                    </a:cubicBezTo>
                    <a:lnTo>
                      <a:pt x="4427" y="6316"/>
                    </a:lnTo>
                    <a:cubicBezTo>
                      <a:pt x="4540" y="6316"/>
                      <a:pt x="4540" y="6316"/>
                      <a:pt x="4540" y="6204"/>
                    </a:cubicBezTo>
                    <a:lnTo>
                      <a:pt x="5188" y="583"/>
                    </a:lnTo>
                    <a:cubicBezTo>
                      <a:pt x="5188" y="583"/>
                      <a:pt x="5076" y="480"/>
                      <a:pt x="4972" y="480"/>
                    </a:cubicBezTo>
                    <a:lnTo>
                      <a:pt x="752" y="47"/>
                    </a:lnTo>
                    <a:cubicBezTo>
                      <a:pt x="722" y="14"/>
                      <a:pt x="700" y="1"/>
                      <a:pt x="682" y="1"/>
                    </a:cubicBezTo>
                    <a:close/>
                  </a:path>
                </a:pathLst>
              </a:custGeom>
              <a:solidFill>
                <a:srgbClr val="3F34A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 name="Google Shape;952;p45">
                <a:extLst>
                  <a:ext uri="{FF2B5EF4-FFF2-40B4-BE49-F238E27FC236}">
                    <a16:creationId xmlns:a16="http://schemas.microsoft.com/office/drawing/2014/main" xmlns="" id="{D4C982D7-41B2-6D66-BFAB-754F19C9F3B4}"/>
                  </a:ext>
                </a:extLst>
              </p:cNvPr>
              <p:cNvSpPr/>
              <p:nvPr/>
            </p:nvSpPr>
            <p:spPr>
              <a:xfrm>
                <a:off x="2317150" y="3372500"/>
                <a:ext cx="102700" cy="124325"/>
              </a:xfrm>
              <a:custGeom>
                <a:avLst/>
                <a:gdLst/>
                <a:ahLst/>
                <a:cxnLst/>
                <a:rect l="l" t="t" r="r" b="b"/>
                <a:pathLst>
                  <a:path w="4108" h="4973" extrusionOk="0">
                    <a:moveTo>
                      <a:pt x="545" y="0"/>
                    </a:moveTo>
                    <a:lnTo>
                      <a:pt x="0" y="4652"/>
                    </a:lnTo>
                    <a:lnTo>
                      <a:pt x="3571" y="4972"/>
                    </a:lnTo>
                    <a:lnTo>
                      <a:pt x="4107" y="329"/>
                    </a:lnTo>
                    <a:lnTo>
                      <a:pt x="545" y="0"/>
                    </a:lnTo>
                    <a:close/>
                  </a:path>
                </a:pathLst>
              </a:custGeom>
              <a:solidFill>
                <a:srgbClr val="100B6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 name="Google Shape;953;p45">
                <a:extLst>
                  <a:ext uri="{FF2B5EF4-FFF2-40B4-BE49-F238E27FC236}">
                    <a16:creationId xmlns:a16="http://schemas.microsoft.com/office/drawing/2014/main" xmlns="" id="{771ACFD7-D62F-D75E-4CDC-1DFA6DC675BD}"/>
                  </a:ext>
                </a:extLst>
              </p:cNvPr>
              <p:cNvSpPr/>
              <p:nvPr/>
            </p:nvSpPr>
            <p:spPr>
              <a:xfrm>
                <a:off x="2498300" y="3448150"/>
                <a:ext cx="137700" cy="27050"/>
              </a:xfrm>
              <a:custGeom>
                <a:avLst/>
                <a:gdLst/>
                <a:ahLst/>
                <a:cxnLst/>
                <a:rect l="l" t="t" r="r" b="b"/>
                <a:pathLst>
                  <a:path w="5508" h="1082" extrusionOk="0">
                    <a:moveTo>
                      <a:pt x="5508" y="1"/>
                    </a:moveTo>
                    <a:lnTo>
                      <a:pt x="0" y="433"/>
                    </a:lnTo>
                    <a:lnTo>
                      <a:pt x="536" y="649"/>
                    </a:lnTo>
                    <a:lnTo>
                      <a:pt x="5292" y="1082"/>
                    </a:lnTo>
                    <a:lnTo>
                      <a:pt x="5508" y="1"/>
                    </a:lnTo>
                    <a:close/>
                  </a:path>
                </a:pathLst>
              </a:custGeom>
              <a:solidFill>
                <a:srgbClr val="C06D8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 name="Google Shape;954;p45">
                <a:extLst>
                  <a:ext uri="{FF2B5EF4-FFF2-40B4-BE49-F238E27FC236}">
                    <a16:creationId xmlns:a16="http://schemas.microsoft.com/office/drawing/2014/main" xmlns="" id="{29813E0D-3997-01F2-0DD3-DA2F9216B0DC}"/>
                  </a:ext>
                </a:extLst>
              </p:cNvPr>
              <p:cNvSpPr/>
              <p:nvPr/>
            </p:nvSpPr>
            <p:spPr>
              <a:xfrm>
                <a:off x="2492875" y="3464375"/>
                <a:ext cx="151350" cy="137925"/>
              </a:xfrm>
              <a:custGeom>
                <a:avLst/>
                <a:gdLst/>
                <a:ahLst/>
                <a:cxnLst/>
                <a:rect l="l" t="t" r="r" b="b"/>
                <a:pathLst>
                  <a:path w="6054" h="5517" extrusionOk="0">
                    <a:moveTo>
                      <a:pt x="753" y="0"/>
                    </a:moveTo>
                    <a:lnTo>
                      <a:pt x="1" y="5084"/>
                    </a:lnTo>
                    <a:lnTo>
                      <a:pt x="5189" y="5517"/>
                    </a:lnTo>
                    <a:lnTo>
                      <a:pt x="6054" y="216"/>
                    </a:lnTo>
                    <a:lnTo>
                      <a:pt x="753" y="0"/>
                    </a:lnTo>
                    <a:close/>
                  </a:path>
                </a:pathLst>
              </a:custGeom>
              <a:solidFill>
                <a:srgbClr val="DFA4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 name="Google Shape;955;p45">
                <a:extLst>
                  <a:ext uri="{FF2B5EF4-FFF2-40B4-BE49-F238E27FC236}">
                    <a16:creationId xmlns:a16="http://schemas.microsoft.com/office/drawing/2014/main" xmlns="" id="{D55A23EC-FE8D-6A19-5967-42B5D5B12D74}"/>
                  </a:ext>
                </a:extLst>
              </p:cNvPr>
              <p:cNvSpPr/>
              <p:nvPr/>
            </p:nvSpPr>
            <p:spPr>
              <a:xfrm>
                <a:off x="2509100" y="3480575"/>
                <a:ext cx="121500" cy="105525"/>
              </a:xfrm>
              <a:custGeom>
                <a:avLst/>
                <a:gdLst/>
                <a:ahLst/>
                <a:cxnLst/>
                <a:rect l="l" t="t" r="r" b="b"/>
                <a:pathLst>
                  <a:path w="4860" h="4221" extrusionOk="0">
                    <a:moveTo>
                      <a:pt x="536" y="1"/>
                    </a:moveTo>
                    <a:lnTo>
                      <a:pt x="0" y="3892"/>
                    </a:lnTo>
                    <a:lnTo>
                      <a:pt x="4108" y="4220"/>
                    </a:lnTo>
                    <a:lnTo>
                      <a:pt x="4860" y="329"/>
                    </a:lnTo>
                    <a:lnTo>
                      <a:pt x="536" y="1"/>
                    </a:lnTo>
                    <a:close/>
                  </a:path>
                </a:pathLst>
              </a:custGeom>
              <a:solidFill>
                <a:srgbClr val="C06D8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 name="Google Shape;956;p45">
                <a:extLst>
                  <a:ext uri="{FF2B5EF4-FFF2-40B4-BE49-F238E27FC236}">
                    <a16:creationId xmlns:a16="http://schemas.microsoft.com/office/drawing/2014/main" xmlns="" id="{03C49FA7-8524-5C4C-C6E7-96047F554188}"/>
                  </a:ext>
                </a:extLst>
              </p:cNvPr>
              <p:cNvSpPr/>
              <p:nvPr/>
            </p:nvSpPr>
            <p:spPr>
              <a:xfrm>
                <a:off x="2476675" y="3458975"/>
                <a:ext cx="35050" cy="132525"/>
              </a:xfrm>
              <a:custGeom>
                <a:avLst/>
                <a:gdLst/>
                <a:ahLst/>
                <a:cxnLst/>
                <a:rect l="l" t="t" r="r" b="b"/>
                <a:pathLst>
                  <a:path w="1402" h="5301" extrusionOk="0">
                    <a:moveTo>
                      <a:pt x="865" y="0"/>
                    </a:moveTo>
                    <a:lnTo>
                      <a:pt x="0" y="5084"/>
                    </a:lnTo>
                    <a:lnTo>
                      <a:pt x="649" y="5300"/>
                    </a:lnTo>
                    <a:lnTo>
                      <a:pt x="1401" y="216"/>
                    </a:lnTo>
                    <a:lnTo>
                      <a:pt x="865" y="0"/>
                    </a:lnTo>
                    <a:close/>
                  </a:path>
                </a:pathLst>
              </a:custGeom>
              <a:solidFill>
                <a:srgbClr val="3F34A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 name="Google Shape;957;p45">
                <a:extLst>
                  <a:ext uri="{FF2B5EF4-FFF2-40B4-BE49-F238E27FC236}">
                    <a16:creationId xmlns:a16="http://schemas.microsoft.com/office/drawing/2014/main" xmlns="" id="{BAFC9FDD-2A06-A3CE-0D5C-D8AF9160CC66}"/>
                  </a:ext>
                </a:extLst>
              </p:cNvPr>
              <p:cNvSpPr/>
              <p:nvPr/>
            </p:nvSpPr>
            <p:spPr>
              <a:xfrm>
                <a:off x="2390200" y="3694450"/>
                <a:ext cx="213375" cy="191200"/>
              </a:xfrm>
              <a:custGeom>
                <a:avLst/>
                <a:gdLst/>
                <a:ahLst/>
                <a:cxnLst/>
                <a:rect l="l" t="t" r="r" b="b"/>
                <a:pathLst>
                  <a:path w="8535" h="7648" extrusionOk="0">
                    <a:moveTo>
                      <a:pt x="7670" y="3767"/>
                    </a:moveTo>
                    <a:cubicBezTo>
                      <a:pt x="7669" y="3767"/>
                      <a:pt x="7669" y="3767"/>
                      <a:pt x="7668" y="3768"/>
                    </a:cubicBezTo>
                    <a:lnTo>
                      <a:pt x="7668" y="3768"/>
                    </a:lnTo>
                    <a:cubicBezTo>
                      <a:pt x="7669" y="3768"/>
                      <a:pt x="7669" y="3767"/>
                      <a:pt x="7670" y="3767"/>
                    </a:cubicBezTo>
                    <a:close/>
                    <a:moveTo>
                      <a:pt x="1815" y="0"/>
                    </a:moveTo>
                    <a:cubicBezTo>
                      <a:pt x="1751" y="0"/>
                      <a:pt x="1685" y="26"/>
                      <a:pt x="1618" y="92"/>
                    </a:cubicBezTo>
                    <a:cubicBezTo>
                      <a:pt x="1618" y="205"/>
                      <a:pt x="1514" y="421"/>
                      <a:pt x="1514" y="525"/>
                    </a:cubicBezTo>
                    <a:cubicBezTo>
                      <a:pt x="1433" y="294"/>
                      <a:pt x="1244" y="118"/>
                      <a:pt x="1064" y="118"/>
                    </a:cubicBezTo>
                    <a:cubicBezTo>
                      <a:pt x="994" y="118"/>
                      <a:pt x="926" y="144"/>
                      <a:pt x="865" y="205"/>
                    </a:cubicBezTo>
                    <a:cubicBezTo>
                      <a:pt x="753" y="309"/>
                      <a:pt x="753" y="525"/>
                      <a:pt x="753" y="637"/>
                    </a:cubicBezTo>
                    <a:lnTo>
                      <a:pt x="865" y="853"/>
                    </a:lnTo>
                    <a:cubicBezTo>
                      <a:pt x="716" y="776"/>
                      <a:pt x="567" y="649"/>
                      <a:pt x="418" y="649"/>
                    </a:cubicBezTo>
                    <a:cubicBezTo>
                      <a:pt x="351" y="649"/>
                      <a:pt x="284" y="674"/>
                      <a:pt x="217" y="741"/>
                    </a:cubicBezTo>
                    <a:cubicBezTo>
                      <a:pt x="1" y="957"/>
                      <a:pt x="105" y="1389"/>
                      <a:pt x="105" y="1718"/>
                    </a:cubicBezTo>
                    <a:lnTo>
                      <a:pt x="433" y="2686"/>
                    </a:lnTo>
                    <a:cubicBezTo>
                      <a:pt x="537" y="3447"/>
                      <a:pt x="753" y="4096"/>
                      <a:pt x="1185" y="4744"/>
                    </a:cubicBezTo>
                    <a:cubicBezTo>
                      <a:pt x="2256" y="6630"/>
                      <a:pt x="4261" y="7647"/>
                      <a:pt x="6301" y="7647"/>
                    </a:cubicBezTo>
                    <a:cubicBezTo>
                      <a:pt x="6945" y="7647"/>
                      <a:pt x="7592" y="7546"/>
                      <a:pt x="8215" y="7338"/>
                    </a:cubicBezTo>
                    <a:cubicBezTo>
                      <a:pt x="8431" y="7226"/>
                      <a:pt x="8535" y="7122"/>
                      <a:pt x="8535" y="7010"/>
                    </a:cubicBezTo>
                    <a:cubicBezTo>
                      <a:pt x="8535" y="6581"/>
                      <a:pt x="7583" y="3816"/>
                      <a:pt x="7668" y="3768"/>
                    </a:cubicBezTo>
                    <a:lnTo>
                      <a:pt x="7668" y="3768"/>
                    </a:lnTo>
                    <a:cubicBezTo>
                      <a:pt x="7236" y="3880"/>
                      <a:pt x="6805" y="3984"/>
                      <a:pt x="6486" y="4096"/>
                    </a:cubicBezTo>
                    <a:cubicBezTo>
                      <a:pt x="6396" y="4107"/>
                      <a:pt x="6308" y="4112"/>
                      <a:pt x="6222" y="4112"/>
                    </a:cubicBezTo>
                    <a:cubicBezTo>
                      <a:pt x="4636" y="4112"/>
                      <a:pt x="3552" y="2294"/>
                      <a:pt x="3347" y="957"/>
                    </a:cubicBezTo>
                    <a:cubicBezTo>
                      <a:pt x="3243" y="741"/>
                      <a:pt x="3131" y="421"/>
                      <a:pt x="2915" y="421"/>
                    </a:cubicBezTo>
                    <a:cubicBezTo>
                      <a:pt x="2699" y="421"/>
                      <a:pt x="2595" y="741"/>
                      <a:pt x="2595" y="957"/>
                    </a:cubicBezTo>
                    <a:cubicBezTo>
                      <a:pt x="2595" y="853"/>
                      <a:pt x="2482" y="741"/>
                      <a:pt x="2379" y="637"/>
                    </a:cubicBezTo>
                    <a:cubicBezTo>
                      <a:pt x="2379" y="525"/>
                      <a:pt x="2266" y="309"/>
                      <a:pt x="2162" y="205"/>
                    </a:cubicBezTo>
                    <a:cubicBezTo>
                      <a:pt x="2085" y="127"/>
                      <a:pt x="1958" y="0"/>
                      <a:pt x="1815" y="0"/>
                    </a:cubicBezTo>
                    <a:close/>
                  </a:path>
                </a:pathLst>
              </a:custGeom>
              <a:solidFill>
                <a:srgbClr val="DFA4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 name="Google Shape;958;p45">
                <a:extLst>
                  <a:ext uri="{FF2B5EF4-FFF2-40B4-BE49-F238E27FC236}">
                    <a16:creationId xmlns:a16="http://schemas.microsoft.com/office/drawing/2014/main" xmlns="" id="{87DB3E63-64DA-ACF4-D1FF-F0C7BDA6180E}"/>
                  </a:ext>
                </a:extLst>
              </p:cNvPr>
              <p:cNvSpPr/>
              <p:nvPr/>
            </p:nvSpPr>
            <p:spPr>
              <a:xfrm>
                <a:off x="2565725" y="3701075"/>
                <a:ext cx="172975" cy="193450"/>
              </a:xfrm>
              <a:custGeom>
                <a:avLst/>
                <a:gdLst/>
                <a:ahLst/>
                <a:cxnLst/>
                <a:rect l="l" t="t" r="r" b="b"/>
                <a:pathLst>
                  <a:path w="6919" h="7738" extrusionOk="0">
                    <a:moveTo>
                      <a:pt x="5782" y="1"/>
                    </a:moveTo>
                    <a:cubicBezTo>
                      <a:pt x="5656" y="1"/>
                      <a:pt x="5530" y="13"/>
                      <a:pt x="5405" y="44"/>
                    </a:cubicBezTo>
                    <a:cubicBezTo>
                      <a:pt x="5085" y="44"/>
                      <a:pt x="4653" y="260"/>
                      <a:pt x="4220" y="372"/>
                    </a:cubicBezTo>
                    <a:cubicBezTo>
                      <a:pt x="3676" y="692"/>
                      <a:pt x="3140" y="908"/>
                      <a:pt x="2707" y="1237"/>
                    </a:cubicBezTo>
                    <a:cubicBezTo>
                      <a:pt x="2379" y="1453"/>
                      <a:pt x="2162" y="1557"/>
                      <a:pt x="1843" y="1773"/>
                    </a:cubicBezTo>
                    <a:cubicBezTo>
                      <a:pt x="1298" y="2101"/>
                      <a:pt x="649" y="2421"/>
                      <a:pt x="1" y="2638"/>
                    </a:cubicBezTo>
                    <a:cubicBezTo>
                      <a:pt x="217" y="4479"/>
                      <a:pt x="546" y="6312"/>
                      <a:pt x="1730" y="7722"/>
                    </a:cubicBezTo>
                    <a:cubicBezTo>
                      <a:pt x="1816" y="7732"/>
                      <a:pt x="1904" y="7737"/>
                      <a:pt x="1992" y="7737"/>
                    </a:cubicBezTo>
                    <a:cubicBezTo>
                      <a:pt x="2786" y="7737"/>
                      <a:pt x="3637" y="7328"/>
                      <a:pt x="4220" y="6745"/>
                    </a:cubicBezTo>
                    <a:cubicBezTo>
                      <a:pt x="4973" y="6096"/>
                      <a:pt x="5517" y="5344"/>
                      <a:pt x="5837" y="4479"/>
                    </a:cubicBezTo>
                    <a:cubicBezTo>
                      <a:pt x="6166" y="3935"/>
                      <a:pt x="6382" y="3286"/>
                      <a:pt x="6598" y="2750"/>
                    </a:cubicBezTo>
                    <a:cubicBezTo>
                      <a:pt x="6814" y="1989"/>
                      <a:pt x="6918" y="1021"/>
                      <a:pt x="6702" y="156"/>
                    </a:cubicBezTo>
                    <a:cubicBezTo>
                      <a:pt x="6395" y="76"/>
                      <a:pt x="6088" y="1"/>
                      <a:pt x="5782" y="1"/>
                    </a:cubicBezTo>
                    <a:close/>
                  </a:path>
                </a:pathLst>
              </a:custGeom>
              <a:solidFill>
                <a:srgbClr val="BC5B0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 name="Google Shape;959;p45">
                <a:extLst>
                  <a:ext uri="{FF2B5EF4-FFF2-40B4-BE49-F238E27FC236}">
                    <a16:creationId xmlns:a16="http://schemas.microsoft.com/office/drawing/2014/main" xmlns="" id="{2B6D3B47-0550-3333-7907-27248D10734B}"/>
                  </a:ext>
                </a:extLst>
              </p:cNvPr>
              <p:cNvSpPr/>
              <p:nvPr/>
            </p:nvSpPr>
            <p:spPr>
              <a:xfrm>
                <a:off x="2573950" y="3769800"/>
                <a:ext cx="43250" cy="121525"/>
              </a:xfrm>
              <a:custGeom>
                <a:avLst/>
                <a:gdLst/>
                <a:ahLst/>
                <a:cxnLst/>
                <a:rect l="l" t="t" r="r" b="b"/>
                <a:pathLst>
                  <a:path w="1730" h="4861" extrusionOk="0">
                    <a:moveTo>
                      <a:pt x="0" y="1"/>
                    </a:moveTo>
                    <a:cubicBezTo>
                      <a:pt x="104" y="1298"/>
                      <a:pt x="433" y="2699"/>
                      <a:pt x="969" y="3892"/>
                    </a:cubicBezTo>
                    <a:cubicBezTo>
                      <a:pt x="1185" y="4212"/>
                      <a:pt x="1297" y="4540"/>
                      <a:pt x="1617" y="4757"/>
                    </a:cubicBezTo>
                    <a:lnTo>
                      <a:pt x="1617" y="4860"/>
                    </a:lnTo>
                    <a:cubicBezTo>
                      <a:pt x="1730" y="4860"/>
                      <a:pt x="1730" y="4757"/>
                      <a:pt x="1730" y="4644"/>
                    </a:cubicBezTo>
                    <a:cubicBezTo>
                      <a:pt x="1514" y="4428"/>
                      <a:pt x="1401" y="4108"/>
                      <a:pt x="1185" y="3892"/>
                    </a:cubicBezTo>
                    <a:lnTo>
                      <a:pt x="865" y="2915"/>
                    </a:lnTo>
                    <a:cubicBezTo>
                      <a:pt x="536" y="2379"/>
                      <a:pt x="433" y="1730"/>
                      <a:pt x="320" y="1082"/>
                    </a:cubicBezTo>
                    <a:cubicBezTo>
                      <a:pt x="217" y="753"/>
                      <a:pt x="104" y="433"/>
                      <a:pt x="104" y="1"/>
                    </a:cubicBezTo>
                    <a:close/>
                  </a:path>
                </a:pathLst>
              </a:custGeom>
              <a:solidFill>
                <a:srgbClr val="8B2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 name="Google Shape;960;p45">
                <a:extLst>
                  <a:ext uri="{FF2B5EF4-FFF2-40B4-BE49-F238E27FC236}">
                    <a16:creationId xmlns:a16="http://schemas.microsoft.com/office/drawing/2014/main" xmlns="" id="{754683A2-31A9-810F-507A-EC29E837CA02}"/>
                  </a:ext>
                </a:extLst>
              </p:cNvPr>
              <p:cNvSpPr/>
              <p:nvPr/>
            </p:nvSpPr>
            <p:spPr>
              <a:xfrm>
                <a:off x="2682025" y="3695050"/>
                <a:ext cx="81100" cy="166650"/>
              </a:xfrm>
              <a:custGeom>
                <a:avLst/>
                <a:gdLst/>
                <a:ahLst/>
                <a:cxnLst/>
                <a:rect l="l" t="t" r="r" b="b"/>
                <a:pathLst>
                  <a:path w="3244" h="6666" extrusionOk="0">
                    <a:moveTo>
                      <a:pt x="2161" y="0"/>
                    </a:moveTo>
                    <a:cubicBezTo>
                      <a:pt x="1808" y="0"/>
                      <a:pt x="1571" y="275"/>
                      <a:pt x="1401" y="613"/>
                    </a:cubicBezTo>
                    <a:cubicBezTo>
                      <a:pt x="649" y="2559"/>
                      <a:pt x="104" y="4504"/>
                      <a:pt x="1" y="6450"/>
                    </a:cubicBezTo>
                    <a:cubicBezTo>
                      <a:pt x="1" y="6553"/>
                      <a:pt x="1" y="6666"/>
                      <a:pt x="104" y="6666"/>
                    </a:cubicBezTo>
                    <a:cubicBezTo>
                      <a:pt x="217" y="6666"/>
                      <a:pt x="217" y="6666"/>
                      <a:pt x="217" y="6553"/>
                    </a:cubicBezTo>
                    <a:lnTo>
                      <a:pt x="865" y="5585"/>
                    </a:lnTo>
                    <a:cubicBezTo>
                      <a:pt x="1401" y="4608"/>
                      <a:pt x="1946" y="3743"/>
                      <a:pt x="2378" y="2662"/>
                    </a:cubicBezTo>
                    <a:cubicBezTo>
                      <a:pt x="2595" y="2126"/>
                      <a:pt x="3243" y="501"/>
                      <a:pt x="2482" y="68"/>
                    </a:cubicBezTo>
                    <a:cubicBezTo>
                      <a:pt x="2366" y="21"/>
                      <a:pt x="2259" y="0"/>
                      <a:pt x="2161" y="0"/>
                    </a:cubicBezTo>
                    <a:close/>
                  </a:path>
                </a:pathLst>
              </a:custGeom>
              <a:solidFill>
                <a:srgbClr val="6F79D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 name="Google Shape;961;p45">
                <a:extLst>
                  <a:ext uri="{FF2B5EF4-FFF2-40B4-BE49-F238E27FC236}">
                    <a16:creationId xmlns:a16="http://schemas.microsoft.com/office/drawing/2014/main" xmlns="" id="{AE21D7DA-3E63-C2F9-BC6A-255C09E9CDC5}"/>
                  </a:ext>
                </a:extLst>
              </p:cNvPr>
              <p:cNvSpPr/>
              <p:nvPr/>
            </p:nvSpPr>
            <p:spPr>
              <a:xfrm>
                <a:off x="2673825" y="3674725"/>
                <a:ext cx="273025" cy="299050"/>
              </a:xfrm>
              <a:custGeom>
                <a:avLst/>
                <a:gdLst/>
                <a:ahLst/>
                <a:cxnLst/>
                <a:rect l="l" t="t" r="r" b="b"/>
                <a:pathLst>
                  <a:path w="10921" h="11962" extrusionOk="0">
                    <a:moveTo>
                      <a:pt x="4132" y="1"/>
                    </a:moveTo>
                    <a:cubicBezTo>
                      <a:pt x="3577" y="1"/>
                      <a:pt x="3015" y="39"/>
                      <a:pt x="2490" y="233"/>
                    </a:cubicBezTo>
                    <a:cubicBezTo>
                      <a:pt x="329" y="994"/>
                      <a:pt x="545" y="3475"/>
                      <a:pt x="216" y="5205"/>
                    </a:cubicBezTo>
                    <a:cubicBezTo>
                      <a:pt x="112" y="6069"/>
                      <a:pt x="0" y="6830"/>
                      <a:pt x="0" y="7695"/>
                    </a:cubicBezTo>
                    <a:cubicBezTo>
                      <a:pt x="0" y="8447"/>
                      <a:pt x="216" y="9208"/>
                      <a:pt x="432" y="10073"/>
                    </a:cubicBezTo>
                    <a:cubicBezTo>
                      <a:pt x="432" y="10289"/>
                      <a:pt x="545" y="10609"/>
                      <a:pt x="649" y="10825"/>
                    </a:cubicBezTo>
                    <a:cubicBezTo>
                      <a:pt x="1081" y="11370"/>
                      <a:pt x="1729" y="11586"/>
                      <a:pt x="2378" y="11690"/>
                    </a:cubicBezTo>
                    <a:cubicBezTo>
                      <a:pt x="3407" y="11854"/>
                      <a:pt x="4462" y="11962"/>
                      <a:pt x="5503" y="11962"/>
                    </a:cubicBezTo>
                    <a:cubicBezTo>
                      <a:pt x="6543" y="11962"/>
                      <a:pt x="7570" y="11854"/>
                      <a:pt x="8543" y="11586"/>
                    </a:cubicBezTo>
                    <a:cubicBezTo>
                      <a:pt x="9191" y="11370"/>
                      <a:pt x="9840" y="11041"/>
                      <a:pt x="10160" y="10609"/>
                    </a:cubicBezTo>
                    <a:cubicBezTo>
                      <a:pt x="10488" y="10073"/>
                      <a:pt x="10488" y="9528"/>
                      <a:pt x="10592" y="8992"/>
                    </a:cubicBezTo>
                    <a:cubicBezTo>
                      <a:pt x="10592" y="7799"/>
                      <a:pt x="10705" y="6718"/>
                      <a:pt x="10705" y="5533"/>
                    </a:cubicBezTo>
                    <a:cubicBezTo>
                      <a:pt x="10808" y="4236"/>
                      <a:pt x="10921" y="2827"/>
                      <a:pt x="10592" y="1530"/>
                    </a:cubicBezTo>
                    <a:cubicBezTo>
                      <a:pt x="10592" y="1314"/>
                      <a:pt x="10488" y="1098"/>
                      <a:pt x="10376" y="881"/>
                    </a:cubicBezTo>
                    <a:cubicBezTo>
                      <a:pt x="10056" y="561"/>
                      <a:pt x="9511" y="449"/>
                      <a:pt x="8975" y="345"/>
                    </a:cubicBezTo>
                    <a:cubicBezTo>
                      <a:pt x="7678" y="233"/>
                      <a:pt x="6485" y="129"/>
                      <a:pt x="5188" y="17"/>
                    </a:cubicBezTo>
                    <a:cubicBezTo>
                      <a:pt x="4848" y="17"/>
                      <a:pt x="4492" y="1"/>
                      <a:pt x="4132" y="1"/>
                    </a:cubicBezTo>
                    <a:close/>
                  </a:path>
                </a:pathLst>
              </a:custGeom>
              <a:solidFill>
                <a:srgbClr val="6F79D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 name="Google Shape;962;p45">
                <a:extLst>
                  <a:ext uri="{FF2B5EF4-FFF2-40B4-BE49-F238E27FC236}">
                    <a16:creationId xmlns:a16="http://schemas.microsoft.com/office/drawing/2014/main" xmlns="" id="{8DA4A8DD-A95D-D548-4E05-C9AA5FDD9040}"/>
                  </a:ext>
                </a:extLst>
              </p:cNvPr>
              <p:cNvSpPr/>
              <p:nvPr/>
            </p:nvSpPr>
            <p:spPr>
              <a:xfrm>
                <a:off x="2325350" y="3911850"/>
                <a:ext cx="191775" cy="395575"/>
              </a:xfrm>
              <a:custGeom>
                <a:avLst/>
                <a:gdLst/>
                <a:ahLst/>
                <a:cxnLst/>
                <a:rect l="l" t="t" r="r" b="b"/>
                <a:pathLst>
                  <a:path w="7671" h="15823" extrusionOk="0">
                    <a:moveTo>
                      <a:pt x="5728" y="0"/>
                    </a:moveTo>
                    <a:cubicBezTo>
                      <a:pt x="5475" y="0"/>
                      <a:pt x="5224" y="13"/>
                      <a:pt x="4973" y="43"/>
                    </a:cubicBezTo>
                    <a:cubicBezTo>
                      <a:pt x="3996" y="155"/>
                      <a:pt x="3131" y="372"/>
                      <a:pt x="2482" y="1020"/>
                    </a:cubicBezTo>
                    <a:cubicBezTo>
                      <a:pt x="1946" y="1452"/>
                      <a:pt x="1618" y="1988"/>
                      <a:pt x="1402" y="2533"/>
                    </a:cubicBezTo>
                    <a:cubicBezTo>
                      <a:pt x="537" y="4150"/>
                      <a:pt x="217" y="5879"/>
                      <a:pt x="105" y="7721"/>
                    </a:cubicBezTo>
                    <a:cubicBezTo>
                      <a:pt x="1" y="9554"/>
                      <a:pt x="217" y="11284"/>
                      <a:pt x="433" y="13125"/>
                    </a:cubicBezTo>
                    <a:cubicBezTo>
                      <a:pt x="537" y="13990"/>
                      <a:pt x="753" y="14855"/>
                      <a:pt x="1082" y="15719"/>
                    </a:cubicBezTo>
                    <a:cubicBezTo>
                      <a:pt x="1298" y="15823"/>
                      <a:pt x="1402" y="15823"/>
                      <a:pt x="1730" y="15823"/>
                    </a:cubicBezTo>
                    <a:lnTo>
                      <a:pt x="4428" y="15823"/>
                    </a:lnTo>
                    <a:cubicBezTo>
                      <a:pt x="4860" y="13445"/>
                      <a:pt x="5293" y="10851"/>
                      <a:pt x="5621" y="8473"/>
                    </a:cubicBezTo>
                    <a:cubicBezTo>
                      <a:pt x="6053" y="5663"/>
                      <a:pt x="6053" y="2533"/>
                      <a:pt x="7670" y="155"/>
                    </a:cubicBezTo>
                    <a:cubicBezTo>
                      <a:pt x="6983" y="76"/>
                      <a:pt x="6348" y="0"/>
                      <a:pt x="5728" y="0"/>
                    </a:cubicBezTo>
                    <a:close/>
                  </a:path>
                </a:pathLst>
              </a:custGeom>
              <a:solidFill>
                <a:srgbClr val="DFA4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 name="Google Shape;963;p45">
                <a:extLst>
                  <a:ext uri="{FF2B5EF4-FFF2-40B4-BE49-F238E27FC236}">
                    <a16:creationId xmlns:a16="http://schemas.microsoft.com/office/drawing/2014/main" xmlns="" id="{B82FD66E-5B65-BCBA-4BE6-E1B1A72C0152}"/>
                  </a:ext>
                </a:extLst>
              </p:cNvPr>
              <p:cNvSpPr/>
              <p:nvPr/>
            </p:nvSpPr>
            <p:spPr>
              <a:xfrm>
                <a:off x="2222675" y="4302000"/>
                <a:ext cx="235000" cy="116325"/>
              </a:xfrm>
              <a:custGeom>
                <a:avLst/>
                <a:gdLst/>
                <a:ahLst/>
                <a:cxnLst/>
                <a:rect l="l" t="t" r="r" b="b"/>
                <a:pathLst>
                  <a:path w="9400" h="4653" extrusionOk="0">
                    <a:moveTo>
                      <a:pt x="8535" y="1"/>
                    </a:moveTo>
                    <a:cubicBezTo>
                      <a:pt x="7798" y="135"/>
                      <a:pt x="7101" y="230"/>
                      <a:pt x="6419" y="230"/>
                    </a:cubicBezTo>
                    <a:cubicBezTo>
                      <a:pt x="6005" y="230"/>
                      <a:pt x="5597" y="195"/>
                      <a:pt x="5189" y="113"/>
                    </a:cubicBezTo>
                    <a:cubicBezTo>
                      <a:pt x="5025" y="80"/>
                      <a:pt x="4861" y="65"/>
                      <a:pt x="4697" y="65"/>
                    </a:cubicBezTo>
                    <a:cubicBezTo>
                      <a:pt x="3785" y="65"/>
                      <a:pt x="2896" y="549"/>
                      <a:pt x="2162" y="1194"/>
                    </a:cubicBezTo>
                    <a:cubicBezTo>
                      <a:pt x="1185" y="2059"/>
                      <a:pt x="321" y="3243"/>
                      <a:pt x="1" y="4653"/>
                    </a:cubicBezTo>
                    <a:cubicBezTo>
                      <a:pt x="2811" y="4653"/>
                      <a:pt x="5725" y="4437"/>
                      <a:pt x="8535" y="4004"/>
                    </a:cubicBezTo>
                    <a:cubicBezTo>
                      <a:pt x="8751" y="4004"/>
                      <a:pt x="8967" y="3892"/>
                      <a:pt x="9080" y="3788"/>
                    </a:cubicBezTo>
                    <a:cubicBezTo>
                      <a:pt x="9183" y="3676"/>
                      <a:pt x="9183" y="3459"/>
                      <a:pt x="9183" y="3356"/>
                    </a:cubicBezTo>
                    <a:cubicBezTo>
                      <a:pt x="9296" y="2811"/>
                      <a:pt x="9400" y="2162"/>
                      <a:pt x="9296" y="1514"/>
                    </a:cubicBezTo>
                    <a:cubicBezTo>
                      <a:pt x="9296" y="978"/>
                      <a:pt x="8967" y="329"/>
                      <a:pt x="8535" y="1"/>
                    </a:cubicBezTo>
                    <a:close/>
                  </a:path>
                </a:pathLst>
              </a:custGeom>
              <a:solidFill>
                <a:srgbClr val="D3EDF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 name="Google Shape;964;p45">
                <a:extLst>
                  <a:ext uri="{FF2B5EF4-FFF2-40B4-BE49-F238E27FC236}">
                    <a16:creationId xmlns:a16="http://schemas.microsoft.com/office/drawing/2014/main" xmlns="" id="{55AF1024-5AE6-C5FD-B509-F84731F1FD2E}"/>
                  </a:ext>
                </a:extLst>
              </p:cNvPr>
              <p:cNvSpPr/>
              <p:nvPr/>
            </p:nvSpPr>
            <p:spPr>
              <a:xfrm>
                <a:off x="2265900" y="4337250"/>
                <a:ext cx="5450" cy="2600"/>
              </a:xfrm>
              <a:custGeom>
                <a:avLst/>
                <a:gdLst/>
                <a:ahLst/>
                <a:cxnLst/>
                <a:rect l="l" t="t" r="r" b="b"/>
                <a:pathLst>
                  <a:path w="218" h="104" extrusionOk="0">
                    <a:moveTo>
                      <a:pt x="105" y="0"/>
                    </a:moveTo>
                    <a:cubicBezTo>
                      <a:pt x="1" y="0"/>
                      <a:pt x="105" y="104"/>
                      <a:pt x="105" y="104"/>
                    </a:cubicBezTo>
                    <a:cubicBezTo>
                      <a:pt x="105" y="0"/>
                      <a:pt x="217" y="0"/>
                      <a:pt x="217" y="0"/>
                    </a:cubicBezTo>
                    <a:close/>
                  </a:path>
                </a:pathLst>
              </a:custGeom>
              <a:solidFill>
                <a:srgbClr val="D3EDF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 name="Google Shape;965;p45">
                <a:extLst>
                  <a:ext uri="{FF2B5EF4-FFF2-40B4-BE49-F238E27FC236}">
                    <a16:creationId xmlns:a16="http://schemas.microsoft.com/office/drawing/2014/main" xmlns="" id="{DB40FB4E-4A32-2227-469C-D36ADC839955}"/>
                  </a:ext>
                </a:extLst>
              </p:cNvPr>
              <p:cNvSpPr/>
              <p:nvPr/>
            </p:nvSpPr>
            <p:spPr>
              <a:xfrm>
                <a:off x="2268500" y="4337250"/>
                <a:ext cx="40675" cy="29625"/>
              </a:xfrm>
              <a:custGeom>
                <a:avLst/>
                <a:gdLst/>
                <a:ahLst/>
                <a:cxnLst/>
                <a:rect l="l" t="t" r="r" b="b"/>
                <a:pathLst>
                  <a:path w="1627" h="1185" extrusionOk="0">
                    <a:moveTo>
                      <a:pt x="113" y="0"/>
                    </a:moveTo>
                    <a:cubicBezTo>
                      <a:pt x="113" y="0"/>
                      <a:pt x="1" y="0"/>
                      <a:pt x="1" y="104"/>
                    </a:cubicBezTo>
                    <a:lnTo>
                      <a:pt x="113" y="104"/>
                    </a:lnTo>
                    <a:cubicBezTo>
                      <a:pt x="433" y="104"/>
                      <a:pt x="649" y="216"/>
                      <a:pt x="865" y="433"/>
                    </a:cubicBezTo>
                    <a:cubicBezTo>
                      <a:pt x="1082" y="649"/>
                      <a:pt x="1298" y="865"/>
                      <a:pt x="1410" y="1185"/>
                    </a:cubicBezTo>
                    <a:lnTo>
                      <a:pt x="1514" y="1185"/>
                    </a:lnTo>
                    <a:cubicBezTo>
                      <a:pt x="1626" y="1185"/>
                      <a:pt x="1626" y="1185"/>
                      <a:pt x="1626" y="1081"/>
                    </a:cubicBezTo>
                    <a:cubicBezTo>
                      <a:pt x="1514" y="752"/>
                      <a:pt x="1194" y="536"/>
                      <a:pt x="978" y="320"/>
                    </a:cubicBezTo>
                    <a:cubicBezTo>
                      <a:pt x="762" y="104"/>
                      <a:pt x="433" y="0"/>
                      <a:pt x="217" y="0"/>
                    </a:cubicBezTo>
                    <a:close/>
                  </a:path>
                </a:pathLst>
              </a:custGeom>
              <a:solidFill>
                <a:srgbClr val="AFDCE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 name="Google Shape;966;p45">
                <a:extLst>
                  <a:ext uri="{FF2B5EF4-FFF2-40B4-BE49-F238E27FC236}">
                    <a16:creationId xmlns:a16="http://schemas.microsoft.com/office/drawing/2014/main" xmlns="" id="{175FC372-34AB-88AD-BBA0-AEC54A6B9316}"/>
                  </a:ext>
                </a:extLst>
              </p:cNvPr>
              <p:cNvSpPr/>
              <p:nvPr/>
            </p:nvSpPr>
            <p:spPr>
              <a:xfrm>
                <a:off x="2290125" y="4318225"/>
                <a:ext cx="2825" cy="2825"/>
              </a:xfrm>
              <a:custGeom>
                <a:avLst/>
                <a:gdLst/>
                <a:ahLst/>
                <a:cxnLst/>
                <a:rect l="l" t="t" r="r" b="b"/>
                <a:pathLst>
                  <a:path w="113" h="113" extrusionOk="0">
                    <a:moveTo>
                      <a:pt x="113" y="0"/>
                    </a:moveTo>
                    <a:cubicBezTo>
                      <a:pt x="0" y="0"/>
                      <a:pt x="0" y="113"/>
                      <a:pt x="0" y="113"/>
                    </a:cubicBezTo>
                    <a:cubicBezTo>
                      <a:pt x="113" y="113"/>
                      <a:pt x="113" y="113"/>
                      <a:pt x="113" y="0"/>
                    </a:cubicBezTo>
                    <a:close/>
                  </a:path>
                </a:pathLst>
              </a:custGeom>
              <a:solidFill>
                <a:srgbClr val="D3EDF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 name="Google Shape;967;p45">
                <a:extLst>
                  <a:ext uri="{FF2B5EF4-FFF2-40B4-BE49-F238E27FC236}">
                    <a16:creationId xmlns:a16="http://schemas.microsoft.com/office/drawing/2014/main" xmlns="" id="{8F7355C0-078C-2295-2E01-ADA24934A08D}"/>
                  </a:ext>
                </a:extLst>
              </p:cNvPr>
              <p:cNvSpPr/>
              <p:nvPr/>
            </p:nvSpPr>
            <p:spPr>
              <a:xfrm>
                <a:off x="2290125" y="4318225"/>
                <a:ext cx="37850" cy="37850"/>
              </a:xfrm>
              <a:custGeom>
                <a:avLst/>
                <a:gdLst/>
                <a:ahLst/>
                <a:cxnLst/>
                <a:rect l="l" t="t" r="r" b="b"/>
                <a:pathLst>
                  <a:path w="1514" h="1514" extrusionOk="0">
                    <a:moveTo>
                      <a:pt x="113" y="0"/>
                    </a:moveTo>
                    <a:cubicBezTo>
                      <a:pt x="113" y="113"/>
                      <a:pt x="113" y="113"/>
                      <a:pt x="0" y="113"/>
                    </a:cubicBezTo>
                    <a:lnTo>
                      <a:pt x="113" y="113"/>
                    </a:lnTo>
                    <a:cubicBezTo>
                      <a:pt x="329" y="216"/>
                      <a:pt x="649" y="433"/>
                      <a:pt x="865" y="649"/>
                    </a:cubicBezTo>
                    <a:cubicBezTo>
                      <a:pt x="977" y="761"/>
                      <a:pt x="1081" y="865"/>
                      <a:pt x="1081" y="977"/>
                    </a:cubicBezTo>
                    <a:cubicBezTo>
                      <a:pt x="1194" y="1081"/>
                      <a:pt x="1297" y="1297"/>
                      <a:pt x="1297" y="1410"/>
                    </a:cubicBezTo>
                    <a:cubicBezTo>
                      <a:pt x="1410" y="1410"/>
                      <a:pt x="1410" y="1513"/>
                      <a:pt x="1410" y="1513"/>
                    </a:cubicBezTo>
                    <a:cubicBezTo>
                      <a:pt x="1514" y="1513"/>
                      <a:pt x="1514" y="1410"/>
                      <a:pt x="1514" y="1297"/>
                    </a:cubicBezTo>
                    <a:cubicBezTo>
                      <a:pt x="1514" y="1194"/>
                      <a:pt x="1410" y="977"/>
                      <a:pt x="1297" y="865"/>
                    </a:cubicBezTo>
                    <a:lnTo>
                      <a:pt x="977" y="545"/>
                    </a:lnTo>
                    <a:cubicBezTo>
                      <a:pt x="761" y="329"/>
                      <a:pt x="433" y="113"/>
                      <a:pt x="113" y="0"/>
                    </a:cubicBezTo>
                    <a:close/>
                  </a:path>
                </a:pathLst>
              </a:custGeom>
              <a:solidFill>
                <a:srgbClr val="AFDCE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 name="Google Shape;968;p45">
                <a:extLst>
                  <a:ext uri="{FF2B5EF4-FFF2-40B4-BE49-F238E27FC236}">
                    <a16:creationId xmlns:a16="http://schemas.microsoft.com/office/drawing/2014/main" xmlns="" id="{94BF08C7-193E-3806-BB88-4F33575228CA}"/>
                  </a:ext>
                </a:extLst>
              </p:cNvPr>
              <p:cNvSpPr/>
              <p:nvPr/>
            </p:nvSpPr>
            <p:spPr>
              <a:xfrm>
                <a:off x="2319950" y="4307400"/>
                <a:ext cx="29650" cy="32450"/>
              </a:xfrm>
              <a:custGeom>
                <a:avLst/>
                <a:gdLst/>
                <a:ahLst/>
                <a:cxnLst/>
                <a:rect l="l" t="t" r="r" b="b"/>
                <a:pathLst>
                  <a:path w="1186" h="1298" extrusionOk="0">
                    <a:moveTo>
                      <a:pt x="104" y="1"/>
                    </a:moveTo>
                    <a:cubicBezTo>
                      <a:pt x="1" y="1"/>
                      <a:pt x="1" y="113"/>
                      <a:pt x="104" y="113"/>
                    </a:cubicBezTo>
                    <a:cubicBezTo>
                      <a:pt x="537" y="330"/>
                      <a:pt x="865" y="762"/>
                      <a:pt x="969" y="1298"/>
                    </a:cubicBezTo>
                    <a:lnTo>
                      <a:pt x="1081" y="1298"/>
                    </a:lnTo>
                    <a:cubicBezTo>
                      <a:pt x="1081" y="1298"/>
                      <a:pt x="1185" y="1298"/>
                      <a:pt x="1185" y="1194"/>
                    </a:cubicBezTo>
                    <a:cubicBezTo>
                      <a:pt x="1081" y="649"/>
                      <a:pt x="649" y="217"/>
                      <a:pt x="104" y="1"/>
                    </a:cubicBezTo>
                    <a:close/>
                  </a:path>
                </a:pathLst>
              </a:custGeom>
              <a:solidFill>
                <a:srgbClr val="AFDCE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 name="Google Shape;969;p45">
                <a:extLst>
                  <a:ext uri="{FF2B5EF4-FFF2-40B4-BE49-F238E27FC236}">
                    <a16:creationId xmlns:a16="http://schemas.microsoft.com/office/drawing/2014/main" xmlns="" id="{67CD3DC5-5797-4995-A16E-3801B5EC431B}"/>
                  </a:ext>
                </a:extLst>
              </p:cNvPr>
              <p:cNvSpPr/>
              <p:nvPr/>
            </p:nvSpPr>
            <p:spPr>
              <a:xfrm>
                <a:off x="2419825" y="4337250"/>
                <a:ext cx="32450" cy="54050"/>
              </a:xfrm>
              <a:custGeom>
                <a:avLst/>
                <a:gdLst/>
                <a:ahLst/>
                <a:cxnLst/>
                <a:rect l="l" t="t" r="r" b="b"/>
                <a:pathLst>
                  <a:path w="1298" h="2162" extrusionOk="0">
                    <a:moveTo>
                      <a:pt x="1194" y="0"/>
                    </a:moveTo>
                    <a:cubicBezTo>
                      <a:pt x="1081" y="0"/>
                      <a:pt x="865" y="216"/>
                      <a:pt x="865" y="216"/>
                    </a:cubicBezTo>
                    <a:cubicBezTo>
                      <a:pt x="649" y="433"/>
                      <a:pt x="545" y="649"/>
                      <a:pt x="329" y="752"/>
                    </a:cubicBezTo>
                    <a:cubicBezTo>
                      <a:pt x="113" y="1185"/>
                      <a:pt x="0" y="1617"/>
                      <a:pt x="113" y="2162"/>
                    </a:cubicBezTo>
                    <a:lnTo>
                      <a:pt x="217" y="2049"/>
                    </a:lnTo>
                    <a:cubicBezTo>
                      <a:pt x="217" y="1730"/>
                      <a:pt x="329" y="1401"/>
                      <a:pt x="433" y="969"/>
                    </a:cubicBezTo>
                    <a:cubicBezTo>
                      <a:pt x="545" y="865"/>
                      <a:pt x="649" y="649"/>
                      <a:pt x="761" y="536"/>
                    </a:cubicBezTo>
                    <a:cubicBezTo>
                      <a:pt x="865" y="433"/>
                      <a:pt x="865" y="320"/>
                      <a:pt x="977" y="216"/>
                    </a:cubicBezTo>
                    <a:cubicBezTo>
                      <a:pt x="1081" y="216"/>
                      <a:pt x="1081" y="104"/>
                      <a:pt x="1194" y="104"/>
                    </a:cubicBezTo>
                    <a:lnTo>
                      <a:pt x="1297" y="104"/>
                    </a:lnTo>
                    <a:lnTo>
                      <a:pt x="1194" y="0"/>
                    </a:lnTo>
                    <a:close/>
                  </a:path>
                </a:pathLst>
              </a:custGeom>
              <a:solidFill>
                <a:srgbClr val="AFDCE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 name="Google Shape;970;p45">
                <a:extLst>
                  <a:ext uri="{FF2B5EF4-FFF2-40B4-BE49-F238E27FC236}">
                    <a16:creationId xmlns:a16="http://schemas.microsoft.com/office/drawing/2014/main" xmlns="" id="{186D8C75-72E5-E42E-9ACB-390C435C90DB}"/>
                  </a:ext>
                </a:extLst>
              </p:cNvPr>
              <p:cNvSpPr/>
              <p:nvPr/>
            </p:nvSpPr>
            <p:spPr>
              <a:xfrm>
                <a:off x="2452250" y="4385875"/>
                <a:ext cx="2825" cy="2625"/>
              </a:xfrm>
              <a:custGeom>
                <a:avLst/>
                <a:gdLst/>
                <a:ahLst/>
                <a:cxnLst/>
                <a:rect l="l" t="t" r="r" b="b"/>
                <a:pathLst>
                  <a:path w="113" h="105" extrusionOk="0">
                    <a:moveTo>
                      <a:pt x="0" y="1"/>
                    </a:moveTo>
                    <a:lnTo>
                      <a:pt x="0" y="104"/>
                    </a:lnTo>
                    <a:cubicBezTo>
                      <a:pt x="113" y="104"/>
                      <a:pt x="113" y="1"/>
                      <a:pt x="0" y="1"/>
                    </a:cubicBezTo>
                    <a:close/>
                  </a:path>
                </a:pathLst>
              </a:custGeom>
              <a:solidFill>
                <a:srgbClr val="D3EDF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 name="Google Shape;971;p45">
                <a:extLst>
                  <a:ext uri="{FF2B5EF4-FFF2-40B4-BE49-F238E27FC236}">
                    <a16:creationId xmlns:a16="http://schemas.microsoft.com/office/drawing/2014/main" xmlns="" id="{5BD1D150-5B99-0686-5FF5-08927A37EDB5}"/>
                  </a:ext>
                </a:extLst>
              </p:cNvPr>
              <p:cNvSpPr/>
              <p:nvPr/>
            </p:nvSpPr>
            <p:spPr>
              <a:xfrm>
                <a:off x="2225275" y="4385875"/>
                <a:ext cx="227000" cy="18825"/>
              </a:xfrm>
              <a:custGeom>
                <a:avLst/>
                <a:gdLst/>
                <a:ahLst/>
                <a:cxnLst/>
                <a:rect l="l" t="t" r="r" b="b"/>
                <a:pathLst>
                  <a:path w="9080" h="753" extrusionOk="0">
                    <a:moveTo>
                      <a:pt x="9079" y="1"/>
                    </a:moveTo>
                    <a:cubicBezTo>
                      <a:pt x="8759" y="1"/>
                      <a:pt x="8327" y="104"/>
                      <a:pt x="7999" y="104"/>
                    </a:cubicBezTo>
                    <a:lnTo>
                      <a:pt x="7999" y="217"/>
                    </a:lnTo>
                    <a:cubicBezTo>
                      <a:pt x="7999" y="321"/>
                      <a:pt x="7999" y="321"/>
                      <a:pt x="7895" y="321"/>
                    </a:cubicBezTo>
                    <a:lnTo>
                      <a:pt x="7895" y="217"/>
                    </a:lnTo>
                    <a:cubicBezTo>
                      <a:pt x="7134" y="217"/>
                      <a:pt x="6382" y="321"/>
                      <a:pt x="5621" y="321"/>
                    </a:cubicBezTo>
                    <a:cubicBezTo>
                      <a:pt x="4436" y="433"/>
                      <a:pt x="3243" y="433"/>
                      <a:pt x="2058" y="537"/>
                    </a:cubicBezTo>
                    <a:cubicBezTo>
                      <a:pt x="1410" y="537"/>
                      <a:pt x="761" y="649"/>
                      <a:pt x="113" y="649"/>
                    </a:cubicBezTo>
                    <a:lnTo>
                      <a:pt x="0" y="649"/>
                    </a:lnTo>
                    <a:lnTo>
                      <a:pt x="0" y="753"/>
                    </a:lnTo>
                    <a:lnTo>
                      <a:pt x="1842" y="753"/>
                    </a:lnTo>
                    <a:cubicBezTo>
                      <a:pt x="2491" y="649"/>
                      <a:pt x="3027" y="649"/>
                      <a:pt x="3675" y="649"/>
                    </a:cubicBezTo>
                    <a:cubicBezTo>
                      <a:pt x="4868" y="537"/>
                      <a:pt x="6053" y="537"/>
                      <a:pt x="7246" y="433"/>
                    </a:cubicBezTo>
                    <a:cubicBezTo>
                      <a:pt x="7782" y="321"/>
                      <a:pt x="8431" y="321"/>
                      <a:pt x="9079" y="104"/>
                    </a:cubicBezTo>
                    <a:lnTo>
                      <a:pt x="9079" y="1"/>
                    </a:lnTo>
                    <a:close/>
                  </a:path>
                </a:pathLst>
              </a:custGeom>
              <a:solidFill>
                <a:srgbClr val="AFDCE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4" name="Google Shape;972;p45">
                <a:extLst>
                  <a:ext uri="{FF2B5EF4-FFF2-40B4-BE49-F238E27FC236}">
                    <a16:creationId xmlns:a16="http://schemas.microsoft.com/office/drawing/2014/main" xmlns="" id="{2DA08B12-0D6B-2955-3CCF-330FACDF0B27}"/>
                  </a:ext>
                </a:extLst>
              </p:cNvPr>
              <p:cNvSpPr/>
              <p:nvPr/>
            </p:nvSpPr>
            <p:spPr>
              <a:xfrm>
                <a:off x="2422625" y="4388475"/>
                <a:ext cx="2625" cy="5425"/>
              </a:xfrm>
              <a:custGeom>
                <a:avLst/>
                <a:gdLst/>
                <a:ahLst/>
                <a:cxnLst/>
                <a:rect l="l" t="t" r="r" b="b"/>
                <a:pathLst>
                  <a:path w="105" h="217" extrusionOk="0">
                    <a:moveTo>
                      <a:pt x="105" y="0"/>
                    </a:moveTo>
                    <a:lnTo>
                      <a:pt x="1" y="113"/>
                    </a:lnTo>
                    <a:lnTo>
                      <a:pt x="1" y="217"/>
                    </a:lnTo>
                    <a:cubicBezTo>
                      <a:pt x="105" y="217"/>
                      <a:pt x="105" y="217"/>
                      <a:pt x="105" y="113"/>
                    </a:cubicBezTo>
                    <a:lnTo>
                      <a:pt x="105" y="0"/>
                    </a:lnTo>
                    <a:close/>
                  </a:path>
                </a:pathLst>
              </a:custGeom>
              <a:solidFill>
                <a:srgbClr val="91CCE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5" name="Google Shape;973;p45">
                <a:extLst>
                  <a:ext uri="{FF2B5EF4-FFF2-40B4-BE49-F238E27FC236}">
                    <a16:creationId xmlns:a16="http://schemas.microsoft.com/office/drawing/2014/main" xmlns="" id="{06D70746-F5EB-95C2-3B0D-2BF3F9EA494C}"/>
                  </a:ext>
                </a:extLst>
              </p:cNvPr>
              <p:cNvSpPr/>
              <p:nvPr/>
            </p:nvSpPr>
            <p:spPr>
              <a:xfrm>
                <a:off x="2461227" y="3894100"/>
                <a:ext cx="294425" cy="267425"/>
              </a:xfrm>
              <a:custGeom>
                <a:avLst/>
                <a:gdLst/>
                <a:ahLst/>
                <a:cxnLst/>
                <a:rect l="l" t="t" r="r" b="b"/>
                <a:pathLst>
                  <a:path w="11777" h="10697" extrusionOk="0">
                    <a:moveTo>
                      <a:pt x="2482" y="1"/>
                    </a:moveTo>
                    <a:cubicBezTo>
                      <a:pt x="968" y="2811"/>
                      <a:pt x="0" y="6053"/>
                      <a:pt x="0" y="9183"/>
                    </a:cubicBezTo>
                    <a:cubicBezTo>
                      <a:pt x="1833" y="9728"/>
                      <a:pt x="3675" y="10160"/>
                      <a:pt x="5620" y="10480"/>
                    </a:cubicBezTo>
                    <a:cubicBezTo>
                      <a:pt x="6269" y="10593"/>
                      <a:pt x="7021" y="10697"/>
                      <a:pt x="7670" y="10697"/>
                    </a:cubicBezTo>
                    <a:cubicBezTo>
                      <a:pt x="8430" y="10697"/>
                      <a:pt x="9079" y="10480"/>
                      <a:pt x="9615" y="10048"/>
                    </a:cubicBezTo>
                    <a:cubicBezTo>
                      <a:pt x="10264" y="9512"/>
                      <a:pt x="10592" y="8647"/>
                      <a:pt x="10912" y="7886"/>
                    </a:cubicBezTo>
                    <a:cubicBezTo>
                      <a:pt x="11457" y="6373"/>
                      <a:pt x="11777" y="4756"/>
                      <a:pt x="11457" y="3131"/>
                    </a:cubicBezTo>
                    <a:cubicBezTo>
                      <a:pt x="11241" y="2482"/>
                      <a:pt x="11024" y="1834"/>
                      <a:pt x="10480" y="1514"/>
                    </a:cubicBezTo>
                    <a:cubicBezTo>
                      <a:pt x="10096" y="1204"/>
                      <a:pt x="9654" y="948"/>
                      <a:pt x="9235" y="948"/>
                    </a:cubicBezTo>
                    <a:cubicBezTo>
                      <a:pt x="9068" y="948"/>
                      <a:pt x="8905" y="988"/>
                      <a:pt x="8750" y="1082"/>
                    </a:cubicBezTo>
                    <a:cubicBezTo>
                      <a:pt x="6701" y="753"/>
                      <a:pt x="4540" y="321"/>
                      <a:pt x="2482" y="1"/>
                    </a:cubicBezTo>
                    <a:close/>
                  </a:path>
                </a:pathLst>
              </a:custGeom>
              <a:solidFill>
                <a:srgbClr val="3F34A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6" name="Google Shape;974;p45">
                <a:extLst>
                  <a:ext uri="{FF2B5EF4-FFF2-40B4-BE49-F238E27FC236}">
                    <a16:creationId xmlns:a16="http://schemas.microsoft.com/office/drawing/2014/main" xmlns="" id="{0EDB0FCE-B287-BE3C-800D-B8F72179CFFD}"/>
                  </a:ext>
                </a:extLst>
              </p:cNvPr>
              <p:cNvSpPr/>
              <p:nvPr/>
            </p:nvSpPr>
            <p:spPr>
              <a:xfrm>
                <a:off x="2471275" y="3899500"/>
                <a:ext cx="62050" cy="213400"/>
              </a:xfrm>
              <a:custGeom>
                <a:avLst/>
                <a:gdLst/>
                <a:ahLst/>
                <a:cxnLst/>
                <a:rect l="l" t="t" r="r" b="b"/>
                <a:pathLst>
                  <a:path w="2482" h="8536" extrusionOk="0">
                    <a:moveTo>
                      <a:pt x="2378" y="1"/>
                    </a:moveTo>
                    <a:cubicBezTo>
                      <a:pt x="1833" y="1082"/>
                      <a:pt x="1401" y="2163"/>
                      <a:pt x="1081" y="3243"/>
                    </a:cubicBezTo>
                    <a:cubicBezTo>
                      <a:pt x="649" y="4324"/>
                      <a:pt x="433" y="5405"/>
                      <a:pt x="216" y="6590"/>
                    </a:cubicBezTo>
                    <a:cubicBezTo>
                      <a:pt x="104" y="7238"/>
                      <a:pt x="104" y="7887"/>
                      <a:pt x="0" y="8535"/>
                    </a:cubicBezTo>
                    <a:lnTo>
                      <a:pt x="216" y="8535"/>
                    </a:lnTo>
                    <a:cubicBezTo>
                      <a:pt x="216" y="7887"/>
                      <a:pt x="320" y="7350"/>
                      <a:pt x="433" y="6806"/>
                    </a:cubicBezTo>
                    <a:cubicBezTo>
                      <a:pt x="433" y="6270"/>
                      <a:pt x="536" y="5725"/>
                      <a:pt x="752" y="5076"/>
                    </a:cubicBezTo>
                    <a:cubicBezTo>
                      <a:pt x="969" y="3996"/>
                      <a:pt x="1297" y="2915"/>
                      <a:pt x="1730" y="1834"/>
                    </a:cubicBezTo>
                    <a:cubicBezTo>
                      <a:pt x="1946" y="1298"/>
                      <a:pt x="2162" y="649"/>
                      <a:pt x="2482" y="105"/>
                    </a:cubicBezTo>
                    <a:lnTo>
                      <a:pt x="2482" y="1"/>
                    </a:lnTo>
                    <a:close/>
                  </a:path>
                </a:pathLst>
              </a:custGeom>
              <a:solidFill>
                <a:srgbClr val="100B6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 name="Google Shape;975;p45">
                <a:extLst>
                  <a:ext uri="{FF2B5EF4-FFF2-40B4-BE49-F238E27FC236}">
                    <a16:creationId xmlns:a16="http://schemas.microsoft.com/office/drawing/2014/main" xmlns="" id="{DC3F276C-655F-276C-CC5D-F46A4B6CEBFE}"/>
                  </a:ext>
                </a:extLst>
              </p:cNvPr>
              <p:cNvSpPr/>
              <p:nvPr/>
            </p:nvSpPr>
            <p:spPr>
              <a:xfrm>
                <a:off x="2600975" y="4153500"/>
                <a:ext cx="43250" cy="8025"/>
              </a:xfrm>
              <a:custGeom>
                <a:avLst/>
                <a:gdLst/>
                <a:ahLst/>
                <a:cxnLst/>
                <a:rect l="l" t="t" r="r" b="b"/>
                <a:pathLst>
                  <a:path w="1730" h="321" extrusionOk="0">
                    <a:moveTo>
                      <a:pt x="0" y="1"/>
                    </a:moveTo>
                    <a:cubicBezTo>
                      <a:pt x="0" y="104"/>
                      <a:pt x="104" y="104"/>
                      <a:pt x="216" y="104"/>
                    </a:cubicBezTo>
                    <a:cubicBezTo>
                      <a:pt x="289" y="120"/>
                      <a:pt x="360" y="135"/>
                      <a:pt x="430" y="149"/>
                    </a:cubicBezTo>
                    <a:lnTo>
                      <a:pt x="430" y="149"/>
                    </a:lnTo>
                    <a:cubicBezTo>
                      <a:pt x="286" y="108"/>
                      <a:pt x="143" y="58"/>
                      <a:pt x="0" y="1"/>
                    </a:cubicBezTo>
                    <a:close/>
                    <a:moveTo>
                      <a:pt x="430" y="149"/>
                    </a:moveTo>
                    <a:lnTo>
                      <a:pt x="430" y="149"/>
                    </a:lnTo>
                    <a:cubicBezTo>
                      <a:pt x="826" y="265"/>
                      <a:pt x="1224" y="321"/>
                      <a:pt x="1617" y="321"/>
                    </a:cubicBezTo>
                    <a:lnTo>
                      <a:pt x="1730" y="321"/>
                    </a:lnTo>
                    <a:cubicBezTo>
                      <a:pt x="1259" y="321"/>
                      <a:pt x="872" y="243"/>
                      <a:pt x="430" y="149"/>
                    </a:cubicBezTo>
                    <a:close/>
                  </a:path>
                </a:pathLst>
              </a:custGeom>
              <a:solidFill>
                <a:srgbClr val="C6C7E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8" name="Google Shape;976;p45">
                <a:extLst>
                  <a:ext uri="{FF2B5EF4-FFF2-40B4-BE49-F238E27FC236}">
                    <a16:creationId xmlns:a16="http://schemas.microsoft.com/office/drawing/2014/main" xmlns="" id="{D325C462-613E-812C-DAA5-2F5BBBFE2C90}"/>
                  </a:ext>
                </a:extLst>
              </p:cNvPr>
              <p:cNvSpPr/>
              <p:nvPr/>
            </p:nvSpPr>
            <p:spPr>
              <a:xfrm>
                <a:off x="2595575" y="3966950"/>
                <a:ext cx="102700" cy="194575"/>
              </a:xfrm>
              <a:custGeom>
                <a:avLst/>
                <a:gdLst/>
                <a:ahLst/>
                <a:cxnLst/>
                <a:rect l="l" t="t" r="r" b="b"/>
                <a:pathLst>
                  <a:path w="4108" h="7783" extrusionOk="0">
                    <a:moveTo>
                      <a:pt x="4107" y="1"/>
                    </a:moveTo>
                    <a:cubicBezTo>
                      <a:pt x="2698" y="1946"/>
                      <a:pt x="1617" y="4004"/>
                      <a:pt x="536" y="6166"/>
                    </a:cubicBezTo>
                    <a:cubicBezTo>
                      <a:pt x="320" y="6598"/>
                      <a:pt x="104" y="6918"/>
                      <a:pt x="0" y="7350"/>
                    </a:cubicBezTo>
                    <a:lnTo>
                      <a:pt x="0" y="7463"/>
                    </a:lnTo>
                    <a:lnTo>
                      <a:pt x="216" y="7463"/>
                    </a:lnTo>
                    <a:cubicBezTo>
                      <a:pt x="216" y="7566"/>
                      <a:pt x="320" y="7566"/>
                      <a:pt x="432" y="7566"/>
                    </a:cubicBezTo>
                    <a:cubicBezTo>
                      <a:pt x="968" y="7679"/>
                      <a:pt x="1401" y="7783"/>
                      <a:pt x="1946" y="7783"/>
                    </a:cubicBezTo>
                    <a:cubicBezTo>
                      <a:pt x="2482" y="7783"/>
                      <a:pt x="3026" y="7679"/>
                      <a:pt x="3562" y="7566"/>
                    </a:cubicBezTo>
                    <a:cubicBezTo>
                      <a:pt x="3459" y="4972"/>
                      <a:pt x="3562" y="2378"/>
                      <a:pt x="4107" y="1"/>
                    </a:cubicBezTo>
                    <a:close/>
                  </a:path>
                </a:pathLst>
              </a:custGeom>
              <a:solidFill>
                <a:srgbClr val="31299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9" name="Google Shape;977;p45">
                <a:extLst>
                  <a:ext uri="{FF2B5EF4-FFF2-40B4-BE49-F238E27FC236}">
                    <a16:creationId xmlns:a16="http://schemas.microsoft.com/office/drawing/2014/main" xmlns="" id="{61D31972-25D3-9ACD-E125-D743EDAFAD04}"/>
                  </a:ext>
                </a:extLst>
              </p:cNvPr>
              <p:cNvSpPr/>
              <p:nvPr/>
            </p:nvSpPr>
            <p:spPr>
              <a:xfrm>
                <a:off x="2725250" y="4102050"/>
                <a:ext cx="343100" cy="254025"/>
              </a:xfrm>
              <a:custGeom>
                <a:avLst/>
                <a:gdLst/>
                <a:ahLst/>
                <a:cxnLst/>
                <a:rect l="l" t="t" r="r" b="b"/>
                <a:pathLst>
                  <a:path w="13724" h="10161" extrusionOk="0">
                    <a:moveTo>
                      <a:pt x="11674" y="1"/>
                    </a:moveTo>
                    <a:cubicBezTo>
                      <a:pt x="10809" y="649"/>
                      <a:pt x="9728" y="1410"/>
                      <a:pt x="8864" y="2059"/>
                    </a:cubicBezTo>
                    <a:cubicBezTo>
                      <a:pt x="8967" y="2379"/>
                      <a:pt x="8967" y="2595"/>
                      <a:pt x="8864" y="2811"/>
                    </a:cubicBezTo>
                    <a:cubicBezTo>
                      <a:pt x="7567" y="3572"/>
                      <a:pt x="6157" y="4220"/>
                      <a:pt x="4757" y="4756"/>
                    </a:cubicBezTo>
                    <a:cubicBezTo>
                      <a:pt x="3573" y="5095"/>
                      <a:pt x="2320" y="5369"/>
                      <a:pt x="1106" y="5369"/>
                    </a:cubicBezTo>
                    <a:cubicBezTo>
                      <a:pt x="768" y="5369"/>
                      <a:pt x="434" y="5348"/>
                      <a:pt x="105" y="5301"/>
                    </a:cubicBezTo>
                    <a:lnTo>
                      <a:pt x="105" y="5301"/>
                    </a:lnTo>
                    <a:cubicBezTo>
                      <a:pt x="1" y="6598"/>
                      <a:pt x="105" y="7895"/>
                      <a:pt x="753" y="8863"/>
                    </a:cubicBezTo>
                    <a:cubicBezTo>
                      <a:pt x="1402" y="9624"/>
                      <a:pt x="2379" y="10057"/>
                      <a:pt x="3347" y="10160"/>
                    </a:cubicBezTo>
                    <a:cubicBezTo>
                      <a:pt x="4212" y="10160"/>
                      <a:pt x="5189" y="9944"/>
                      <a:pt x="6054" y="9512"/>
                    </a:cubicBezTo>
                    <a:cubicBezTo>
                      <a:pt x="7670" y="8647"/>
                      <a:pt x="8864" y="7350"/>
                      <a:pt x="10161" y="6053"/>
                    </a:cubicBezTo>
                    <a:cubicBezTo>
                      <a:pt x="11345" y="4756"/>
                      <a:pt x="12539" y="3356"/>
                      <a:pt x="13723" y="1946"/>
                    </a:cubicBezTo>
                    <a:cubicBezTo>
                      <a:pt x="13075" y="1298"/>
                      <a:pt x="12322" y="649"/>
                      <a:pt x="11674" y="1"/>
                    </a:cubicBezTo>
                    <a:close/>
                  </a:path>
                </a:pathLst>
              </a:custGeom>
              <a:solidFill>
                <a:srgbClr val="DFA4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0" name="Google Shape;978;p45">
                <a:extLst>
                  <a:ext uri="{FF2B5EF4-FFF2-40B4-BE49-F238E27FC236}">
                    <a16:creationId xmlns:a16="http://schemas.microsoft.com/office/drawing/2014/main" xmlns="" id="{BCB53E92-3F34-93D8-8A8A-E71960C8A2D4}"/>
                  </a:ext>
                </a:extLst>
              </p:cNvPr>
              <p:cNvSpPr/>
              <p:nvPr/>
            </p:nvSpPr>
            <p:spPr>
              <a:xfrm>
                <a:off x="3011675" y="4037200"/>
                <a:ext cx="227000" cy="164975"/>
              </a:xfrm>
              <a:custGeom>
                <a:avLst/>
                <a:gdLst/>
                <a:ahLst/>
                <a:cxnLst/>
                <a:rect l="l" t="t" r="r" b="b"/>
                <a:pathLst>
                  <a:path w="9080" h="6599" extrusionOk="0">
                    <a:moveTo>
                      <a:pt x="3027" y="1"/>
                    </a:moveTo>
                    <a:cubicBezTo>
                      <a:pt x="2698" y="1"/>
                      <a:pt x="2482" y="113"/>
                      <a:pt x="2162" y="217"/>
                    </a:cubicBezTo>
                    <a:cubicBezTo>
                      <a:pt x="1298" y="762"/>
                      <a:pt x="537" y="1514"/>
                      <a:pt x="1" y="2491"/>
                    </a:cubicBezTo>
                    <a:cubicBezTo>
                      <a:pt x="433" y="2811"/>
                      <a:pt x="865" y="3139"/>
                      <a:pt x="1298" y="3572"/>
                    </a:cubicBezTo>
                    <a:cubicBezTo>
                      <a:pt x="1618" y="3892"/>
                      <a:pt x="1834" y="4324"/>
                      <a:pt x="2162" y="4653"/>
                    </a:cubicBezTo>
                    <a:lnTo>
                      <a:pt x="2482" y="4973"/>
                    </a:lnTo>
                    <a:cubicBezTo>
                      <a:pt x="2915" y="5517"/>
                      <a:pt x="3563" y="5733"/>
                      <a:pt x="4108" y="6053"/>
                    </a:cubicBezTo>
                    <a:cubicBezTo>
                      <a:pt x="4972" y="6382"/>
                      <a:pt x="5837" y="6598"/>
                      <a:pt x="6702" y="6598"/>
                    </a:cubicBezTo>
                    <a:cubicBezTo>
                      <a:pt x="7566" y="6598"/>
                      <a:pt x="8431" y="6270"/>
                      <a:pt x="9080" y="5733"/>
                    </a:cubicBezTo>
                    <a:cubicBezTo>
                      <a:pt x="7350" y="3676"/>
                      <a:pt x="5509" y="1842"/>
                      <a:pt x="3459" y="329"/>
                    </a:cubicBezTo>
                    <a:cubicBezTo>
                      <a:pt x="3243" y="217"/>
                      <a:pt x="3131" y="113"/>
                      <a:pt x="3027" y="1"/>
                    </a:cubicBezTo>
                    <a:close/>
                  </a:path>
                </a:pathLst>
              </a:custGeom>
              <a:solidFill>
                <a:srgbClr val="D3EDF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1" name="Google Shape;979;p45">
                <a:extLst>
                  <a:ext uri="{FF2B5EF4-FFF2-40B4-BE49-F238E27FC236}">
                    <a16:creationId xmlns:a16="http://schemas.microsoft.com/office/drawing/2014/main" xmlns="" id="{1FD5D4E6-4C05-34CC-BB2B-4889A8615665}"/>
                  </a:ext>
                </a:extLst>
              </p:cNvPr>
              <p:cNvSpPr/>
              <p:nvPr/>
            </p:nvSpPr>
            <p:spPr>
              <a:xfrm>
                <a:off x="3081925" y="4045425"/>
                <a:ext cx="137725" cy="137725"/>
              </a:xfrm>
              <a:custGeom>
                <a:avLst/>
                <a:gdLst/>
                <a:ahLst/>
                <a:cxnLst/>
                <a:rect l="l" t="t" r="r" b="b"/>
                <a:pathLst>
                  <a:path w="5509" h="5509" extrusionOk="0">
                    <a:moveTo>
                      <a:pt x="698" y="547"/>
                    </a:moveTo>
                    <a:cubicBezTo>
                      <a:pt x="712" y="562"/>
                      <a:pt x="726" y="577"/>
                      <a:pt x="740" y="591"/>
                    </a:cubicBezTo>
                    <a:lnTo>
                      <a:pt x="740" y="591"/>
                    </a:lnTo>
                    <a:cubicBezTo>
                      <a:pt x="731" y="574"/>
                      <a:pt x="719" y="558"/>
                      <a:pt x="698" y="547"/>
                    </a:cubicBezTo>
                    <a:close/>
                    <a:moveTo>
                      <a:pt x="1" y="0"/>
                    </a:moveTo>
                    <a:lnTo>
                      <a:pt x="1" y="104"/>
                    </a:lnTo>
                    <a:cubicBezTo>
                      <a:pt x="217" y="216"/>
                      <a:pt x="321" y="433"/>
                      <a:pt x="537" y="649"/>
                    </a:cubicBezTo>
                    <a:lnTo>
                      <a:pt x="537" y="536"/>
                    </a:lnTo>
                    <a:lnTo>
                      <a:pt x="649" y="536"/>
                    </a:lnTo>
                    <a:cubicBezTo>
                      <a:pt x="669" y="536"/>
                      <a:pt x="685" y="540"/>
                      <a:pt x="698" y="547"/>
                    </a:cubicBezTo>
                    <a:lnTo>
                      <a:pt x="698" y="547"/>
                    </a:lnTo>
                    <a:cubicBezTo>
                      <a:pt x="509" y="346"/>
                      <a:pt x="320" y="159"/>
                      <a:pt x="105" y="0"/>
                    </a:cubicBezTo>
                    <a:close/>
                    <a:moveTo>
                      <a:pt x="740" y="591"/>
                    </a:moveTo>
                    <a:cubicBezTo>
                      <a:pt x="753" y="620"/>
                      <a:pt x="753" y="649"/>
                      <a:pt x="753" y="649"/>
                    </a:cubicBezTo>
                    <a:lnTo>
                      <a:pt x="649" y="753"/>
                    </a:lnTo>
                    <a:cubicBezTo>
                      <a:pt x="1185" y="1185"/>
                      <a:pt x="1618" y="1730"/>
                      <a:pt x="2162" y="2162"/>
                    </a:cubicBezTo>
                    <a:cubicBezTo>
                      <a:pt x="2811" y="2810"/>
                      <a:pt x="3563" y="3563"/>
                      <a:pt x="4212" y="4324"/>
                    </a:cubicBezTo>
                    <a:cubicBezTo>
                      <a:pt x="4644" y="4644"/>
                      <a:pt x="4973" y="5076"/>
                      <a:pt x="5405" y="5508"/>
                    </a:cubicBezTo>
                    <a:cubicBezTo>
                      <a:pt x="5509" y="5508"/>
                      <a:pt x="5509" y="5404"/>
                      <a:pt x="5509" y="5404"/>
                    </a:cubicBezTo>
                    <a:cubicBezTo>
                      <a:pt x="4860" y="4644"/>
                      <a:pt x="4108" y="3891"/>
                      <a:pt x="3459" y="3243"/>
                    </a:cubicBezTo>
                    <a:cubicBezTo>
                      <a:pt x="2699" y="2482"/>
                      <a:pt x="2050" y="1833"/>
                      <a:pt x="1298" y="1185"/>
                    </a:cubicBezTo>
                    <a:cubicBezTo>
                      <a:pt x="1096" y="983"/>
                      <a:pt x="917" y="782"/>
                      <a:pt x="740" y="591"/>
                    </a:cubicBezTo>
                    <a:close/>
                  </a:path>
                </a:pathLst>
              </a:custGeom>
              <a:solidFill>
                <a:srgbClr val="AFDCE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2" name="Google Shape;980;p45">
                <a:extLst>
                  <a:ext uri="{FF2B5EF4-FFF2-40B4-BE49-F238E27FC236}">
                    <a16:creationId xmlns:a16="http://schemas.microsoft.com/office/drawing/2014/main" xmlns="" id="{B43AF0A2-0F2F-53B5-42D2-7ACFDD32A879}"/>
                  </a:ext>
                </a:extLst>
              </p:cNvPr>
              <p:cNvSpPr/>
              <p:nvPr/>
            </p:nvSpPr>
            <p:spPr>
              <a:xfrm>
                <a:off x="3108950" y="4142700"/>
                <a:ext cx="13425" cy="43250"/>
              </a:xfrm>
              <a:custGeom>
                <a:avLst/>
                <a:gdLst/>
                <a:ahLst/>
                <a:cxnLst/>
                <a:rect l="l" t="t" r="r" b="b"/>
                <a:pathLst>
                  <a:path w="537" h="1730" extrusionOk="0">
                    <a:moveTo>
                      <a:pt x="433" y="0"/>
                    </a:moveTo>
                    <a:lnTo>
                      <a:pt x="321" y="104"/>
                    </a:lnTo>
                    <a:lnTo>
                      <a:pt x="321" y="969"/>
                    </a:lnTo>
                    <a:cubicBezTo>
                      <a:pt x="217" y="1081"/>
                      <a:pt x="217" y="1185"/>
                      <a:pt x="217" y="1297"/>
                    </a:cubicBezTo>
                    <a:lnTo>
                      <a:pt x="217" y="1513"/>
                    </a:lnTo>
                    <a:cubicBezTo>
                      <a:pt x="104" y="1513"/>
                      <a:pt x="104" y="1617"/>
                      <a:pt x="104" y="1617"/>
                    </a:cubicBezTo>
                    <a:cubicBezTo>
                      <a:pt x="1" y="1617"/>
                      <a:pt x="1" y="1730"/>
                      <a:pt x="104" y="1730"/>
                    </a:cubicBezTo>
                    <a:cubicBezTo>
                      <a:pt x="217" y="1730"/>
                      <a:pt x="217" y="1617"/>
                      <a:pt x="321" y="1513"/>
                    </a:cubicBezTo>
                    <a:cubicBezTo>
                      <a:pt x="321" y="1401"/>
                      <a:pt x="433" y="1297"/>
                      <a:pt x="433" y="1081"/>
                    </a:cubicBezTo>
                    <a:cubicBezTo>
                      <a:pt x="537" y="753"/>
                      <a:pt x="537" y="433"/>
                      <a:pt x="537" y="104"/>
                    </a:cubicBezTo>
                    <a:cubicBezTo>
                      <a:pt x="537" y="104"/>
                      <a:pt x="537" y="0"/>
                      <a:pt x="433" y="0"/>
                    </a:cubicBezTo>
                    <a:close/>
                  </a:path>
                </a:pathLst>
              </a:custGeom>
              <a:solidFill>
                <a:srgbClr val="AFDCE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3" name="Google Shape;981;p45">
                <a:extLst>
                  <a:ext uri="{FF2B5EF4-FFF2-40B4-BE49-F238E27FC236}">
                    <a16:creationId xmlns:a16="http://schemas.microsoft.com/office/drawing/2014/main" xmlns="" id="{324330F8-7BE9-E2DE-0091-59A465D19FF6}"/>
                  </a:ext>
                </a:extLst>
              </p:cNvPr>
              <p:cNvSpPr/>
              <p:nvPr/>
            </p:nvSpPr>
            <p:spPr>
              <a:xfrm>
                <a:off x="3138575" y="4150700"/>
                <a:ext cx="10825" cy="43250"/>
              </a:xfrm>
              <a:custGeom>
                <a:avLst/>
                <a:gdLst/>
                <a:ahLst/>
                <a:cxnLst/>
                <a:rect l="l" t="t" r="r" b="b"/>
                <a:pathLst>
                  <a:path w="433" h="1730" extrusionOk="0">
                    <a:moveTo>
                      <a:pt x="216" y="0"/>
                    </a:moveTo>
                    <a:lnTo>
                      <a:pt x="216" y="113"/>
                    </a:lnTo>
                    <a:lnTo>
                      <a:pt x="216" y="865"/>
                    </a:lnTo>
                    <a:cubicBezTo>
                      <a:pt x="216" y="1193"/>
                      <a:pt x="113" y="1410"/>
                      <a:pt x="0" y="1626"/>
                    </a:cubicBezTo>
                    <a:cubicBezTo>
                      <a:pt x="0" y="1730"/>
                      <a:pt x="113" y="1730"/>
                      <a:pt x="113" y="1730"/>
                    </a:cubicBezTo>
                    <a:cubicBezTo>
                      <a:pt x="216" y="1513"/>
                      <a:pt x="329" y="1193"/>
                      <a:pt x="329" y="977"/>
                    </a:cubicBezTo>
                    <a:cubicBezTo>
                      <a:pt x="433" y="649"/>
                      <a:pt x="433" y="329"/>
                      <a:pt x="329" y="113"/>
                    </a:cubicBezTo>
                    <a:cubicBezTo>
                      <a:pt x="329" y="113"/>
                      <a:pt x="329" y="0"/>
                      <a:pt x="216" y="0"/>
                    </a:cubicBezTo>
                    <a:close/>
                  </a:path>
                </a:pathLst>
              </a:custGeom>
              <a:solidFill>
                <a:srgbClr val="AFDCE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4" name="Google Shape;982;p45">
                <a:extLst>
                  <a:ext uri="{FF2B5EF4-FFF2-40B4-BE49-F238E27FC236}">
                    <a16:creationId xmlns:a16="http://schemas.microsoft.com/office/drawing/2014/main" xmlns="" id="{1DC5B729-54C7-1F10-905A-9989DBDAC60D}"/>
                  </a:ext>
                </a:extLst>
              </p:cNvPr>
              <p:cNvSpPr/>
              <p:nvPr/>
            </p:nvSpPr>
            <p:spPr>
              <a:xfrm>
                <a:off x="3052100" y="4056225"/>
                <a:ext cx="46075" cy="16250"/>
              </a:xfrm>
              <a:custGeom>
                <a:avLst/>
                <a:gdLst/>
                <a:ahLst/>
                <a:cxnLst/>
                <a:rect l="l" t="t" r="r" b="b"/>
                <a:pathLst>
                  <a:path w="1843" h="650" extrusionOk="0">
                    <a:moveTo>
                      <a:pt x="1" y="1"/>
                    </a:moveTo>
                    <a:cubicBezTo>
                      <a:pt x="113" y="433"/>
                      <a:pt x="433" y="649"/>
                      <a:pt x="865" y="649"/>
                    </a:cubicBezTo>
                    <a:lnTo>
                      <a:pt x="978" y="649"/>
                    </a:lnTo>
                    <a:cubicBezTo>
                      <a:pt x="1298" y="649"/>
                      <a:pt x="1626" y="537"/>
                      <a:pt x="1842" y="321"/>
                    </a:cubicBezTo>
                    <a:cubicBezTo>
                      <a:pt x="1842" y="217"/>
                      <a:pt x="1730" y="217"/>
                      <a:pt x="1730" y="217"/>
                    </a:cubicBezTo>
                    <a:cubicBezTo>
                      <a:pt x="1514" y="321"/>
                      <a:pt x="1298" y="537"/>
                      <a:pt x="978" y="537"/>
                    </a:cubicBezTo>
                    <a:lnTo>
                      <a:pt x="865" y="537"/>
                    </a:lnTo>
                    <a:cubicBezTo>
                      <a:pt x="545" y="433"/>
                      <a:pt x="217" y="217"/>
                      <a:pt x="113" y="1"/>
                    </a:cubicBezTo>
                    <a:close/>
                  </a:path>
                </a:pathLst>
              </a:custGeom>
              <a:solidFill>
                <a:srgbClr val="AFDCE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5" name="Google Shape;983;p45">
                <a:extLst>
                  <a:ext uri="{FF2B5EF4-FFF2-40B4-BE49-F238E27FC236}">
                    <a16:creationId xmlns:a16="http://schemas.microsoft.com/office/drawing/2014/main" xmlns="" id="{0ABAEC7E-36EC-1584-1B09-F3F0199B3C85}"/>
                  </a:ext>
                </a:extLst>
              </p:cNvPr>
              <p:cNvSpPr/>
              <p:nvPr/>
            </p:nvSpPr>
            <p:spPr>
              <a:xfrm>
                <a:off x="3095325" y="4058825"/>
                <a:ext cx="5450" cy="5425"/>
              </a:xfrm>
              <a:custGeom>
                <a:avLst/>
                <a:gdLst/>
                <a:ahLst/>
                <a:cxnLst/>
                <a:rect l="l" t="t" r="r" b="b"/>
                <a:pathLst>
                  <a:path w="218" h="217" extrusionOk="0">
                    <a:moveTo>
                      <a:pt x="1" y="0"/>
                    </a:moveTo>
                    <a:lnTo>
                      <a:pt x="1" y="113"/>
                    </a:lnTo>
                    <a:cubicBezTo>
                      <a:pt x="1" y="113"/>
                      <a:pt x="113" y="113"/>
                      <a:pt x="113" y="217"/>
                    </a:cubicBezTo>
                    <a:lnTo>
                      <a:pt x="217" y="113"/>
                    </a:lnTo>
                    <a:cubicBezTo>
                      <a:pt x="217" y="113"/>
                      <a:pt x="217" y="0"/>
                      <a:pt x="113" y="0"/>
                    </a:cubicBezTo>
                    <a:close/>
                  </a:path>
                </a:pathLst>
              </a:custGeom>
              <a:solidFill>
                <a:srgbClr val="91CCE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6" name="Google Shape;984;p45">
                <a:extLst>
                  <a:ext uri="{FF2B5EF4-FFF2-40B4-BE49-F238E27FC236}">
                    <a16:creationId xmlns:a16="http://schemas.microsoft.com/office/drawing/2014/main" xmlns="" id="{31D72DCD-1D5A-4078-6230-929A7AE3F65F}"/>
                  </a:ext>
                </a:extLst>
              </p:cNvPr>
              <p:cNvSpPr/>
              <p:nvPr/>
            </p:nvSpPr>
            <p:spPr>
              <a:xfrm>
                <a:off x="2679225" y="3923725"/>
                <a:ext cx="270225" cy="315375"/>
              </a:xfrm>
              <a:custGeom>
                <a:avLst/>
                <a:gdLst/>
                <a:ahLst/>
                <a:cxnLst/>
                <a:rect l="l" t="t" r="r" b="b"/>
                <a:pathLst>
                  <a:path w="10809" h="12615" extrusionOk="0">
                    <a:moveTo>
                      <a:pt x="1193" y="0"/>
                    </a:moveTo>
                    <a:cubicBezTo>
                      <a:pt x="0" y="3891"/>
                      <a:pt x="113" y="8111"/>
                      <a:pt x="433" y="12218"/>
                    </a:cubicBezTo>
                    <a:cubicBezTo>
                      <a:pt x="433" y="12291"/>
                      <a:pt x="488" y="12368"/>
                      <a:pt x="558" y="12368"/>
                    </a:cubicBezTo>
                    <a:cubicBezTo>
                      <a:pt x="587" y="12368"/>
                      <a:pt x="618" y="12355"/>
                      <a:pt x="649" y="12322"/>
                    </a:cubicBezTo>
                    <a:cubicBezTo>
                      <a:pt x="1577" y="12517"/>
                      <a:pt x="2506" y="12614"/>
                      <a:pt x="3424" y="12614"/>
                    </a:cubicBezTo>
                    <a:cubicBezTo>
                      <a:pt x="5072" y="12614"/>
                      <a:pt x="6688" y="12301"/>
                      <a:pt x="8214" y="11673"/>
                    </a:cubicBezTo>
                    <a:cubicBezTo>
                      <a:pt x="9192" y="11241"/>
                      <a:pt x="10160" y="10705"/>
                      <a:pt x="10808" y="9944"/>
                    </a:cubicBezTo>
                    <a:cubicBezTo>
                      <a:pt x="10808" y="6701"/>
                      <a:pt x="10272" y="3459"/>
                      <a:pt x="9295" y="329"/>
                    </a:cubicBezTo>
                    <a:cubicBezTo>
                      <a:pt x="8209" y="734"/>
                      <a:pt x="7066" y="914"/>
                      <a:pt x="5915" y="914"/>
                    </a:cubicBezTo>
                    <a:cubicBezTo>
                      <a:pt x="4317" y="914"/>
                      <a:pt x="2701" y="568"/>
                      <a:pt x="1193" y="0"/>
                    </a:cubicBezTo>
                    <a:close/>
                  </a:path>
                </a:pathLst>
              </a:custGeom>
              <a:solidFill>
                <a:srgbClr val="3F34A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7" name="Google Shape;985;p45">
                <a:extLst>
                  <a:ext uri="{FF2B5EF4-FFF2-40B4-BE49-F238E27FC236}">
                    <a16:creationId xmlns:a16="http://schemas.microsoft.com/office/drawing/2014/main" xmlns="" id="{5400E11D-9EF0-FA95-1AE6-07E2D0992222}"/>
                  </a:ext>
                </a:extLst>
              </p:cNvPr>
              <p:cNvSpPr/>
              <p:nvPr/>
            </p:nvSpPr>
            <p:spPr>
              <a:xfrm>
                <a:off x="2873775" y="3953550"/>
                <a:ext cx="48650" cy="62075"/>
              </a:xfrm>
              <a:custGeom>
                <a:avLst/>
                <a:gdLst/>
                <a:ahLst/>
                <a:cxnLst/>
                <a:rect l="l" t="t" r="r" b="b"/>
                <a:pathLst>
                  <a:path w="1946" h="2483" extrusionOk="0">
                    <a:moveTo>
                      <a:pt x="0" y="1"/>
                    </a:moveTo>
                    <a:lnTo>
                      <a:pt x="0" y="104"/>
                    </a:lnTo>
                    <a:cubicBezTo>
                      <a:pt x="0" y="433"/>
                      <a:pt x="0" y="753"/>
                      <a:pt x="113" y="1185"/>
                    </a:cubicBezTo>
                    <a:cubicBezTo>
                      <a:pt x="113" y="1401"/>
                      <a:pt x="216" y="1617"/>
                      <a:pt x="432" y="1834"/>
                    </a:cubicBezTo>
                    <a:cubicBezTo>
                      <a:pt x="761" y="2266"/>
                      <a:pt x="1297" y="2482"/>
                      <a:pt x="1729" y="2482"/>
                    </a:cubicBezTo>
                    <a:lnTo>
                      <a:pt x="1842" y="2482"/>
                    </a:lnTo>
                    <a:cubicBezTo>
                      <a:pt x="1946" y="2482"/>
                      <a:pt x="1946" y="2378"/>
                      <a:pt x="1842" y="2378"/>
                    </a:cubicBezTo>
                    <a:cubicBezTo>
                      <a:pt x="1626" y="2266"/>
                      <a:pt x="1410" y="2266"/>
                      <a:pt x="1193" y="2162"/>
                    </a:cubicBezTo>
                    <a:cubicBezTo>
                      <a:pt x="977" y="2050"/>
                      <a:pt x="761" y="1834"/>
                      <a:pt x="545" y="1730"/>
                    </a:cubicBezTo>
                    <a:lnTo>
                      <a:pt x="216" y="1081"/>
                    </a:lnTo>
                    <a:cubicBezTo>
                      <a:pt x="113" y="753"/>
                      <a:pt x="113" y="433"/>
                      <a:pt x="113" y="104"/>
                    </a:cubicBezTo>
                    <a:cubicBezTo>
                      <a:pt x="113" y="1"/>
                      <a:pt x="0" y="1"/>
                      <a:pt x="0" y="1"/>
                    </a:cubicBezTo>
                    <a:close/>
                  </a:path>
                </a:pathLst>
              </a:custGeom>
              <a:solidFill>
                <a:srgbClr val="100B6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8" name="Google Shape;986;p45">
                <a:extLst>
                  <a:ext uri="{FF2B5EF4-FFF2-40B4-BE49-F238E27FC236}">
                    <a16:creationId xmlns:a16="http://schemas.microsoft.com/office/drawing/2014/main" xmlns="" id="{77AB0EA3-3051-E72D-C3F7-32352DB6A09C}"/>
                  </a:ext>
                </a:extLst>
              </p:cNvPr>
              <p:cNvSpPr/>
              <p:nvPr/>
            </p:nvSpPr>
            <p:spPr>
              <a:xfrm>
                <a:off x="2695425" y="4153500"/>
                <a:ext cx="248625" cy="72875"/>
              </a:xfrm>
              <a:custGeom>
                <a:avLst/>
                <a:gdLst/>
                <a:ahLst/>
                <a:cxnLst/>
                <a:rect l="l" t="t" r="r" b="b"/>
                <a:pathLst>
                  <a:path w="9945" h="2915" extrusionOk="0">
                    <a:moveTo>
                      <a:pt x="9841" y="1"/>
                    </a:moveTo>
                    <a:cubicBezTo>
                      <a:pt x="8976" y="969"/>
                      <a:pt x="7895" y="1514"/>
                      <a:pt x="6702" y="1834"/>
                    </a:cubicBezTo>
                    <a:cubicBezTo>
                      <a:pt x="6053" y="2050"/>
                      <a:pt x="5405" y="2162"/>
                      <a:pt x="4756" y="2266"/>
                    </a:cubicBezTo>
                    <a:cubicBezTo>
                      <a:pt x="4108" y="2482"/>
                      <a:pt x="3356" y="2595"/>
                      <a:pt x="2595" y="2698"/>
                    </a:cubicBezTo>
                    <a:cubicBezTo>
                      <a:pt x="2275" y="2698"/>
                      <a:pt x="1946" y="2811"/>
                      <a:pt x="1514" y="2811"/>
                    </a:cubicBezTo>
                    <a:lnTo>
                      <a:pt x="1298" y="2811"/>
                    </a:lnTo>
                    <a:cubicBezTo>
                      <a:pt x="865" y="2811"/>
                      <a:pt x="433" y="2698"/>
                      <a:pt x="1" y="2595"/>
                    </a:cubicBezTo>
                    <a:lnTo>
                      <a:pt x="1" y="2698"/>
                    </a:lnTo>
                    <a:cubicBezTo>
                      <a:pt x="545" y="2915"/>
                      <a:pt x="1082" y="2915"/>
                      <a:pt x="1626" y="2915"/>
                    </a:cubicBezTo>
                    <a:lnTo>
                      <a:pt x="2275" y="2915"/>
                    </a:lnTo>
                    <a:cubicBezTo>
                      <a:pt x="3027" y="2915"/>
                      <a:pt x="3788" y="2698"/>
                      <a:pt x="4540" y="2595"/>
                    </a:cubicBezTo>
                    <a:cubicBezTo>
                      <a:pt x="5837" y="2266"/>
                      <a:pt x="7134" y="2050"/>
                      <a:pt x="8327" y="1401"/>
                    </a:cubicBezTo>
                    <a:cubicBezTo>
                      <a:pt x="8863" y="1081"/>
                      <a:pt x="9512" y="649"/>
                      <a:pt x="9944" y="217"/>
                    </a:cubicBezTo>
                    <a:cubicBezTo>
                      <a:pt x="9944" y="104"/>
                      <a:pt x="9944" y="1"/>
                      <a:pt x="9841" y="1"/>
                    </a:cubicBezTo>
                    <a:close/>
                  </a:path>
                </a:pathLst>
              </a:custGeom>
              <a:solidFill>
                <a:srgbClr val="100B6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9" name="Google Shape;987;p45">
                <a:extLst>
                  <a:ext uri="{FF2B5EF4-FFF2-40B4-BE49-F238E27FC236}">
                    <a16:creationId xmlns:a16="http://schemas.microsoft.com/office/drawing/2014/main" xmlns="" id="{672FC7C8-AA40-2245-8474-35A5AC1DC236}"/>
                  </a:ext>
                </a:extLst>
              </p:cNvPr>
              <p:cNvSpPr/>
              <p:nvPr/>
            </p:nvSpPr>
            <p:spPr>
              <a:xfrm>
                <a:off x="2684625" y="3704600"/>
                <a:ext cx="254025" cy="251575"/>
              </a:xfrm>
              <a:custGeom>
                <a:avLst/>
                <a:gdLst/>
                <a:ahLst/>
                <a:cxnLst/>
                <a:rect l="l" t="t" r="r" b="b"/>
                <a:pathLst>
                  <a:path w="10161" h="10063" extrusionOk="0">
                    <a:moveTo>
                      <a:pt x="2723" y="0"/>
                    </a:moveTo>
                    <a:cubicBezTo>
                      <a:pt x="2049" y="0"/>
                      <a:pt x="1485" y="505"/>
                      <a:pt x="1194" y="1096"/>
                    </a:cubicBezTo>
                    <a:cubicBezTo>
                      <a:pt x="865" y="1744"/>
                      <a:pt x="649" y="2393"/>
                      <a:pt x="545" y="3041"/>
                    </a:cubicBezTo>
                    <a:cubicBezTo>
                      <a:pt x="217" y="4338"/>
                      <a:pt x="0" y="5739"/>
                      <a:pt x="0" y="7252"/>
                    </a:cubicBezTo>
                    <a:cubicBezTo>
                      <a:pt x="0" y="8117"/>
                      <a:pt x="545" y="8878"/>
                      <a:pt x="1297" y="9198"/>
                    </a:cubicBezTo>
                    <a:cubicBezTo>
                      <a:pt x="2738" y="9774"/>
                      <a:pt x="4180" y="10062"/>
                      <a:pt x="5654" y="10062"/>
                    </a:cubicBezTo>
                    <a:cubicBezTo>
                      <a:pt x="6391" y="10062"/>
                      <a:pt x="7137" y="9990"/>
                      <a:pt x="7895" y="9846"/>
                    </a:cubicBezTo>
                    <a:cubicBezTo>
                      <a:pt x="8647" y="9630"/>
                      <a:pt x="9295" y="9094"/>
                      <a:pt x="9408" y="8229"/>
                    </a:cubicBezTo>
                    <a:cubicBezTo>
                      <a:pt x="9840" y="6284"/>
                      <a:pt x="10160" y="4442"/>
                      <a:pt x="10056" y="2497"/>
                    </a:cubicBezTo>
                    <a:cubicBezTo>
                      <a:pt x="10056" y="1528"/>
                      <a:pt x="9408" y="663"/>
                      <a:pt x="8543" y="551"/>
                    </a:cubicBezTo>
                    <a:cubicBezTo>
                      <a:pt x="8327" y="447"/>
                      <a:pt x="8215" y="447"/>
                      <a:pt x="7998" y="447"/>
                    </a:cubicBezTo>
                    <a:cubicBezTo>
                      <a:pt x="6269" y="231"/>
                      <a:pt x="4652" y="15"/>
                      <a:pt x="2923" y="15"/>
                    </a:cubicBezTo>
                    <a:cubicBezTo>
                      <a:pt x="2855" y="5"/>
                      <a:pt x="2789" y="0"/>
                      <a:pt x="2723" y="0"/>
                    </a:cubicBezTo>
                    <a:close/>
                  </a:path>
                </a:pathLst>
              </a:custGeom>
              <a:solidFill>
                <a:srgbClr val="CC68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0" name="Google Shape;988;p45">
                <a:extLst>
                  <a:ext uri="{FF2B5EF4-FFF2-40B4-BE49-F238E27FC236}">
                    <a16:creationId xmlns:a16="http://schemas.microsoft.com/office/drawing/2014/main" xmlns="" id="{EBBC9544-07F8-C00A-CAC2-CD0225656ED6}"/>
                  </a:ext>
                </a:extLst>
              </p:cNvPr>
              <p:cNvSpPr/>
              <p:nvPr/>
            </p:nvSpPr>
            <p:spPr>
              <a:xfrm>
                <a:off x="2754875" y="3726575"/>
                <a:ext cx="127125" cy="62075"/>
              </a:xfrm>
              <a:custGeom>
                <a:avLst/>
                <a:gdLst/>
                <a:ahLst/>
                <a:cxnLst/>
                <a:rect l="l" t="t" r="r" b="b"/>
                <a:pathLst>
                  <a:path w="5085" h="2483" extrusionOk="0">
                    <a:moveTo>
                      <a:pt x="649" y="1"/>
                    </a:moveTo>
                    <a:cubicBezTo>
                      <a:pt x="329" y="321"/>
                      <a:pt x="1" y="865"/>
                      <a:pt x="113" y="1401"/>
                    </a:cubicBezTo>
                    <a:cubicBezTo>
                      <a:pt x="217" y="1834"/>
                      <a:pt x="649" y="2162"/>
                      <a:pt x="978" y="2266"/>
                    </a:cubicBezTo>
                    <a:cubicBezTo>
                      <a:pt x="1298" y="2482"/>
                      <a:pt x="1730" y="2482"/>
                      <a:pt x="2162" y="2482"/>
                    </a:cubicBezTo>
                    <a:cubicBezTo>
                      <a:pt x="2811" y="2482"/>
                      <a:pt x="3459" y="2266"/>
                      <a:pt x="4004" y="1946"/>
                    </a:cubicBezTo>
                    <a:cubicBezTo>
                      <a:pt x="4436" y="1618"/>
                      <a:pt x="4869" y="1185"/>
                      <a:pt x="4972" y="753"/>
                    </a:cubicBezTo>
                    <a:cubicBezTo>
                      <a:pt x="5085" y="649"/>
                      <a:pt x="4972" y="649"/>
                      <a:pt x="4972" y="649"/>
                    </a:cubicBezTo>
                    <a:lnTo>
                      <a:pt x="4869" y="649"/>
                    </a:lnTo>
                    <a:cubicBezTo>
                      <a:pt x="4540" y="1514"/>
                      <a:pt x="3675" y="2162"/>
                      <a:pt x="2707" y="2266"/>
                    </a:cubicBezTo>
                    <a:cubicBezTo>
                      <a:pt x="2491" y="2378"/>
                      <a:pt x="2378" y="2378"/>
                      <a:pt x="2162" y="2378"/>
                    </a:cubicBezTo>
                    <a:cubicBezTo>
                      <a:pt x="1842" y="2378"/>
                      <a:pt x="1626" y="2266"/>
                      <a:pt x="1298" y="2266"/>
                    </a:cubicBezTo>
                    <a:cubicBezTo>
                      <a:pt x="978" y="2162"/>
                      <a:pt x="545" y="1946"/>
                      <a:pt x="329" y="1514"/>
                    </a:cubicBezTo>
                    <a:cubicBezTo>
                      <a:pt x="217" y="1298"/>
                      <a:pt x="217" y="969"/>
                      <a:pt x="329" y="753"/>
                    </a:cubicBezTo>
                    <a:cubicBezTo>
                      <a:pt x="433" y="433"/>
                      <a:pt x="545" y="217"/>
                      <a:pt x="761" y="1"/>
                    </a:cubicBezTo>
                    <a:close/>
                  </a:path>
                </a:pathLst>
              </a:custGeom>
              <a:solidFill>
                <a:srgbClr val="9625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1" name="Google Shape;989;p45">
                <a:extLst>
                  <a:ext uri="{FF2B5EF4-FFF2-40B4-BE49-F238E27FC236}">
                    <a16:creationId xmlns:a16="http://schemas.microsoft.com/office/drawing/2014/main" xmlns="" id="{848BB54E-C922-42A8-9F12-28F9149C47E9}"/>
                  </a:ext>
                </a:extLst>
              </p:cNvPr>
              <p:cNvSpPr/>
              <p:nvPr/>
            </p:nvSpPr>
            <p:spPr>
              <a:xfrm>
                <a:off x="3068325" y="3555175"/>
                <a:ext cx="148725" cy="249675"/>
              </a:xfrm>
              <a:custGeom>
                <a:avLst/>
                <a:gdLst/>
                <a:ahLst/>
                <a:cxnLst/>
                <a:rect l="l" t="t" r="r" b="b"/>
                <a:pathLst>
                  <a:path w="5949" h="9987" extrusionOk="0">
                    <a:moveTo>
                      <a:pt x="4704" y="0"/>
                    </a:moveTo>
                    <a:cubicBezTo>
                      <a:pt x="4656" y="0"/>
                      <a:pt x="4602" y="13"/>
                      <a:pt x="4540" y="43"/>
                    </a:cubicBezTo>
                    <a:cubicBezTo>
                      <a:pt x="4436" y="43"/>
                      <a:pt x="4436" y="372"/>
                      <a:pt x="4323" y="588"/>
                    </a:cubicBezTo>
                    <a:cubicBezTo>
                      <a:pt x="4323" y="372"/>
                      <a:pt x="4107" y="43"/>
                      <a:pt x="3891" y="43"/>
                    </a:cubicBezTo>
                    <a:cubicBezTo>
                      <a:pt x="3787" y="156"/>
                      <a:pt x="3675" y="259"/>
                      <a:pt x="3675" y="475"/>
                    </a:cubicBezTo>
                    <a:cubicBezTo>
                      <a:pt x="3571" y="372"/>
                      <a:pt x="3459" y="259"/>
                      <a:pt x="3355" y="259"/>
                    </a:cubicBezTo>
                    <a:cubicBezTo>
                      <a:pt x="3316" y="241"/>
                      <a:pt x="3281" y="232"/>
                      <a:pt x="3249" y="232"/>
                    </a:cubicBezTo>
                    <a:cubicBezTo>
                      <a:pt x="3099" y="232"/>
                      <a:pt x="3008" y="410"/>
                      <a:pt x="2923" y="588"/>
                    </a:cubicBezTo>
                    <a:cubicBezTo>
                      <a:pt x="2923" y="804"/>
                      <a:pt x="3026" y="1020"/>
                      <a:pt x="2923" y="1236"/>
                    </a:cubicBezTo>
                    <a:cubicBezTo>
                      <a:pt x="2843" y="1157"/>
                      <a:pt x="2767" y="1081"/>
                      <a:pt x="2653" y="1081"/>
                    </a:cubicBezTo>
                    <a:cubicBezTo>
                      <a:pt x="2606" y="1081"/>
                      <a:pt x="2553" y="1094"/>
                      <a:pt x="2490" y="1124"/>
                    </a:cubicBezTo>
                    <a:cubicBezTo>
                      <a:pt x="2274" y="1236"/>
                      <a:pt x="2378" y="1556"/>
                      <a:pt x="2490" y="1772"/>
                    </a:cubicBezTo>
                    <a:cubicBezTo>
                      <a:pt x="3026" y="2853"/>
                      <a:pt x="2810" y="4263"/>
                      <a:pt x="1946" y="5127"/>
                    </a:cubicBezTo>
                    <a:cubicBezTo>
                      <a:pt x="1729" y="5343"/>
                      <a:pt x="1513" y="5560"/>
                      <a:pt x="1297" y="5663"/>
                    </a:cubicBezTo>
                    <a:cubicBezTo>
                      <a:pt x="865" y="5992"/>
                      <a:pt x="545" y="6312"/>
                      <a:pt x="0" y="6424"/>
                    </a:cubicBezTo>
                    <a:cubicBezTo>
                      <a:pt x="216" y="7073"/>
                      <a:pt x="432" y="7721"/>
                      <a:pt x="649" y="8257"/>
                    </a:cubicBezTo>
                    <a:cubicBezTo>
                      <a:pt x="761" y="8906"/>
                      <a:pt x="1081" y="9451"/>
                      <a:pt x="1297" y="9987"/>
                    </a:cubicBezTo>
                    <a:cubicBezTo>
                      <a:pt x="3026" y="9122"/>
                      <a:pt x="4436" y="7609"/>
                      <a:pt x="5188" y="5880"/>
                    </a:cubicBezTo>
                    <a:cubicBezTo>
                      <a:pt x="5949" y="4150"/>
                      <a:pt x="5949" y="2317"/>
                      <a:pt x="5300" y="588"/>
                    </a:cubicBezTo>
                    <a:cubicBezTo>
                      <a:pt x="5188" y="475"/>
                      <a:pt x="5188" y="259"/>
                      <a:pt x="4972" y="156"/>
                    </a:cubicBezTo>
                    <a:cubicBezTo>
                      <a:pt x="4898" y="76"/>
                      <a:pt x="4820" y="0"/>
                      <a:pt x="4704" y="0"/>
                    </a:cubicBezTo>
                    <a:close/>
                  </a:path>
                </a:pathLst>
              </a:custGeom>
              <a:solidFill>
                <a:srgbClr val="DFA4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2" name="Google Shape;990;p45">
                <a:extLst>
                  <a:ext uri="{FF2B5EF4-FFF2-40B4-BE49-F238E27FC236}">
                    <a16:creationId xmlns:a16="http://schemas.microsoft.com/office/drawing/2014/main" xmlns="" id="{E953F6BF-F98A-89EA-BE17-FC4FF068030D}"/>
                  </a:ext>
                </a:extLst>
              </p:cNvPr>
              <p:cNvSpPr/>
              <p:nvPr/>
            </p:nvSpPr>
            <p:spPr>
              <a:xfrm>
                <a:off x="2892800" y="3704950"/>
                <a:ext cx="210775" cy="160075"/>
              </a:xfrm>
              <a:custGeom>
                <a:avLst/>
                <a:gdLst/>
                <a:ahLst/>
                <a:cxnLst/>
                <a:rect l="l" t="t" r="r" b="b"/>
                <a:pathLst>
                  <a:path w="8431" h="6403" extrusionOk="0">
                    <a:moveTo>
                      <a:pt x="6917" y="1"/>
                    </a:moveTo>
                    <a:cubicBezTo>
                      <a:pt x="5587" y="597"/>
                      <a:pt x="4132" y="908"/>
                      <a:pt x="2682" y="908"/>
                    </a:cubicBezTo>
                    <a:cubicBezTo>
                      <a:pt x="1776" y="908"/>
                      <a:pt x="871" y="786"/>
                      <a:pt x="0" y="537"/>
                    </a:cubicBezTo>
                    <a:lnTo>
                      <a:pt x="0" y="537"/>
                    </a:lnTo>
                    <a:cubicBezTo>
                      <a:pt x="536" y="1186"/>
                      <a:pt x="649" y="1946"/>
                      <a:pt x="865" y="2811"/>
                    </a:cubicBezTo>
                    <a:cubicBezTo>
                      <a:pt x="1081" y="3996"/>
                      <a:pt x="1297" y="5076"/>
                      <a:pt x="1513" y="6373"/>
                    </a:cubicBezTo>
                    <a:cubicBezTo>
                      <a:pt x="1722" y="6393"/>
                      <a:pt x="1931" y="6403"/>
                      <a:pt x="2141" y="6403"/>
                    </a:cubicBezTo>
                    <a:cubicBezTo>
                      <a:pt x="3118" y="6403"/>
                      <a:pt x="4100" y="6193"/>
                      <a:pt x="5076" y="5837"/>
                    </a:cubicBezTo>
                    <a:cubicBezTo>
                      <a:pt x="6156" y="5509"/>
                      <a:pt x="7350" y="5076"/>
                      <a:pt x="8430" y="4540"/>
                    </a:cubicBezTo>
                    <a:cubicBezTo>
                      <a:pt x="8102" y="3027"/>
                      <a:pt x="7453" y="1514"/>
                      <a:pt x="6917" y="1"/>
                    </a:cubicBezTo>
                    <a:close/>
                  </a:path>
                </a:pathLst>
              </a:custGeom>
              <a:solidFill>
                <a:srgbClr val="CC68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3" name="Google Shape;991;p45">
                <a:extLst>
                  <a:ext uri="{FF2B5EF4-FFF2-40B4-BE49-F238E27FC236}">
                    <a16:creationId xmlns:a16="http://schemas.microsoft.com/office/drawing/2014/main" xmlns="" id="{81F7B6DE-74E3-54B2-9B06-C8CFA5A7790B}"/>
                  </a:ext>
                </a:extLst>
              </p:cNvPr>
              <p:cNvSpPr/>
              <p:nvPr/>
            </p:nvSpPr>
            <p:spPr>
              <a:xfrm>
                <a:off x="3052100" y="3715775"/>
                <a:ext cx="40675" cy="102700"/>
              </a:xfrm>
              <a:custGeom>
                <a:avLst/>
                <a:gdLst/>
                <a:ahLst/>
                <a:cxnLst/>
                <a:rect l="l" t="t" r="r" b="b"/>
                <a:pathLst>
                  <a:path w="1627" h="4108" extrusionOk="0">
                    <a:moveTo>
                      <a:pt x="113" y="0"/>
                    </a:moveTo>
                    <a:cubicBezTo>
                      <a:pt x="1" y="0"/>
                      <a:pt x="1" y="0"/>
                      <a:pt x="1" y="104"/>
                    </a:cubicBezTo>
                    <a:cubicBezTo>
                      <a:pt x="329" y="753"/>
                      <a:pt x="545" y="1401"/>
                      <a:pt x="761" y="2050"/>
                    </a:cubicBezTo>
                    <a:lnTo>
                      <a:pt x="1081" y="3027"/>
                    </a:lnTo>
                    <a:cubicBezTo>
                      <a:pt x="1194" y="3459"/>
                      <a:pt x="1298" y="3779"/>
                      <a:pt x="1410" y="4107"/>
                    </a:cubicBezTo>
                    <a:lnTo>
                      <a:pt x="1514" y="4107"/>
                    </a:lnTo>
                    <a:cubicBezTo>
                      <a:pt x="1514" y="4107"/>
                      <a:pt x="1626" y="4107"/>
                      <a:pt x="1514" y="3995"/>
                    </a:cubicBezTo>
                    <a:cubicBezTo>
                      <a:pt x="1514" y="3675"/>
                      <a:pt x="1410" y="3347"/>
                      <a:pt x="1298" y="3027"/>
                    </a:cubicBezTo>
                    <a:cubicBezTo>
                      <a:pt x="1194" y="2698"/>
                      <a:pt x="1081" y="2378"/>
                      <a:pt x="865" y="2050"/>
                    </a:cubicBezTo>
                    <a:cubicBezTo>
                      <a:pt x="649" y="1297"/>
                      <a:pt x="433" y="649"/>
                      <a:pt x="113" y="0"/>
                    </a:cubicBezTo>
                    <a:close/>
                  </a:path>
                </a:pathLst>
              </a:custGeom>
              <a:solidFill>
                <a:srgbClr val="9625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4" name="Google Shape;992;p45">
                <a:extLst>
                  <a:ext uri="{FF2B5EF4-FFF2-40B4-BE49-F238E27FC236}">
                    <a16:creationId xmlns:a16="http://schemas.microsoft.com/office/drawing/2014/main" xmlns="" id="{A56EF6A9-972D-A0B4-E6D6-44545F2C5A96}"/>
                  </a:ext>
                </a:extLst>
              </p:cNvPr>
              <p:cNvSpPr/>
              <p:nvPr/>
            </p:nvSpPr>
            <p:spPr>
              <a:xfrm>
                <a:off x="2892800" y="3709250"/>
                <a:ext cx="48650" cy="192875"/>
              </a:xfrm>
              <a:custGeom>
                <a:avLst/>
                <a:gdLst/>
                <a:ahLst/>
                <a:cxnLst/>
                <a:rect l="l" t="t" r="r" b="b"/>
                <a:pathLst>
                  <a:path w="1946" h="7715" extrusionOk="0">
                    <a:moveTo>
                      <a:pt x="493" y="1"/>
                    </a:moveTo>
                    <a:cubicBezTo>
                      <a:pt x="397" y="1"/>
                      <a:pt x="302" y="15"/>
                      <a:pt x="216" y="45"/>
                    </a:cubicBezTo>
                    <a:lnTo>
                      <a:pt x="104" y="45"/>
                    </a:lnTo>
                    <a:cubicBezTo>
                      <a:pt x="0" y="149"/>
                      <a:pt x="0" y="261"/>
                      <a:pt x="0" y="261"/>
                    </a:cubicBezTo>
                    <a:cubicBezTo>
                      <a:pt x="216" y="1446"/>
                      <a:pt x="432" y="2743"/>
                      <a:pt x="536" y="3936"/>
                    </a:cubicBezTo>
                    <a:cubicBezTo>
                      <a:pt x="752" y="4904"/>
                      <a:pt x="1297" y="6746"/>
                      <a:pt x="1513" y="7715"/>
                    </a:cubicBezTo>
                    <a:cubicBezTo>
                      <a:pt x="1617" y="7715"/>
                      <a:pt x="1833" y="7282"/>
                      <a:pt x="1513" y="7066"/>
                    </a:cubicBezTo>
                    <a:cubicBezTo>
                      <a:pt x="1833" y="6098"/>
                      <a:pt x="1729" y="4801"/>
                      <a:pt x="1833" y="3824"/>
                    </a:cubicBezTo>
                    <a:cubicBezTo>
                      <a:pt x="1946" y="3175"/>
                      <a:pt x="1946" y="2639"/>
                      <a:pt x="1946" y="1991"/>
                    </a:cubicBezTo>
                    <a:cubicBezTo>
                      <a:pt x="1833" y="1342"/>
                      <a:pt x="1617" y="694"/>
                      <a:pt x="1185" y="261"/>
                    </a:cubicBezTo>
                    <a:cubicBezTo>
                      <a:pt x="1027" y="103"/>
                      <a:pt x="754" y="1"/>
                      <a:pt x="493" y="1"/>
                    </a:cubicBezTo>
                    <a:close/>
                  </a:path>
                </a:pathLst>
              </a:custGeom>
              <a:solidFill>
                <a:srgbClr val="6F79D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5" name="Google Shape;993;p45">
                <a:extLst>
                  <a:ext uri="{FF2B5EF4-FFF2-40B4-BE49-F238E27FC236}">
                    <a16:creationId xmlns:a16="http://schemas.microsoft.com/office/drawing/2014/main" xmlns="" id="{FB38B6E5-11FB-A052-9FF9-3A0C212B3E16}"/>
                  </a:ext>
                </a:extLst>
              </p:cNvPr>
              <p:cNvSpPr/>
              <p:nvPr/>
            </p:nvSpPr>
            <p:spPr>
              <a:xfrm>
                <a:off x="2787300" y="3439675"/>
                <a:ext cx="23325" cy="57800"/>
              </a:xfrm>
              <a:custGeom>
                <a:avLst/>
                <a:gdLst/>
                <a:ahLst/>
                <a:cxnLst/>
                <a:rect l="l" t="t" r="r" b="b"/>
                <a:pathLst>
                  <a:path w="933" h="2312" extrusionOk="0">
                    <a:moveTo>
                      <a:pt x="157" y="0"/>
                    </a:moveTo>
                    <a:cubicBezTo>
                      <a:pt x="73" y="0"/>
                      <a:pt x="1" y="63"/>
                      <a:pt x="1" y="124"/>
                    </a:cubicBezTo>
                    <a:lnTo>
                      <a:pt x="329" y="2069"/>
                    </a:lnTo>
                    <a:cubicBezTo>
                      <a:pt x="371" y="2242"/>
                      <a:pt x="483" y="2312"/>
                      <a:pt x="596" y="2312"/>
                    </a:cubicBezTo>
                    <a:cubicBezTo>
                      <a:pt x="764" y="2312"/>
                      <a:pt x="933" y="2157"/>
                      <a:pt x="865" y="1965"/>
                    </a:cubicBezTo>
                    <a:cubicBezTo>
                      <a:pt x="649" y="1317"/>
                      <a:pt x="545" y="668"/>
                      <a:pt x="329" y="124"/>
                    </a:cubicBezTo>
                    <a:cubicBezTo>
                      <a:pt x="282" y="33"/>
                      <a:pt x="217" y="0"/>
                      <a:pt x="157" y="0"/>
                    </a:cubicBezTo>
                    <a:close/>
                  </a:path>
                </a:pathLst>
              </a:custGeom>
              <a:solidFill>
                <a:srgbClr val="ECC66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ECC664"/>
                  </a:solidFill>
                  <a:effectLst/>
                  <a:uLnTx/>
                  <a:uFillTx/>
                </a:endParaRPr>
              </a:p>
            </p:txBody>
          </p:sp>
          <p:sp>
            <p:nvSpPr>
              <p:cNvPr id="56" name="Google Shape;994;p45">
                <a:extLst>
                  <a:ext uri="{FF2B5EF4-FFF2-40B4-BE49-F238E27FC236}">
                    <a16:creationId xmlns:a16="http://schemas.microsoft.com/office/drawing/2014/main" xmlns="" id="{F7FED07A-8C55-F90F-6AAF-2CB4FBEFEBB8}"/>
                  </a:ext>
                </a:extLst>
              </p:cNvPr>
              <p:cNvSpPr/>
              <p:nvPr/>
            </p:nvSpPr>
            <p:spPr>
              <a:xfrm>
                <a:off x="2864125" y="3432650"/>
                <a:ext cx="23275" cy="69125"/>
              </a:xfrm>
              <a:custGeom>
                <a:avLst/>
                <a:gdLst/>
                <a:ahLst/>
                <a:cxnLst/>
                <a:rect l="l" t="t" r="r" b="b"/>
                <a:pathLst>
                  <a:path w="931" h="2765" extrusionOk="0">
                    <a:moveTo>
                      <a:pt x="809" y="0"/>
                    </a:moveTo>
                    <a:cubicBezTo>
                      <a:pt x="741" y="0"/>
                      <a:pt x="659" y="29"/>
                      <a:pt x="602" y="85"/>
                    </a:cubicBezTo>
                    <a:cubicBezTo>
                      <a:pt x="386" y="837"/>
                      <a:pt x="282" y="1702"/>
                      <a:pt x="66" y="2463"/>
                    </a:cubicBezTo>
                    <a:cubicBezTo>
                      <a:pt x="1" y="2648"/>
                      <a:pt x="157" y="2764"/>
                      <a:pt x="320" y="2764"/>
                    </a:cubicBezTo>
                    <a:cubicBezTo>
                      <a:pt x="438" y="2764"/>
                      <a:pt x="559" y="2704"/>
                      <a:pt x="602" y="2566"/>
                    </a:cubicBezTo>
                    <a:cubicBezTo>
                      <a:pt x="715" y="1702"/>
                      <a:pt x="818" y="949"/>
                      <a:pt x="931" y="85"/>
                    </a:cubicBezTo>
                    <a:cubicBezTo>
                      <a:pt x="931" y="29"/>
                      <a:pt x="877" y="0"/>
                      <a:pt x="809" y="0"/>
                    </a:cubicBezTo>
                    <a:close/>
                  </a:path>
                </a:pathLst>
              </a:custGeom>
              <a:solidFill>
                <a:srgbClr val="ECC66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ECC664"/>
                  </a:solidFill>
                  <a:effectLst/>
                  <a:uLnTx/>
                  <a:uFillTx/>
                </a:endParaRPr>
              </a:p>
            </p:txBody>
          </p:sp>
          <p:sp>
            <p:nvSpPr>
              <p:cNvPr id="57" name="Google Shape;995;p45">
                <a:extLst>
                  <a:ext uri="{FF2B5EF4-FFF2-40B4-BE49-F238E27FC236}">
                    <a16:creationId xmlns:a16="http://schemas.microsoft.com/office/drawing/2014/main" xmlns="" id="{6B19CA00-933D-E722-D863-438D01A68CA1}"/>
                  </a:ext>
                </a:extLst>
              </p:cNvPr>
              <p:cNvSpPr/>
              <p:nvPr/>
            </p:nvSpPr>
            <p:spPr>
              <a:xfrm>
                <a:off x="2929875" y="3458275"/>
                <a:ext cx="54300" cy="76850"/>
              </a:xfrm>
              <a:custGeom>
                <a:avLst/>
                <a:gdLst/>
                <a:ahLst/>
                <a:cxnLst/>
                <a:rect l="l" t="t" r="r" b="b"/>
                <a:pathLst>
                  <a:path w="2172" h="3074" extrusionOk="0">
                    <a:moveTo>
                      <a:pt x="1934" y="1"/>
                    </a:moveTo>
                    <a:cubicBezTo>
                      <a:pt x="1909" y="1"/>
                      <a:pt x="1884" y="9"/>
                      <a:pt x="1863" y="28"/>
                    </a:cubicBezTo>
                    <a:cubicBezTo>
                      <a:pt x="1215" y="893"/>
                      <a:pt x="679" y="1757"/>
                      <a:pt x="134" y="2622"/>
                    </a:cubicBezTo>
                    <a:cubicBezTo>
                      <a:pt x="0" y="2889"/>
                      <a:pt x="157" y="3074"/>
                      <a:pt x="348" y="3074"/>
                    </a:cubicBezTo>
                    <a:cubicBezTo>
                      <a:pt x="466" y="3074"/>
                      <a:pt x="596" y="3003"/>
                      <a:pt x="679" y="2838"/>
                    </a:cubicBezTo>
                    <a:cubicBezTo>
                      <a:pt x="999" y="1974"/>
                      <a:pt x="1543" y="1109"/>
                      <a:pt x="2079" y="244"/>
                    </a:cubicBezTo>
                    <a:cubicBezTo>
                      <a:pt x="2171" y="160"/>
                      <a:pt x="2045" y="1"/>
                      <a:pt x="1934" y="1"/>
                    </a:cubicBezTo>
                    <a:close/>
                  </a:path>
                </a:pathLst>
              </a:custGeom>
              <a:solidFill>
                <a:srgbClr val="ECC66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ECC664"/>
                  </a:solidFill>
                  <a:effectLst/>
                  <a:uLnTx/>
                  <a:uFillTx/>
                </a:endParaRPr>
              </a:p>
            </p:txBody>
          </p:sp>
          <p:sp>
            <p:nvSpPr>
              <p:cNvPr id="58" name="Google Shape;996;p45">
                <a:extLst>
                  <a:ext uri="{FF2B5EF4-FFF2-40B4-BE49-F238E27FC236}">
                    <a16:creationId xmlns:a16="http://schemas.microsoft.com/office/drawing/2014/main" xmlns="" id="{82F0B63F-27E3-F518-D9A6-D9692A238AF4}"/>
                  </a:ext>
                </a:extLst>
              </p:cNvPr>
              <p:cNvSpPr/>
              <p:nvPr/>
            </p:nvSpPr>
            <p:spPr>
              <a:xfrm>
                <a:off x="2727850" y="3474025"/>
                <a:ext cx="30800" cy="37075"/>
              </a:xfrm>
              <a:custGeom>
                <a:avLst/>
                <a:gdLst/>
                <a:ahLst/>
                <a:cxnLst/>
                <a:rect l="l" t="t" r="r" b="b"/>
                <a:pathLst>
                  <a:path w="1232" h="1483" extrusionOk="0">
                    <a:moveTo>
                      <a:pt x="84" y="1"/>
                    </a:moveTo>
                    <a:cubicBezTo>
                      <a:pt x="51" y="1"/>
                      <a:pt x="1" y="47"/>
                      <a:pt x="1" y="47"/>
                    </a:cubicBezTo>
                    <a:lnTo>
                      <a:pt x="39" y="121"/>
                    </a:lnTo>
                    <a:lnTo>
                      <a:pt x="39" y="121"/>
                    </a:lnTo>
                    <a:lnTo>
                      <a:pt x="1" y="159"/>
                    </a:lnTo>
                    <a:cubicBezTo>
                      <a:pt x="30" y="159"/>
                      <a:pt x="51" y="166"/>
                      <a:pt x="67" y="178"/>
                    </a:cubicBezTo>
                    <a:lnTo>
                      <a:pt x="67" y="178"/>
                    </a:lnTo>
                    <a:lnTo>
                      <a:pt x="107" y="256"/>
                    </a:lnTo>
                    <a:lnTo>
                      <a:pt x="107" y="256"/>
                    </a:lnTo>
                    <a:cubicBezTo>
                      <a:pt x="113" y="291"/>
                      <a:pt x="113" y="333"/>
                      <a:pt x="113" y="375"/>
                    </a:cubicBezTo>
                    <a:cubicBezTo>
                      <a:pt x="113" y="427"/>
                      <a:pt x="139" y="453"/>
                      <a:pt x="165" y="453"/>
                    </a:cubicBezTo>
                    <a:cubicBezTo>
                      <a:pt x="177" y="453"/>
                      <a:pt x="189" y="448"/>
                      <a:pt x="198" y="437"/>
                    </a:cubicBezTo>
                    <a:lnTo>
                      <a:pt x="198" y="437"/>
                    </a:lnTo>
                    <a:lnTo>
                      <a:pt x="329" y="695"/>
                    </a:lnTo>
                    <a:cubicBezTo>
                      <a:pt x="433" y="911"/>
                      <a:pt x="545" y="1127"/>
                      <a:pt x="762" y="1344"/>
                    </a:cubicBezTo>
                    <a:cubicBezTo>
                      <a:pt x="793" y="1444"/>
                      <a:pt x="855" y="1483"/>
                      <a:pt x="920" y="1483"/>
                    </a:cubicBezTo>
                    <a:cubicBezTo>
                      <a:pt x="1068" y="1483"/>
                      <a:pt x="1232" y="1278"/>
                      <a:pt x="1082" y="1127"/>
                    </a:cubicBezTo>
                    <a:cubicBezTo>
                      <a:pt x="865" y="911"/>
                      <a:pt x="762" y="695"/>
                      <a:pt x="649" y="591"/>
                    </a:cubicBezTo>
                    <a:cubicBezTo>
                      <a:pt x="433" y="375"/>
                      <a:pt x="329" y="159"/>
                      <a:pt x="113" y="47"/>
                    </a:cubicBezTo>
                    <a:cubicBezTo>
                      <a:pt x="113" y="12"/>
                      <a:pt x="101" y="1"/>
                      <a:pt x="84" y="1"/>
                    </a:cubicBezTo>
                    <a:close/>
                  </a:path>
                </a:pathLst>
              </a:custGeom>
              <a:solidFill>
                <a:srgbClr val="ECC66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ECC664"/>
                  </a:solidFill>
                  <a:effectLst/>
                  <a:uLnTx/>
                  <a:uFillTx/>
                </a:endParaRPr>
              </a:p>
            </p:txBody>
          </p:sp>
          <p:sp>
            <p:nvSpPr>
              <p:cNvPr id="59" name="Google Shape;997;p45">
                <a:extLst>
                  <a:ext uri="{FF2B5EF4-FFF2-40B4-BE49-F238E27FC236}">
                    <a16:creationId xmlns:a16="http://schemas.microsoft.com/office/drawing/2014/main" xmlns="" id="{81BC95F1-A8EE-CD35-80B5-5BDD8E0BB893}"/>
                  </a:ext>
                </a:extLst>
              </p:cNvPr>
              <p:cNvSpPr/>
              <p:nvPr/>
            </p:nvSpPr>
            <p:spPr>
              <a:xfrm>
                <a:off x="2966650" y="3525125"/>
                <a:ext cx="51500" cy="34625"/>
              </a:xfrm>
              <a:custGeom>
                <a:avLst/>
                <a:gdLst/>
                <a:ahLst/>
                <a:cxnLst/>
                <a:rect l="l" t="t" r="r" b="b"/>
                <a:pathLst>
                  <a:path w="2060" h="1385" extrusionOk="0">
                    <a:moveTo>
                      <a:pt x="1719" y="1"/>
                    </a:moveTo>
                    <a:cubicBezTo>
                      <a:pt x="1674" y="1"/>
                      <a:pt x="1628" y="18"/>
                      <a:pt x="1586" y="61"/>
                    </a:cubicBezTo>
                    <a:cubicBezTo>
                      <a:pt x="1153" y="380"/>
                      <a:pt x="608" y="813"/>
                      <a:pt x="176" y="1141"/>
                    </a:cubicBezTo>
                    <a:cubicBezTo>
                      <a:pt x="0" y="1226"/>
                      <a:pt x="111" y="1385"/>
                      <a:pt x="219" y="1385"/>
                    </a:cubicBezTo>
                    <a:cubicBezTo>
                      <a:pt x="243" y="1385"/>
                      <a:pt x="268" y="1377"/>
                      <a:pt x="289" y="1358"/>
                    </a:cubicBezTo>
                    <a:cubicBezTo>
                      <a:pt x="825" y="1029"/>
                      <a:pt x="1369" y="709"/>
                      <a:pt x="1802" y="380"/>
                    </a:cubicBezTo>
                    <a:cubicBezTo>
                      <a:pt x="2059" y="297"/>
                      <a:pt x="1902" y="1"/>
                      <a:pt x="1719" y="1"/>
                    </a:cubicBezTo>
                    <a:close/>
                  </a:path>
                </a:pathLst>
              </a:custGeom>
              <a:solidFill>
                <a:srgbClr val="ECC66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ECC664"/>
                  </a:solidFill>
                  <a:effectLst/>
                  <a:uLnTx/>
                  <a:uFillTx/>
                </a:endParaRPr>
              </a:p>
            </p:txBody>
          </p:sp>
          <p:sp>
            <p:nvSpPr>
              <p:cNvPr id="60" name="Google Shape;998;p45">
                <a:extLst>
                  <a:ext uri="{FF2B5EF4-FFF2-40B4-BE49-F238E27FC236}">
                    <a16:creationId xmlns:a16="http://schemas.microsoft.com/office/drawing/2014/main" xmlns="" id="{F5A47ED4-1D44-D72B-3AB4-FBC9AA36E0E5}"/>
                  </a:ext>
                </a:extLst>
              </p:cNvPr>
              <p:cNvSpPr/>
              <p:nvPr/>
            </p:nvSpPr>
            <p:spPr>
              <a:xfrm>
                <a:off x="2752275" y="3572175"/>
                <a:ext cx="153950" cy="134500"/>
              </a:xfrm>
              <a:custGeom>
                <a:avLst/>
                <a:gdLst/>
                <a:ahLst/>
                <a:cxnLst/>
                <a:rect l="l" t="t" r="r" b="b"/>
                <a:pathLst>
                  <a:path w="6158" h="5380" extrusionOk="0">
                    <a:moveTo>
                      <a:pt x="3048" y="0"/>
                    </a:moveTo>
                    <a:cubicBezTo>
                      <a:pt x="2480" y="0"/>
                      <a:pt x="1918" y="108"/>
                      <a:pt x="1514" y="340"/>
                    </a:cubicBezTo>
                    <a:cubicBezTo>
                      <a:pt x="969" y="772"/>
                      <a:pt x="537" y="1309"/>
                      <a:pt x="217" y="1957"/>
                    </a:cubicBezTo>
                    <a:cubicBezTo>
                      <a:pt x="105" y="2173"/>
                      <a:pt x="105" y="2389"/>
                      <a:pt x="1" y="2606"/>
                    </a:cubicBezTo>
                    <a:lnTo>
                      <a:pt x="1" y="3366"/>
                    </a:lnTo>
                    <a:cubicBezTo>
                      <a:pt x="105" y="3903"/>
                      <a:pt x="321" y="4231"/>
                      <a:pt x="649" y="4551"/>
                    </a:cubicBezTo>
                    <a:cubicBezTo>
                      <a:pt x="1082" y="4880"/>
                      <a:pt x="1514" y="5096"/>
                      <a:pt x="1946" y="5200"/>
                    </a:cubicBezTo>
                    <a:cubicBezTo>
                      <a:pt x="2263" y="5327"/>
                      <a:pt x="2619" y="5379"/>
                      <a:pt x="2991" y="5379"/>
                    </a:cubicBezTo>
                    <a:cubicBezTo>
                      <a:pt x="3249" y="5379"/>
                      <a:pt x="3514" y="5354"/>
                      <a:pt x="3779" y="5312"/>
                    </a:cubicBezTo>
                    <a:cubicBezTo>
                      <a:pt x="4324" y="5200"/>
                      <a:pt x="4973" y="4983"/>
                      <a:pt x="5292" y="4447"/>
                    </a:cubicBezTo>
                    <a:cubicBezTo>
                      <a:pt x="5509" y="4231"/>
                      <a:pt x="5621" y="4015"/>
                      <a:pt x="5725" y="3799"/>
                    </a:cubicBezTo>
                    <a:cubicBezTo>
                      <a:pt x="6053" y="3150"/>
                      <a:pt x="6157" y="2389"/>
                      <a:pt x="6053" y="1741"/>
                    </a:cubicBezTo>
                    <a:cubicBezTo>
                      <a:pt x="5837" y="989"/>
                      <a:pt x="5189" y="444"/>
                      <a:pt x="4428" y="228"/>
                    </a:cubicBezTo>
                    <a:cubicBezTo>
                      <a:pt x="4028" y="80"/>
                      <a:pt x="3536" y="0"/>
                      <a:pt x="3048" y="0"/>
                    </a:cubicBezTo>
                    <a:close/>
                  </a:path>
                </a:pathLst>
              </a:custGeom>
              <a:solidFill>
                <a:srgbClr val="DFA4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1" name="Google Shape;999;p45">
                <a:extLst>
                  <a:ext uri="{FF2B5EF4-FFF2-40B4-BE49-F238E27FC236}">
                    <a16:creationId xmlns:a16="http://schemas.microsoft.com/office/drawing/2014/main" xmlns="" id="{8AEE6AD4-00D2-334C-EC72-0202C6090BD9}"/>
                  </a:ext>
                </a:extLst>
              </p:cNvPr>
              <p:cNvSpPr/>
              <p:nvPr/>
            </p:nvSpPr>
            <p:spPr>
              <a:xfrm>
                <a:off x="2777525" y="3531525"/>
                <a:ext cx="150300" cy="131925"/>
              </a:xfrm>
              <a:custGeom>
                <a:avLst/>
                <a:gdLst/>
                <a:ahLst/>
                <a:cxnLst/>
                <a:rect l="l" t="t" r="r" b="b"/>
                <a:pathLst>
                  <a:path w="6012" h="5277" extrusionOk="0">
                    <a:moveTo>
                      <a:pt x="2132" y="1"/>
                    </a:moveTo>
                    <a:cubicBezTo>
                      <a:pt x="2035" y="1"/>
                      <a:pt x="1952" y="34"/>
                      <a:pt x="1905" y="124"/>
                    </a:cubicBezTo>
                    <a:cubicBezTo>
                      <a:pt x="1689" y="124"/>
                      <a:pt x="1689" y="341"/>
                      <a:pt x="1585" y="453"/>
                    </a:cubicBezTo>
                    <a:lnTo>
                      <a:pt x="1369" y="453"/>
                    </a:lnTo>
                    <a:cubicBezTo>
                      <a:pt x="1275" y="432"/>
                      <a:pt x="1186" y="422"/>
                      <a:pt x="1102" y="422"/>
                    </a:cubicBezTo>
                    <a:cubicBezTo>
                      <a:pt x="316" y="422"/>
                      <a:pt x="1" y="1289"/>
                      <a:pt x="392" y="2070"/>
                    </a:cubicBezTo>
                    <a:cubicBezTo>
                      <a:pt x="640" y="2646"/>
                      <a:pt x="1197" y="2910"/>
                      <a:pt x="1779" y="2910"/>
                    </a:cubicBezTo>
                    <a:cubicBezTo>
                      <a:pt x="1966" y="2910"/>
                      <a:pt x="2155" y="2883"/>
                      <a:pt x="2337" y="2831"/>
                    </a:cubicBezTo>
                    <a:cubicBezTo>
                      <a:pt x="2337" y="3047"/>
                      <a:pt x="2449" y="3151"/>
                      <a:pt x="2553" y="3263"/>
                    </a:cubicBezTo>
                    <a:cubicBezTo>
                      <a:pt x="2666" y="3367"/>
                      <a:pt x="2882" y="3479"/>
                      <a:pt x="2986" y="3479"/>
                    </a:cubicBezTo>
                    <a:cubicBezTo>
                      <a:pt x="3202" y="3583"/>
                      <a:pt x="3314" y="3583"/>
                      <a:pt x="3530" y="3583"/>
                    </a:cubicBezTo>
                    <a:cubicBezTo>
                      <a:pt x="3746" y="3583"/>
                      <a:pt x="4066" y="3479"/>
                      <a:pt x="4395" y="3263"/>
                    </a:cubicBezTo>
                    <a:lnTo>
                      <a:pt x="4395" y="3263"/>
                    </a:lnTo>
                    <a:cubicBezTo>
                      <a:pt x="4179" y="3479"/>
                      <a:pt x="4066" y="3695"/>
                      <a:pt x="3963" y="4015"/>
                    </a:cubicBezTo>
                    <a:cubicBezTo>
                      <a:pt x="3963" y="4128"/>
                      <a:pt x="3850" y="4344"/>
                      <a:pt x="3963" y="4560"/>
                    </a:cubicBezTo>
                    <a:cubicBezTo>
                      <a:pt x="3963" y="4776"/>
                      <a:pt x="4066" y="4992"/>
                      <a:pt x="4282" y="5096"/>
                    </a:cubicBezTo>
                    <a:cubicBezTo>
                      <a:pt x="4410" y="5224"/>
                      <a:pt x="4538" y="5276"/>
                      <a:pt x="4644" y="5276"/>
                    </a:cubicBezTo>
                    <a:cubicBezTo>
                      <a:pt x="4718" y="5276"/>
                      <a:pt x="4781" y="5251"/>
                      <a:pt x="4827" y="5209"/>
                    </a:cubicBezTo>
                    <a:cubicBezTo>
                      <a:pt x="4931" y="5096"/>
                      <a:pt x="5043" y="4880"/>
                      <a:pt x="5260" y="4664"/>
                    </a:cubicBezTo>
                    <a:cubicBezTo>
                      <a:pt x="5579" y="4128"/>
                      <a:pt x="6012" y="3047"/>
                      <a:pt x="5476" y="2398"/>
                    </a:cubicBezTo>
                    <a:cubicBezTo>
                      <a:pt x="5260" y="2070"/>
                      <a:pt x="4931" y="1966"/>
                      <a:pt x="4611" y="1750"/>
                    </a:cubicBezTo>
                    <a:cubicBezTo>
                      <a:pt x="4282" y="1534"/>
                      <a:pt x="4066" y="1205"/>
                      <a:pt x="3963" y="885"/>
                    </a:cubicBezTo>
                    <a:cubicBezTo>
                      <a:pt x="3850" y="557"/>
                      <a:pt x="3634" y="341"/>
                      <a:pt x="3314" y="341"/>
                    </a:cubicBezTo>
                    <a:cubicBezTo>
                      <a:pt x="3098" y="341"/>
                      <a:pt x="2986" y="557"/>
                      <a:pt x="2882" y="669"/>
                    </a:cubicBezTo>
                    <a:cubicBezTo>
                      <a:pt x="2882" y="453"/>
                      <a:pt x="2769" y="237"/>
                      <a:pt x="2553" y="124"/>
                    </a:cubicBezTo>
                    <a:cubicBezTo>
                      <a:pt x="2428" y="64"/>
                      <a:pt x="2267" y="1"/>
                      <a:pt x="2132" y="1"/>
                    </a:cubicBezTo>
                    <a:close/>
                  </a:path>
                </a:pathLst>
              </a:custGeom>
              <a:solidFill>
                <a:srgbClr val="3F34A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2" name="Google Shape;1000;p45">
                <a:extLst>
                  <a:ext uri="{FF2B5EF4-FFF2-40B4-BE49-F238E27FC236}">
                    <a16:creationId xmlns:a16="http://schemas.microsoft.com/office/drawing/2014/main" xmlns="" id="{18E987B5-7F3E-4F7E-0386-FB4884D364E7}"/>
                  </a:ext>
                </a:extLst>
              </p:cNvPr>
              <p:cNvSpPr/>
              <p:nvPr/>
            </p:nvSpPr>
            <p:spPr>
              <a:xfrm>
                <a:off x="2790100" y="3545425"/>
                <a:ext cx="29650" cy="51475"/>
              </a:xfrm>
              <a:custGeom>
                <a:avLst/>
                <a:gdLst/>
                <a:ahLst/>
                <a:cxnLst/>
                <a:rect l="l" t="t" r="r" b="b"/>
                <a:pathLst>
                  <a:path w="1186" h="2059" extrusionOk="0">
                    <a:moveTo>
                      <a:pt x="433" y="1"/>
                    </a:moveTo>
                    <a:cubicBezTo>
                      <a:pt x="1" y="329"/>
                      <a:pt x="1" y="865"/>
                      <a:pt x="105" y="1298"/>
                    </a:cubicBezTo>
                    <a:cubicBezTo>
                      <a:pt x="321" y="1730"/>
                      <a:pt x="753" y="2059"/>
                      <a:pt x="1186" y="2059"/>
                    </a:cubicBezTo>
                    <a:cubicBezTo>
                      <a:pt x="753" y="1946"/>
                      <a:pt x="433" y="1626"/>
                      <a:pt x="217" y="1298"/>
                    </a:cubicBezTo>
                    <a:cubicBezTo>
                      <a:pt x="105" y="865"/>
                      <a:pt x="105" y="329"/>
                      <a:pt x="433" y="113"/>
                    </a:cubicBezTo>
                    <a:lnTo>
                      <a:pt x="433" y="1"/>
                    </a:lnTo>
                    <a:close/>
                  </a:path>
                </a:pathLst>
              </a:custGeom>
              <a:solidFill>
                <a:srgbClr val="100B6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3" name="Google Shape;1001;p45">
                <a:extLst>
                  <a:ext uri="{FF2B5EF4-FFF2-40B4-BE49-F238E27FC236}">
                    <a16:creationId xmlns:a16="http://schemas.microsoft.com/office/drawing/2014/main" xmlns="" id="{7B32FE4C-585A-D504-2CA4-B8C2ABB9141B}"/>
                  </a:ext>
                </a:extLst>
              </p:cNvPr>
              <p:cNvSpPr/>
              <p:nvPr/>
            </p:nvSpPr>
            <p:spPr>
              <a:xfrm>
                <a:off x="2803525" y="3548250"/>
                <a:ext cx="56875" cy="64875"/>
              </a:xfrm>
              <a:custGeom>
                <a:avLst/>
                <a:gdLst/>
                <a:ahLst/>
                <a:cxnLst/>
                <a:rect l="l" t="t" r="r" b="b"/>
                <a:pathLst>
                  <a:path w="2275" h="2595" extrusionOk="0">
                    <a:moveTo>
                      <a:pt x="112" y="0"/>
                    </a:moveTo>
                    <a:cubicBezTo>
                      <a:pt x="0" y="536"/>
                      <a:pt x="112" y="969"/>
                      <a:pt x="432" y="1401"/>
                    </a:cubicBezTo>
                    <a:cubicBezTo>
                      <a:pt x="545" y="1513"/>
                      <a:pt x="761" y="1617"/>
                      <a:pt x="977" y="1729"/>
                    </a:cubicBezTo>
                    <a:cubicBezTo>
                      <a:pt x="1193" y="1833"/>
                      <a:pt x="1513" y="1833"/>
                      <a:pt x="1729" y="1946"/>
                    </a:cubicBezTo>
                    <a:cubicBezTo>
                      <a:pt x="2058" y="2049"/>
                      <a:pt x="2162" y="2266"/>
                      <a:pt x="2274" y="2594"/>
                    </a:cubicBezTo>
                    <a:cubicBezTo>
                      <a:pt x="2274" y="2378"/>
                      <a:pt x="2162" y="2162"/>
                      <a:pt x="2058" y="2049"/>
                    </a:cubicBezTo>
                    <a:cubicBezTo>
                      <a:pt x="1842" y="1833"/>
                      <a:pt x="1626" y="1833"/>
                      <a:pt x="1409" y="1729"/>
                    </a:cubicBezTo>
                    <a:cubicBezTo>
                      <a:pt x="1193" y="1729"/>
                      <a:pt x="977" y="1617"/>
                      <a:pt x="761" y="1513"/>
                    </a:cubicBezTo>
                    <a:cubicBezTo>
                      <a:pt x="545" y="1297"/>
                      <a:pt x="329" y="1185"/>
                      <a:pt x="216" y="969"/>
                    </a:cubicBezTo>
                    <a:cubicBezTo>
                      <a:pt x="112" y="649"/>
                      <a:pt x="112" y="320"/>
                      <a:pt x="112" y="0"/>
                    </a:cubicBezTo>
                    <a:close/>
                  </a:path>
                </a:pathLst>
              </a:custGeom>
              <a:solidFill>
                <a:srgbClr val="100B6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4" name="Google Shape;1002;p45">
                <a:extLst>
                  <a:ext uri="{FF2B5EF4-FFF2-40B4-BE49-F238E27FC236}">
                    <a16:creationId xmlns:a16="http://schemas.microsoft.com/office/drawing/2014/main" xmlns="" id="{EF2D3CAE-6A27-5FA3-F940-D3F4AA6E1E93}"/>
                  </a:ext>
                </a:extLst>
              </p:cNvPr>
              <p:cNvSpPr/>
              <p:nvPr/>
            </p:nvSpPr>
            <p:spPr>
              <a:xfrm>
                <a:off x="2817125" y="3537425"/>
                <a:ext cx="51250" cy="67475"/>
              </a:xfrm>
              <a:custGeom>
                <a:avLst/>
                <a:gdLst/>
                <a:ahLst/>
                <a:cxnLst/>
                <a:rect l="l" t="t" r="r" b="b"/>
                <a:pathLst>
                  <a:path w="2050" h="2699" extrusionOk="0">
                    <a:moveTo>
                      <a:pt x="433" y="1"/>
                    </a:moveTo>
                    <a:lnTo>
                      <a:pt x="433" y="1"/>
                    </a:lnTo>
                    <a:cubicBezTo>
                      <a:pt x="1" y="433"/>
                      <a:pt x="105" y="1082"/>
                      <a:pt x="537" y="1514"/>
                    </a:cubicBezTo>
                    <a:cubicBezTo>
                      <a:pt x="969" y="1946"/>
                      <a:pt x="1730" y="2050"/>
                      <a:pt x="1946" y="2699"/>
                    </a:cubicBezTo>
                    <a:lnTo>
                      <a:pt x="2050" y="2699"/>
                    </a:lnTo>
                    <a:cubicBezTo>
                      <a:pt x="1946" y="2050"/>
                      <a:pt x="1185" y="1946"/>
                      <a:pt x="753" y="1618"/>
                    </a:cubicBezTo>
                    <a:cubicBezTo>
                      <a:pt x="321" y="1185"/>
                      <a:pt x="105" y="537"/>
                      <a:pt x="433" y="1"/>
                    </a:cubicBezTo>
                    <a:close/>
                  </a:path>
                </a:pathLst>
              </a:custGeom>
              <a:solidFill>
                <a:srgbClr val="100B6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5" name="Google Shape;1003;p45">
                <a:extLst>
                  <a:ext uri="{FF2B5EF4-FFF2-40B4-BE49-F238E27FC236}">
                    <a16:creationId xmlns:a16="http://schemas.microsoft.com/office/drawing/2014/main" xmlns="" id="{1D040582-2406-14DB-B6C2-F3209912064A}"/>
                  </a:ext>
                </a:extLst>
              </p:cNvPr>
              <p:cNvSpPr/>
              <p:nvPr/>
            </p:nvSpPr>
            <p:spPr>
              <a:xfrm>
                <a:off x="2841350" y="3550825"/>
                <a:ext cx="64875" cy="97300"/>
              </a:xfrm>
              <a:custGeom>
                <a:avLst/>
                <a:gdLst/>
                <a:ahLst/>
                <a:cxnLst/>
                <a:rect l="l" t="t" r="r" b="b"/>
                <a:pathLst>
                  <a:path w="2595" h="3892" extrusionOk="0">
                    <a:moveTo>
                      <a:pt x="0" y="1"/>
                    </a:moveTo>
                    <a:lnTo>
                      <a:pt x="0" y="113"/>
                    </a:lnTo>
                    <a:cubicBezTo>
                      <a:pt x="0" y="330"/>
                      <a:pt x="113" y="546"/>
                      <a:pt x="216" y="762"/>
                    </a:cubicBezTo>
                    <a:cubicBezTo>
                      <a:pt x="433" y="978"/>
                      <a:pt x="761" y="1082"/>
                      <a:pt x="1081" y="1194"/>
                    </a:cubicBezTo>
                    <a:cubicBezTo>
                      <a:pt x="1729" y="1514"/>
                      <a:pt x="2378" y="1946"/>
                      <a:pt x="2378" y="2707"/>
                    </a:cubicBezTo>
                    <a:cubicBezTo>
                      <a:pt x="2274" y="3140"/>
                      <a:pt x="2058" y="3460"/>
                      <a:pt x="1842" y="3788"/>
                    </a:cubicBezTo>
                    <a:cubicBezTo>
                      <a:pt x="1842" y="3892"/>
                      <a:pt x="1842" y="3892"/>
                      <a:pt x="1946" y="3892"/>
                    </a:cubicBezTo>
                    <a:cubicBezTo>
                      <a:pt x="2378" y="3356"/>
                      <a:pt x="2594" y="2595"/>
                      <a:pt x="2274" y="2059"/>
                    </a:cubicBezTo>
                    <a:cubicBezTo>
                      <a:pt x="2058" y="1730"/>
                      <a:pt x="1842" y="1514"/>
                      <a:pt x="1513" y="1410"/>
                    </a:cubicBezTo>
                    <a:cubicBezTo>
                      <a:pt x="1297" y="1194"/>
                      <a:pt x="977" y="1082"/>
                      <a:pt x="649" y="978"/>
                    </a:cubicBezTo>
                    <a:cubicBezTo>
                      <a:pt x="329" y="762"/>
                      <a:pt x="0" y="433"/>
                      <a:pt x="113" y="113"/>
                    </a:cubicBezTo>
                    <a:cubicBezTo>
                      <a:pt x="113" y="113"/>
                      <a:pt x="113" y="1"/>
                      <a:pt x="0" y="1"/>
                    </a:cubicBezTo>
                    <a:close/>
                  </a:path>
                </a:pathLst>
              </a:custGeom>
              <a:solidFill>
                <a:srgbClr val="100B6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6" name="Google Shape;1004;p45">
                <a:extLst>
                  <a:ext uri="{FF2B5EF4-FFF2-40B4-BE49-F238E27FC236}">
                    <a16:creationId xmlns:a16="http://schemas.microsoft.com/office/drawing/2014/main" xmlns="" id="{A9A87B8B-ED53-857C-FF6C-E157815F8EF1}"/>
                  </a:ext>
                </a:extLst>
              </p:cNvPr>
              <p:cNvSpPr/>
              <p:nvPr/>
            </p:nvSpPr>
            <p:spPr>
              <a:xfrm>
                <a:off x="2884575" y="3618500"/>
                <a:ext cx="8250" cy="24225"/>
              </a:xfrm>
              <a:custGeom>
                <a:avLst/>
                <a:gdLst/>
                <a:ahLst/>
                <a:cxnLst/>
                <a:rect l="l" t="t" r="r" b="b"/>
                <a:pathLst>
                  <a:path w="330" h="969" extrusionOk="0">
                    <a:moveTo>
                      <a:pt x="329" y="0"/>
                    </a:moveTo>
                    <a:lnTo>
                      <a:pt x="329" y="0"/>
                    </a:lnTo>
                    <a:cubicBezTo>
                      <a:pt x="217" y="216"/>
                      <a:pt x="217" y="320"/>
                      <a:pt x="217" y="536"/>
                    </a:cubicBezTo>
                    <a:cubicBezTo>
                      <a:pt x="329" y="320"/>
                      <a:pt x="329" y="216"/>
                      <a:pt x="329" y="0"/>
                    </a:cubicBezTo>
                    <a:close/>
                    <a:moveTo>
                      <a:pt x="217" y="536"/>
                    </a:moveTo>
                    <a:cubicBezTo>
                      <a:pt x="113" y="649"/>
                      <a:pt x="113" y="753"/>
                      <a:pt x="0" y="969"/>
                    </a:cubicBezTo>
                    <a:lnTo>
                      <a:pt x="113" y="969"/>
                    </a:lnTo>
                    <a:cubicBezTo>
                      <a:pt x="113" y="865"/>
                      <a:pt x="217" y="649"/>
                      <a:pt x="217" y="536"/>
                    </a:cubicBezTo>
                    <a:close/>
                  </a:path>
                </a:pathLst>
              </a:custGeom>
              <a:solidFill>
                <a:srgbClr val="100B6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7" name="Google Shape;1005;p45">
                <a:extLst>
                  <a:ext uri="{FF2B5EF4-FFF2-40B4-BE49-F238E27FC236}">
                    <a16:creationId xmlns:a16="http://schemas.microsoft.com/office/drawing/2014/main" xmlns="" id="{B3E53267-BFE5-5654-6337-DFEBEB3B7C8A}"/>
                  </a:ext>
                </a:extLst>
              </p:cNvPr>
              <p:cNvSpPr/>
              <p:nvPr/>
            </p:nvSpPr>
            <p:spPr>
              <a:xfrm>
                <a:off x="2881975" y="3575250"/>
                <a:ext cx="35050" cy="67475"/>
              </a:xfrm>
              <a:custGeom>
                <a:avLst/>
                <a:gdLst/>
                <a:ahLst/>
                <a:cxnLst/>
                <a:rect l="l" t="t" r="r" b="b"/>
                <a:pathLst>
                  <a:path w="1402" h="2699" extrusionOk="0">
                    <a:moveTo>
                      <a:pt x="104" y="1"/>
                    </a:moveTo>
                    <a:cubicBezTo>
                      <a:pt x="104" y="1"/>
                      <a:pt x="1" y="1"/>
                      <a:pt x="104" y="105"/>
                    </a:cubicBezTo>
                    <a:cubicBezTo>
                      <a:pt x="217" y="217"/>
                      <a:pt x="433" y="433"/>
                      <a:pt x="649" y="537"/>
                    </a:cubicBezTo>
                    <a:cubicBezTo>
                      <a:pt x="865" y="753"/>
                      <a:pt x="1082" y="969"/>
                      <a:pt x="1082" y="1186"/>
                    </a:cubicBezTo>
                    <a:cubicBezTo>
                      <a:pt x="1298" y="1730"/>
                      <a:pt x="1082" y="2163"/>
                      <a:pt x="865" y="2595"/>
                    </a:cubicBezTo>
                    <a:lnTo>
                      <a:pt x="865" y="2699"/>
                    </a:lnTo>
                    <a:lnTo>
                      <a:pt x="969" y="2699"/>
                    </a:lnTo>
                    <a:cubicBezTo>
                      <a:pt x="1185" y="2266"/>
                      <a:pt x="1401" y="1730"/>
                      <a:pt x="1185" y="1186"/>
                    </a:cubicBezTo>
                    <a:cubicBezTo>
                      <a:pt x="1185" y="969"/>
                      <a:pt x="969" y="753"/>
                      <a:pt x="865" y="537"/>
                    </a:cubicBezTo>
                    <a:cubicBezTo>
                      <a:pt x="537" y="433"/>
                      <a:pt x="321" y="217"/>
                      <a:pt x="104" y="1"/>
                    </a:cubicBezTo>
                    <a:close/>
                  </a:path>
                </a:pathLst>
              </a:custGeom>
              <a:solidFill>
                <a:srgbClr val="100B6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8" name="Google Shape;1006;p45">
                <a:extLst>
                  <a:ext uri="{FF2B5EF4-FFF2-40B4-BE49-F238E27FC236}">
                    <a16:creationId xmlns:a16="http://schemas.microsoft.com/office/drawing/2014/main" xmlns="" id="{C171A2D8-C602-153C-DEB8-7ED53B3CCBE9}"/>
                  </a:ext>
                </a:extLst>
              </p:cNvPr>
              <p:cNvSpPr/>
              <p:nvPr/>
            </p:nvSpPr>
            <p:spPr>
              <a:xfrm>
                <a:off x="2781900" y="3613100"/>
                <a:ext cx="5425" cy="8025"/>
              </a:xfrm>
              <a:custGeom>
                <a:avLst/>
                <a:gdLst/>
                <a:ahLst/>
                <a:cxnLst/>
                <a:rect l="l" t="t" r="r" b="b"/>
                <a:pathLst>
                  <a:path w="217" h="321" extrusionOk="0">
                    <a:moveTo>
                      <a:pt x="113" y="0"/>
                    </a:moveTo>
                    <a:cubicBezTo>
                      <a:pt x="0" y="0"/>
                      <a:pt x="0" y="104"/>
                      <a:pt x="0" y="216"/>
                    </a:cubicBezTo>
                    <a:cubicBezTo>
                      <a:pt x="0" y="320"/>
                      <a:pt x="0" y="320"/>
                      <a:pt x="113" y="320"/>
                    </a:cubicBezTo>
                    <a:cubicBezTo>
                      <a:pt x="217" y="320"/>
                      <a:pt x="217" y="320"/>
                      <a:pt x="217" y="216"/>
                    </a:cubicBezTo>
                    <a:cubicBezTo>
                      <a:pt x="217" y="104"/>
                      <a:pt x="217" y="0"/>
                      <a:pt x="113" y="0"/>
                    </a:cubicBezTo>
                    <a:close/>
                  </a:path>
                </a:pathLst>
              </a:custGeom>
              <a:solidFill>
                <a:srgbClr val="22222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9" name="Google Shape;1007;p45">
                <a:extLst>
                  <a:ext uri="{FF2B5EF4-FFF2-40B4-BE49-F238E27FC236}">
                    <a16:creationId xmlns:a16="http://schemas.microsoft.com/office/drawing/2014/main" xmlns="" id="{59114D34-5684-6A7E-D793-B6573BFBEA27}"/>
                  </a:ext>
                </a:extLst>
              </p:cNvPr>
              <p:cNvSpPr/>
              <p:nvPr/>
            </p:nvSpPr>
            <p:spPr>
              <a:xfrm>
                <a:off x="2827950" y="3623900"/>
                <a:ext cx="5425" cy="8025"/>
              </a:xfrm>
              <a:custGeom>
                <a:avLst/>
                <a:gdLst/>
                <a:ahLst/>
                <a:cxnLst/>
                <a:rect l="l" t="t" r="r" b="b"/>
                <a:pathLst>
                  <a:path w="217" h="321" extrusionOk="0">
                    <a:moveTo>
                      <a:pt x="104" y="0"/>
                    </a:moveTo>
                    <a:cubicBezTo>
                      <a:pt x="104" y="0"/>
                      <a:pt x="0" y="0"/>
                      <a:pt x="0" y="104"/>
                    </a:cubicBezTo>
                    <a:cubicBezTo>
                      <a:pt x="0" y="217"/>
                      <a:pt x="104" y="320"/>
                      <a:pt x="104" y="320"/>
                    </a:cubicBezTo>
                    <a:cubicBezTo>
                      <a:pt x="216" y="320"/>
                      <a:pt x="216" y="217"/>
                      <a:pt x="216" y="104"/>
                    </a:cubicBezTo>
                    <a:cubicBezTo>
                      <a:pt x="216" y="0"/>
                      <a:pt x="216" y="0"/>
                      <a:pt x="104" y="0"/>
                    </a:cubicBezTo>
                    <a:close/>
                  </a:path>
                </a:pathLst>
              </a:custGeom>
              <a:solidFill>
                <a:srgbClr val="22222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0" name="Google Shape;1008;p45">
                <a:extLst>
                  <a:ext uri="{FF2B5EF4-FFF2-40B4-BE49-F238E27FC236}">
                    <a16:creationId xmlns:a16="http://schemas.microsoft.com/office/drawing/2014/main" xmlns="" id="{27FC89F9-4CBB-151A-8B30-3196D6CEAE1C}"/>
                  </a:ext>
                </a:extLst>
              </p:cNvPr>
              <p:cNvSpPr/>
              <p:nvPr/>
            </p:nvSpPr>
            <p:spPr>
              <a:xfrm>
                <a:off x="2752275" y="3621100"/>
                <a:ext cx="24250" cy="35250"/>
              </a:xfrm>
              <a:custGeom>
                <a:avLst/>
                <a:gdLst/>
                <a:ahLst/>
                <a:cxnLst/>
                <a:rect l="l" t="t" r="r" b="b"/>
                <a:pathLst>
                  <a:path w="970" h="1410" extrusionOk="0">
                    <a:moveTo>
                      <a:pt x="217" y="0"/>
                    </a:moveTo>
                    <a:cubicBezTo>
                      <a:pt x="105" y="216"/>
                      <a:pt x="105" y="432"/>
                      <a:pt x="1" y="649"/>
                    </a:cubicBezTo>
                    <a:lnTo>
                      <a:pt x="1" y="1193"/>
                    </a:lnTo>
                    <a:lnTo>
                      <a:pt x="1" y="1409"/>
                    </a:lnTo>
                    <a:lnTo>
                      <a:pt x="217" y="1409"/>
                    </a:lnTo>
                    <a:cubicBezTo>
                      <a:pt x="649" y="1409"/>
                      <a:pt x="969" y="1081"/>
                      <a:pt x="969" y="761"/>
                    </a:cubicBezTo>
                    <a:cubicBezTo>
                      <a:pt x="969" y="329"/>
                      <a:pt x="649" y="0"/>
                      <a:pt x="217" y="0"/>
                    </a:cubicBezTo>
                    <a:close/>
                  </a:path>
                </a:pathLst>
              </a:custGeom>
              <a:solidFill>
                <a:srgbClr val="C3697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1" name="Google Shape;1009;p45">
                <a:extLst>
                  <a:ext uri="{FF2B5EF4-FFF2-40B4-BE49-F238E27FC236}">
                    <a16:creationId xmlns:a16="http://schemas.microsoft.com/office/drawing/2014/main" xmlns="" id="{B1511FC0-A15B-17F2-27A8-F91165224090}"/>
                  </a:ext>
                </a:extLst>
              </p:cNvPr>
              <p:cNvSpPr/>
              <p:nvPr/>
            </p:nvSpPr>
            <p:spPr>
              <a:xfrm>
                <a:off x="2827950" y="3637300"/>
                <a:ext cx="37850" cy="32450"/>
              </a:xfrm>
              <a:custGeom>
                <a:avLst/>
                <a:gdLst/>
                <a:ahLst/>
                <a:cxnLst/>
                <a:rect l="l" t="t" r="r" b="b"/>
                <a:pathLst>
                  <a:path w="1514" h="1298" extrusionOk="0">
                    <a:moveTo>
                      <a:pt x="752" y="1"/>
                    </a:moveTo>
                    <a:cubicBezTo>
                      <a:pt x="320" y="1"/>
                      <a:pt x="0" y="329"/>
                      <a:pt x="0" y="649"/>
                    </a:cubicBezTo>
                    <a:cubicBezTo>
                      <a:pt x="0" y="1081"/>
                      <a:pt x="320" y="1298"/>
                      <a:pt x="752" y="1298"/>
                    </a:cubicBezTo>
                    <a:cubicBezTo>
                      <a:pt x="1185" y="1298"/>
                      <a:pt x="1513" y="1081"/>
                      <a:pt x="1513" y="649"/>
                    </a:cubicBezTo>
                    <a:cubicBezTo>
                      <a:pt x="1513" y="329"/>
                      <a:pt x="1185" y="1"/>
                      <a:pt x="752" y="1"/>
                    </a:cubicBezTo>
                    <a:close/>
                  </a:path>
                </a:pathLst>
              </a:custGeom>
              <a:solidFill>
                <a:srgbClr val="C3697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2" name="Google Shape;1010;p45">
                <a:extLst>
                  <a:ext uri="{FF2B5EF4-FFF2-40B4-BE49-F238E27FC236}">
                    <a16:creationId xmlns:a16="http://schemas.microsoft.com/office/drawing/2014/main" xmlns="" id="{A13885EE-184B-6505-C6E1-6D4774A2B5CD}"/>
                  </a:ext>
                </a:extLst>
              </p:cNvPr>
              <p:cNvSpPr/>
              <p:nvPr/>
            </p:nvSpPr>
            <p:spPr>
              <a:xfrm>
                <a:off x="2787300" y="3615675"/>
                <a:ext cx="24450" cy="29875"/>
              </a:xfrm>
              <a:custGeom>
                <a:avLst/>
                <a:gdLst/>
                <a:ahLst/>
                <a:cxnLst/>
                <a:rect l="l" t="t" r="r" b="b"/>
                <a:pathLst>
                  <a:path w="978" h="1195" extrusionOk="0">
                    <a:moveTo>
                      <a:pt x="865" y="1"/>
                    </a:moveTo>
                    <a:cubicBezTo>
                      <a:pt x="649" y="217"/>
                      <a:pt x="1" y="1082"/>
                      <a:pt x="545" y="1194"/>
                    </a:cubicBezTo>
                    <a:cubicBezTo>
                      <a:pt x="649" y="1194"/>
                      <a:pt x="649" y="1082"/>
                      <a:pt x="649" y="1082"/>
                    </a:cubicBezTo>
                    <a:cubicBezTo>
                      <a:pt x="329" y="978"/>
                      <a:pt x="865" y="217"/>
                      <a:pt x="978" y="113"/>
                    </a:cubicBezTo>
                    <a:lnTo>
                      <a:pt x="865" y="1"/>
                    </a:lnTo>
                    <a:close/>
                  </a:path>
                </a:pathLst>
              </a:custGeom>
              <a:solidFill>
                <a:srgbClr val="C3697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3" name="Google Shape;1011;p45">
                <a:extLst>
                  <a:ext uri="{FF2B5EF4-FFF2-40B4-BE49-F238E27FC236}">
                    <a16:creationId xmlns:a16="http://schemas.microsoft.com/office/drawing/2014/main" xmlns="" id="{C4AA838F-4BF8-3BEB-153D-3EF233AF94CD}"/>
                  </a:ext>
                </a:extLst>
              </p:cNvPr>
              <p:cNvSpPr/>
              <p:nvPr/>
            </p:nvSpPr>
            <p:spPr>
              <a:xfrm>
                <a:off x="2773900" y="3645525"/>
                <a:ext cx="51250" cy="35350"/>
              </a:xfrm>
              <a:custGeom>
                <a:avLst/>
                <a:gdLst/>
                <a:ahLst/>
                <a:cxnLst/>
                <a:rect l="l" t="t" r="r" b="b"/>
                <a:pathLst>
                  <a:path w="2050" h="1414" extrusionOk="0">
                    <a:moveTo>
                      <a:pt x="320" y="0"/>
                    </a:moveTo>
                    <a:cubicBezTo>
                      <a:pt x="104" y="0"/>
                      <a:pt x="104" y="216"/>
                      <a:pt x="0" y="320"/>
                    </a:cubicBezTo>
                    <a:cubicBezTo>
                      <a:pt x="0" y="649"/>
                      <a:pt x="217" y="969"/>
                      <a:pt x="433" y="1185"/>
                    </a:cubicBezTo>
                    <a:cubicBezTo>
                      <a:pt x="632" y="1319"/>
                      <a:pt x="874" y="1414"/>
                      <a:pt x="1108" y="1414"/>
                    </a:cubicBezTo>
                    <a:cubicBezTo>
                      <a:pt x="1251" y="1414"/>
                      <a:pt x="1389" y="1379"/>
                      <a:pt x="1514" y="1297"/>
                    </a:cubicBezTo>
                    <a:cubicBezTo>
                      <a:pt x="1617" y="1297"/>
                      <a:pt x="1730" y="1185"/>
                      <a:pt x="1834" y="1081"/>
                    </a:cubicBezTo>
                    <a:cubicBezTo>
                      <a:pt x="1946" y="969"/>
                      <a:pt x="2050" y="865"/>
                      <a:pt x="2050" y="649"/>
                    </a:cubicBezTo>
                    <a:cubicBezTo>
                      <a:pt x="2050" y="649"/>
                      <a:pt x="2050" y="536"/>
                      <a:pt x="1946" y="536"/>
                    </a:cubicBezTo>
                    <a:cubicBezTo>
                      <a:pt x="1946" y="432"/>
                      <a:pt x="1946" y="432"/>
                      <a:pt x="1834" y="320"/>
                    </a:cubicBezTo>
                    <a:cubicBezTo>
                      <a:pt x="1730" y="216"/>
                      <a:pt x="1514" y="216"/>
                      <a:pt x="1297" y="216"/>
                    </a:cubicBezTo>
                    <a:cubicBezTo>
                      <a:pt x="1189" y="268"/>
                      <a:pt x="1081" y="294"/>
                      <a:pt x="973" y="294"/>
                    </a:cubicBezTo>
                    <a:cubicBezTo>
                      <a:pt x="865" y="294"/>
                      <a:pt x="757" y="268"/>
                      <a:pt x="649" y="216"/>
                    </a:cubicBezTo>
                    <a:cubicBezTo>
                      <a:pt x="537" y="216"/>
                      <a:pt x="537" y="216"/>
                      <a:pt x="433" y="104"/>
                    </a:cubicBezTo>
                    <a:lnTo>
                      <a:pt x="320" y="0"/>
                    </a:lnTo>
                    <a:close/>
                  </a:path>
                </a:pathLst>
              </a:custGeom>
              <a:solidFill>
                <a:srgbClr val="22222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4" name="Google Shape;1012;p45">
                <a:extLst>
                  <a:ext uri="{FF2B5EF4-FFF2-40B4-BE49-F238E27FC236}">
                    <a16:creationId xmlns:a16="http://schemas.microsoft.com/office/drawing/2014/main" xmlns="" id="{EFC399AF-01F4-2BB8-7D54-60DE42F42095}"/>
                  </a:ext>
                </a:extLst>
              </p:cNvPr>
              <p:cNvSpPr/>
              <p:nvPr/>
            </p:nvSpPr>
            <p:spPr>
              <a:xfrm>
                <a:off x="2880025" y="3649675"/>
                <a:ext cx="34400" cy="29525"/>
              </a:xfrm>
              <a:custGeom>
                <a:avLst/>
                <a:gdLst/>
                <a:ahLst/>
                <a:cxnLst/>
                <a:rect l="l" t="t" r="r" b="b"/>
                <a:pathLst>
                  <a:path w="1376" h="1181" extrusionOk="0">
                    <a:moveTo>
                      <a:pt x="725" y="0"/>
                    </a:moveTo>
                    <a:cubicBezTo>
                      <a:pt x="653" y="0"/>
                      <a:pt x="580" y="50"/>
                      <a:pt x="511" y="50"/>
                    </a:cubicBezTo>
                    <a:lnTo>
                      <a:pt x="182" y="370"/>
                    </a:lnTo>
                    <a:cubicBezTo>
                      <a:pt x="0" y="735"/>
                      <a:pt x="126" y="1180"/>
                      <a:pt x="497" y="1180"/>
                    </a:cubicBezTo>
                    <a:cubicBezTo>
                      <a:pt x="565" y="1180"/>
                      <a:pt x="642" y="1165"/>
                      <a:pt x="727" y="1131"/>
                    </a:cubicBezTo>
                    <a:cubicBezTo>
                      <a:pt x="1047" y="1019"/>
                      <a:pt x="1376" y="699"/>
                      <a:pt x="1263" y="370"/>
                    </a:cubicBezTo>
                    <a:cubicBezTo>
                      <a:pt x="1160" y="154"/>
                      <a:pt x="1047" y="50"/>
                      <a:pt x="831" y="50"/>
                    </a:cubicBezTo>
                    <a:cubicBezTo>
                      <a:pt x="796" y="13"/>
                      <a:pt x="761" y="0"/>
                      <a:pt x="725" y="0"/>
                    </a:cubicBezTo>
                    <a:close/>
                  </a:path>
                </a:pathLst>
              </a:custGeom>
              <a:solidFill>
                <a:srgbClr val="DFA4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5" name="Google Shape;1013;p45">
                <a:extLst>
                  <a:ext uri="{FF2B5EF4-FFF2-40B4-BE49-F238E27FC236}">
                    <a16:creationId xmlns:a16="http://schemas.microsoft.com/office/drawing/2014/main" xmlns="" id="{BCFE5929-17EA-7F48-200D-40BAA4D1B59D}"/>
                  </a:ext>
                </a:extLst>
              </p:cNvPr>
              <p:cNvSpPr/>
              <p:nvPr/>
            </p:nvSpPr>
            <p:spPr>
              <a:xfrm>
                <a:off x="2887375" y="3656325"/>
                <a:ext cx="16250" cy="10825"/>
              </a:xfrm>
              <a:custGeom>
                <a:avLst/>
                <a:gdLst/>
                <a:ahLst/>
                <a:cxnLst/>
                <a:rect l="l" t="t" r="r" b="b"/>
                <a:pathLst>
                  <a:path w="650" h="433" extrusionOk="0">
                    <a:moveTo>
                      <a:pt x="537" y="0"/>
                    </a:moveTo>
                    <a:cubicBezTo>
                      <a:pt x="504" y="33"/>
                      <a:pt x="449" y="67"/>
                      <a:pt x="386" y="104"/>
                    </a:cubicBezTo>
                    <a:lnTo>
                      <a:pt x="433" y="104"/>
                    </a:lnTo>
                    <a:cubicBezTo>
                      <a:pt x="433" y="104"/>
                      <a:pt x="537" y="104"/>
                      <a:pt x="649" y="0"/>
                    </a:cubicBezTo>
                    <a:close/>
                    <a:moveTo>
                      <a:pt x="321" y="104"/>
                    </a:moveTo>
                    <a:lnTo>
                      <a:pt x="321" y="143"/>
                    </a:lnTo>
                    <a:lnTo>
                      <a:pt x="321" y="143"/>
                    </a:lnTo>
                    <a:cubicBezTo>
                      <a:pt x="343" y="129"/>
                      <a:pt x="365" y="117"/>
                      <a:pt x="386" y="104"/>
                    </a:cubicBezTo>
                    <a:close/>
                    <a:moveTo>
                      <a:pt x="321" y="143"/>
                    </a:moveTo>
                    <a:cubicBezTo>
                      <a:pt x="197" y="217"/>
                      <a:pt x="61" y="307"/>
                      <a:pt x="1" y="433"/>
                    </a:cubicBezTo>
                    <a:lnTo>
                      <a:pt x="105" y="433"/>
                    </a:lnTo>
                    <a:cubicBezTo>
                      <a:pt x="217" y="320"/>
                      <a:pt x="217" y="217"/>
                      <a:pt x="321" y="217"/>
                    </a:cubicBezTo>
                    <a:lnTo>
                      <a:pt x="321" y="143"/>
                    </a:lnTo>
                    <a:close/>
                  </a:path>
                </a:pathLst>
              </a:custGeom>
              <a:solidFill>
                <a:srgbClr val="C3697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6" name="Google Shape;1014;p45">
                <a:extLst>
                  <a:ext uri="{FF2B5EF4-FFF2-40B4-BE49-F238E27FC236}">
                    <a16:creationId xmlns:a16="http://schemas.microsoft.com/office/drawing/2014/main" xmlns="" id="{C205EBC4-62E6-7F32-226C-21DAE19F42EC}"/>
                  </a:ext>
                </a:extLst>
              </p:cNvPr>
              <p:cNvSpPr/>
              <p:nvPr/>
            </p:nvSpPr>
            <p:spPr>
              <a:xfrm>
                <a:off x="2895375" y="3658925"/>
                <a:ext cx="2850" cy="10825"/>
              </a:xfrm>
              <a:custGeom>
                <a:avLst/>
                <a:gdLst/>
                <a:ahLst/>
                <a:cxnLst/>
                <a:rect l="l" t="t" r="r" b="b"/>
                <a:pathLst>
                  <a:path w="114" h="433" extrusionOk="0">
                    <a:moveTo>
                      <a:pt x="113" y="0"/>
                    </a:moveTo>
                    <a:lnTo>
                      <a:pt x="1" y="113"/>
                    </a:lnTo>
                    <a:lnTo>
                      <a:pt x="1" y="433"/>
                    </a:lnTo>
                    <a:lnTo>
                      <a:pt x="113" y="433"/>
                    </a:lnTo>
                    <a:lnTo>
                      <a:pt x="113" y="0"/>
                    </a:lnTo>
                    <a:close/>
                  </a:path>
                </a:pathLst>
              </a:custGeom>
              <a:solidFill>
                <a:srgbClr val="C3697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7" name="Google Shape;1015;p45">
                <a:extLst>
                  <a:ext uri="{FF2B5EF4-FFF2-40B4-BE49-F238E27FC236}">
                    <a16:creationId xmlns:a16="http://schemas.microsoft.com/office/drawing/2014/main" xmlns="" id="{A184D7C2-BA3C-08EF-6DB0-EC7E926B3F19}"/>
                  </a:ext>
                </a:extLst>
              </p:cNvPr>
              <p:cNvSpPr/>
              <p:nvPr/>
            </p:nvSpPr>
            <p:spPr>
              <a:xfrm>
                <a:off x="2895375" y="3658925"/>
                <a:ext cx="2850" cy="2825"/>
              </a:xfrm>
              <a:custGeom>
                <a:avLst/>
                <a:gdLst/>
                <a:ahLst/>
                <a:cxnLst/>
                <a:rect l="l" t="t" r="r" b="b"/>
                <a:pathLst>
                  <a:path w="114" h="113" extrusionOk="0">
                    <a:moveTo>
                      <a:pt x="1" y="0"/>
                    </a:moveTo>
                    <a:lnTo>
                      <a:pt x="1" y="113"/>
                    </a:lnTo>
                    <a:lnTo>
                      <a:pt x="113" y="0"/>
                    </a:lnTo>
                    <a:close/>
                  </a:path>
                </a:pathLst>
              </a:custGeom>
              <a:solidFill>
                <a:srgbClr val="AB44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8" name="Google Shape;1016;p45">
                <a:extLst>
                  <a:ext uri="{FF2B5EF4-FFF2-40B4-BE49-F238E27FC236}">
                    <a16:creationId xmlns:a16="http://schemas.microsoft.com/office/drawing/2014/main" xmlns="" id="{A951E9EE-BEC1-AD42-2430-99C5DEB5E8CF}"/>
                  </a:ext>
                </a:extLst>
              </p:cNvPr>
              <p:cNvSpPr/>
              <p:nvPr/>
            </p:nvSpPr>
            <p:spPr>
              <a:xfrm>
                <a:off x="2768500" y="3696750"/>
                <a:ext cx="102700" cy="74775"/>
              </a:xfrm>
              <a:custGeom>
                <a:avLst/>
                <a:gdLst/>
                <a:ahLst/>
                <a:cxnLst/>
                <a:rect l="l" t="t" r="r" b="b"/>
                <a:pathLst>
                  <a:path w="4108" h="2991" extrusionOk="0">
                    <a:moveTo>
                      <a:pt x="4107" y="0"/>
                    </a:moveTo>
                    <a:cubicBezTo>
                      <a:pt x="3620" y="244"/>
                      <a:pt x="3028" y="386"/>
                      <a:pt x="2430" y="386"/>
                    </a:cubicBezTo>
                    <a:cubicBezTo>
                      <a:pt x="1968" y="386"/>
                      <a:pt x="1503" y="301"/>
                      <a:pt x="1081" y="113"/>
                    </a:cubicBezTo>
                    <a:lnTo>
                      <a:pt x="1081" y="113"/>
                    </a:lnTo>
                    <a:cubicBezTo>
                      <a:pt x="1185" y="433"/>
                      <a:pt x="969" y="761"/>
                      <a:pt x="753" y="977"/>
                    </a:cubicBezTo>
                    <a:cubicBezTo>
                      <a:pt x="536" y="1194"/>
                      <a:pt x="216" y="1410"/>
                      <a:pt x="216" y="1626"/>
                    </a:cubicBezTo>
                    <a:cubicBezTo>
                      <a:pt x="0" y="2058"/>
                      <a:pt x="320" y="2594"/>
                      <a:pt x="753" y="2811"/>
                    </a:cubicBezTo>
                    <a:cubicBezTo>
                      <a:pt x="947" y="2938"/>
                      <a:pt x="1213" y="2990"/>
                      <a:pt x="1488" y="2990"/>
                    </a:cubicBezTo>
                    <a:cubicBezTo>
                      <a:pt x="1678" y="2990"/>
                      <a:pt x="1873" y="2965"/>
                      <a:pt x="2050" y="2923"/>
                    </a:cubicBezTo>
                    <a:cubicBezTo>
                      <a:pt x="2482" y="2811"/>
                      <a:pt x="3027" y="2707"/>
                      <a:pt x="3347" y="2378"/>
                    </a:cubicBezTo>
                    <a:cubicBezTo>
                      <a:pt x="3779" y="2058"/>
                      <a:pt x="3995" y="1626"/>
                      <a:pt x="3995" y="1194"/>
                    </a:cubicBezTo>
                    <a:lnTo>
                      <a:pt x="3995" y="545"/>
                    </a:lnTo>
                    <a:cubicBezTo>
                      <a:pt x="3995" y="329"/>
                      <a:pt x="3995" y="113"/>
                      <a:pt x="4107" y="0"/>
                    </a:cubicBezTo>
                    <a:close/>
                  </a:path>
                </a:pathLst>
              </a:custGeom>
              <a:solidFill>
                <a:srgbClr val="DFA4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9" name="Google Shape;1017;p45">
                <a:extLst>
                  <a:ext uri="{FF2B5EF4-FFF2-40B4-BE49-F238E27FC236}">
                    <a16:creationId xmlns:a16="http://schemas.microsoft.com/office/drawing/2014/main" xmlns="" id="{14CCA78C-EAD5-3303-9E68-8929A5252135}"/>
                  </a:ext>
                </a:extLst>
              </p:cNvPr>
              <p:cNvSpPr/>
              <p:nvPr/>
            </p:nvSpPr>
            <p:spPr>
              <a:xfrm>
                <a:off x="2865775" y="3696750"/>
                <a:ext cx="2600" cy="2825"/>
              </a:xfrm>
              <a:custGeom>
                <a:avLst/>
                <a:gdLst/>
                <a:ahLst/>
                <a:cxnLst/>
                <a:rect l="l" t="t" r="r" b="b"/>
                <a:pathLst>
                  <a:path w="104" h="113" extrusionOk="0">
                    <a:moveTo>
                      <a:pt x="104" y="0"/>
                    </a:moveTo>
                    <a:cubicBezTo>
                      <a:pt x="104" y="1"/>
                      <a:pt x="104" y="113"/>
                      <a:pt x="0" y="113"/>
                    </a:cubicBezTo>
                    <a:cubicBezTo>
                      <a:pt x="104" y="113"/>
                      <a:pt x="104" y="113"/>
                      <a:pt x="104" y="0"/>
                    </a:cubicBezTo>
                    <a:close/>
                  </a:path>
                </a:pathLst>
              </a:custGeom>
              <a:solidFill>
                <a:srgbClr val="565EB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0" name="Google Shape;1018;p45">
                <a:extLst>
                  <a:ext uri="{FF2B5EF4-FFF2-40B4-BE49-F238E27FC236}">
                    <a16:creationId xmlns:a16="http://schemas.microsoft.com/office/drawing/2014/main" xmlns="" id="{B5F9F593-C282-13B3-BAB1-EED44063B4A8}"/>
                  </a:ext>
                </a:extLst>
              </p:cNvPr>
              <p:cNvSpPr/>
              <p:nvPr/>
            </p:nvSpPr>
            <p:spPr>
              <a:xfrm>
                <a:off x="2857550" y="3696750"/>
                <a:ext cx="10825" cy="5425"/>
              </a:xfrm>
              <a:custGeom>
                <a:avLst/>
                <a:gdLst/>
                <a:ahLst/>
                <a:cxnLst/>
                <a:rect l="l" t="t" r="r" b="b"/>
                <a:pathLst>
                  <a:path w="433" h="217" extrusionOk="0">
                    <a:moveTo>
                      <a:pt x="433" y="0"/>
                    </a:moveTo>
                    <a:cubicBezTo>
                      <a:pt x="329" y="113"/>
                      <a:pt x="113" y="113"/>
                      <a:pt x="1" y="217"/>
                    </a:cubicBezTo>
                    <a:cubicBezTo>
                      <a:pt x="113" y="217"/>
                      <a:pt x="217" y="113"/>
                      <a:pt x="329" y="113"/>
                    </a:cubicBezTo>
                    <a:cubicBezTo>
                      <a:pt x="433" y="113"/>
                      <a:pt x="433" y="113"/>
                      <a:pt x="433" y="0"/>
                    </a:cubicBezTo>
                    <a:close/>
                  </a:path>
                </a:pathLst>
              </a:custGeom>
              <a:solidFill>
                <a:srgbClr val="AD809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1" name="Google Shape;1019;p45">
                <a:extLst>
                  <a:ext uri="{FF2B5EF4-FFF2-40B4-BE49-F238E27FC236}">
                    <a16:creationId xmlns:a16="http://schemas.microsoft.com/office/drawing/2014/main" xmlns="" id="{E0E897E6-8F66-E209-3E7B-137F7E2A8345}"/>
                  </a:ext>
                </a:extLst>
              </p:cNvPr>
              <p:cNvSpPr/>
              <p:nvPr/>
            </p:nvSpPr>
            <p:spPr>
              <a:xfrm>
                <a:off x="2795525" y="3699550"/>
                <a:ext cx="25" cy="2625"/>
              </a:xfrm>
              <a:custGeom>
                <a:avLst/>
                <a:gdLst/>
                <a:ahLst/>
                <a:cxnLst/>
                <a:rect l="l" t="t" r="r" b="b"/>
                <a:pathLst>
                  <a:path w="1" h="105" extrusionOk="0">
                    <a:moveTo>
                      <a:pt x="0" y="1"/>
                    </a:moveTo>
                    <a:lnTo>
                      <a:pt x="0" y="105"/>
                    </a:lnTo>
                    <a:lnTo>
                      <a:pt x="0" y="1"/>
                    </a:lnTo>
                    <a:close/>
                  </a:path>
                </a:pathLst>
              </a:custGeom>
              <a:solidFill>
                <a:srgbClr val="565EB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2" name="Google Shape;1020;p45">
                <a:extLst>
                  <a:ext uri="{FF2B5EF4-FFF2-40B4-BE49-F238E27FC236}">
                    <a16:creationId xmlns:a16="http://schemas.microsoft.com/office/drawing/2014/main" xmlns="" id="{B4EFF008-180E-5152-5BB2-74F228109CD9}"/>
                  </a:ext>
                </a:extLst>
              </p:cNvPr>
              <p:cNvSpPr/>
              <p:nvPr/>
            </p:nvSpPr>
            <p:spPr>
              <a:xfrm>
                <a:off x="2806325" y="3702150"/>
                <a:ext cx="8025" cy="2825"/>
              </a:xfrm>
              <a:custGeom>
                <a:avLst/>
                <a:gdLst/>
                <a:ahLst/>
                <a:cxnLst/>
                <a:rect l="l" t="t" r="r" b="b"/>
                <a:pathLst>
                  <a:path w="321" h="113" extrusionOk="0">
                    <a:moveTo>
                      <a:pt x="0" y="1"/>
                    </a:moveTo>
                    <a:cubicBezTo>
                      <a:pt x="0" y="1"/>
                      <a:pt x="0" y="113"/>
                      <a:pt x="104" y="113"/>
                    </a:cubicBezTo>
                    <a:lnTo>
                      <a:pt x="320" y="113"/>
                    </a:lnTo>
                    <a:cubicBezTo>
                      <a:pt x="217" y="113"/>
                      <a:pt x="104" y="113"/>
                      <a:pt x="0" y="1"/>
                    </a:cubicBezTo>
                    <a:close/>
                  </a:path>
                </a:pathLst>
              </a:custGeom>
              <a:solidFill>
                <a:srgbClr val="AD809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3" name="Google Shape;1021;p45">
                <a:extLst>
                  <a:ext uri="{FF2B5EF4-FFF2-40B4-BE49-F238E27FC236}">
                    <a16:creationId xmlns:a16="http://schemas.microsoft.com/office/drawing/2014/main" xmlns="" id="{E127222A-0BCE-C39F-3BC4-AA9EAB89AA3B}"/>
                  </a:ext>
                </a:extLst>
              </p:cNvPr>
              <p:cNvSpPr/>
              <p:nvPr/>
            </p:nvSpPr>
            <p:spPr>
              <a:xfrm>
                <a:off x="2787300" y="3718375"/>
                <a:ext cx="25" cy="2825"/>
              </a:xfrm>
              <a:custGeom>
                <a:avLst/>
                <a:gdLst/>
                <a:ahLst/>
                <a:cxnLst/>
                <a:rect l="l" t="t" r="r" b="b"/>
                <a:pathLst>
                  <a:path w="1" h="113" extrusionOk="0">
                    <a:moveTo>
                      <a:pt x="1" y="0"/>
                    </a:moveTo>
                    <a:lnTo>
                      <a:pt x="1" y="112"/>
                    </a:lnTo>
                    <a:lnTo>
                      <a:pt x="1" y="112"/>
                    </a:lnTo>
                    <a:close/>
                  </a:path>
                </a:pathLst>
              </a:custGeom>
              <a:solidFill>
                <a:srgbClr val="9E51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4" name="Google Shape;1022;p45">
                <a:extLst>
                  <a:ext uri="{FF2B5EF4-FFF2-40B4-BE49-F238E27FC236}">
                    <a16:creationId xmlns:a16="http://schemas.microsoft.com/office/drawing/2014/main" xmlns="" id="{8B1B32A7-83D0-8331-3B4E-627502A54D2E}"/>
                  </a:ext>
                </a:extLst>
              </p:cNvPr>
              <p:cNvSpPr/>
              <p:nvPr/>
            </p:nvSpPr>
            <p:spPr>
              <a:xfrm>
                <a:off x="2787300" y="3696750"/>
                <a:ext cx="81075" cy="27050"/>
              </a:xfrm>
              <a:custGeom>
                <a:avLst/>
                <a:gdLst/>
                <a:ahLst/>
                <a:cxnLst/>
                <a:rect l="l" t="t" r="r" b="b"/>
                <a:pathLst>
                  <a:path w="3243" h="1082" extrusionOk="0">
                    <a:moveTo>
                      <a:pt x="3243" y="0"/>
                    </a:moveTo>
                    <a:lnTo>
                      <a:pt x="3243" y="0"/>
                    </a:lnTo>
                    <a:cubicBezTo>
                      <a:pt x="3238" y="23"/>
                      <a:pt x="3232" y="45"/>
                      <a:pt x="3225" y="66"/>
                    </a:cubicBezTo>
                    <a:lnTo>
                      <a:pt x="3225" y="66"/>
                    </a:lnTo>
                    <a:cubicBezTo>
                      <a:pt x="3243" y="35"/>
                      <a:pt x="3243" y="0"/>
                      <a:pt x="3243" y="0"/>
                    </a:cubicBezTo>
                    <a:close/>
                    <a:moveTo>
                      <a:pt x="3225" y="66"/>
                    </a:moveTo>
                    <a:cubicBezTo>
                      <a:pt x="3211" y="91"/>
                      <a:pt x="3185" y="113"/>
                      <a:pt x="3139" y="113"/>
                    </a:cubicBezTo>
                    <a:cubicBezTo>
                      <a:pt x="3027" y="113"/>
                      <a:pt x="2923" y="217"/>
                      <a:pt x="2811" y="217"/>
                    </a:cubicBezTo>
                    <a:cubicBezTo>
                      <a:pt x="2595" y="217"/>
                      <a:pt x="2491" y="329"/>
                      <a:pt x="2275" y="329"/>
                    </a:cubicBezTo>
                    <a:cubicBezTo>
                      <a:pt x="2162" y="329"/>
                      <a:pt x="2058" y="433"/>
                      <a:pt x="1946" y="433"/>
                    </a:cubicBezTo>
                    <a:lnTo>
                      <a:pt x="1730" y="433"/>
                    </a:lnTo>
                    <a:cubicBezTo>
                      <a:pt x="1514" y="433"/>
                      <a:pt x="1298" y="329"/>
                      <a:pt x="1081" y="329"/>
                    </a:cubicBezTo>
                    <a:cubicBezTo>
                      <a:pt x="978" y="329"/>
                      <a:pt x="865" y="329"/>
                      <a:pt x="761" y="217"/>
                    </a:cubicBezTo>
                    <a:cubicBezTo>
                      <a:pt x="649" y="217"/>
                      <a:pt x="433" y="217"/>
                      <a:pt x="329" y="113"/>
                    </a:cubicBezTo>
                    <a:lnTo>
                      <a:pt x="329" y="217"/>
                    </a:lnTo>
                    <a:cubicBezTo>
                      <a:pt x="433" y="217"/>
                      <a:pt x="329" y="217"/>
                      <a:pt x="329" y="329"/>
                    </a:cubicBezTo>
                    <a:lnTo>
                      <a:pt x="329" y="545"/>
                    </a:lnTo>
                    <a:cubicBezTo>
                      <a:pt x="329" y="649"/>
                      <a:pt x="217" y="761"/>
                      <a:pt x="1" y="865"/>
                    </a:cubicBezTo>
                    <a:lnTo>
                      <a:pt x="1" y="977"/>
                    </a:lnTo>
                    <a:cubicBezTo>
                      <a:pt x="217" y="1081"/>
                      <a:pt x="433" y="1081"/>
                      <a:pt x="649" y="1081"/>
                    </a:cubicBezTo>
                    <a:lnTo>
                      <a:pt x="1298" y="1081"/>
                    </a:lnTo>
                    <a:cubicBezTo>
                      <a:pt x="1730" y="977"/>
                      <a:pt x="2058" y="977"/>
                      <a:pt x="2491" y="761"/>
                    </a:cubicBezTo>
                    <a:cubicBezTo>
                      <a:pt x="2794" y="655"/>
                      <a:pt x="3105" y="455"/>
                      <a:pt x="3225" y="66"/>
                    </a:cubicBezTo>
                    <a:close/>
                  </a:path>
                </a:pathLst>
              </a:custGeom>
              <a:solidFill>
                <a:srgbClr val="AD809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grpSp>
        <p:nvGrpSpPr>
          <p:cNvPr id="92" name="Google Shape;502;p33">
            <a:extLst>
              <a:ext uri="{FF2B5EF4-FFF2-40B4-BE49-F238E27FC236}">
                <a16:creationId xmlns:a16="http://schemas.microsoft.com/office/drawing/2014/main" xmlns="" id="{55337071-6C72-16BA-0DD7-20E322213265}"/>
              </a:ext>
            </a:extLst>
          </p:cNvPr>
          <p:cNvGrpSpPr/>
          <p:nvPr/>
        </p:nvGrpSpPr>
        <p:grpSpPr>
          <a:xfrm>
            <a:off x="1481810" y="1610116"/>
            <a:ext cx="3154738" cy="2296128"/>
            <a:chOff x="309900" y="238100"/>
            <a:chExt cx="7048350" cy="5237800"/>
          </a:xfrm>
          <a:solidFill>
            <a:srgbClr val="FFB43F">
              <a:lumMod val="40000"/>
              <a:lumOff val="60000"/>
            </a:srgbClr>
          </a:solidFill>
        </p:grpSpPr>
        <p:sp>
          <p:nvSpPr>
            <p:cNvPr id="93" name="Google Shape;503;p33">
              <a:extLst>
                <a:ext uri="{FF2B5EF4-FFF2-40B4-BE49-F238E27FC236}">
                  <a16:creationId xmlns:a16="http://schemas.microsoft.com/office/drawing/2014/main" xmlns="" id="{750ABAA4-1FA2-BAE9-9368-080B1D8E60B9}"/>
                </a:ext>
              </a:extLst>
            </p:cNvPr>
            <p:cNvSpPr/>
            <p:nvPr/>
          </p:nvSpPr>
          <p:spPr>
            <a:xfrm>
              <a:off x="374700" y="364600"/>
              <a:ext cx="6983550" cy="5111300"/>
            </a:xfrm>
            <a:custGeom>
              <a:avLst/>
              <a:gdLst/>
              <a:ahLst/>
              <a:cxnLst/>
              <a:rect l="l" t="t" r="r" b="b"/>
              <a:pathLst>
                <a:path w="279342" h="204452" extrusionOk="0">
                  <a:moveTo>
                    <a:pt x="196699" y="0"/>
                  </a:moveTo>
                  <a:cubicBezTo>
                    <a:pt x="188842" y="0"/>
                    <a:pt x="180997" y="1696"/>
                    <a:pt x="174665" y="5070"/>
                  </a:cubicBezTo>
                  <a:cubicBezTo>
                    <a:pt x="164598" y="10436"/>
                    <a:pt x="158908" y="20001"/>
                    <a:pt x="161043" y="28943"/>
                  </a:cubicBezTo>
                  <a:cubicBezTo>
                    <a:pt x="160346" y="27106"/>
                    <a:pt x="155949" y="25269"/>
                    <a:pt x="153350" y="25016"/>
                  </a:cubicBezTo>
                  <a:cubicBezTo>
                    <a:pt x="153075" y="24989"/>
                    <a:pt x="152799" y="24976"/>
                    <a:pt x="152522" y="24976"/>
                  </a:cubicBezTo>
                  <a:cubicBezTo>
                    <a:pt x="150184" y="24976"/>
                    <a:pt x="147860" y="25903"/>
                    <a:pt x="146661" y="27369"/>
                  </a:cubicBezTo>
                  <a:cubicBezTo>
                    <a:pt x="149786" y="20196"/>
                    <a:pt x="141467" y="12184"/>
                    <a:pt x="132333" y="8646"/>
                  </a:cubicBezTo>
                  <a:cubicBezTo>
                    <a:pt x="129206" y="7435"/>
                    <a:pt x="125693" y="6858"/>
                    <a:pt x="122164" y="6858"/>
                  </a:cubicBezTo>
                  <a:cubicBezTo>
                    <a:pt x="115383" y="6858"/>
                    <a:pt x="108548" y="8990"/>
                    <a:pt x="104302" y="12858"/>
                  </a:cubicBezTo>
                  <a:cubicBezTo>
                    <a:pt x="99403" y="17326"/>
                    <a:pt x="95032" y="22352"/>
                    <a:pt x="96092" y="28013"/>
                  </a:cubicBezTo>
                  <a:cubicBezTo>
                    <a:pt x="92782" y="25870"/>
                    <a:pt x="87330" y="24203"/>
                    <a:pt x="82557" y="24203"/>
                  </a:cubicBezTo>
                  <a:cubicBezTo>
                    <a:pt x="81343" y="24203"/>
                    <a:pt x="80174" y="24311"/>
                    <a:pt x="79094" y="24546"/>
                  </a:cubicBezTo>
                  <a:cubicBezTo>
                    <a:pt x="75387" y="21032"/>
                    <a:pt x="68979" y="19351"/>
                    <a:pt x="62520" y="19351"/>
                  </a:cubicBezTo>
                  <a:cubicBezTo>
                    <a:pt x="57943" y="19351"/>
                    <a:pt x="53339" y="20195"/>
                    <a:pt x="49652" y="21829"/>
                  </a:cubicBezTo>
                  <a:cubicBezTo>
                    <a:pt x="40760" y="25766"/>
                    <a:pt x="35601" y="33057"/>
                    <a:pt x="33185" y="40416"/>
                  </a:cubicBezTo>
                  <a:cubicBezTo>
                    <a:pt x="31765" y="44742"/>
                    <a:pt x="31142" y="49269"/>
                    <a:pt x="32249" y="53643"/>
                  </a:cubicBezTo>
                  <a:cubicBezTo>
                    <a:pt x="33353" y="58020"/>
                    <a:pt x="36304" y="62240"/>
                    <a:pt x="41088" y="65015"/>
                  </a:cubicBezTo>
                  <a:cubicBezTo>
                    <a:pt x="37435" y="67558"/>
                    <a:pt x="36079" y="73320"/>
                    <a:pt x="39844" y="75777"/>
                  </a:cubicBezTo>
                  <a:cubicBezTo>
                    <a:pt x="37844" y="75479"/>
                    <a:pt x="35915" y="75337"/>
                    <a:pt x="34059" y="75337"/>
                  </a:cubicBezTo>
                  <a:cubicBezTo>
                    <a:pt x="11716" y="75337"/>
                    <a:pt x="0" y="95809"/>
                    <a:pt x="3722" y="110012"/>
                  </a:cubicBezTo>
                  <a:cubicBezTo>
                    <a:pt x="4369" y="112487"/>
                    <a:pt x="5358" y="114894"/>
                    <a:pt x="6628" y="117215"/>
                  </a:cubicBezTo>
                  <a:cubicBezTo>
                    <a:pt x="9584" y="122619"/>
                    <a:pt x="14073" y="127574"/>
                    <a:pt x="19379" y="131933"/>
                  </a:cubicBezTo>
                  <a:cubicBezTo>
                    <a:pt x="21069" y="133319"/>
                    <a:pt x="41101" y="145237"/>
                    <a:pt x="44051" y="145237"/>
                  </a:cubicBezTo>
                  <a:cubicBezTo>
                    <a:pt x="44205" y="145237"/>
                    <a:pt x="44313" y="145205"/>
                    <a:pt x="44368" y="145136"/>
                  </a:cubicBezTo>
                  <a:lnTo>
                    <a:pt x="44368" y="145136"/>
                  </a:lnTo>
                  <a:cubicBezTo>
                    <a:pt x="40178" y="150275"/>
                    <a:pt x="38743" y="156311"/>
                    <a:pt x="42121" y="161756"/>
                  </a:cubicBezTo>
                  <a:cubicBezTo>
                    <a:pt x="45934" y="167896"/>
                    <a:pt x="54264" y="172184"/>
                    <a:pt x="63257" y="173817"/>
                  </a:cubicBezTo>
                  <a:cubicBezTo>
                    <a:pt x="67520" y="174593"/>
                    <a:pt x="71651" y="175199"/>
                    <a:pt x="75698" y="175199"/>
                  </a:cubicBezTo>
                  <a:cubicBezTo>
                    <a:pt x="81021" y="175199"/>
                    <a:pt x="86200" y="174150"/>
                    <a:pt x="91347" y="171059"/>
                  </a:cubicBezTo>
                  <a:cubicBezTo>
                    <a:pt x="91642" y="176079"/>
                    <a:pt x="94704" y="180653"/>
                    <a:pt x="98729" y="183672"/>
                  </a:cubicBezTo>
                  <a:cubicBezTo>
                    <a:pt x="102975" y="186857"/>
                    <a:pt x="106996" y="187931"/>
                    <a:pt x="111085" y="187931"/>
                  </a:cubicBezTo>
                  <a:cubicBezTo>
                    <a:pt x="116328" y="187931"/>
                    <a:pt x="121682" y="186166"/>
                    <a:pt x="127761" y="184823"/>
                  </a:cubicBezTo>
                  <a:lnTo>
                    <a:pt x="127761" y="184823"/>
                  </a:lnTo>
                  <a:cubicBezTo>
                    <a:pt x="126299" y="190960"/>
                    <a:pt x="131553" y="196695"/>
                    <a:pt x="137084" y="199731"/>
                  </a:cubicBezTo>
                  <a:cubicBezTo>
                    <a:pt x="142847" y="202895"/>
                    <a:pt x="149407" y="204451"/>
                    <a:pt x="155975" y="204451"/>
                  </a:cubicBezTo>
                  <a:cubicBezTo>
                    <a:pt x="164338" y="204451"/>
                    <a:pt x="172713" y="201928"/>
                    <a:pt x="179470" y="196987"/>
                  </a:cubicBezTo>
                  <a:cubicBezTo>
                    <a:pt x="181821" y="195268"/>
                    <a:pt x="184039" y="193207"/>
                    <a:pt x="185217" y="190546"/>
                  </a:cubicBezTo>
                  <a:cubicBezTo>
                    <a:pt x="187683" y="184986"/>
                    <a:pt x="182550" y="176531"/>
                    <a:pt x="178865" y="172467"/>
                  </a:cubicBezTo>
                  <a:lnTo>
                    <a:pt x="178865" y="172467"/>
                  </a:lnTo>
                  <a:cubicBezTo>
                    <a:pt x="179605" y="172985"/>
                    <a:pt x="180333" y="173188"/>
                    <a:pt x="181071" y="173188"/>
                  </a:cubicBezTo>
                  <a:cubicBezTo>
                    <a:pt x="182909" y="173188"/>
                    <a:pt x="184809" y="171925"/>
                    <a:pt x="187110" y="171112"/>
                  </a:cubicBezTo>
                  <a:cubicBezTo>
                    <a:pt x="190338" y="169972"/>
                    <a:pt x="192396" y="167294"/>
                    <a:pt x="192036" y="164698"/>
                  </a:cubicBezTo>
                  <a:lnTo>
                    <a:pt x="192036" y="164698"/>
                  </a:lnTo>
                  <a:cubicBezTo>
                    <a:pt x="200855" y="168780"/>
                    <a:pt x="211206" y="170820"/>
                    <a:pt x="221554" y="170820"/>
                  </a:cubicBezTo>
                  <a:cubicBezTo>
                    <a:pt x="232217" y="170820"/>
                    <a:pt x="242878" y="168654"/>
                    <a:pt x="251857" y="164326"/>
                  </a:cubicBezTo>
                  <a:cubicBezTo>
                    <a:pt x="269552" y="155800"/>
                    <a:pt x="279341" y="139381"/>
                    <a:pt x="275803" y="124169"/>
                  </a:cubicBezTo>
                  <a:cubicBezTo>
                    <a:pt x="272263" y="108958"/>
                    <a:pt x="255589" y="95790"/>
                    <a:pt x="235021" y="91963"/>
                  </a:cubicBezTo>
                  <a:cubicBezTo>
                    <a:pt x="237304" y="90519"/>
                    <a:pt x="236557" y="88313"/>
                    <a:pt x="235706" y="86201"/>
                  </a:cubicBezTo>
                  <a:cubicBezTo>
                    <a:pt x="234856" y="84090"/>
                    <a:pt x="232219" y="82421"/>
                    <a:pt x="229227" y="82096"/>
                  </a:cubicBezTo>
                  <a:cubicBezTo>
                    <a:pt x="235166" y="76125"/>
                    <a:pt x="236344" y="66557"/>
                    <a:pt x="234611" y="59295"/>
                  </a:cubicBezTo>
                  <a:cubicBezTo>
                    <a:pt x="233654" y="55291"/>
                    <a:pt x="231359" y="51334"/>
                    <a:pt x="227219" y="48599"/>
                  </a:cubicBezTo>
                  <a:cubicBezTo>
                    <a:pt x="224260" y="46647"/>
                    <a:pt x="220258" y="45434"/>
                    <a:pt x="216310" y="45434"/>
                  </a:cubicBezTo>
                  <a:cubicBezTo>
                    <a:pt x="214734" y="45434"/>
                    <a:pt x="213166" y="45627"/>
                    <a:pt x="211677" y="46045"/>
                  </a:cubicBezTo>
                  <a:cubicBezTo>
                    <a:pt x="214916" y="44958"/>
                    <a:pt x="212648" y="39604"/>
                    <a:pt x="209379" y="38561"/>
                  </a:cubicBezTo>
                  <a:lnTo>
                    <a:pt x="209379" y="38561"/>
                  </a:lnTo>
                  <a:cubicBezTo>
                    <a:pt x="210006" y="38627"/>
                    <a:pt x="210632" y="38659"/>
                    <a:pt x="211253" y="38659"/>
                  </a:cubicBezTo>
                  <a:cubicBezTo>
                    <a:pt x="218505" y="38659"/>
                    <a:pt x="225272" y="34366"/>
                    <a:pt x="228746" y="29625"/>
                  </a:cubicBezTo>
                  <a:cubicBezTo>
                    <a:pt x="232517" y="24481"/>
                    <a:pt x="232044" y="17978"/>
                    <a:pt x="228300" y="12822"/>
                  </a:cubicBezTo>
                  <a:cubicBezTo>
                    <a:pt x="224555" y="7666"/>
                    <a:pt x="217825" y="3833"/>
                    <a:pt x="210318" y="1777"/>
                  </a:cubicBezTo>
                  <a:cubicBezTo>
                    <a:pt x="205980" y="591"/>
                    <a:pt x="201338" y="0"/>
                    <a:pt x="196699"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4" name="Google Shape;504;p33">
              <a:extLst>
                <a:ext uri="{FF2B5EF4-FFF2-40B4-BE49-F238E27FC236}">
                  <a16:creationId xmlns:a16="http://schemas.microsoft.com/office/drawing/2014/main" xmlns="" id="{0082EB63-B465-E0EA-6A05-420C1DD52F2B}"/>
                </a:ext>
              </a:extLst>
            </p:cNvPr>
            <p:cNvSpPr/>
            <p:nvPr/>
          </p:nvSpPr>
          <p:spPr>
            <a:xfrm>
              <a:off x="6437575" y="2133650"/>
              <a:ext cx="784600" cy="511650"/>
            </a:xfrm>
            <a:custGeom>
              <a:avLst/>
              <a:gdLst/>
              <a:ahLst/>
              <a:cxnLst/>
              <a:rect l="l" t="t" r="r" b="b"/>
              <a:pathLst>
                <a:path w="31384" h="20466" extrusionOk="0">
                  <a:moveTo>
                    <a:pt x="14437" y="0"/>
                  </a:moveTo>
                  <a:cubicBezTo>
                    <a:pt x="12541" y="0"/>
                    <a:pt x="10757" y="363"/>
                    <a:pt x="9277" y="1093"/>
                  </a:cubicBezTo>
                  <a:lnTo>
                    <a:pt x="9280" y="1093"/>
                  </a:lnTo>
                  <a:cubicBezTo>
                    <a:pt x="1" y="5673"/>
                    <a:pt x="3666" y="20264"/>
                    <a:pt x="17717" y="20462"/>
                  </a:cubicBezTo>
                  <a:cubicBezTo>
                    <a:pt x="17859" y="20464"/>
                    <a:pt x="18001" y="20465"/>
                    <a:pt x="18143" y="20465"/>
                  </a:cubicBezTo>
                  <a:cubicBezTo>
                    <a:pt x="22939" y="20465"/>
                    <a:pt x="27741" y="19335"/>
                    <a:pt x="29500" y="15867"/>
                  </a:cubicBezTo>
                  <a:cubicBezTo>
                    <a:pt x="31384" y="12152"/>
                    <a:pt x="28838" y="6408"/>
                    <a:pt x="24163" y="3119"/>
                  </a:cubicBezTo>
                  <a:cubicBezTo>
                    <a:pt x="21217" y="1049"/>
                    <a:pt x="17664" y="0"/>
                    <a:pt x="1443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5" name="Google Shape;505;p33">
              <a:extLst>
                <a:ext uri="{FF2B5EF4-FFF2-40B4-BE49-F238E27FC236}">
                  <a16:creationId xmlns:a16="http://schemas.microsoft.com/office/drawing/2014/main" xmlns="" id="{F9C46128-B2DF-3E59-B964-AE78FC252514}"/>
                </a:ext>
              </a:extLst>
            </p:cNvPr>
            <p:cNvSpPr/>
            <p:nvPr/>
          </p:nvSpPr>
          <p:spPr>
            <a:xfrm>
              <a:off x="6471250" y="1628000"/>
              <a:ext cx="494900" cy="353775"/>
            </a:xfrm>
            <a:custGeom>
              <a:avLst/>
              <a:gdLst/>
              <a:ahLst/>
              <a:cxnLst/>
              <a:rect l="l" t="t" r="r" b="b"/>
              <a:pathLst>
                <a:path w="19796" h="14151" extrusionOk="0">
                  <a:moveTo>
                    <a:pt x="10661" y="0"/>
                  </a:moveTo>
                  <a:cubicBezTo>
                    <a:pt x="9582" y="0"/>
                    <a:pt x="8566" y="205"/>
                    <a:pt x="7729" y="620"/>
                  </a:cubicBezTo>
                  <a:cubicBezTo>
                    <a:pt x="3323" y="2806"/>
                    <a:pt x="1" y="10995"/>
                    <a:pt x="8898" y="13750"/>
                  </a:cubicBezTo>
                  <a:cubicBezTo>
                    <a:pt x="9794" y="14027"/>
                    <a:pt x="10682" y="14150"/>
                    <a:pt x="11538" y="14150"/>
                  </a:cubicBezTo>
                  <a:cubicBezTo>
                    <a:pt x="13043" y="14150"/>
                    <a:pt x="14450" y="13770"/>
                    <a:pt x="15634" y="13183"/>
                  </a:cubicBezTo>
                  <a:cubicBezTo>
                    <a:pt x="17504" y="12253"/>
                    <a:pt x="18968" y="10767"/>
                    <a:pt x="19382" y="8807"/>
                  </a:cubicBezTo>
                  <a:cubicBezTo>
                    <a:pt x="19795" y="6843"/>
                    <a:pt x="19033" y="4380"/>
                    <a:pt x="17135" y="2555"/>
                  </a:cubicBezTo>
                  <a:cubicBezTo>
                    <a:pt x="15380" y="870"/>
                    <a:pt x="12886" y="0"/>
                    <a:pt x="10661"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6" name="Google Shape;506;p33">
              <a:extLst>
                <a:ext uri="{FF2B5EF4-FFF2-40B4-BE49-F238E27FC236}">
                  <a16:creationId xmlns:a16="http://schemas.microsoft.com/office/drawing/2014/main" xmlns="" id="{FB833B98-C479-F023-E1C5-B0440EF3D0D2}"/>
                </a:ext>
              </a:extLst>
            </p:cNvPr>
            <p:cNvSpPr/>
            <p:nvPr/>
          </p:nvSpPr>
          <p:spPr>
            <a:xfrm>
              <a:off x="468925" y="1526250"/>
              <a:ext cx="494875" cy="353775"/>
            </a:xfrm>
            <a:custGeom>
              <a:avLst/>
              <a:gdLst/>
              <a:ahLst/>
              <a:cxnLst/>
              <a:rect l="l" t="t" r="r" b="b"/>
              <a:pathLst>
                <a:path w="19795" h="14151" extrusionOk="0">
                  <a:moveTo>
                    <a:pt x="10660" y="1"/>
                  </a:moveTo>
                  <a:cubicBezTo>
                    <a:pt x="9581" y="1"/>
                    <a:pt x="8566" y="205"/>
                    <a:pt x="7728" y="621"/>
                  </a:cubicBezTo>
                  <a:cubicBezTo>
                    <a:pt x="3322" y="2806"/>
                    <a:pt x="0" y="10995"/>
                    <a:pt x="8898" y="13751"/>
                  </a:cubicBezTo>
                  <a:cubicBezTo>
                    <a:pt x="9794" y="14028"/>
                    <a:pt x="10682" y="14151"/>
                    <a:pt x="11537" y="14151"/>
                  </a:cubicBezTo>
                  <a:cubicBezTo>
                    <a:pt x="13043" y="14151"/>
                    <a:pt x="14450" y="13771"/>
                    <a:pt x="15634" y="13184"/>
                  </a:cubicBezTo>
                  <a:cubicBezTo>
                    <a:pt x="17503" y="12253"/>
                    <a:pt x="18968" y="10768"/>
                    <a:pt x="19381" y="8807"/>
                  </a:cubicBezTo>
                  <a:cubicBezTo>
                    <a:pt x="19795" y="6843"/>
                    <a:pt x="19030" y="4380"/>
                    <a:pt x="17134" y="2555"/>
                  </a:cubicBezTo>
                  <a:cubicBezTo>
                    <a:pt x="15380" y="871"/>
                    <a:pt x="12885" y="1"/>
                    <a:pt x="10660"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7" name="Google Shape;507;p33">
              <a:extLst>
                <a:ext uri="{FF2B5EF4-FFF2-40B4-BE49-F238E27FC236}">
                  <a16:creationId xmlns:a16="http://schemas.microsoft.com/office/drawing/2014/main" xmlns="" id="{9789703C-8F3A-2702-C887-D9269314DF5F}"/>
                </a:ext>
              </a:extLst>
            </p:cNvPr>
            <p:cNvSpPr/>
            <p:nvPr/>
          </p:nvSpPr>
          <p:spPr>
            <a:xfrm>
              <a:off x="478875" y="2084700"/>
              <a:ext cx="265675" cy="189975"/>
            </a:xfrm>
            <a:custGeom>
              <a:avLst/>
              <a:gdLst/>
              <a:ahLst/>
              <a:cxnLst/>
              <a:rect l="l" t="t" r="r" b="b"/>
              <a:pathLst>
                <a:path w="10627" h="7599" extrusionOk="0">
                  <a:moveTo>
                    <a:pt x="5722" y="0"/>
                  </a:moveTo>
                  <a:cubicBezTo>
                    <a:pt x="5143" y="0"/>
                    <a:pt x="4597" y="110"/>
                    <a:pt x="4147" y="334"/>
                  </a:cubicBezTo>
                  <a:cubicBezTo>
                    <a:pt x="1782" y="1506"/>
                    <a:pt x="1" y="5904"/>
                    <a:pt x="4776" y="7383"/>
                  </a:cubicBezTo>
                  <a:cubicBezTo>
                    <a:pt x="5258" y="7532"/>
                    <a:pt x="5735" y="7598"/>
                    <a:pt x="6195" y="7598"/>
                  </a:cubicBezTo>
                  <a:cubicBezTo>
                    <a:pt x="7002" y="7598"/>
                    <a:pt x="7758" y="7395"/>
                    <a:pt x="8394" y="7079"/>
                  </a:cubicBezTo>
                  <a:cubicBezTo>
                    <a:pt x="9398" y="6580"/>
                    <a:pt x="10183" y="5782"/>
                    <a:pt x="10405" y="4728"/>
                  </a:cubicBezTo>
                  <a:cubicBezTo>
                    <a:pt x="10626" y="3674"/>
                    <a:pt x="10219" y="2351"/>
                    <a:pt x="9200" y="1373"/>
                  </a:cubicBezTo>
                  <a:cubicBezTo>
                    <a:pt x="8257" y="469"/>
                    <a:pt x="6918" y="0"/>
                    <a:pt x="572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 name="Google Shape;508;p33">
              <a:extLst>
                <a:ext uri="{FF2B5EF4-FFF2-40B4-BE49-F238E27FC236}">
                  <a16:creationId xmlns:a16="http://schemas.microsoft.com/office/drawing/2014/main" xmlns="" id="{681C921B-9FD8-EDD5-FC36-5CABD7618639}"/>
                </a:ext>
              </a:extLst>
            </p:cNvPr>
            <p:cNvSpPr/>
            <p:nvPr/>
          </p:nvSpPr>
          <p:spPr>
            <a:xfrm>
              <a:off x="2039825" y="293625"/>
              <a:ext cx="718650" cy="436675"/>
            </a:xfrm>
            <a:custGeom>
              <a:avLst/>
              <a:gdLst/>
              <a:ahLst/>
              <a:cxnLst/>
              <a:rect l="l" t="t" r="r" b="b"/>
              <a:pathLst>
                <a:path w="28746" h="17467" extrusionOk="0">
                  <a:moveTo>
                    <a:pt x="9864" y="0"/>
                  </a:moveTo>
                  <a:cubicBezTo>
                    <a:pt x="9816" y="0"/>
                    <a:pt x="9767" y="0"/>
                    <a:pt x="9719" y="1"/>
                  </a:cubicBezTo>
                  <a:cubicBezTo>
                    <a:pt x="7661" y="10"/>
                    <a:pt x="5555" y="261"/>
                    <a:pt x="3769" y="1002"/>
                  </a:cubicBezTo>
                  <a:cubicBezTo>
                    <a:pt x="1979" y="1743"/>
                    <a:pt x="547" y="3034"/>
                    <a:pt x="296" y="4519"/>
                  </a:cubicBezTo>
                  <a:cubicBezTo>
                    <a:pt x="0" y="6297"/>
                    <a:pt x="1377" y="7986"/>
                    <a:pt x="2891" y="9398"/>
                  </a:cubicBezTo>
                  <a:cubicBezTo>
                    <a:pt x="6160" y="12438"/>
                    <a:pt x="13422" y="17466"/>
                    <a:pt x="19863" y="17466"/>
                  </a:cubicBezTo>
                  <a:cubicBezTo>
                    <a:pt x="21930" y="17466"/>
                    <a:pt x="23912" y="16949"/>
                    <a:pt x="25651" y="15682"/>
                  </a:cubicBezTo>
                  <a:cubicBezTo>
                    <a:pt x="28031" y="13948"/>
                    <a:pt x="28746" y="11226"/>
                    <a:pt x="27907" y="8854"/>
                  </a:cubicBezTo>
                  <a:cubicBezTo>
                    <a:pt x="27069" y="6483"/>
                    <a:pt x="24848" y="4457"/>
                    <a:pt x="22155" y="2986"/>
                  </a:cubicBezTo>
                  <a:cubicBezTo>
                    <a:pt x="18643" y="1064"/>
                    <a:pt x="14260" y="0"/>
                    <a:pt x="9864"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9" name="Google Shape;509;p33">
              <a:extLst>
                <a:ext uri="{FF2B5EF4-FFF2-40B4-BE49-F238E27FC236}">
                  <a16:creationId xmlns:a16="http://schemas.microsoft.com/office/drawing/2014/main" xmlns="" id="{CA16E6EF-4857-3D20-E5DC-C85FF84536FE}"/>
                </a:ext>
              </a:extLst>
            </p:cNvPr>
            <p:cNvSpPr/>
            <p:nvPr/>
          </p:nvSpPr>
          <p:spPr>
            <a:xfrm>
              <a:off x="2884125" y="245625"/>
              <a:ext cx="371725" cy="299200"/>
            </a:xfrm>
            <a:custGeom>
              <a:avLst/>
              <a:gdLst/>
              <a:ahLst/>
              <a:cxnLst/>
              <a:rect l="l" t="t" r="r" b="b"/>
              <a:pathLst>
                <a:path w="14869" h="11968" extrusionOk="0">
                  <a:moveTo>
                    <a:pt x="7586" y="1"/>
                  </a:moveTo>
                  <a:cubicBezTo>
                    <a:pt x="6829" y="1"/>
                    <a:pt x="6075" y="91"/>
                    <a:pt x="5360" y="285"/>
                  </a:cubicBezTo>
                  <a:cubicBezTo>
                    <a:pt x="2475" y="1067"/>
                    <a:pt x="192" y="4676"/>
                    <a:pt x="83" y="7679"/>
                  </a:cubicBezTo>
                  <a:cubicBezTo>
                    <a:pt x="0" y="9995"/>
                    <a:pt x="1211" y="11950"/>
                    <a:pt x="4439" y="11967"/>
                  </a:cubicBezTo>
                  <a:cubicBezTo>
                    <a:pt x="4453" y="11967"/>
                    <a:pt x="4466" y="11967"/>
                    <a:pt x="4480" y="11967"/>
                  </a:cubicBezTo>
                  <a:cubicBezTo>
                    <a:pt x="6416" y="11967"/>
                    <a:pt x="8170" y="11155"/>
                    <a:pt x="9692" y="10287"/>
                  </a:cubicBezTo>
                  <a:cubicBezTo>
                    <a:pt x="12341" y="8775"/>
                    <a:pt x="14869" y="6660"/>
                    <a:pt x="14609" y="4221"/>
                  </a:cubicBezTo>
                  <a:cubicBezTo>
                    <a:pt x="14349" y="1776"/>
                    <a:pt x="10940" y="1"/>
                    <a:pt x="7586"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0" name="Google Shape;510;p33">
              <a:extLst>
                <a:ext uri="{FF2B5EF4-FFF2-40B4-BE49-F238E27FC236}">
                  <a16:creationId xmlns:a16="http://schemas.microsoft.com/office/drawing/2014/main" xmlns="" id="{01318646-A874-65FC-0506-214FBD6FC29D}"/>
                </a:ext>
              </a:extLst>
            </p:cNvPr>
            <p:cNvSpPr/>
            <p:nvPr/>
          </p:nvSpPr>
          <p:spPr>
            <a:xfrm>
              <a:off x="4059225" y="238100"/>
              <a:ext cx="434500" cy="388400"/>
            </a:xfrm>
            <a:custGeom>
              <a:avLst/>
              <a:gdLst/>
              <a:ahLst/>
              <a:cxnLst/>
              <a:rect l="l" t="t" r="r" b="b"/>
              <a:pathLst>
                <a:path w="17380" h="15536" extrusionOk="0">
                  <a:moveTo>
                    <a:pt x="10399" y="1"/>
                  </a:moveTo>
                  <a:cubicBezTo>
                    <a:pt x="8145" y="1"/>
                    <a:pt x="5801" y="677"/>
                    <a:pt x="4230" y="1873"/>
                  </a:cubicBezTo>
                  <a:cubicBezTo>
                    <a:pt x="1335" y="4076"/>
                    <a:pt x="686" y="7419"/>
                    <a:pt x="1285" y="10434"/>
                  </a:cubicBezTo>
                  <a:lnTo>
                    <a:pt x="1282" y="10434"/>
                  </a:lnTo>
                  <a:cubicBezTo>
                    <a:pt x="1793" y="13004"/>
                    <a:pt x="1" y="13503"/>
                    <a:pt x="3243" y="14595"/>
                  </a:cubicBezTo>
                  <a:cubicBezTo>
                    <a:pt x="3890" y="15242"/>
                    <a:pt x="4973" y="15535"/>
                    <a:pt x="6087" y="15535"/>
                  </a:cubicBezTo>
                  <a:cubicBezTo>
                    <a:pt x="6777" y="15535"/>
                    <a:pt x="7480" y="15423"/>
                    <a:pt x="8098" y="15212"/>
                  </a:cubicBezTo>
                  <a:cubicBezTo>
                    <a:pt x="9711" y="14663"/>
                    <a:pt x="10880" y="13618"/>
                    <a:pt x="11990" y="12605"/>
                  </a:cubicBezTo>
                  <a:cubicBezTo>
                    <a:pt x="13759" y="10992"/>
                    <a:pt x="15561" y="9339"/>
                    <a:pt x="16470" y="7387"/>
                  </a:cubicBezTo>
                  <a:cubicBezTo>
                    <a:pt x="17380" y="5435"/>
                    <a:pt x="17235" y="3093"/>
                    <a:pt x="15383" y="1534"/>
                  </a:cubicBezTo>
                  <a:cubicBezTo>
                    <a:pt x="14131" y="481"/>
                    <a:pt x="12297" y="1"/>
                    <a:pt x="10399"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1" name="Google Shape;511;p33">
              <a:extLst>
                <a:ext uri="{FF2B5EF4-FFF2-40B4-BE49-F238E27FC236}">
                  <a16:creationId xmlns:a16="http://schemas.microsoft.com/office/drawing/2014/main" xmlns="" id="{ECA24E29-7B37-37DE-2496-21C5F96146CA}"/>
                </a:ext>
              </a:extLst>
            </p:cNvPr>
            <p:cNvSpPr/>
            <p:nvPr/>
          </p:nvSpPr>
          <p:spPr>
            <a:xfrm>
              <a:off x="309900" y="4032700"/>
              <a:ext cx="760950" cy="582525"/>
            </a:xfrm>
            <a:custGeom>
              <a:avLst/>
              <a:gdLst/>
              <a:ahLst/>
              <a:cxnLst/>
              <a:rect l="l" t="t" r="r" b="b"/>
              <a:pathLst>
                <a:path w="30438" h="23301" extrusionOk="0">
                  <a:moveTo>
                    <a:pt x="17155" y="0"/>
                  </a:moveTo>
                  <a:cubicBezTo>
                    <a:pt x="11271" y="0"/>
                    <a:pt x="4179" y="1506"/>
                    <a:pt x="1471" y="8816"/>
                  </a:cubicBezTo>
                  <a:cubicBezTo>
                    <a:pt x="0" y="12782"/>
                    <a:pt x="1264" y="16609"/>
                    <a:pt x="3337" y="19043"/>
                  </a:cubicBezTo>
                  <a:cubicBezTo>
                    <a:pt x="5638" y="21743"/>
                    <a:pt x="8946" y="23301"/>
                    <a:pt x="12649" y="23301"/>
                  </a:cubicBezTo>
                  <a:cubicBezTo>
                    <a:pt x="12939" y="23301"/>
                    <a:pt x="13231" y="23291"/>
                    <a:pt x="13525" y="23272"/>
                  </a:cubicBezTo>
                  <a:cubicBezTo>
                    <a:pt x="17577" y="23006"/>
                    <a:pt x="21995" y="20856"/>
                    <a:pt x="25524" y="17289"/>
                  </a:cubicBezTo>
                  <a:cubicBezTo>
                    <a:pt x="28031" y="14755"/>
                    <a:pt x="30160" y="11250"/>
                    <a:pt x="30278" y="7936"/>
                  </a:cubicBezTo>
                  <a:cubicBezTo>
                    <a:pt x="30438" y="3335"/>
                    <a:pt x="26749" y="881"/>
                    <a:pt x="22946" y="406"/>
                  </a:cubicBezTo>
                  <a:cubicBezTo>
                    <a:pt x="21377" y="210"/>
                    <a:pt x="19350" y="0"/>
                    <a:pt x="17155"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102" name="TextBox 101">
            <a:extLst>
              <a:ext uri="{FF2B5EF4-FFF2-40B4-BE49-F238E27FC236}">
                <a16:creationId xmlns:a16="http://schemas.microsoft.com/office/drawing/2014/main" xmlns="" id="{12901CBA-BE07-496E-304C-FBA59C824240}"/>
              </a:ext>
            </a:extLst>
          </p:cNvPr>
          <p:cNvSpPr txBox="1"/>
          <p:nvPr/>
        </p:nvSpPr>
        <p:spPr>
          <a:xfrm>
            <a:off x="1795047" y="2244767"/>
            <a:ext cx="2445171" cy="923330"/>
          </a:xfrm>
          <a:prstGeom prst="rect">
            <a:avLst/>
          </a:prstGeom>
          <a:noFill/>
        </p:spPr>
        <p:txBody>
          <a:bodyPr wrap="square">
            <a:spAutoFit/>
          </a:bodyPr>
          <a:lstStyle/>
          <a:p>
            <a:pPr algn="ctr"/>
            <a:r>
              <a:rPr lang="en-US" sz="1800" i="1">
                <a:latin typeface="Times New Roman" panose="02020603050405020304" pitchFamily="18" charset="0"/>
                <a:cs typeface="Times New Roman" panose="02020603050405020304" pitchFamily="18" charset="0"/>
              </a:rPr>
              <a:t>Gv phát phiếu học tập số 1 để Hs phân tích bài viết tham khảo</a:t>
            </a:r>
            <a:endParaRPr lang="en-US" sz="1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36613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2" presetClass="entr" presetSubtype="4" fill="hold" nodeType="with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ppt_x"/>
                                          </p:val>
                                        </p:tav>
                                        <p:tav tm="100000">
                                          <p:val>
                                            <p:strVal val="#ppt_x"/>
                                          </p:val>
                                        </p:tav>
                                      </p:tavLst>
                                    </p:anim>
                                    <p:anim calcmode="lin" valueType="num">
                                      <p:cBhvr additive="base">
                                        <p:cTn id="15" dur="500" fill="hold"/>
                                        <p:tgtEl>
                                          <p:spTgt spid="7"/>
                                        </p:tgtEl>
                                        <p:attrNameLst>
                                          <p:attrName>ppt_y</p:attrName>
                                        </p:attrNameLst>
                                      </p:cBhvr>
                                      <p:tavLst>
                                        <p:tav tm="0">
                                          <p:val>
                                            <p:strVal val="1+#ppt_h/2"/>
                                          </p:val>
                                        </p:tav>
                                        <p:tav tm="100000">
                                          <p:val>
                                            <p:strVal val="#ppt_y"/>
                                          </p:val>
                                        </p:tav>
                                      </p:tavLst>
                                    </p:anim>
                                  </p:childTnLst>
                                </p:cTn>
                              </p:par>
                              <p:par>
                                <p:cTn id="16" presetID="16" presetClass="entr" presetSubtype="21" fill="hold" nodeType="withEffect">
                                  <p:stCondLst>
                                    <p:cond delay="0"/>
                                  </p:stCondLst>
                                  <p:childTnLst>
                                    <p:set>
                                      <p:cBhvr>
                                        <p:cTn id="17" dur="1" fill="hold">
                                          <p:stCondLst>
                                            <p:cond delay="0"/>
                                          </p:stCondLst>
                                        </p:cTn>
                                        <p:tgtEl>
                                          <p:spTgt spid="92"/>
                                        </p:tgtEl>
                                        <p:attrNameLst>
                                          <p:attrName>style.visibility</p:attrName>
                                        </p:attrNameLst>
                                      </p:cBhvr>
                                      <p:to>
                                        <p:strVal val="visible"/>
                                      </p:to>
                                    </p:set>
                                    <p:animEffect transition="in" filter="barn(inVertical)">
                                      <p:cBhvr>
                                        <p:cTn id="18" dur="500"/>
                                        <p:tgtEl>
                                          <p:spTgt spid="92"/>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102"/>
                                        </p:tgtEl>
                                        <p:attrNameLst>
                                          <p:attrName>style.visibility</p:attrName>
                                        </p:attrNameLst>
                                      </p:cBhvr>
                                      <p:to>
                                        <p:strVal val="visible"/>
                                      </p:to>
                                    </p:set>
                                    <p:animEffect transition="in" filter="fade">
                                      <p:cBhvr>
                                        <p:cTn id="23" dur="1000"/>
                                        <p:tgtEl>
                                          <p:spTgt spid="102"/>
                                        </p:tgtEl>
                                      </p:cBhvr>
                                    </p:animEffect>
                                    <p:anim calcmode="lin" valueType="num">
                                      <p:cBhvr>
                                        <p:cTn id="24" dur="1000" fill="hold"/>
                                        <p:tgtEl>
                                          <p:spTgt spid="102"/>
                                        </p:tgtEl>
                                        <p:attrNameLst>
                                          <p:attrName>ppt_x</p:attrName>
                                        </p:attrNameLst>
                                      </p:cBhvr>
                                      <p:tavLst>
                                        <p:tav tm="0">
                                          <p:val>
                                            <p:strVal val="#ppt_x"/>
                                          </p:val>
                                        </p:tav>
                                        <p:tav tm="100000">
                                          <p:val>
                                            <p:strVal val="#ppt_x"/>
                                          </p:val>
                                        </p:tav>
                                      </p:tavLst>
                                    </p:anim>
                                    <p:anim calcmode="lin" valueType="num">
                                      <p:cBhvr>
                                        <p:cTn id="25" dur="1000" fill="hold"/>
                                        <p:tgtEl>
                                          <p:spTgt spid="10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0DB5DEED-11F3-A014-C064-B487F601C90E}"/>
              </a:ext>
            </a:extLst>
          </p:cNvPr>
          <p:cNvPicPr>
            <a:picLocks noChangeAspect="1"/>
          </p:cNvPicPr>
          <p:nvPr/>
        </p:nvPicPr>
        <p:blipFill>
          <a:blip r:embed="rId2"/>
          <a:stretch>
            <a:fillRect/>
          </a:stretch>
        </p:blipFill>
        <p:spPr>
          <a:xfrm>
            <a:off x="1227816" y="526854"/>
            <a:ext cx="590352" cy="734525"/>
          </a:xfrm>
          <a:prstGeom prst="rect">
            <a:avLst/>
          </a:prstGeom>
        </p:spPr>
      </p:pic>
      <p:sp>
        <p:nvSpPr>
          <p:cNvPr id="5" name="Google Shape;2675;p42">
            <a:extLst>
              <a:ext uri="{FF2B5EF4-FFF2-40B4-BE49-F238E27FC236}">
                <a16:creationId xmlns:a16="http://schemas.microsoft.com/office/drawing/2014/main" xmlns="" id="{1DCE992C-3629-25AA-4236-D970C7B0A9FB}"/>
              </a:ext>
            </a:extLst>
          </p:cNvPr>
          <p:cNvSpPr txBox="1">
            <a:spLocks noGrp="1"/>
          </p:cNvSpPr>
          <p:nvPr/>
        </p:nvSpPr>
        <p:spPr>
          <a:xfrm>
            <a:off x="1227816" y="377374"/>
            <a:ext cx="7193853" cy="11613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2"/>
              </a:buClr>
              <a:buSzPts val="12000"/>
              <a:buFont typeface="Pangolin"/>
              <a:buNone/>
              <a:defRPr sz="12000" b="0" i="0" u="none" strike="noStrike" cap="none">
                <a:solidFill>
                  <a:schemeClr val="accent2"/>
                </a:solidFill>
                <a:latin typeface="Pangolin"/>
                <a:ea typeface="Pangolin"/>
                <a:cs typeface="Pangolin"/>
                <a:sym typeface="Pangolin"/>
              </a:defRPr>
            </a:lvl1pPr>
            <a:lvl2pPr marR="0" lvl="1"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2pPr>
            <a:lvl3pPr marR="0" lvl="2"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3pPr>
            <a:lvl4pPr marR="0" lvl="3"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4pPr>
            <a:lvl5pPr marR="0" lvl="4"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5pPr>
            <a:lvl6pPr marR="0" lvl="5"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6pPr>
            <a:lvl7pPr marR="0" lvl="6"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7pPr>
            <a:lvl8pPr marR="0" lvl="7"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8pPr>
            <a:lvl9pPr marR="0" lvl="8"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DD942A"/>
              </a:buClr>
              <a:buSzPts val="12000"/>
              <a:buFont typeface="Pangolin"/>
              <a:buNone/>
              <a:tabLst/>
              <a:defRPr/>
            </a:pPr>
            <a:r>
              <a:rPr kumimoji="0" lang="en" sz="2800" b="1" i="0" u="none" strike="noStrike" kern="0" cap="none" spc="0" normalizeH="0" baseline="0" noProof="0">
                <a:ln>
                  <a:noFill/>
                </a:ln>
                <a:solidFill>
                  <a:srgbClr val="007491"/>
                </a:solidFill>
                <a:effectLst/>
                <a:uLnTx/>
                <a:uFillTx/>
                <a:latin typeface="Times New Roman" panose="02020603050405020304" pitchFamily="18" charset="0"/>
                <a:cs typeface="Times New Roman" panose="02020603050405020304" pitchFamily="18" charset="0"/>
                <a:sym typeface="Pangolin"/>
              </a:rPr>
              <a:t>II. </a:t>
            </a:r>
            <a:r>
              <a:rPr kumimoji="0" lang="en-US" sz="2800" b="1" i="0" u="none" strike="noStrike" kern="0" cap="none" spc="0" normalizeH="0" baseline="0" noProof="0">
                <a:ln>
                  <a:noFill/>
                </a:ln>
                <a:solidFill>
                  <a:srgbClr val="007491"/>
                </a:solidFill>
                <a:effectLst/>
                <a:uLnTx/>
                <a:uFillTx/>
                <a:latin typeface="Times New Roman" panose="02020603050405020304" pitchFamily="18" charset="0"/>
                <a:cs typeface="Times New Roman" panose="02020603050405020304" pitchFamily="18" charset="0"/>
                <a:sym typeface="Pangolin"/>
              </a:rPr>
              <a:t>Đ</a:t>
            </a:r>
            <a:r>
              <a:rPr kumimoji="0" lang="en" sz="2800" b="1" i="0" u="none" strike="noStrike" kern="0" cap="none" spc="0" normalizeH="0" baseline="0" noProof="0">
                <a:ln>
                  <a:noFill/>
                </a:ln>
                <a:solidFill>
                  <a:srgbClr val="007491"/>
                </a:solidFill>
                <a:effectLst/>
                <a:uLnTx/>
                <a:uFillTx/>
                <a:latin typeface="Times New Roman" panose="02020603050405020304" pitchFamily="18" charset="0"/>
                <a:cs typeface="Times New Roman" panose="02020603050405020304" pitchFamily="18" charset="0"/>
                <a:sym typeface="Pangolin"/>
              </a:rPr>
              <a:t>ọc và</a:t>
            </a:r>
            <a:r>
              <a:rPr kumimoji="0" lang="en" sz="2800" b="1" i="0" u="none" strike="noStrike" kern="0" cap="none" spc="0" normalizeH="0" noProof="0">
                <a:ln>
                  <a:noFill/>
                </a:ln>
                <a:solidFill>
                  <a:srgbClr val="007491"/>
                </a:solidFill>
                <a:effectLst/>
                <a:uLnTx/>
                <a:uFillTx/>
                <a:latin typeface="Times New Roman" panose="02020603050405020304" pitchFamily="18" charset="0"/>
                <a:cs typeface="Times New Roman" panose="02020603050405020304" pitchFamily="18" charset="0"/>
                <a:sym typeface="Pangolin"/>
              </a:rPr>
              <a:t> phân tích bài viết tham khảo</a:t>
            </a:r>
            <a:endParaRPr kumimoji="0" sz="2800" b="1" i="0" u="none" strike="noStrike" kern="0" cap="none" spc="0" normalizeH="0" baseline="0" noProof="0">
              <a:ln>
                <a:noFill/>
              </a:ln>
              <a:solidFill>
                <a:srgbClr val="007491"/>
              </a:solidFill>
              <a:effectLst/>
              <a:uLnTx/>
              <a:uFillTx/>
              <a:latin typeface="Times New Roman" panose="02020603050405020304" pitchFamily="18" charset="0"/>
              <a:cs typeface="Times New Roman" panose="02020603050405020304" pitchFamily="18" charset="0"/>
              <a:sym typeface="Pangolin"/>
            </a:endParaRPr>
          </a:p>
        </p:txBody>
      </p:sp>
      <p:pic>
        <p:nvPicPr>
          <p:cNvPr id="6" name="Google Shape;1051;p25">
            <a:extLst>
              <a:ext uri="{FF2B5EF4-FFF2-40B4-BE49-F238E27FC236}">
                <a16:creationId xmlns:a16="http://schemas.microsoft.com/office/drawing/2014/main" xmlns="" id="{235FB2DB-ACAB-B17E-7E4D-7F06E3AB90DA}"/>
              </a:ext>
            </a:extLst>
          </p:cNvPr>
          <p:cNvPicPr preferRelativeResize="0"/>
          <p:nvPr/>
        </p:nvPicPr>
        <p:blipFill>
          <a:blip r:embed="rId3">
            <a:alphaModFix/>
          </a:blip>
          <a:stretch>
            <a:fillRect/>
          </a:stretch>
        </p:blipFill>
        <p:spPr>
          <a:xfrm rot="-886744">
            <a:off x="8484321" y="139757"/>
            <a:ext cx="446098" cy="623354"/>
          </a:xfrm>
          <a:prstGeom prst="rect">
            <a:avLst/>
          </a:prstGeom>
          <a:noFill/>
          <a:ln>
            <a:noFill/>
          </a:ln>
        </p:spPr>
      </p:pic>
      <p:pic>
        <p:nvPicPr>
          <p:cNvPr id="7" name="Google Shape;1052;p25">
            <a:extLst>
              <a:ext uri="{FF2B5EF4-FFF2-40B4-BE49-F238E27FC236}">
                <a16:creationId xmlns:a16="http://schemas.microsoft.com/office/drawing/2014/main" xmlns="" id="{4A334565-1D81-4AF1-9B5F-DEB8333F4FD5}"/>
              </a:ext>
            </a:extLst>
          </p:cNvPr>
          <p:cNvPicPr preferRelativeResize="0"/>
          <p:nvPr/>
        </p:nvPicPr>
        <p:blipFill>
          <a:blip r:embed="rId4">
            <a:alphaModFix/>
          </a:blip>
          <a:stretch>
            <a:fillRect/>
          </a:stretch>
        </p:blipFill>
        <p:spPr>
          <a:xfrm rot="712773">
            <a:off x="7836163" y="3663487"/>
            <a:ext cx="1152060" cy="1633322"/>
          </a:xfrm>
          <a:prstGeom prst="rect">
            <a:avLst/>
          </a:prstGeom>
          <a:noFill/>
          <a:ln>
            <a:noFill/>
          </a:ln>
        </p:spPr>
      </p:pic>
      <p:graphicFrame>
        <p:nvGraphicFramePr>
          <p:cNvPr id="103" name="Table 102">
            <a:extLst>
              <a:ext uri="{FF2B5EF4-FFF2-40B4-BE49-F238E27FC236}">
                <a16:creationId xmlns:a16="http://schemas.microsoft.com/office/drawing/2014/main" xmlns="" id="{F79BD88A-6788-D8F7-0C02-8B35373CC784}"/>
              </a:ext>
            </a:extLst>
          </p:cNvPr>
          <p:cNvGraphicFramePr>
            <a:graphicFrameLocks noGrp="1"/>
          </p:cNvGraphicFramePr>
          <p:nvPr>
            <p:extLst>
              <p:ext uri="{D42A27DB-BD31-4B8C-83A1-F6EECF244321}">
                <p14:modId xmlns:p14="http://schemas.microsoft.com/office/powerpoint/2010/main" val="564702364"/>
              </p:ext>
            </p:extLst>
          </p:nvPr>
        </p:nvGraphicFramePr>
        <p:xfrm>
          <a:off x="1499191" y="1419795"/>
          <a:ext cx="5816009" cy="2875760"/>
        </p:xfrm>
        <a:graphic>
          <a:graphicData uri="http://schemas.openxmlformats.org/drawingml/2006/table">
            <a:tbl>
              <a:tblPr firstRow="1" firstCol="1" bandRow="1"/>
              <a:tblGrid>
                <a:gridCol w="2169042">
                  <a:extLst>
                    <a:ext uri="{9D8B030D-6E8A-4147-A177-3AD203B41FA5}">
                      <a16:colId xmlns:a16="http://schemas.microsoft.com/office/drawing/2014/main" xmlns="" val="3778452985"/>
                    </a:ext>
                  </a:extLst>
                </a:gridCol>
                <a:gridCol w="3646967">
                  <a:extLst>
                    <a:ext uri="{9D8B030D-6E8A-4147-A177-3AD203B41FA5}">
                      <a16:colId xmlns:a16="http://schemas.microsoft.com/office/drawing/2014/main" xmlns="" val="2620118942"/>
                    </a:ext>
                  </a:extLst>
                </a:gridCol>
              </a:tblGrid>
              <a:tr h="359470">
                <a:tc>
                  <a:txBody>
                    <a:bodyPr/>
                    <a:lstStyle/>
                    <a:p>
                      <a:pPr algn="ctr">
                        <a:lnSpc>
                          <a:spcPct val="100000"/>
                        </a:lnSpc>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Yếu tố</a:t>
                      </a:r>
                      <a:endParaRPr lang="en-US" sz="1600">
                        <a:effectLst/>
                        <a:latin typeface=".VnTime"/>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a:lnSpc>
                          <a:spcPct val="100000"/>
                        </a:lnSpc>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Biểu hiện</a:t>
                      </a:r>
                      <a:endParaRPr lang="en-US" sz="1600">
                        <a:effectLst/>
                        <a:latin typeface=".VnTime"/>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xmlns="" val="3930790000"/>
                  </a:ext>
                </a:extLst>
              </a:tr>
              <a:tr h="359470">
                <a:tc>
                  <a:txBody>
                    <a:bodyPr/>
                    <a:lstStyle/>
                    <a:p>
                      <a:pPr algn="just">
                        <a:lnSpc>
                          <a:spcPct val="100000"/>
                        </a:lnSpc>
                      </a:pPr>
                      <a:r>
                        <a:rPr lang="en-US" sz="18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Vấn đề nghị luận</a:t>
                      </a:r>
                      <a:endParaRPr lang="en-US" sz="1600">
                        <a:effectLst/>
                        <a:latin typeface=".VnTime"/>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algn="just">
                        <a:lnSpc>
                          <a:spcPct val="100000"/>
                        </a:lnSpc>
                      </a:pPr>
                      <a:r>
                        <a:rPr lang="en-US" sz="18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a:effectLst/>
                        <a:latin typeface=".VnTime"/>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xmlns="" val="1040917293"/>
                  </a:ext>
                </a:extLst>
              </a:tr>
              <a:tr h="718940">
                <a:tc>
                  <a:txBody>
                    <a:bodyPr/>
                    <a:lstStyle/>
                    <a:p>
                      <a:pPr algn="just">
                        <a:lnSpc>
                          <a:spcPct val="100000"/>
                        </a:lnSpc>
                      </a:pPr>
                      <a:r>
                        <a:rPr lang="en-US" sz="18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Ý kiến của người khác thu hút sự chú ý</a:t>
                      </a:r>
                      <a:endParaRPr lang="en-US" sz="1600">
                        <a:effectLst/>
                        <a:latin typeface=".VnTime"/>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algn="just">
                        <a:lnSpc>
                          <a:spcPct val="100000"/>
                        </a:lnSpc>
                      </a:pPr>
                      <a:r>
                        <a:rPr lang="en-US" sz="18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a:effectLst/>
                        <a:latin typeface=".VnTime"/>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xmlns="" val="4090604188"/>
                  </a:ext>
                </a:extLst>
              </a:tr>
              <a:tr h="718940">
                <a:tc>
                  <a:txBody>
                    <a:bodyPr/>
                    <a:lstStyle/>
                    <a:p>
                      <a:pPr algn="just">
                        <a:lnSpc>
                          <a:spcPct val="100000"/>
                        </a:lnSpc>
                      </a:pPr>
                      <a:r>
                        <a:rPr lang="en-US" sz="18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Quan điểm của người viết trước ý kiến</a:t>
                      </a:r>
                      <a:endParaRPr lang="en-US" sz="1600">
                        <a:effectLst/>
                        <a:latin typeface=".VnTime"/>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algn="just">
                        <a:lnSpc>
                          <a:spcPct val="100000"/>
                        </a:lnSpc>
                      </a:pPr>
                      <a:r>
                        <a:rPr lang="en-US" sz="18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a:effectLst/>
                        <a:latin typeface=".VnTime"/>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xmlns="" val="780118642"/>
                  </a:ext>
                </a:extLst>
              </a:tr>
              <a:tr h="359470">
                <a:tc>
                  <a:txBody>
                    <a:bodyPr/>
                    <a:lstStyle/>
                    <a:p>
                      <a:pPr algn="just">
                        <a:lnSpc>
                          <a:spcPct val="100000"/>
                        </a:lnSpc>
                      </a:pPr>
                      <a:r>
                        <a:rPr lang="en-US" sz="18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Lí lẽ</a:t>
                      </a:r>
                      <a:endParaRPr lang="en-US" sz="1600">
                        <a:effectLst/>
                        <a:latin typeface=".VnTime"/>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algn="just">
                        <a:lnSpc>
                          <a:spcPct val="100000"/>
                        </a:lnSpc>
                      </a:pPr>
                      <a:r>
                        <a:rPr lang="en-US" sz="18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a:effectLst/>
                        <a:latin typeface=".VnTime"/>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xmlns="" val="375258434"/>
                  </a:ext>
                </a:extLst>
              </a:tr>
              <a:tr h="359470">
                <a:tc>
                  <a:txBody>
                    <a:bodyPr/>
                    <a:lstStyle/>
                    <a:p>
                      <a:pPr algn="just">
                        <a:lnSpc>
                          <a:spcPct val="100000"/>
                        </a:lnSpc>
                      </a:pPr>
                      <a:r>
                        <a:rPr lang="en-US" sz="18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Bằng chứng</a:t>
                      </a:r>
                      <a:endParaRPr lang="en-US" sz="1600">
                        <a:effectLst/>
                        <a:latin typeface=".VnTime"/>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algn="just">
                        <a:lnSpc>
                          <a:spcPct val="100000"/>
                        </a:lnSpc>
                      </a:pPr>
                      <a:r>
                        <a:rPr lang="en-US" sz="18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a:effectLst/>
                        <a:latin typeface=".VnTime"/>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xmlns="" val="3599120528"/>
                  </a:ext>
                </a:extLst>
              </a:tr>
            </a:tbl>
          </a:graphicData>
        </a:graphic>
      </p:graphicFrame>
      <p:grpSp>
        <p:nvGrpSpPr>
          <p:cNvPr id="104" name="Google Shape;1765;p40">
            <a:extLst>
              <a:ext uri="{FF2B5EF4-FFF2-40B4-BE49-F238E27FC236}">
                <a16:creationId xmlns:a16="http://schemas.microsoft.com/office/drawing/2014/main" xmlns="" id="{CD866CD2-955F-4E52-490C-C914FB49D51D}"/>
              </a:ext>
            </a:extLst>
          </p:cNvPr>
          <p:cNvGrpSpPr/>
          <p:nvPr/>
        </p:nvGrpSpPr>
        <p:grpSpPr>
          <a:xfrm>
            <a:off x="7315200" y="1261379"/>
            <a:ext cx="1123869" cy="3545133"/>
            <a:chOff x="4115600" y="1409975"/>
            <a:chExt cx="937104" cy="2956000"/>
          </a:xfrm>
        </p:grpSpPr>
        <p:sp>
          <p:nvSpPr>
            <p:cNvPr id="105" name="Google Shape;1766;p40">
              <a:extLst>
                <a:ext uri="{FF2B5EF4-FFF2-40B4-BE49-F238E27FC236}">
                  <a16:creationId xmlns:a16="http://schemas.microsoft.com/office/drawing/2014/main" xmlns="" id="{5FECFF43-C45F-9E49-7A44-0BF1C601A662}"/>
                </a:ext>
              </a:extLst>
            </p:cNvPr>
            <p:cNvSpPr/>
            <p:nvPr/>
          </p:nvSpPr>
          <p:spPr>
            <a:xfrm>
              <a:off x="4862196" y="2349946"/>
              <a:ext cx="174661" cy="813645"/>
            </a:xfrm>
            <a:custGeom>
              <a:avLst/>
              <a:gdLst/>
              <a:ahLst/>
              <a:cxnLst/>
              <a:rect l="l" t="t" r="r" b="b"/>
              <a:pathLst>
                <a:path w="1941" h="8759" extrusionOk="0">
                  <a:moveTo>
                    <a:pt x="1771" y="0"/>
                  </a:moveTo>
                  <a:cubicBezTo>
                    <a:pt x="1759" y="7"/>
                    <a:pt x="930" y="629"/>
                    <a:pt x="0" y="641"/>
                  </a:cubicBezTo>
                  <a:lnTo>
                    <a:pt x="283" y="2293"/>
                  </a:lnTo>
                  <a:lnTo>
                    <a:pt x="641" y="5728"/>
                  </a:lnTo>
                  <a:cubicBezTo>
                    <a:pt x="440" y="5980"/>
                    <a:pt x="358" y="6664"/>
                    <a:pt x="364" y="6796"/>
                  </a:cubicBezTo>
                  <a:cubicBezTo>
                    <a:pt x="396" y="7173"/>
                    <a:pt x="276" y="7669"/>
                    <a:pt x="515" y="7763"/>
                  </a:cubicBezTo>
                  <a:cubicBezTo>
                    <a:pt x="530" y="7769"/>
                    <a:pt x="544" y="7772"/>
                    <a:pt x="558" y="7772"/>
                  </a:cubicBezTo>
                  <a:cubicBezTo>
                    <a:pt x="762" y="7772"/>
                    <a:pt x="867" y="7161"/>
                    <a:pt x="867" y="7161"/>
                  </a:cubicBezTo>
                  <a:lnTo>
                    <a:pt x="867" y="7161"/>
                  </a:lnTo>
                  <a:cubicBezTo>
                    <a:pt x="867" y="7162"/>
                    <a:pt x="716" y="8216"/>
                    <a:pt x="647" y="8492"/>
                  </a:cubicBezTo>
                  <a:cubicBezTo>
                    <a:pt x="599" y="8669"/>
                    <a:pt x="690" y="8759"/>
                    <a:pt x="813" y="8759"/>
                  </a:cubicBezTo>
                  <a:cubicBezTo>
                    <a:pt x="881" y="8759"/>
                    <a:pt x="960" y="8731"/>
                    <a:pt x="1030" y="8674"/>
                  </a:cubicBezTo>
                  <a:cubicBezTo>
                    <a:pt x="1046" y="8679"/>
                    <a:pt x="1062" y="8681"/>
                    <a:pt x="1077" y="8681"/>
                  </a:cubicBezTo>
                  <a:cubicBezTo>
                    <a:pt x="1248" y="8681"/>
                    <a:pt x="1344" y="8403"/>
                    <a:pt x="1407" y="8184"/>
                  </a:cubicBezTo>
                  <a:cubicBezTo>
                    <a:pt x="1621" y="8172"/>
                    <a:pt x="1627" y="7575"/>
                    <a:pt x="1759" y="6821"/>
                  </a:cubicBezTo>
                  <a:cubicBezTo>
                    <a:pt x="1897" y="6068"/>
                    <a:pt x="1941" y="1703"/>
                    <a:pt x="1941" y="1703"/>
                  </a:cubicBezTo>
                  <a:lnTo>
                    <a:pt x="1771" y="0"/>
                  </a:lnTo>
                  <a:close/>
                </a:path>
              </a:pathLst>
            </a:custGeom>
            <a:solidFill>
              <a:srgbClr val="F8BDA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6" name="Google Shape;1767;p40">
              <a:extLst>
                <a:ext uri="{FF2B5EF4-FFF2-40B4-BE49-F238E27FC236}">
                  <a16:creationId xmlns:a16="http://schemas.microsoft.com/office/drawing/2014/main" xmlns="" id="{7C92208B-650E-D679-3DB9-F71AA065902E}"/>
                </a:ext>
              </a:extLst>
            </p:cNvPr>
            <p:cNvSpPr/>
            <p:nvPr/>
          </p:nvSpPr>
          <p:spPr>
            <a:xfrm>
              <a:off x="4261914" y="2931076"/>
              <a:ext cx="704853" cy="1292320"/>
            </a:xfrm>
            <a:custGeom>
              <a:avLst/>
              <a:gdLst/>
              <a:ahLst/>
              <a:cxnLst/>
              <a:rect l="l" t="t" r="r" b="b"/>
              <a:pathLst>
                <a:path w="7833" h="13912" extrusionOk="0">
                  <a:moveTo>
                    <a:pt x="45" y="0"/>
                  </a:moveTo>
                  <a:lnTo>
                    <a:pt x="1" y="1256"/>
                  </a:lnTo>
                  <a:lnTo>
                    <a:pt x="126" y="13912"/>
                  </a:lnTo>
                  <a:lnTo>
                    <a:pt x="2457" y="13912"/>
                  </a:lnTo>
                  <a:lnTo>
                    <a:pt x="3009" y="2073"/>
                  </a:lnTo>
                  <a:lnTo>
                    <a:pt x="3794" y="2073"/>
                  </a:lnTo>
                  <a:lnTo>
                    <a:pt x="5465" y="13912"/>
                  </a:lnTo>
                  <a:lnTo>
                    <a:pt x="7833" y="13912"/>
                  </a:lnTo>
                  <a:lnTo>
                    <a:pt x="6916" y="1627"/>
                  </a:lnTo>
                  <a:lnTo>
                    <a:pt x="6822" y="157"/>
                  </a:lnTo>
                  <a:lnTo>
                    <a:pt x="45" y="0"/>
                  </a:lnTo>
                  <a:close/>
                </a:path>
              </a:pathLst>
            </a:custGeom>
            <a:solidFill>
              <a:srgbClr val="135458"/>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7" name="Google Shape;1768;p40">
              <a:extLst>
                <a:ext uri="{FF2B5EF4-FFF2-40B4-BE49-F238E27FC236}">
                  <a16:creationId xmlns:a16="http://schemas.microsoft.com/office/drawing/2014/main" xmlns="" id="{0D2C3813-9004-386F-F904-7EA9987EB87F}"/>
                </a:ext>
              </a:extLst>
            </p:cNvPr>
            <p:cNvSpPr/>
            <p:nvPr/>
          </p:nvSpPr>
          <p:spPr>
            <a:xfrm>
              <a:off x="4203154" y="1409975"/>
              <a:ext cx="808875" cy="705054"/>
            </a:xfrm>
            <a:custGeom>
              <a:avLst/>
              <a:gdLst/>
              <a:ahLst/>
              <a:cxnLst/>
              <a:rect l="l" t="t" r="r" b="b"/>
              <a:pathLst>
                <a:path w="8989" h="7590" extrusionOk="0">
                  <a:moveTo>
                    <a:pt x="5160" y="1"/>
                  </a:moveTo>
                  <a:cubicBezTo>
                    <a:pt x="4837" y="1"/>
                    <a:pt x="4478" y="110"/>
                    <a:pt x="4089" y="365"/>
                  </a:cubicBezTo>
                  <a:cubicBezTo>
                    <a:pt x="4089" y="365"/>
                    <a:pt x="3866" y="95"/>
                    <a:pt x="3420" y="95"/>
                  </a:cubicBezTo>
                  <a:cubicBezTo>
                    <a:pt x="3115" y="95"/>
                    <a:pt x="2706" y="222"/>
                    <a:pt x="2193" y="648"/>
                  </a:cubicBezTo>
                  <a:cubicBezTo>
                    <a:pt x="1565" y="1169"/>
                    <a:pt x="1257" y="2294"/>
                    <a:pt x="1068" y="3682"/>
                  </a:cubicBezTo>
                  <a:cubicBezTo>
                    <a:pt x="930" y="4699"/>
                    <a:pt x="1" y="5384"/>
                    <a:pt x="290" y="6257"/>
                  </a:cubicBezTo>
                  <a:cubicBezTo>
                    <a:pt x="422" y="6636"/>
                    <a:pt x="914" y="6934"/>
                    <a:pt x="1409" y="6934"/>
                  </a:cubicBezTo>
                  <a:cubicBezTo>
                    <a:pt x="1667" y="6934"/>
                    <a:pt x="1927" y="6853"/>
                    <a:pt x="2136" y="6659"/>
                  </a:cubicBezTo>
                  <a:cubicBezTo>
                    <a:pt x="2673" y="7285"/>
                    <a:pt x="3530" y="7590"/>
                    <a:pt x="4367" y="7590"/>
                  </a:cubicBezTo>
                  <a:cubicBezTo>
                    <a:pt x="5477" y="7590"/>
                    <a:pt x="6555" y="7053"/>
                    <a:pt x="6809" y="6018"/>
                  </a:cubicBezTo>
                  <a:cubicBezTo>
                    <a:pt x="7099" y="6220"/>
                    <a:pt x="7366" y="6299"/>
                    <a:pt x="7603" y="6299"/>
                  </a:cubicBezTo>
                  <a:cubicBezTo>
                    <a:pt x="8169" y="6299"/>
                    <a:pt x="8565" y="5852"/>
                    <a:pt x="8693" y="5560"/>
                  </a:cubicBezTo>
                  <a:cubicBezTo>
                    <a:pt x="8988" y="4869"/>
                    <a:pt x="8605" y="4084"/>
                    <a:pt x="7883" y="3594"/>
                  </a:cubicBezTo>
                  <a:cubicBezTo>
                    <a:pt x="7161" y="3110"/>
                    <a:pt x="6966" y="2432"/>
                    <a:pt x="6872" y="1860"/>
                  </a:cubicBezTo>
                  <a:cubicBezTo>
                    <a:pt x="6714" y="901"/>
                    <a:pt x="6086" y="1"/>
                    <a:pt x="5160" y="1"/>
                  </a:cubicBezTo>
                  <a:close/>
                </a:path>
              </a:pathLst>
            </a:custGeom>
            <a:solidFill>
              <a:srgbClr val="C0754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8" name="Google Shape;1769;p40">
              <a:extLst>
                <a:ext uri="{FF2B5EF4-FFF2-40B4-BE49-F238E27FC236}">
                  <a16:creationId xmlns:a16="http://schemas.microsoft.com/office/drawing/2014/main" xmlns="" id="{FE8D5888-ECCD-EFDB-51B3-03DF8942967A}"/>
                </a:ext>
              </a:extLst>
            </p:cNvPr>
            <p:cNvSpPr/>
            <p:nvPr/>
          </p:nvSpPr>
          <p:spPr>
            <a:xfrm>
              <a:off x="4712373" y="1655116"/>
              <a:ext cx="74598" cy="101996"/>
            </a:xfrm>
            <a:custGeom>
              <a:avLst/>
              <a:gdLst/>
              <a:ahLst/>
              <a:cxnLst/>
              <a:rect l="l" t="t" r="r" b="b"/>
              <a:pathLst>
                <a:path w="829" h="1098" extrusionOk="0">
                  <a:moveTo>
                    <a:pt x="462" y="0"/>
                  </a:moveTo>
                  <a:cubicBezTo>
                    <a:pt x="175" y="0"/>
                    <a:pt x="1" y="327"/>
                    <a:pt x="1" y="327"/>
                  </a:cubicBezTo>
                  <a:lnTo>
                    <a:pt x="1" y="1005"/>
                  </a:lnTo>
                  <a:cubicBezTo>
                    <a:pt x="100" y="1069"/>
                    <a:pt x="192" y="1097"/>
                    <a:pt x="275" y="1097"/>
                  </a:cubicBezTo>
                  <a:cubicBezTo>
                    <a:pt x="636" y="1097"/>
                    <a:pt x="828" y="568"/>
                    <a:pt x="767" y="251"/>
                  </a:cubicBezTo>
                  <a:cubicBezTo>
                    <a:pt x="742" y="145"/>
                    <a:pt x="692" y="63"/>
                    <a:pt x="616" y="31"/>
                  </a:cubicBezTo>
                  <a:cubicBezTo>
                    <a:pt x="562" y="10"/>
                    <a:pt x="510" y="0"/>
                    <a:pt x="462" y="0"/>
                  </a:cubicBezTo>
                  <a:close/>
                </a:path>
              </a:pathLst>
            </a:custGeom>
            <a:solidFill>
              <a:srgbClr val="F8BDA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9" name="Google Shape;1770;p40">
              <a:extLst>
                <a:ext uri="{FF2B5EF4-FFF2-40B4-BE49-F238E27FC236}">
                  <a16:creationId xmlns:a16="http://schemas.microsoft.com/office/drawing/2014/main" xmlns="" id="{BE0E8C4D-A75A-8F70-D79F-98FE4092D2B6}"/>
                </a:ext>
              </a:extLst>
            </p:cNvPr>
            <p:cNvSpPr/>
            <p:nvPr/>
          </p:nvSpPr>
          <p:spPr>
            <a:xfrm>
              <a:off x="4712373" y="1676667"/>
              <a:ext cx="74598" cy="81002"/>
            </a:xfrm>
            <a:custGeom>
              <a:avLst/>
              <a:gdLst/>
              <a:ahLst/>
              <a:cxnLst/>
              <a:rect l="l" t="t" r="r" b="b"/>
              <a:pathLst>
                <a:path w="829" h="872" extrusionOk="0">
                  <a:moveTo>
                    <a:pt x="616" y="1"/>
                  </a:moveTo>
                  <a:cubicBezTo>
                    <a:pt x="373" y="1"/>
                    <a:pt x="152" y="187"/>
                    <a:pt x="1" y="365"/>
                  </a:cubicBezTo>
                  <a:lnTo>
                    <a:pt x="1" y="779"/>
                  </a:lnTo>
                  <a:cubicBezTo>
                    <a:pt x="100" y="844"/>
                    <a:pt x="192" y="871"/>
                    <a:pt x="275" y="871"/>
                  </a:cubicBezTo>
                  <a:cubicBezTo>
                    <a:pt x="636" y="871"/>
                    <a:pt x="828" y="342"/>
                    <a:pt x="767" y="26"/>
                  </a:cubicBezTo>
                  <a:cubicBezTo>
                    <a:pt x="716" y="9"/>
                    <a:pt x="666" y="1"/>
                    <a:pt x="616" y="1"/>
                  </a:cubicBezTo>
                  <a:close/>
                </a:path>
              </a:pathLst>
            </a:custGeom>
            <a:solidFill>
              <a:srgbClr val="F4A49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0" name="Google Shape;1771;p40">
              <a:extLst>
                <a:ext uri="{FF2B5EF4-FFF2-40B4-BE49-F238E27FC236}">
                  <a16:creationId xmlns:a16="http://schemas.microsoft.com/office/drawing/2014/main" xmlns="" id="{B2C492C1-FB56-5941-DBC1-17742A4BF67B}"/>
                </a:ext>
              </a:extLst>
            </p:cNvPr>
            <p:cNvSpPr/>
            <p:nvPr/>
          </p:nvSpPr>
          <p:spPr>
            <a:xfrm>
              <a:off x="4367735" y="1655116"/>
              <a:ext cx="74598" cy="101996"/>
            </a:xfrm>
            <a:custGeom>
              <a:avLst/>
              <a:gdLst/>
              <a:ahLst/>
              <a:cxnLst/>
              <a:rect l="l" t="t" r="r" b="b"/>
              <a:pathLst>
                <a:path w="829" h="1098" extrusionOk="0">
                  <a:moveTo>
                    <a:pt x="367" y="0"/>
                  </a:moveTo>
                  <a:cubicBezTo>
                    <a:pt x="319" y="0"/>
                    <a:pt x="267" y="10"/>
                    <a:pt x="213" y="31"/>
                  </a:cubicBezTo>
                  <a:cubicBezTo>
                    <a:pt x="138" y="63"/>
                    <a:pt x="87" y="145"/>
                    <a:pt x="62" y="251"/>
                  </a:cubicBezTo>
                  <a:cubicBezTo>
                    <a:pt x="1" y="568"/>
                    <a:pt x="189" y="1097"/>
                    <a:pt x="552" y="1097"/>
                  </a:cubicBezTo>
                  <a:cubicBezTo>
                    <a:pt x="635" y="1097"/>
                    <a:pt x="728" y="1069"/>
                    <a:pt x="828" y="1005"/>
                  </a:cubicBezTo>
                  <a:lnTo>
                    <a:pt x="828" y="327"/>
                  </a:lnTo>
                  <a:cubicBezTo>
                    <a:pt x="828" y="327"/>
                    <a:pt x="654" y="0"/>
                    <a:pt x="367" y="0"/>
                  </a:cubicBezTo>
                  <a:close/>
                </a:path>
              </a:pathLst>
            </a:custGeom>
            <a:solidFill>
              <a:srgbClr val="F8BDA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 name="Google Shape;1772;p40">
              <a:extLst>
                <a:ext uri="{FF2B5EF4-FFF2-40B4-BE49-F238E27FC236}">
                  <a16:creationId xmlns:a16="http://schemas.microsoft.com/office/drawing/2014/main" xmlns="" id="{25EAD244-179F-9DE1-2C2A-E5910323F768}"/>
                </a:ext>
              </a:extLst>
            </p:cNvPr>
            <p:cNvSpPr/>
            <p:nvPr/>
          </p:nvSpPr>
          <p:spPr>
            <a:xfrm>
              <a:off x="4367735" y="1676667"/>
              <a:ext cx="74598" cy="81002"/>
            </a:xfrm>
            <a:custGeom>
              <a:avLst/>
              <a:gdLst/>
              <a:ahLst/>
              <a:cxnLst/>
              <a:rect l="l" t="t" r="r" b="b"/>
              <a:pathLst>
                <a:path w="829" h="872" extrusionOk="0">
                  <a:moveTo>
                    <a:pt x="213" y="1"/>
                  </a:moveTo>
                  <a:cubicBezTo>
                    <a:pt x="163" y="1"/>
                    <a:pt x="113" y="9"/>
                    <a:pt x="62" y="26"/>
                  </a:cubicBezTo>
                  <a:cubicBezTo>
                    <a:pt x="1" y="342"/>
                    <a:pt x="189" y="871"/>
                    <a:pt x="552" y="871"/>
                  </a:cubicBezTo>
                  <a:cubicBezTo>
                    <a:pt x="635" y="871"/>
                    <a:pt x="728" y="844"/>
                    <a:pt x="828" y="779"/>
                  </a:cubicBezTo>
                  <a:lnTo>
                    <a:pt x="828" y="365"/>
                  </a:lnTo>
                  <a:cubicBezTo>
                    <a:pt x="677" y="187"/>
                    <a:pt x="456" y="1"/>
                    <a:pt x="213" y="1"/>
                  </a:cubicBezTo>
                  <a:close/>
                </a:path>
              </a:pathLst>
            </a:custGeom>
            <a:solidFill>
              <a:srgbClr val="F4A49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 name="Google Shape;1773;p40">
              <a:extLst>
                <a:ext uri="{FF2B5EF4-FFF2-40B4-BE49-F238E27FC236}">
                  <a16:creationId xmlns:a16="http://schemas.microsoft.com/office/drawing/2014/main" xmlns="" id="{A89370C7-F025-09E3-3B52-5DA08A74C865}"/>
                </a:ext>
              </a:extLst>
            </p:cNvPr>
            <p:cNvSpPr/>
            <p:nvPr/>
          </p:nvSpPr>
          <p:spPr>
            <a:xfrm>
              <a:off x="4115600" y="1961937"/>
              <a:ext cx="937104" cy="1041511"/>
            </a:xfrm>
            <a:custGeom>
              <a:avLst/>
              <a:gdLst/>
              <a:ahLst/>
              <a:cxnLst/>
              <a:rect l="l" t="t" r="r" b="b"/>
              <a:pathLst>
                <a:path w="10414" h="11212" extrusionOk="0">
                  <a:moveTo>
                    <a:pt x="6381" y="1"/>
                  </a:moveTo>
                  <a:lnTo>
                    <a:pt x="4158" y="95"/>
                  </a:lnTo>
                  <a:cubicBezTo>
                    <a:pt x="4158" y="95"/>
                    <a:pt x="3938" y="189"/>
                    <a:pt x="3618" y="327"/>
                  </a:cubicBezTo>
                  <a:cubicBezTo>
                    <a:pt x="2852" y="685"/>
                    <a:pt x="1508" y="1357"/>
                    <a:pt x="1294" y="1822"/>
                  </a:cubicBezTo>
                  <a:cubicBezTo>
                    <a:pt x="999" y="2482"/>
                    <a:pt x="0" y="4623"/>
                    <a:pt x="0" y="5591"/>
                  </a:cubicBezTo>
                  <a:cubicBezTo>
                    <a:pt x="0" y="6369"/>
                    <a:pt x="320" y="6859"/>
                    <a:pt x="729" y="6878"/>
                  </a:cubicBezTo>
                  <a:cubicBezTo>
                    <a:pt x="769" y="6880"/>
                    <a:pt x="812" y="6880"/>
                    <a:pt x="858" y="6880"/>
                  </a:cubicBezTo>
                  <a:cubicBezTo>
                    <a:pt x="1225" y="6880"/>
                    <a:pt x="1746" y="6840"/>
                    <a:pt x="1746" y="6840"/>
                  </a:cubicBezTo>
                  <a:lnTo>
                    <a:pt x="1746" y="6840"/>
                  </a:lnTo>
                  <a:lnTo>
                    <a:pt x="1727" y="8392"/>
                  </a:lnTo>
                  <a:lnTo>
                    <a:pt x="1702" y="8825"/>
                  </a:lnTo>
                  <a:lnTo>
                    <a:pt x="1595" y="10628"/>
                  </a:lnTo>
                  <a:cubicBezTo>
                    <a:pt x="1595" y="10628"/>
                    <a:pt x="2588" y="11212"/>
                    <a:pt x="5113" y="11212"/>
                  </a:cubicBezTo>
                  <a:cubicBezTo>
                    <a:pt x="7631" y="11212"/>
                    <a:pt x="8548" y="10628"/>
                    <a:pt x="8548" y="10628"/>
                  </a:cubicBezTo>
                  <a:lnTo>
                    <a:pt x="8379" y="8141"/>
                  </a:lnTo>
                  <a:lnTo>
                    <a:pt x="8322" y="5478"/>
                  </a:lnTo>
                  <a:lnTo>
                    <a:pt x="8322" y="5478"/>
                  </a:lnTo>
                  <a:cubicBezTo>
                    <a:pt x="8423" y="6212"/>
                    <a:pt x="8542" y="7079"/>
                    <a:pt x="8561" y="7217"/>
                  </a:cubicBezTo>
                  <a:cubicBezTo>
                    <a:pt x="8545" y="7458"/>
                    <a:pt x="8734" y="7525"/>
                    <a:pt x="9018" y="7525"/>
                  </a:cubicBezTo>
                  <a:cubicBezTo>
                    <a:pt x="9177" y="7525"/>
                    <a:pt x="9367" y="7504"/>
                    <a:pt x="9566" y="7481"/>
                  </a:cubicBezTo>
                  <a:cubicBezTo>
                    <a:pt x="10112" y="7418"/>
                    <a:pt x="10307" y="7356"/>
                    <a:pt x="10414" y="6985"/>
                  </a:cubicBezTo>
                  <a:cubicBezTo>
                    <a:pt x="10395" y="2588"/>
                    <a:pt x="9114" y="1533"/>
                    <a:pt x="8718" y="1232"/>
                  </a:cubicBezTo>
                  <a:cubicBezTo>
                    <a:pt x="8517" y="1081"/>
                    <a:pt x="7543" y="516"/>
                    <a:pt x="6802" y="183"/>
                  </a:cubicBezTo>
                  <a:cubicBezTo>
                    <a:pt x="6551" y="70"/>
                    <a:pt x="6381" y="1"/>
                    <a:pt x="6381" y="1"/>
                  </a:cubicBezTo>
                  <a:close/>
                </a:path>
              </a:pathLst>
            </a:custGeom>
            <a:solidFill>
              <a:srgbClr val="62B0B8"/>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 name="Google Shape;1774;p40">
              <a:extLst>
                <a:ext uri="{FF2B5EF4-FFF2-40B4-BE49-F238E27FC236}">
                  <a16:creationId xmlns:a16="http://schemas.microsoft.com/office/drawing/2014/main" xmlns="" id="{8B2D9B92-AD22-0B6B-F503-15AF1A5FA1A9}"/>
                </a:ext>
              </a:extLst>
            </p:cNvPr>
            <p:cNvSpPr/>
            <p:nvPr/>
          </p:nvSpPr>
          <p:spPr>
            <a:xfrm>
              <a:off x="4209993" y="2435499"/>
              <a:ext cx="510935" cy="432600"/>
            </a:xfrm>
            <a:custGeom>
              <a:avLst/>
              <a:gdLst/>
              <a:ahLst/>
              <a:cxnLst/>
              <a:rect l="l" t="t" r="r" b="b"/>
              <a:pathLst>
                <a:path w="5678" h="4657" extrusionOk="0">
                  <a:moveTo>
                    <a:pt x="4830" y="1"/>
                  </a:moveTo>
                  <a:cubicBezTo>
                    <a:pt x="4798" y="1"/>
                    <a:pt x="4767" y="2"/>
                    <a:pt x="4736" y="3"/>
                  </a:cubicBezTo>
                  <a:cubicBezTo>
                    <a:pt x="4258" y="28"/>
                    <a:pt x="3769" y="128"/>
                    <a:pt x="3323" y="317"/>
                  </a:cubicBezTo>
                  <a:cubicBezTo>
                    <a:pt x="2826" y="524"/>
                    <a:pt x="2380" y="832"/>
                    <a:pt x="1872" y="995"/>
                  </a:cubicBezTo>
                  <a:cubicBezTo>
                    <a:pt x="1401" y="1152"/>
                    <a:pt x="904" y="1183"/>
                    <a:pt x="408" y="1215"/>
                  </a:cubicBezTo>
                  <a:cubicBezTo>
                    <a:pt x="333" y="1215"/>
                    <a:pt x="264" y="1221"/>
                    <a:pt x="201" y="1259"/>
                  </a:cubicBezTo>
                  <a:cubicBezTo>
                    <a:pt x="57" y="1347"/>
                    <a:pt x="57" y="1542"/>
                    <a:pt x="38" y="1699"/>
                  </a:cubicBezTo>
                  <a:cubicBezTo>
                    <a:pt x="25" y="1749"/>
                    <a:pt x="19" y="1793"/>
                    <a:pt x="0" y="1837"/>
                  </a:cubicBezTo>
                  <a:cubicBezTo>
                    <a:pt x="29" y="1838"/>
                    <a:pt x="58" y="1839"/>
                    <a:pt x="86" y="1839"/>
                  </a:cubicBezTo>
                  <a:cubicBezTo>
                    <a:pt x="408" y="1839"/>
                    <a:pt x="678" y="1749"/>
                    <a:pt x="678" y="1749"/>
                  </a:cubicBezTo>
                  <a:lnTo>
                    <a:pt x="678" y="1749"/>
                  </a:lnTo>
                  <a:lnTo>
                    <a:pt x="666" y="3281"/>
                  </a:lnTo>
                  <a:lnTo>
                    <a:pt x="641" y="3708"/>
                  </a:lnTo>
                  <a:cubicBezTo>
                    <a:pt x="1118" y="4035"/>
                    <a:pt x="1614" y="4318"/>
                    <a:pt x="2154" y="4487"/>
                  </a:cubicBezTo>
                  <a:cubicBezTo>
                    <a:pt x="2486" y="4595"/>
                    <a:pt x="2843" y="4656"/>
                    <a:pt x="3195" y="4656"/>
                  </a:cubicBezTo>
                  <a:cubicBezTo>
                    <a:pt x="3744" y="4656"/>
                    <a:pt x="4284" y="4509"/>
                    <a:pt x="4704" y="4161"/>
                  </a:cubicBezTo>
                  <a:cubicBezTo>
                    <a:pt x="5125" y="3815"/>
                    <a:pt x="5383" y="3313"/>
                    <a:pt x="5515" y="2785"/>
                  </a:cubicBezTo>
                  <a:cubicBezTo>
                    <a:pt x="5646" y="2258"/>
                    <a:pt x="5665" y="1717"/>
                    <a:pt x="5672" y="1177"/>
                  </a:cubicBezTo>
                  <a:cubicBezTo>
                    <a:pt x="5678" y="775"/>
                    <a:pt x="5634" y="304"/>
                    <a:pt x="5270" y="91"/>
                  </a:cubicBezTo>
                  <a:cubicBezTo>
                    <a:pt x="5139" y="18"/>
                    <a:pt x="4983" y="1"/>
                    <a:pt x="4830" y="1"/>
                  </a:cubicBezTo>
                  <a:close/>
                </a:path>
              </a:pathLst>
            </a:custGeom>
            <a:solidFill>
              <a:srgbClr val="007C8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 name="Google Shape;1775;p40">
              <a:extLst>
                <a:ext uri="{FF2B5EF4-FFF2-40B4-BE49-F238E27FC236}">
                  <a16:creationId xmlns:a16="http://schemas.microsoft.com/office/drawing/2014/main" xmlns="" id="{C3002078-5EDB-3C8C-32EC-75E503991E83}"/>
                </a:ext>
              </a:extLst>
            </p:cNvPr>
            <p:cNvSpPr/>
            <p:nvPr/>
          </p:nvSpPr>
          <p:spPr>
            <a:xfrm>
              <a:off x="4330301" y="2262442"/>
              <a:ext cx="379377" cy="487871"/>
            </a:xfrm>
            <a:custGeom>
              <a:avLst/>
              <a:gdLst/>
              <a:ahLst/>
              <a:cxnLst/>
              <a:rect l="l" t="t" r="r" b="b"/>
              <a:pathLst>
                <a:path w="4216" h="5252" extrusionOk="0">
                  <a:moveTo>
                    <a:pt x="824" y="0"/>
                  </a:moveTo>
                  <a:lnTo>
                    <a:pt x="1" y="4679"/>
                  </a:lnTo>
                  <a:lnTo>
                    <a:pt x="3204" y="5251"/>
                  </a:lnTo>
                  <a:lnTo>
                    <a:pt x="4215" y="566"/>
                  </a:lnTo>
                  <a:lnTo>
                    <a:pt x="824" y="0"/>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 name="Google Shape;1776;p40">
              <a:extLst>
                <a:ext uri="{FF2B5EF4-FFF2-40B4-BE49-F238E27FC236}">
                  <a16:creationId xmlns:a16="http://schemas.microsoft.com/office/drawing/2014/main" xmlns="" id="{91A0056F-01D6-F0EE-0A77-85A102255992}"/>
                </a:ext>
              </a:extLst>
            </p:cNvPr>
            <p:cNvSpPr/>
            <p:nvPr/>
          </p:nvSpPr>
          <p:spPr>
            <a:xfrm>
              <a:off x="4320133" y="2271731"/>
              <a:ext cx="387295" cy="483227"/>
            </a:xfrm>
            <a:custGeom>
              <a:avLst/>
              <a:gdLst/>
              <a:ahLst/>
              <a:cxnLst/>
              <a:rect l="l" t="t" r="r" b="b"/>
              <a:pathLst>
                <a:path w="4304" h="5202" extrusionOk="0">
                  <a:moveTo>
                    <a:pt x="824" y="1"/>
                  </a:moveTo>
                  <a:lnTo>
                    <a:pt x="1" y="4573"/>
                  </a:lnTo>
                  <a:lnTo>
                    <a:pt x="3480" y="5201"/>
                  </a:lnTo>
                  <a:lnTo>
                    <a:pt x="4303" y="623"/>
                  </a:lnTo>
                  <a:lnTo>
                    <a:pt x="824" y="1"/>
                  </a:lnTo>
                  <a:close/>
                </a:path>
              </a:pathLst>
            </a:custGeom>
            <a:solidFill>
              <a:srgbClr val="E4AA6E"/>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 name="Google Shape;1777;p40">
              <a:extLst>
                <a:ext uri="{FF2B5EF4-FFF2-40B4-BE49-F238E27FC236}">
                  <a16:creationId xmlns:a16="http://schemas.microsoft.com/office/drawing/2014/main" xmlns="" id="{55E9DAE9-E1C7-1EEC-E2A2-CDDDE97AC35D}"/>
                </a:ext>
              </a:extLst>
            </p:cNvPr>
            <p:cNvSpPr/>
            <p:nvPr/>
          </p:nvSpPr>
          <p:spPr>
            <a:xfrm>
              <a:off x="4618610" y="2312603"/>
              <a:ext cx="91065" cy="441146"/>
            </a:xfrm>
            <a:custGeom>
              <a:avLst/>
              <a:gdLst/>
              <a:ahLst/>
              <a:cxnLst/>
              <a:rect l="l" t="t" r="r" b="b"/>
              <a:pathLst>
                <a:path w="1012" h="4749" extrusionOk="0">
                  <a:moveTo>
                    <a:pt x="873" y="0"/>
                  </a:moveTo>
                  <a:lnTo>
                    <a:pt x="773" y="145"/>
                  </a:lnTo>
                  <a:lnTo>
                    <a:pt x="0" y="4711"/>
                  </a:lnTo>
                  <a:lnTo>
                    <a:pt x="163" y="4749"/>
                  </a:lnTo>
                  <a:lnTo>
                    <a:pt x="289" y="4548"/>
                  </a:lnTo>
                  <a:lnTo>
                    <a:pt x="1011" y="26"/>
                  </a:lnTo>
                  <a:lnTo>
                    <a:pt x="873" y="0"/>
                  </a:lnTo>
                  <a:close/>
                </a:path>
              </a:pathLst>
            </a:custGeom>
            <a:solidFill>
              <a:srgbClr val="C0754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 name="Google Shape;1778;p40">
              <a:extLst>
                <a:ext uri="{FF2B5EF4-FFF2-40B4-BE49-F238E27FC236}">
                  <a16:creationId xmlns:a16="http://schemas.microsoft.com/office/drawing/2014/main" xmlns="" id="{2353E0C1-EBF2-4C5B-F96C-204ACE2CC110}"/>
                </a:ext>
              </a:extLst>
            </p:cNvPr>
            <p:cNvSpPr/>
            <p:nvPr/>
          </p:nvSpPr>
          <p:spPr>
            <a:xfrm>
              <a:off x="4125768" y="4223292"/>
              <a:ext cx="373078" cy="142683"/>
            </a:xfrm>
            <a:custGeom>
              <a:avLst/>
              <a:gdLst/>
              <a:ahLst/>
              <a:cxnLst/>
              <a:rect l="l" t="t" r="r" b="b"/>
              <a:pathLst>
                <a:path w="4146" h="1536" extrusionOk="0">
                  <a:moveTo>
                    <a:pt x="1639" y="1"/>
                  </a:moveTo>
                  <a:lnTo>
                    <a:pt x="1545" y="598"/>
                  </a:lnTo>
                  <a:cubicBezTo>
                    <a:pt x="1545" y="598"/>
                    <a:pt x="798" y="1000"/>
                    <a:pt x="346" y="1263"/>
                  </a:cubicBezTo>
                  <a:cubicBezTo>
                    <a:pt x="138" y="1383"/>
                    <a:pt x="0" y="1477"/>
                    <a:pt x="6" y="1502"/>
                  </a:cubicBezTo>
                  <a:cubicBezTo>
                    <a:pt x="11" y="1527"/>
                    <a:pt x="472" y="1536"/>
                    <a:pt x="1085" y="1536"/>
                  </a:cubicBezTo>
                  <a:cubicBezTo>
                    <a:pt x="2312" y="1536"/>
                    <a:pt x="4146" y="1502"/>
                    <a:pt x="4146" y="1502"/>
                  </a:cubicBezTo>
                  <a:lnTo>
                    <a:pt x="4058" y="742"/>
                  </a:lnTo>
                  <a:lnTo>
                    <a:pt x="3970" y="1"/>
                  </a:lnTo>
                  <a:close/>
                </a:path>
              </a:pathLst>
            </a:custGeom>
            <a:solidFill>
              <a:srgbClr val="C0754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 name="Google Shape;1779;p40">
              <a:extLst>
                <a:ext uri="{FF2B5EF4-FFF2-40B4-BE49-F238E27FC236}">
                  <a16:creationId xmlns:a16="http://schemas.microsoft.com/office/drawing/2014/main" xmlns="" id="{62EEB00D-9082-E42F-A7DD-B8659F1C984F}"/>
                </a:ext>
              </a:extLst>
            </p:cNvPr>
            <p:cNvSpPr/>
            <p:nvPr/>
          </p:nvSpPr>
          <p:spPr>
            <a:xfrm>
              <a:off x="4623649" y="4223292"/>
              <a:ext cx="373078" cy="142683"/>
            </a:xfrm>
            <a:custGeom>
              <a:avLst/>
              <a:gdLst/>
              <a:ahLst/>
              <a:cxnLst/>
              <a:rect l="l" t="t" r="r" b="b"/>
              <a:pathLst>
                <a:path w="4146" h="1536" extrusionOk="0">
                  <a:moveTo>
                    <a:pt x="1451" y="1"/>
                  </a:moveTo>
                  <a:lnTo>
                    <a:pt x="1546" y="598"/>
                  </a:lnTo>
                  <a:cubicBezTo>
                    <a:pt x="1546" y="598"/>
                    <a:pt x="874" y="956"/>
                    <a:pt x="415" y="1226"/>
                  </a:cubicBezTo>
                  <a:cubicBezTo>
                    <a:pt x="183" y="1358"/>
                    <a:pt x="1" y="1477"/>
                    <a:pt x="7" y="1502"/>
                  </a:cubicBezTo>
                  <a:cubicBezTo>
                    <a:pt x="13" y="1527"/>
                    <a:pt x="475" y="1536"/>
                    <a:pt x="1088" y="1536"/>
                  </a:cubicBezTo>
                  <a:cubicBezTo>
                    <a:pt x="2315" y="1536"/>
                    <a:pt x="4146" y="1502"/>
                    <a:pt x="4146" y="1502"/>
                  </a:cubicBezTo>
                  <a:lnTo>
                    <a:pt x="3939" y="554"/>
                  </a:lnTo>
                  <a:lnTo>
                    <a:pt x="3826" y="1"/>
                  </a:lnTo>
                  <a:close/>
                </a:path>
              </a:pathLst>
            </a:custGeom>
            <a:solidFill>
              <a:srgbClr val="C0754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 name="Google Shape;1780;p40">
              <a:extLst>
                <a:ext uri="{FF2B5EF4-FFF2-40B4-BE49-F238E27FC236}">
                  <a16:creationId xmlns:a16="http://schemas.microsoft.com/office/drawing/2014/main" xmlns="" id="{9343374B-F4CD-F995-5F15-569EF685A484}"/>
                </a:ext>
              </a:extLst>
            </p:cNvPr>
            <p:cNvSpPr/>
            <p:nvPr/>
          </p:nvSpPr>
          <p:spPr>
            <a:xfrm>
              <a:off x="4125768" y="4291568"/>
              <a:ext cx="373078" cy="74407"/>
            </a:xfrm>
            <a:custGeom>
              <a:avLst/>
              <a:gdLst/>
              <a:ahLst/>
              <a:cxnLst/>
              <a:rect l="l" t="t" r="r" b="b"/>
              <a:pathLst>
                <a:path w="4146" h="801" extrusionOk="0">
                  <a:moveTo>
                    <a:pt x="4031" y="1"/>
                  </a:moveTo>
                  <a:cubicBezTo>
                    <a:pt x="3268" y="1"/>
                    <a:pt x="2795" y="528"/>
                    <a:pt x="2795" y="528"/>
                  </a:cubicBezTo>
                  <a:lnTo>
                    <a:pt x="346" y="528"/>
                  </a:lnTo>
                  <a:cubicBezTo>
                    <a:pt x="138" y="648"/>
                    <a:pt x="0" y="742"/>
                    <a:pt x="6" y="767"/>
                  </a:cubicBezTo>
                  <a:cubicBezTo>
                    <a:pt x="11" y="792"/>
                    <a:pt x="472" y="801"/>
                    <a:pt x="1085" y="801"/>
                  </a:cubicBezTo>
                  <a:cubicBezTo>
                    <a:pt x="2312" y="801"/>
                    <a:pt x="4146" y="767"/>
                    <a:pt x="4146" y="767"/>
                  </a:cubicBezTo>
                  <a:lnTo>
                    <a:pt x="4058" y="1"/>
                  </a:lnTo>
                  <a:cubicBezTo>
                    <a:pt x="4049" y="1"/>
                    <a:pt x="4040" y="1"/>
                    <a:pt x="4031" y="1"/>
                  </a:cubicBezTo>
                  <a:close/>
                </a:path>
              </a:pathLst>
            </a:custGeom>
            <a:solidFill>
              <a:srgbClr val="83360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 name="Google Shape;1781;p40">
              <a:extLst>
                <a:ext uri="{FF2B5EF4-FFF2-40B4-BE49-F238E27FC236}">
                  <a16:creationId xmlns:a16="http://schemas.microsoft.com/office/drawing/2014/main" xmlns="" id="{53876B7A-3BFE-197F-CD7D-90361280F6E5}"/>
                </a:ext>
              </a:extLst>
            </p:cNvPr>
            <p:cNvSpPr/>
            <p:nvPr/>
          </p:nvSpPr>
          <p:spPr>
            <a:xfrm>
              <a:off x="4623649" y="4274661"/>
              <a:ext cx="373078" cy="91313"/>
            </a:xfrm>
            <a:custGeom>
              <a:avLst/>
              <a:gdLst/>
              <a:ahLst/>
              <a:cxnLst/>
              <a:rect l="l" t="t" r="r" b="b"/>
              <a:pathLst>
                <a:path w="4146" h="983" extrusionOk="0">
                  <a:moveTo>
                    <a:pt x="3939" y="1"/>
                  </a:moveTo>
                  <a:cubicBezTo>
                    <a:pt x="3392" y="139"/>
                    <a:pt x="3084" y="673"/>
                    <a:pt x="3084" y="673"/>
                  </a:cubicBezTo>
                  <a:lnTo>
                    <a:pt x="415" y="673"/>
                  </a:lnTo>
                  <a:cubicBezTo>
                    <a:pt x="183" y="805"/>
                    <a:pt x="1" y="924"/>
                    <a:pt x="7" y="949"/>
                  </a:cubicBezTo>
                  <a:cubicBezTo>
                    <a:pt x="13" y="974"/>
                    <a:pt x="475" y="983"/>
                    <a:pt x="1088" y="983"/>
                  </a:cubicBezTo>
                  <a:cubicBezTo>
                    <a:pt x="2315" y="983"/>
                    <a:pt x="4146" y="949"/>
                    <a:pt x="4146" y="949"/>
                  </a:cubicBezTo>
                  <a:lnTo>
                    <a:pt x="3939" y="1"/>
                  </a:lnTo>
                  <a:close/>
                </a:path>
              </a:pathLst>
            </a:custGeom>
            <a:solidFill>
              <a:srgbClr val="83360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 name="Google Shape;1782;p40">
              <a:extLst>
                <a:ext uri="{FF2B5EF4-FFF2-40B4-BE49-F238E27FC236}">
                  <a16:creationId xmlns:a16="http://schemas.microsoft.com/office/drawing/2014/main" xmlns="" id="{15CE1CA4-AF70-316C-E51A-C68194EA4BC4}"/>
                </a:ext>
              </a:extLst>
            </p:cNvPr>
            <p:cNvSpPr/>
            <p:nvPr/>
          </p:nvSpPr>
          <p:spPr>
            <a:xfrm>
              <a:off x="4385731" y="1518565"/>
              <a:ext cx="400253" cy="602501"/>
            </a:xfrm>
            <a:custGeom>
              <a:avLst/>
              <a:gdLst/>
              <a:ahLst/>
              <a:cxnLst/>
              <a:rect l="l" t="t" r="r" b="b"/>
              <a:pathLst>
                <a:path w="4448" h="6486" extrusionOk="0">
                  <a:moveTo>
                    <a:pt x="2092" y="0"/>
                  </a:moveTo>
                  <a:cubicBezTo>
                    <a:pt x="1300" y="503"/>
                    <a:pt x="440" y="559"/>
                    <a:pt x="440" y="559"/>
                  </a:cubicBezTo>
                  <a:cubicBezTo>
                    <a:pt x="440" y="559"/>
                    <a:pt x="239" y="1991"/>
                    <a:pt x="283" y="2645"/>
                  </a:cubicBezTo>
                  <a:cubicBezTo>
                    <a:pt x="352" y="3737"/>
                    <a:pt x="1326" y="4095"/>
                    <a:pt x="1326" y="4095"/>
                  </a:cubicBezTo>
                  <a:lnTo>
                    <a:pt x="1231" y="4472"/>
                  </a:lnTo>
                  <a:lnTo>
                    <a:pt x="1150" y="4786"/>
                  </a:lnTo>
                  <a:cubicBezTo>
                    <a:pt x="1150" y="4786"/>
                    <a:pt x="176" y="5232"/>
                    <a:pt x="0" y="5408"/>
                  </a:cubicBezTo>
                  <a:cubicBezTo>
                    <a:pt x="431" y="6072"/>
                    <a:pt x="1636" y="6485"/>
                    <a:pt x="2265" y="6485"/>
                  </a:cubicBezTo>
                  <a:cubicBezTo>
                    <a:pt x="2297" y="6485"/>
                    <a:pt x="2327" y="6484"/>
                    <a:pt x="2356" y="6482"/>
                  </a:cubicBezTo>
                  <a:cubicBezTo>
                    <a:pt x="3216" y="6432"/>
                    <a:pt x="4447" y="5722"/>
                    <a:pt x="4447" y="5251"/>
                  </a:cubicBezTo>
                  <a:lnTo>
                    <a:pt x="3379" y="4780"/>
                  </a:lnTo>
                  <a:lnTo>
                    <a:pt x="3273" y="4403"/>
                  </a:lnTo>
                  <a:lnTo>
                    <a:pt x="3185" y="3926"/>
                  </a:lnTo>
                  <a:cubicBezTo>
                    <a:pt x="3185" y="3926"/>
                    <a:pt x="3857" y="3587"/>
                    <a:pt x="3844" y="2506"/>
                  </a:cubicBezTo>
                  <a:cubicBezTo>
                    <a:pt x="3825" y="1602"/>
                    <a:pt x="3769" y="1106"/>
                    <a:pt x="3700" y="660"/>
                  </a:cubicBezTo>
                  <a:cubicBezTo>
                    <a:pt x="3700" y="660"/>
                    <a:pt x="2532" y="421"/>
                    <a:pt x="2092" y="0"/>
                  </a:cubicBezTo>
                  <a:close/>
                </a:path>
              </a:pathLst>
            </a:custGeom>
            <a:solidFill>
              <a:srgbClr val="F8BDA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2" name="Google Shape;1783;p40">
              <a:extLst>
                <a:ext uri="{FF2B5EF4-FFF2-40B4-BE49-F238E27FC236}">
                  <a16:creationId xmlns:a16="http://schemas.microsoft.com/office/drawing/2014/main" xmlns="" id="{A1600044-F630-E558-CA89-BDE2D4F7E566}"/>
                </a:ext>
              </a:extLst>
            </p:cNvPr>
            <p:cNvSpPr/>
            <p:nvPr/>
          </p:nvSpPr>
          <p:spPr>
            <a:xfrm>
              <a:off x="4495962" y="1638767"/>
              <a:ext cx="23756" cy="15420"/>
            </a:xfrm>
            <a:custGeom>
              <a:avLst/>
              <a:gdLst/>
              <a:ahLst/>
              <a:cxnLst/>
              <a:rect l="l" t="t" r="r" b="b"/>
              <a:pathLst>
                <a:path w="264" h="166" extrusionOk="0">
                  <a:moveTo>
                    <a:pt x="132" y="0"/>
                  </a:moveTo>
                  <a:cubicBezTo>
                    <a:pt x="63" y="0"/>
                    <a:pt x="0" y="63"/>
                    <a:pt x="0" y="132"/>
                  </a:cubicBezTo>
                  <a:cubicBezTo>
                    <a:pt x="0" y="157"/>
                    <a:pt x="7" y="166"/>
                    <a:pt x="19" y="166"/>
                  </a:cubicBezTo>
                  <a:cubicBezTo>
                    <a:pt x="43" y="166"/>
                    <a:pt x="86" y="132"/>
                    <a:pt x="132" y="132"/>
                  </a:cubicBezTo>
                  <a:cubicBezTo>
                    <a:pt x="178" y="132"/>
                    <a:pt x="221" y="166"/>
                    <a:pt x="245" y="166"/>
                  </a:cubicBezTo>
                  <a:cubicBezTo>
                    <a:pt x="257" y="166"/>
                    <a:pt x="264" y="157"/>
                    <a:pt x="264" y="132"/>
                  </a:cubicBezTo>
                  <a:cubicBezTo>
                    <a:pt x="264" y="57"/>
                    <a:pt x="201" y="0"/>
                    <a:pt x="132" y="0"/>
                  </a:cubicBezTo>
                  <a:close/>
                </a:path>
              </a:pathLst>
            </a:custGeom>
            <a:solidFill>
              <a:srgbClr val="3B193E"/>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 name="Google Shape;1784;p40">
              <a:extLst>
                <a:ext uri="{FF2B5EF4-FFF2-40B4-BE49-F238E27FC236}">
                  <a16:creationId xmlns:a16="http://schemas.microsoft.com/office/drawing/2014/main" xmlns="" id="{050F9BB9-04E7-6781-BED7-C33876B5E616}"/>
                </a:ext>
              </a:extLst>
            </p:cNvPr>
            <p:cNvSpPr/>
            <p:nvPr/>
          </p:nvSpPr>
          <p:spPr>
            <a:xfrm>
              <a:off x="4624818" y="1638767"/>
              <a:ext cx="24386" cy="15420"/>
            </a:xfrm>
            <a:custGeom>
              <a:avLst/>
              <a:gdLst/>
              <a:ahLst/>
              <a:cxnLst/>
              <a:rect l="l" t="t" r="r" b="b"/>
              <a:pathLst>
                <a:path w="271" h="166" extrusionOk="0">
                  <a:moveTo>
                    <a:pt x="138" y="0"/>
                  </a:moveTo>
                  <a:cubicBezTo>
                    <a:pt x="63" y="0"/>
                    <a:pt x="0" y="63"/>
                    <a:pt x="0" y="132"/>
                  </a:cubicBezTo>
                  <a:cubicBezTo>
                    <a:pt x="0" y="157"/>
                    <a:pt x="7" y="166"/>
                    <a:pt x="19" y="166"/>
                  </a:cubicBezTo>
                  <a:cubicBezTo>
                    <a:pt x="43" y="166"/>
                    <a:pt x="88" y="132"/>
                    <a:pt x="138" y="132"/>
                  </a:cubicBezTo>
                  <a:cubicBezTo>
                    <a:pt x="184" y="132"/>
                    <a:pt x="228" y="166"/>
                    <a:pt x="251" y="166"/>
                  </a:cubicBezTo>
                  <a:cubicBezTo>
                    <a:pt x="263" y="166"/>
                    <a:pt x="270" y="157"/>
                    <a:pt x="270" y="132"/>
                  </a:cubicBezTo>
                  <a:cubicBezTo>
                    <a:pt x="270" y="57"/>
                    <a:pt x="207" y="0"/>
                    <a:pt x="138" y="0"/>
                  </a:cubicBezTo>
                  <a:close/>
                </a:path>
              </a:pathLst>
            </a:custGeom>
            <a:solidFill>
              <a:srgbClr val="3B193E"/>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4" name="Google Shape;1785;p40">
              <a:extLst>
                <a:ext uri="{FF2B5EF4-FFF2-40B4-BE49-F238E27FC236}">
                  <a16:creationId xmlns:a16="http://schemas.microsoft.com/office/drawing/2014/main" xmlns="" id="{19CBB129-A74F-6D20-1331-5650472AC7D3}"/>
                </a:ext>
              </a:extLst>
            </p:cNvPr>
            <p:cNvSpPr/>
            <p:nvPr/>
          </p:nvSpPr>
          <p:spPr>
            <a:xfrm>
              <a:off x="4554181" y="1642204"/>
              <a:ext cx="41303" cy="92335"/>
            </a:xfrm>
            <a:custGeom>
              <a:avLst/>
              <a:gdLst/>
              <a:ahLst/>
              <a:cxnLst/>
              <a:rect l="l" t="t" r="r" b="b"/>
              <a:pathLst>
                <a:path w="459" h="994" extrusionOk="0">
                  <a:moveTo>
                    <a:pt x="219" y="0"/>
                  </a:moveTo>
                  <a:cubicBezTo>
                    <a:pt x="215" y="0"/>
                    <a:pt x="211" y="0"/>
                    <a:pt x="207" y="1"/>
                  </a:cubicBezTo>
                  <a:cubicBezTo>
                    <a:pt x="157" y="13"/>
                    <a:pt x="113" y="45"/>
                    <a:pt x="113" y="95"/>
                  </a:cubicBezTo>
                  <a:cubicBezTo>
                    <a:pt x="82" y="334"/>
                    <a:pt x="0" y="993"/>
                    <a:pt x="232" y="993"/>
                  </a:cubicBezTo>
                  <a:cubicBezTo>
                    <a:pt x="459" y="993"/>
                    <a:pt x="364" y="346"/>
                    <a:pt x="327" y="95"/>
                  </a:cubicBezTo>
                  <a:cubicBezTo>
                    <a:pt x="309" y="37"/>
                    <a:pt x="270" y="0"/>
                    <a:pt x="219" y="0"/>
                  </a:cubicBezTo>
                  <a:close/>
                </a:path>
              </a:pathLst>
            </a:custGeom>
            <a:solidFill>
              <a:srgbClr val="F4A49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5" name="Google Shape;1786;p40">
              <a:extLst>
                <a:ext uri="{FF2B5EF4-FFF2-40B4-BE49-F238E27FC236}">
                  <a16:creationId xmlns:a16="http://schemas.microsoft.com/office/drawing/2014/main" xmlns="" id="{3EC7E8CC-1D39-6493-BEEC-50D6C1C3FFBB}"/>
                </a:ext>
              </a:extLst>
            </p:cNvPr>
            <p:cNvSpPr/>
            <p:nvPr/>
          </p:nvSpPr>
          <p:spPr>
            <a:xfrm>
              <a:off x="4501550" y="1749701"/>
              <a:ext cx="139723" cy="54875"/>
            </a:xfrm>
            <a:custGeom>
              <a:avLst/>
              <a:gdLst/>
              <a:ahLst/>
              <a:cxnLst/>
              <a:rect l="l" t="t" r="r" b="b"/>
              <a:pathLst>
                <a:path w="1553" h="210" extrusionOk="0">
                  <a:moveTo>
                    <a:pt x="1" y="0"/>
                  </a:moveTo>
                  <a:lnTo>
                    <a:pt x="1" y="0"/>
                  </a:lnTo>
                  <a:cubicBezTo>
                    <a:pt x="156" y="104"/>
                    <a:pt x="428" y="210"/>
                    <a:pt x="765" y="210"/>
                  </a:cubicBezTo>
                  <a:cubicBezTo>
                    <a:pt x="1001" y="210"/>
                    <a:pt x="1269" y="159"/>
                    <a:pt x="1552" y="19"/>
                  </a:cubicBezTo>
                  <a:lnTo>
                    <a:pt x="1552" y="19"/>
                  </a:lnTo>
                  <a:cubicBezTo>
                    <a:pt x="1326" y="66"/>
                    <a:pt x="1092" y="82"/>
                    <a:pt x="877" y="82"/>
                  </a:cubicBezTo>
                  <a:cubicBezTo>
                    <a:pt x="392" y="82"/>
                    <a:pt x="1" y="1"/>
                    <a:pt x="1" y="0"/>
                  </a:cubicBez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6" name="Google Shape;1787;p40">
              <a:extLst>
                <a:ext uri="{FF2B5EF4-FFF2-40B4-BE49-F238E27FC236}">
                  <a16:creationId xmlns:a16="http://schemas.microsoft.com/office/drawing/2014/main" xmlns="" id="{02728D7F-9102-33EC-482D-F748DD60B040}"/>
                </a:ext>
              </a:extLst>
            </p:cNvPr>
            <p:cNvSpPr/>
            <p:nvPr/>
          </p:nvSpPr>
          <p:spPr>
            <a:xfrm>
              <a:off x="4496502" y="1883165"/>
              <a:ext cx="183749" cy="80073"/>
            </a:xfrm>
            <a:custGeom>
              <a:avLst/>
              <a:gdLst/>
              <a:ahLst/>
              <a:cxnLst/>
              <a:rect l="l" t="t" r="r" b="b"/>
              <a:pathLst>
                <a:path w="2042" h="862" extrusionOk="0">
                  <a:moveTo>
                    <a:pt x="1947" y="1"/>
                  </a:moveTo>
                  <a:cubicBezTo>
                    <a:pt x="1947" y="1"/>
                    <a:pt x="1552" y="196"/>
                    <a:pt x="968" y="265"/>
                  </a:cubicBezTo>
                  <a:cubicBezTo>
                    <a:pt x="860" y="278"/>
                    <a:pt x="763" y="284"/>
                    <a:pt x="676" y="284"/>
                  </a:cubicBezTo>
                  <a:cubicBezTo>
                    <a:pt x="284" y="284"/>
                    <a:pt x="95" y="170"/>
                    <a:pt x="95" y="170"/>
                  </a:cubicBezTo>
                  <a:lnTo>
                    <a:pt x="0" y="547"/>
                  </a:lnTo>
                  <a:cubicBezTo>
                    <a:pt x="252" y="698"/>
                    <a:pt x="610" y="855"/>
                    <a:pt x="968" y="861"/>
                  </a:cubicBezTo>
                  <a:cubicBezTo>
                    <a:pt x="978" y="862"/>
                    <a:pt x="989" y="862"/>
                    <a:pt x="1000" y="862"/>
                  </a:cubicBezTo>
                  <a:cubicBezTo>
                    <a:pt x="1330" y="862"/>
                    <a:pt x="1780" y="679"/>
                    <a:pt x="2042" y="478"/>
                  </a:cubicBezTo>
                  <a:lnTo>
                    <a:pt x="1947" y="1"/>
                  </a:lnTo>
                  <a:close/>
                </a:path>
              </a:pathLst>
            </a:custGeom>
            <a:solidFill>
              <a:srgbClr val="F4A49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7" name="Google Shape;1788;p40">
              <a:extLst>
                <a:ext uri="{FF2B5EF4-FFF2-40B4-BE49-F238E27FC236}">
                  <a16:creationId xmlns:a16="http://schemas.microsoft.com/office/drawing/2014/main" xmlns="" id="{DDC8B4B7-4E5C-323D-F7F7-04E01459C054}"/>
                </a:ext>
              </a:extLst>
            </p:cNvPr>
            <p:cNvSpPr/>
            <p:nvPr/>
          </p:nvSpPr>
          <p:spPr>
            <a:xfrm>
              <a:off x="4469326" y="1603747"/>
              <a:ext cx="78107" cy="80631"/>
            </a:xfrm>
            <a:custGeom>
              <a:avLst/>
              <a:gdLst/>
              <a:ahLst/>
              <a:cxnLst/>
              <a:rect l="l" t="t" r="r" b="b"/>
              <a:pathLst>
                <a:path w="868" h="868" extrusionOk="0">
                  <a:moveTo>
                    <a:pt x="434" y="0"/>
                  </a:moveTo>
                  <a:cubicBezTo>
                    <a:pt x="202" y="0"/>
                    <a:pt x="1" y="195"/>
                    <a:pt x="1" y="434"/>
                  </a:cubicBezTo>
                  <a:cubicBezTo>
                    <a:pt x="1" y="666"/>
                    <a:pt x="189" y="867"/>
                    <a:pt x="434" y="867"/>
                  </a:cubicBezTo>
                  <a:cubicBezTo>
                    <a:pt x="673" y="867"/>
                    <a:pt x="868" y="679"/>
                    <a:pt x="868" y="434"/>
                  </a:cubicBezTo>
                  <a:cubicBezTo>
                    <a:pt x="868" y="195"/>
                    <a:pt x="673" y="0"/>
                    <a:pt x="434" y="0"/>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8" name="Google Shape;1789;p40">
              <a:extLst>
                <a:ext uri="{FF2B5EF4-FFF2-40B4-BE49-F238E27FC236}">
                  <a16:creationId xmlns:a16="http://schemas.microsoft.com/office/drawing/2014/main" xmlns="" id="{639216A5-51F4-EBFF-6881-1AEDF68DF9D6}"/>
                </a:ext>
              </a:extLst>
            </p:cNvPr>
            <p:cNvSpPr/>
            <p:nvPr/>
          </p:nvSpPr>
          <p:spPr>
            <a:xfrm>
              <a:off x="4598813" y="1603747"/>
              <a:ext cx="78017" cy="80631"/>
            </a:xfrm>
            <a:custGeom>
              <a:avLst/>
              <a:gdLst/>
              <a:ahLst/>
              <a:cxnLst/>
              <a:rect l="l" t="t" r="r" b="b"/>
              <a:pathLst>
                <a:path w="867" h="868" extrusionOk="0">
                  <a:moveTo>
                    <a:pt x="434" y="0"/>
                  </a:moveTo>
                  <a:cubicBezTo>
                    <a:pt x="195" y="0"/>
                    <a:pt x="0" y="195"/>
                    <a:pt x="0" y="434"/>
                  </a:cubicBezTo>
                  <a:cubicBezTo>
                    <a:pt x="0" y="666"/>
                    <a:pt x="195" y="867"/>
                    <a:pt x="434" y="867"/>
                  </a:cubicBezTo>
                  <a:cubicBezTo>
                    <a:pt x="666" y="867"/>
                    <a:pt x="867" y="679"/>
                    <a:pt x="867" y="434"/>
                  </a:cubicBezTo>
                  <a:cubicBezTo>
                    <a:pt x="867" y="195"/>
                    <a:pt x="666" y="0"/>
                    <a:pt x="434" y="0"/>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9" name="Google Shape;1790;p40">
              <a:extLst>
                <a:ext uri="{FF2B5EF4-FFF2-40B4-BE49-F238E27FC236}">
                  <a16:creationId xmlns:a16="http://schemas.microsoft.com/office/drawing/2014/main" xmlns="" id="{4E28C746-FA40-E0CB-8B5F-FDD6D362D23B}"/>
                </a:ext>
              </a:extLst>
            </p:cNvPr>
            <p:cNvSpPr/>
            <p:nvPr/>
          </p:nvSpPr>
          <p:spPr>
            <a:xfrm>
              <a:off x="4458078" y="1595015"/>
              <a:ext cx="98983" cy="102182"/>
            </a:xfrm>
            <a:custGeom>
              <a:avLst/>
              <a:gdLst/>
              <a:ahLst/>
              <a:cxnLst/>
              <a:rect l="l" t="t" r="r" b="b"/>
              <a:pathLst>
                <a:path w="1100" h="1100" extrusionOk="0">
                  <a:moveTo>
                    <a:pt x="553" y="163"/>
                  </a:moveTo>
                  <a:cubicBezTo>
                    <a:pt x="767" y="163"/>
                    <a:pt x="936" y="339"/>
                    <a:pt x="936" y="553"/>
                  </a:cubicBezTo>
                  <a:cubicBezTo>
                    <a:pt x="936" y="760"/>
                    <a:pt x="767" y="936"/>
                    <a:pt x="553" y="936"/>
                  </a:cubicBezTo>
                  <a:cubicBezTo>
                    <a:pt x="339" y="936"/>
                    <a:pt x="170" y="760"/>
                    <a:pt x="170" y="553"/>
                  </a:cubicBezTo>
                  <a:cubicBezTo>
                    <a:pt x="170" y="339"/>
                    <a:pt x="339" y="163"/>
                    <a:pt x="553" y="163"/>
                  </a:cubicBezTo>
                  <a:close/>
                  <a:moveTo>
                    <a:pt x="553" y="0"/>
                  </a:moveTo>
                  <a:cubicBezTo>
                    <a:pt x="245" y="0"/>
                    <a:pt x="0" y="245"/>
                    <a:pt x="0" y="553"/>
                  </a:cubicBezTo>
                  <a:cubicBezTo>
                    <a:pt x="0" y="854"/>
                    <a:pt x="245" y="1099"/>
                    <a:pt x="553" y="1099"/>
                  </a:cubicBezTo>
                  <a:cubicBezTo>
                    <a:pt x="861" y="1099"/>
                    <a:pt x="1099" y="854"/>
                    <a:pt x="1099" y="553"/>
                  </a:cubicBezTo>
                  <a:cubicBezTo>
                    <a:pt x="1099" y="245"/>
                    <a:pt x="861" y="0"/>
                    <a:pt x="553" y="0"/>
                  </a:cubicBezTo>
                  <a:close/>
                </a:path>
              </a:pathLst>
            </a:custGeom>
            <a:solidFill>
              <a:srgbClr val="135458"/>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0" name="Google Shape;1791;p40">
              <a:extLst>
                <a:ext uri="{FF2B5EF4-FFF2-40B4-BE49-F238E27FC236}">
                  <a16:creationId xmlns:a16="http://schemas.microsoft.com/office/drawing/2014/main" xmlns="" id="{BF3AC343-36A5-0BA0-8FD4-D6E2A42C842E}"/>
                </a:ext>
              </a:extLst>
            </p:cNvPr>
            <p:cNvSpPr/>
            <p:nvPr/>
          </p:nvSpPr>
          <p:spPr>
            <a:xfrm>
              <a:off x="4587475" y="1595015"/>
              <a:ext cx="99613" cy="102182"/>
            </a:xfrm>
            <a:custGeom>
              <a:avLst/>
              <a:gdLst/>
              <a:ahLst/>
              <a:cxnLst/>
              <a:rect l="l" t="t" r="r" b="b"/>
              <a:pathLst>
                <a:path w="1107" h="1100" extrusionOk="0">
                  <a:moveTo>
                    <a:pt x="553" y="163"/>
                  </a:moveTo>
                  <a:cubicBezTo>
                    <a:pt x="761" y="163"/>
                    <a:pt x="936" y="339"/>
                    <a:pt x="936" y="553"/>
                  </a:cubicBezTo>
                  <a:cubicBezTo>
                    <a:pt x="936" y="760"/>
                    <a:pt x="773" y="936"/>
                    <a:pt x="553" y="936"/>
                  </a:cubicBezTo>
                  <a:cubicBezTo>
                    <a:pt x="340" y="936"/>
                    <a:pt x="164" y="760"/>
                    <a:pt x="164" y="553"/>
                  </a:cubicBezTo>
                  <a:cubicBezTo>
                    <a:pt x="164" y="339"/>
                    <a:pt x="340" y="163"/>
                    <a:pt x="553" y="163"/>
                  </a:cubicBezTo>
                  <a:close/>
                  <a:moveTo>
                    <a:pt x="553" y="0"/>
                  </a:moveTo>
                  <a:cubicBezTo>
                    <a:pt x="246" y="0"/>
                    <a:pt x="1" y="245"/>
                    <a:pt x="1" y="553"/>
                  </a:cubicBezTo>
                  <a:cubicBezTo>
                    <a:pt x="1" y="854"/>
                    <a:pt x="246" y="1099"/>
                    <a:pt x="553" y="1099"/>
                  </a:cubicBezTo>
                  <a:cubicBezTo>
                    <a:pt x="855" y="1099"/>
                    <a:pt x="1100" y="854"/>
                    <a:pt x="1100" y="553"/>
                  </a:cubicBezTo>
                  <a:cubicBezTo>
                    <a:pt x="1106" y="245"/>
                    <a:pt x="855" y="0"/>
                    <a:pt x="553" y="0"/>
                  </a:cubicBezTo>
                  <a:close/>
                </a:path>
              </a:pathLst>
            </a:custGeom>
            <a:solidFill>
              <a:srgbClr val="135458"/>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1" name="Google Shape;1792;p40">
              <a:extLst>
                <a:ext uri="{FF2B5EF4-FFF2-40B4-BE49-F238E27FC236}">
                  <a16:creationId xmlns:a16="http://schemas.microsoft.com/office/drawing/2014/main" xmlns="" id="{98012C23-6A6C-C7D9-5824-F27F244DEFEA}"/>
                </a:ext>
              </a:extLst>
            </p:cNvPr>
            <p:cNvSpPr/>
            <p:nvPr/>
          </p:nvSpPr>
          <p:spPr>
            <a:xfrm>
              <a:off x="4551302" y="1626970"/>
              <a:ext cx="45352" cy="11890"/>
            </a:xfrm>
            <a:custGeom>
              <a:avLst/>
              <a:gdLst/>
              <a:ahLst/>
              <a:cxnLst/>
              <a:rect l="l" t="t" r="r" b="b"/>
              <a:pathLst>
                <a:path w="504" h="128" extrusionOk="0">
                  <a:moveTo>
                    <a:pt x="281" y="0"/>
                  </a:moveTo>
                  <a:cubicBezTo>
                    <a:pt x="135" y="0"/>
                    <a:pt x="9" y="39"/>
                    <a:pt x="1" y="39"/>
                  </a:cubicBezTo>
                  <a:lnTo>
                    <a:pt x="26" y="127"/>
                  </a:lnTo>
                  <a:cubicBezTo>
                    <a:pt x="26" y="127"/>
                    <a:pt x="140" y="94"/>
                    <a:pt x="272" y="94"/>
                  </a:cubicBezTo>
                  <a:cubicBezTo>
                    <a:pt x="338" y="94"/>
                    <a:pt x="409" y="102"/>
                    <a:pt x="472" y="127"/>
                  </a:cubicBezTo>
                  <a:lnTo>
                    <a:pt x="503" y="39"/>
                  </a:lnTo>
                  <a:cubicBezTo>
                    <a:pt x="432" y="10"/>
                    <a:pt x="354" y="0"/>
                    <a:pt x="281" y="0"/>
                  </a:cubicBezTo>
                  <a:close/>
                </a:path>
              </a:pathLst>
            </a:custGeom>
            <a:solidFill>
              <a:srgbClr val="135458"/>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2" name="Google Shape;1793;p40">
              <a:extLst>
                <a:ext uri="{FF2B5EF4-FFF2-40B4-BE49-F238E27FC236}">
                  <a16:creationId xmlns:a16="http://schemas.microsoft.com/office/drawing/2014/main" xmlns="" id="{BAED2854-C417-A631-F8C8-27545299E345}"/>
                </a:ext>
              </a:extLst>
            </p:cNvPr>
            <p:cNvSpPr/>
            <p:nvPr/>
          </p:nvSpPr>
          <p:spPr>
            <a:xfrm>
              <a:off x="4675119" y="1627620"/>
              <a:ext cx="68479" cy="18764"/>
            </a:xfrm>
            <a:custGeom>
              <a:avLst/>
              <a:gdLst/>
              <a:ahLst/>
              <a:cxnLst/>
              <a:rect l="l" t="t" r="r" b="b"/>
              <a:pathLst>
                <a:path w="761" h="202" extrusionOk="0">
                  <a:moveTo>
                    <a:pt x="53" y="1"/>
                  </a:moveTo>
                  <a:cubicBezTo>
                    <a:pt x="52" y="1"/>
                    <a:pt x="51" y="1"/>
                    <a:pt x="50" y="1"/>
                  </a:cubicBezTo>
                  <a:cubicBezTo>
                    <a:pt x="25" y="13"/>
                    <a:pt x="0" y="32"/>
                    <a:pt x="6" y="57"/>
                  </a:cubicBezTo>
                  <a:cubicBezTo>
                    <a:pt x="6" y="78"/>
                    <a:pt x="23" y="98"/>
                    <a:pt x="43" y="98"/>
                  </a:cubicBezTo>
                  <a:cubicBezTo>
                    <a:pt x="47" y="98"/>
                    <a:pt x="52" y="97"/>
                    <a:pt x="57" y="95"/>
                  </a:cubicBezTo>
                  <a:cubicBezTo>
                    <a:pt x="88" y="101"/>
                    <a:pt x="471" y="158"/>
                    <a:pt x="716" y="202"/>
                  </a:cubicBezTo>
                  <a:cubicBezTo>
                    <a:pt x="741" y="202"/>
                    <a:pt x="754" y="183"/>
                    <a:pt x="760" y="158"/>
                  </a:cubicBezTo>
                  <a:cubicBezTo>
                    <a:pt x="760" y="126"/>
                    <a:pt x="748" y="114"/>
                    <a:pt x="722" y="101"/>
                  </a:cubicBezTo>
                  <a:cubicBezTo>
                    <a:pt x="138" y="6"/>
                    <a:pt x="66" y="1"/>
                    <a:pt x="53" y="1"/>
                  </a:cubicBezTo>
                  <a:close/>
                </a:path>
              </a:pathLst>
            </a:custGeom>
            <a:solidFill>
              <a:srgbClr val="135458"/>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3" name="Google Shape;1794;p40">
              <a:extLst>
                <a:ext uri="{FF2B5EF4-FFF2-40B4-BE49-F238E27FC236}">
                  <a16:creationId xmlns:a16="http://schemas.microsoft.com/office/drawing/2014/main" xmlns="" id="{6149D525-F6F7-B22B-8178-E3592F7603A3}"/>
                </a:ext>
              </a:extLst>
            </p:cNvPr>
            <p:cNvSpPr/>
            <p:nvPr/>
          </p:nvSpPr>
          <p:spPr>
            <a:xfrm>
              <a:off x="4398149" y="1630593"/>
              <a:ext cx="70728" cy="15792"/>
            </a:xfrm>
            <a:custGeom>
              <a:avLst/>
              <a:gdLst/>
              <a:ahLst/>
              <a:cxnLst/>
              <a:rect l="l" t="t" r="r" b="b"/>
              <a:pathLst>
                <a:path w="786" h="170" extrusionOk="0">
                  <a:moveTo>
                    <a:pt x="742" y="0"/>
                  </a:moveTo>
                  <a:lnTo>
                    <a:pt x="38" y="82"/>
                  </a:lnTo>
                  <a:cubicBezTo>
                    <a:pt x="19" y="82"/>
                    <a:pt x="1" y="107"/>
                    <a:pt x="1" y="126"/>
                  </a:cubicBezTo>
                  <a:cubicBezTo>
                    <a:pt x="7" y="151"/>
                    <a:pt x="26" y="170"/>
                    <a:pt x="51" y="170"/>
                  </a:cubicBezTo>
                  <a:lnTo>
                    <a:pt x="748" y="88"/>
                  </a:lnTo>
                  <a:cubicBezTo>
                    <a:pt x="773" y="88"/>
                    <a:pt x="786" y="63"/>
                    <a:pt x="786" y="44"/>
                  </a:cubicBezTo>
                  <a:cubicBezTo>
                    <a:pt x="786" y="19"/>
                    <a:pt x="761" y="0"/>
                    <a:pt x="742" y="0"/>
                  </a:cubicBezTo>
                  <a:close/>
                </a:path>
              </a:pathLst>
            </a:custGeom>
            <a:solidFill>
              <a:srgbClr val="135458"/>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4" name="Google Shape;1795;p40">
              <a:extLst>
                <a:ext uri="{FF2B5EF4-FFF2-40B4-BE49-F238E27FC236}">
                  <a16:creationId xmlns:a16="http://schemas.microsoft.com/office/drawing/2014/main" xmlns="" id="{9D295E2C-4246-6CD8-2BAA-5D76D7D0B86B}"/>
                </a:ext>
              </a:extLst>
            </p:cNvPr>
            <p:cNvSpPr/>
            <p:nvPr/>
          </p:nvSpPr>
          <p:spPr>
            <a:xfrm>
              <a:off x="4464827" y="1573836"/>
              <a:ext cx="77567" cy="29540"/>
            </a:xfrm>
            <a:custGeom>
              <a:avLst/>
              <a:gdLst/>
              <a:ahLst/>
              <a:cxnLst/>
              <a:rect l="l" t="t" r="r" b="b"/>
              <a:pathLst>
                <a:path w="862" h="318" extrusionOk="0">
                  <a:moveTo>
                    <a:pt x="465" y="0"/>
                  </a:moveTo>
                  <a:cubicBezTo>
                    <a:pt x="283" y="0"/>
                    <a:pt x="91" y="87"/>
                    <a:pt x="1" y="316"/>
                  </a:cubicBezTo>
                  <a:cubicBezTo>
                    <a:pt x="0" y="317"/>
                    <a:pt x="0" y="317"/>
                    <a:pt x="1" y="317"/>
                  </a:cubicBezTo>
                  <a:cubicBezTo>
                    <a:pt x="14" y="317"/>
                    <a:pt x="251" y="133"/>
                    <a:pt x="573" y="133"/>
                  </a:cubicBezTo>
                  <a:cubicBezTo>
                    <a:pt x="664" y="133"/>
                    <a:pt x="761" y="147"/>
                    <a:pt x="861" y="184"/>
                  </a:cubicBezTo>
                  <a:cubicBezTo>
                    <a:pt x="800" y="77"/>
                    <a:pt x="637" y="0"/>
                    <a:pt x="465" y="0"/>
                  </a:cubicBezTo>
                  <a:close/>
                </a:path>
              </a:pathLst>
            </a:custGeom>
            <a:solidFill>
              <a:srgbClr val="C0754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5" name="Google Shape;1796;p40">
              <a:extLst>
                <a:ext uri="{FF2B5EF4-FFF2-40B4-BE49-F238E27FC236}">
                  <a16:creationId xmlns:a16="http://schemas.microsoft.com/office/drawing/2014/main" xmlns="" id="{1BB1BF87-6F82-5C15-E959-4C4E18A3DA60}"/>
                </a:ext>
              </a:extLst>
            </p:cNvPr>
            <p:cNvSpPr/>
            <p:nvPr/>
          </p:nvSpPr>
          <p:spPr>
            <a:xfrm>
              <a:off x="4609521" y="1573836"/>
              <a:ext cx="77567" cy="29540"/>
            </a:xfrm>
            <a:custGeom>
              <a:avLst/>
              <a:gdLst/>
              <a:ahLst/>
              <a:cxnLst/>
              <a:rect l="l" t="t" r="r" b="b"/>
              <a:pathLst>
                <a:path w="862" h="318" extrusionOk="0">
                  <a:moveTo>
                    <a:pt x="397" y="0"/>
                  </a:moveTo>
                  <a:cubicBezTo>
                    <a:pt x="225" y="0"/>
                    <a:pt x="62" y="77"/>
                    <a:pt x="1" y="184"/>
                  </a:cubicBezTo>
                  <a:cubicBezTo>
                    <a:pt x="101" y="147"/>
                    <a:pt x="198" y="133"/>
                    <a:pt x="288" y="133"/>
                  </a:cubicBezTo>
                  <a:cubicBezTo>
                    <a:pt x="611" y="133"/>
                    <a:pt x="848" y="317"/>
                    <a:pt x="861" y="317"/>
                  </a:cubicBezTo>
                  <a:cubicBezTo>
                    <a:pt x="861" y="317"/>
                    <a:pt x="861" y="317"/>
                    <a:pt x="861" y="316"/>
                  </a:cubicBezTo>
                  <a:cubicBezTo>
                    <a:pt x="771" y="87"/>
                    <a:pt x="579" y="0"/>
                    <a:pt x="397" y="0"/>
                  </a:cubicBezTo>
                  <a:close/>
                </a:path>
              </a:pathLst>
            </a:custGeom>
            <a:solidFill>
              <a:srgbClr val="C0754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6" name="Google Shape;1797;p40">
              <a:extLst>
                <a:ext uri="{FF2B5EF4-FFF2-40B4-BE49-F238E27FC236}">
                  <a16:creationId xmlns:a16="http://schemas.microsoft.com/office/drawing/2014/main" xmlns="" id="{D5FC9078-A94F-68FA-74E7-47E6BACCBA10}"/>
                </a:ext>
              </a:extLst>
            </p:cNvPr>
            <p:cNvSpPr/>
            <p:nvPr/>
          </p:nvSpPr>
          <p:spPr>
            <a:xfrm>
              <a:off x="4165271" y="2417014"/>
              <a:ext cx="525692" cy="281186"/>
            </a:xfrm>
            <a:custGeom>
              <a:avLst/>
              <a:gdLst/>
              <a:ahLst/>
              <a:cxnLst/>
              <a:rect l="l" t="t" r="r" b="b"/>
              <a:pathLst>
                <a:path w="5842" h="3027" extrusionOk="0">
                  <a:moveTo>
                    <a:pt x="924" y="1"/>
                  </a:moveTo>
                  <a:cubicBezTo>
                    <a:pt x="924" y="1"/>
                    <a:pt x="196" y="434"/>
                    <a:pt x="101" y="1062"/>
                  </a:cubicBezTo>
                  <a:cubicBezTo>
                    <a:pt x="1" y="1690"/>
                    <a:pt x="170" y="1985"/>
                    <a:pt x="170" y="1985"/>
                  </a:cubicBezTo>
                  <a:cubicBezTo>
                    <a:pt x="170" y="1985"/>
                    <a:pt x="2419" y="2708"/>
                    <a:pt x="3060" y="2858"/>
                  </a:cubicBezTo>
                  <a:cubicBezTo>
                    <a:pt x="3537" y="2968"/>
                    <a:pt x="4026" y="3027"/>
                    <a:pt x="4432" y="3027"/>
                  </a:cubicBezTo>
                  <a:cubicBezTo>
                    <a:pt x="4772" y="3027"/>
                    <a:pt x="5054" y="2985"/>
                    <a:pt x="5220" y="2896"/>
                  </a:cubicBezTo>
                  <a:cubicBezTo>
                    <a:pt x="5572" y="2708"/>
                    <a:pt x="5735" y="2174"/>
                    <a:pt x="5597" y="2048"/>
                  </a:cubicBezTo>
                  <a:cubicBezTo>
                    <a:pt x="5842" y="1797"/>
                    <a:pt x="5760" y="1602"/>
                    <a:pt x="5666" y="1552"/>
                  </a:cubicBezTo>
                  <a:lnTo>
                    <a:pt x="5666" y="1552"/>
                  </a:lnTo>
                  <a:lnTo>
                    <a:pt x="4818" y="1640"/>
                  </a:lnTo>
                  <a:cubicBezTo>
                    <a:pt x="4818" y="1640"/>
                    <a:pt x="5415" y="943"/>
                    <a:pt x="5069" y="943"/>
                  </a:cubicBezTo>
                  <a:cubicBezTo>
                    <a:pt x="5068" y="943"/>
                    <a:pt x="5067" y="943"/>
                    <a:pt x="5065" y="943"/>
                  </a:cubicBezTo>
                  <a:cubicBezTo>
                    <a:pt x="4773" y="943"/>
                    <a:pt x="3945" y="1602"/>
                    <a:pt x="3945" y="1602"/>
                  </a:cubicBezTo>
                  <a:lnTo>
                    <a:pt x="924" y="1"/>
                  </a:lnTo>
                  <a:close/>
                </a:path>
              </a:pathLst>
            </a:custGeom>
            <a:solidFill>
              <a:srgbClr val="F8BDA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7" name="Google Shape;1798;p40">
              <a:extLst>
                <a:ext uri="{FF2B5EF4-FFF2-40B4-BE49-F238E27FC236}">
                  <a16:creationId xmlns:a16="http://schemas.microsoft.com/office/drawing/2014/main" xmlns="" id="{33BFA681-CE06-AA2D-2D84-98CD8633279D}"/>
                </a:ext>
              </a:extLst>
            </p:cNvPr>
            <p:cNvSpPr/>
            <p:nvPr/>
          </p:nvSpPr>
          <p:spPr>
            <a:xfrm>
              <a:off x="4375023" y="2003924"/>
              <a:ext cx="32305" cy="33999"/>
            </a:xfrm>
            <a:custGeom>
              <a:avLst/>
              <a:gdLst/>
              <a:ahLst/>
              <a:cxnLst/>
              <a:rect l="l" t="t" r="r" b="b"/>
              <a:pathLst>
                <a:path w="359" h="366" extrusionOk="0">
                  <a:moveTo>
                    <a:pt x="182" y="1"/>
                  </a:moveTo>
                  <a:cubicBezTo>
                    <a:pt x="75" y="1"/>
                    <a:pt x="0" y="89"/>
                    <a:pt x="0" y="183"/>
                  </a:cubicBezTo>
                  <a:cubicBezTo>
                    <a:pt x="0" y="284"/>
                    <a:pt x="75" y="365"/>
                    <a:pt x="182" y="365"/>
                  </a:cubicBezTo>
                  <a:cubicBezTo>
                    <a:pt x="283" y="365"/>
                    <a:pt x="358" y="277"/>
                    <a:pt x="358" y="183"/>
                  </a:cubicBezTo>
                  <a:cubicBezTo>
                    <a:pt x="358" y="89"/>
                    <a:pt x="283" y="1"/>
                    <a:pt x="182" y="1"/>
                  </a:cubicBezTo>
                  <a:close/>
                </a:path>
              </a:pathLst>
            </a:custGeom>
            <a:solidFill>
              <a:srgbClr val="F9F9F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 name="Google Shape;1799;p40">
              <a:extLst>
                <a:ext uri="{FF2B5EF4-FFF2-40B4-BE49-F238E27FC236}">
                  <a16:creationId xmlns:a16="http://schemas.microsoft.com/office/drawing/2014/main" xmlns="" id="{BC8B7D65-5501-B3C1-F234-5A5914F332D6}"/>
                </a:ext>
              </a:extLst>
            </p:cNvPr>
            <p:cNvSpPr/>
            <p:nvPr/>
          </p:nvSpPr>
          <p:spPr>
            <a:xfrm>
              <a:off x="4394730" y="2027333"/>
              <a:ext cx="32305" cy="33906"/>
            </a:xfrm>
            <a:custGeom>
              <a:avLst/>
              <a:gdLst/>
              <a:ahLst/>
              <a:cxnLst/>
              <a:rect l="l" t="t" r="r" b="b"/>
              <a:pathLst>
                <a:path w="359" h="365" extrusionOk="0">
                  <a:moveTo>
                    <a:pt x="183" y="0"/>
                  </a:moveTo>
                  <a:cubicBezTo>
                    <a:pt x="76" y="0"/>
                    <a:pt x="1" y="88"/>
                    <a:pt x="1" y="182"/>
                  </a:cubicBezTo>
                  <a:cubicBezTo>
                    <a:pt x="1" y="283"/>
                    <a:pt x="76" y="364"/>
                    <a:pt x="183" y="364"/>
                  </a:cubicBezTo>
                  <a:cubicBezTo>
                    <a:pt x="284" y="364"/>
                    <a:pt x="359" y="277"/>
                    <a:pt x="359" y="182"/>
                  </a:cubicBezTo>
                  <a:cubicBezTo>
                    <a:pt x="359" y="88"/>
                    <a:pt x="284" y="0"/>
                    <a:pt x="183" y="0"/>
                  </a:cubicBezTo>
                  <a:close/>
                </a:path>
              </a:pathLst>
            </a:custGeom>
            <a:solidFill>
              <a:srgbClr val="F9F9F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 name="Google Shape;1800;p40">
              <a:extLst>
                <a:ext uri="{FF2B5EF4-FFF2-40B4-BE49-F238E27FC236}">
                  <a16:creationId xmlns:a16="http://schemas.microsoft.com/office/drawing/2014/main" xmlns="" id="{53DC1B43-6048-AC44-100B-642B9AA0CA40}"/>
                </a:ext>
              </a:extLst>
            </p:cNvPr>
            <p:cNvSpPr/>
            <p:nvPr/>
          </p:nvSpPr>
          <p:spPr>
            <a:xfrm>
              <a:off x="4418486" y="2044239"/>
              <a:ext cx="32845" cy="33906"/>
            </a:xfrm>
            <a:custGeom>
              <a:avLst/>
              <a:gdLst/>
              <a:ahLst/>
              <a:cxnLst/>
              <a:rect l="l" t="t" r="r" b="b"/>
              <a:pathLst>
                <a:path w="365" h="365" extrusionOk="0">
                  <a:moveTo>
                    <a:pt x="183" y="0"/>
                  </a:moveTo>
                  <a:cubicBezTo>
                    <a:pt x="82" y="0"/>
                    <a:pt x="1" y="88"/>
                    <a:pt x="1" y="182"/>
                  </a:cubicBezTo>
                  <a:cubicBezTo>
                    <a:pt x="1" y="283"/>
                    <a:pt x="89" y="365"/>
                    <a:pt x="183" y="365"/>
                  </a:cubicBezTo>
                  <a:cubicBezTo>
                    <a:pt x="283" y="365"/>
                    <a:pt x="365" y="277"/>
                    <a:pt x="365" y="182"/>
                  </a:cubicBezTo>
                  <a:cubicBezTo>
                    <a:pt x="365" y="88"/>
                    <a:pt x="283" y="0"/>
                    <a:pt x="183" y="0"/>
                  </a:cubicBezTo>
                  <a:close/>
                </a:path>
              </a:pathLst>
            </a:custGeom>
            <a:solidFill>
              <a:srgbClr val="F9F9F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 name="Google Shape;1801;p40">
              <a:extLst>
                <a:ext uri="{FF2B5EF4-FFF2-40B4-BE49-F238E27FC236}">
                  <a16:creationId xmlns:a16="http://schemas.microsoft.com/office/drawing/2014/main" xmlns="" id="{E546CFE1-AEE2-61F9-A050-0D0DB06D43B9}"/>
                </a:ext>
              </a:extLst>
            </p:cNvPr>
            <p:cNvSpPr/>
            <p:nvPr/>
          </p:nvSpPr>
          <p:spPr>
            <a:xfrm>
              <a:off x="4442781" y="2061146"/>
              <a:ext cx="32305" cy="33348"/>
            </a:xfrm>
            <a:custGeom>
              <a:avLst/>
              <a:gdLst/>
              <a:ahLst/>
              <a:cxnLst/>
              <a:rect l="l" t="t" r="r" b="b"/>
              <a:pathLst>
                <a:path w="359" h="359" extrusionOk="0">
                  <a:moveTo>
                    <a:pt x="183" y="0"/>
                  </a:moveTo>
                  <a:cubicBezTo>
                    <a:pt x="76" y="0"/>
                    <a:pt x="1" y="88"/>
                    <a:pt x="1" y="183"/>
                  </a:cubicBezTo>
                  <a:cubicBezTo>
                    <a:pt x="1" y="283"/>
                    <a:pt x="76" y="358"/>
                    <a:pt x="183" y="358"/>
                  </a:cubicBezTo>
                  <a:cubicBezTo>
                    <a:pt x="283" y="358"/>
                    <a:pt x="359" y="277"/>
                    <a:pt x="359" y="183"/>
                  </a:cubicBezTo>
                  <a:cubicBezTo>
                    <a:pt x="359" y="76"/>
                    <a:pt x="283" y="0"/>
                    <a:pt x="183" y="0"/>
                  </a:cubicBezTo>
                  <a:close/>
                </a:path>
              </a:pathLst>
            </a:custGeom>
            <a:solidFill>
              <a:srgbClr val="F9F9F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 name="Google Shape;1802;p40">
              <a:extLst>
                <a:ext uri="{FF2B5EF4-FFF2-40B4-BE49-F238E27FC236}">
                  <a16:creationId xmlns:a16="http://schemas.microsoft.com/office/drawing/2014/main" xmlns="" id="{7D05536C-44D4-0087-529A-A14BA7708C20}"/>
                </a:ext>
              </a:extLst>
            </p:cNvPr>
            <p:cNvSpPr/>
            <p:nvPr/>
          </p:nvSpPr>
          <p:spPr>
            <a:xfrm>
              <a:off x="4466537" y="2076937"/>
              <a:ext cx="32845" cy="33906"/>
            </a:xfrm>
            <a:custGeom>
              <a:avLst/>
              <a:gdLst/>
              <a:ahLst/>
              <a:cxnLst/>
              <a:rect l="l" t="t" r="r" b="b"/>
              <a:pathLst>
                <a:path w="365" h="365" extrusionOk="0">
                  <a:moveTo>
                    <a:pt x="183" y="0"/>
                  </a:moveTo>
                  <a:cubicBezTo>
                    <a:pt x="82" y="0"/>
                    <a:pt x="1" y="88"/>
                    <a:pt x="1" y="182"/>
                  </a:cubicBezTo>
                  <a:cubicBezTo>
                    <a:pt x="1" y="283"/>
                    <a:pt x="88" y="364"/>
                    <a:pt x="183" y="364"/>
                  </a:cubicBezTo>
                  <a:cubicBezTo>
                    <a:pt x="283" y="364"/>
                    <a:pt x="365" y="276"/>
                    <a:pt x="365" y="182"/>
                  </a:cubicBezTo>
                  <a:cubicBezTo>
                    <a:pt x="365" y="88"/>
                    <a:pt x="283" y="13"/>
                    <a:pt x="183" y="0"/>
                  </a:cubicBezTo>
                  <a:close/>
                </a:path>
              </a:pathLst>
            </a:custGeom>
            <a:solidFill>
              <a:srgbClr val="F9F9F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 name="Google Shape;1803;p40">
              <a:extLst>
                <a:ext uri="{FF2B5EF4-FFF2-40B4-BE49-F238E27FC236}">
                  <a16:creationId xmlns:a16="http://schemas.microsoft.com/office/drawing/2014/main" xmlns="" id="{E47B88BD-8020-26A8-7A15-7FA9400652FA}"/>
                </a:ext>
              </a:extLst>
            </p:cNvPr>
            <p:cNvSpPr/>
            <p:nvPr/>
          </p:nvSpPr>
          <p:spPr>
            <a:xfrm>
              <a:off x="4491372" y="2087434"/>
              <a:ext cx="32935" cy="33348"/>
            </a:xfrm>
            <a:custGeom>
              <a:avLst/>
              <a:gdLst/>
              <a:ahLst/>
              <a:cxnLst/>
              <a:rect l="l" t="t" r="r" b="b"/>
              <a:pathLst>
                <a:path w="366" h="359" extrusionOk="0">
                  <a:moveTo>
                    <a:pt x="183" y="0"/>
                  </a:moveTo>
                  <a:cubicBezTo>
                    <a:pt x="83" y="0"/>
                    <a:pt x="1" y="88"/>
                    <a:pt x="1" y="182"/>
                  </a:cubicBezTo>
                  <a:cubicBezTo>
                    <a:pt x="1" y="283"/>
                    <a:pt x="89" y="358"/>
                    <a:pt x="183" y="358"/>
                  </a:cubicBezTo>
                  <a:cubicBezTo>
                    <a:pt x="284" y="358"/>
                    <a:pt x="365" y="276"/>
                    <a:pt x="365" y="182"/>
                  </a:cubicBezTo>
                  <a:cubicBezTo>
                    <a:pt x="365" y="75"/>
                    <a:pt x="284" y="0"/>
                    <a:pt x="183" y="0"/>
                  </a:cubicBezTo>
                  <a:close/>
                </a:path>
              </a:pathLst>
            </a:custGeom>
            <a:solidFill>
              <a:srgbClr val="F9F9F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 name="Google Shape;1804;p40">
              <a:extLst>
                <a:ext uri="{FF2B5EF4-FFF2-40B4-BE49-F238E27FC236}">
                  <a16:creationId xmlns:a16="http://schemas.microsoft.com/office/drawing/2014/main" xmlns="" id="{44E6400F-CCB9-ED5F-DA04-00A92A013590}"/>
                </a:ext>
              </a:extLst>
            </p:cNvPr>
            <p:cNvSpPr/>
            <p:nvPr/>
          </p:nvSpPr>
          <p:spPr>
            <a:xfrm>
              <a:off x="4514048" y="2093843"/>
              <a:ext cx="32845" cy="33906"/>
            </a:xfrm>
            <a:custGeom>
              <a:avLst/>
              <a:gdLst/>
              <a:ahLst/>
              <a:cxnLst/>
              <a:rect l="l" t="t" r="r" b="b"/>
              <a:pathLst>
                <a:path w="365" h="365" extrusionOk="0">
                  <a:moveTo>
                    <a:pt x="182" y="0"/>
                  </a:moveTo>
                  <a:cubicBezTo>
                    <a:pt x="75" y="0"/>
                    <a:pt x="0" y="82"/>
                    <a:pt x="0" y="182"/>
                  </a:cubicBezTo>
                  <a:cubicBezTo>
                    <a:pt x="0" y="283"/>
                    <a:pt x="88" y="364"/>
                    <a:pt x="182" y="364"/>
                  </a:cubicBezTo>
                  <a:cubicBezTo>
                    <a:pt x="283" y="364"/>
                    <a:pt x="364" y="277"/>
                    <a:pt x="364" y="182"/>
                  </a:cubicBezTo>
                  <a:cubicBezTo>
                    <a:pt x="364" y="82"/>
                    <a:pt x="283" y="0"/>
                    <a:pt x="182" y="0"/>
                  </a:cubicBezTo>
                  <a:close/>
                </a:path>
              </a:pathLst>
            </a:custGeom>
            <a:solidFill>
              <a:srgbClr val="F9F9F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4" name="Google Shape;1805;p40">
              <a:extLst>
                <a:ext uri="{FF2B5EF4-FFF2-40B4-BE49-F238E27FC236}">
                  <a16:creationId xmlns:a16="http://schemas.microsoft.com/office/drawing/2014/main" xmlns="" id="{6237F67B-0DE4-8E6F-0421-8637BDC45758}"/>
                </a:ext>
              </a:extLst>
            </p:cNvPr>
            <p:cNvSpPr/>
            <p:nvPr/>
          </p:nvSpPr>
          <p:spPr>
            <a:xfrm>
              <a:off x="4543383" y="2098488"/>
              <a:ext cx="32845" cy="33348"/>
            </a:xfrm>
            <a:custGeom>
              <a:avLst/>
              <a:gdLst/>
              <a:ahLst/>
              <a:cxnLst/>
              <a:rect l="l" t="t" r="r" b="b"/>
              <a:pathLst>
                <a:path w="365" h="359" extrusionOk="0">
                  <a:moveTo>
                    <a:pt x="183" y="0"/>
                  </a:moveTo>
                  <a:cubicBezTo>
                    <a:pt x="82" y="0"/>
                    <a:pt x="1" y="76"/>
                    <a:pt x="1" y="176"/>
                  </a:cubicBezTo>
                  <a:cubicBezTo>
                    <a:pt x="1" y="283"/>
                    <a:pt x="82" y="358"/>
                    <a:pt x="183" y="358"/>
                  </a:cubicBezTo>
                  <a:cubicBezTo>
                    <a:pt x="290" y="358"/>
                    <a:pt x="365" y="271"/>
                    <a:pt x="365" y="176"/>
                  </a:cubicBezTo>
                  <a:cubicBezTo>
                    <a:pt x="365" y="82"/>
                    <a:pt x="290" y="0"/>
                    <a:pt x="183" y="0"/>
                  </a:cubicBezTo>
                  <a:close/>
                </a:path>
              </a:pathLst>
            </a:custGeom>
            <a:solidFill>
              <a:srgbClr val="F9F9F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 name="Google Shape;1806;p40">
              <a:extLst>
                <a:ext uri="{FF2B5EF4-FFF2-40B4-BE49-F238E27FC236}">
                  <a16:creationId xmlns:a16="http://schemas.microsoft.com/office/drawing/2014/main" xmlns="" id="{2B1DC04E-8321-F6B7-10E8-FAE113C8A538}"/>
                </a:ext>
              </a:extLst>
            </p:cNvPr>
            <p:cNvSpPr/>
            <p:nvPr/>
          </p:nvSpPr>
          <p:spPr>
            <a:xfrm>
              <a:off x="4571098" y="2098488"/>
              <a:ext cx="32845" cy="33348"/>
            </a:xfrm>
            <a:custGeom>
              <a:avLst/>
              <a:gdLst/>
              <a:ahLst/>
              <a:cxnLst/>
              <a:rect l="l" t="t" r="r" b="b"/>
              <a:pathLst>
                <a:path w="365" h="359" extrusionOk="0">
                  <a:moveTo>
                    <a:pt x="183" y="0"/>
                  </a:moveTo>
                  <a:cubicBezTo>
                    <a:pt x="82" y="0"/>
                    <a:pt x="0" y="76"/>
                    <a:pt x="0" y="176"/>
                  </a:cubicBezTo>
                  <a:cubicBezTo>
                    <a:pt x="0" y="283"/>
                    <a:pt x="88" y="358"/>
                    <a:pt x="183" y="358"/>
                  </a:cubicBezTo>
                  <a:cubicBezTo>
                    <a:pt x="283" y="358"/>
                    <a:pt x="365" y="271"/>
                    <a:pt x="365" y="176"/>
                  </a:cubicBezTo>
                  <a:cubicBezTo>
                    <a:pt x="365" y="82"/>
                    <a:pt x="283" y="7"/>
                    <a:pt x="183" y="0"/>
                  </a:cubicBezTo>
                  <a:close/>
                </a:path>
              </a:pathLst>
            </a:custGeom>
            <a:solidFill>
              <a:srgbClr val="F9F9F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6" name="Google Shape;1807;p40">
              <a:extLst>
                <a:ext uri="{FF2B5EF4-FFF2-40B4-BE49-F238E27FC236}">
                  <a16:creationId xmlns:a16="http://schemas.microsoft.com/office/drawing/2014/main" xmlns="" id="{52CBD5F7-EA53-2094-353B-A958CBCE65F1}"/>
                </a:ext>
              </a:extLst>
            </p:cNvPr>
            <p:cNvSpPr/>
            <p:nvPr/>
          </p:nvSpPr>
          <p:spPr>
            <a:xfrm>
              <a:off x="4771132" y="2003924"/>
              <a:ext cx="32935" cy="33999"/>
            </a:xfrm>
            <a:custGeom>
              <a:avLst/>
              <a:gdLst/>
              <a:ahLst/>
              <a:cxnLst/>
              <a:rect l="l" t="t" r="r" b="b"/>
              <a:pathLst>
                <a:path w="366" h="366" extrusionOk="0">
                  <a:moveTo>
                    <a:pt x="183" y="1"/>
                  </a:moveTo>
                  <a:cubicBezTo>
                    <a:pt x="83" y="14"/>
                    <a:pt x="1" y="89"/>
                    <a:pt x="1" y="183"/>
                  </a:cubicBezTo>
                  <a:cubicBezTo>
                    <a:pt x="1" y="277"/>
                    <a:pt x="83" y="365"/>
                    <a:pt x="183" y="365"/>
                  </a:cubicBezTo>
                  <a:cubicBezTo>
                    <a:pt x="277" y="365"/>
                    <a:pt x="365" y="284"/>
                    <a:pt x="365" y="183"/>
                  </a:cubicBezTo>
                  <a:cubicBezTo>
                    <a:pt x="365" y="89"/>
                    <a:pt x="283" y="1"/>
                    <a:pt x="183" y="1"/>
                  </a:cubicBezTo>
                  <a:close/>
                </a:path>
              </a:pathLst>
            </a:custGeom>
            <a:solidFill>
              <a:srgbClr val="F9F9F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7" name="Google Shape;1808;p40">
              <a:extLst>
                <a:ext uri="{FF2B5EF4-FFF2-40B4-BE49-F238E27FC236}">
                  <a16:creationId xmlns:a16="http://schemas.microsoft.com/office/drawing/2014/main" xmlns="" id="{BCED1243-DFDC-0F62-4ABB-1A348B438579}"/>
                </a:ext>
              </a:extLst>
            </p:cNvPr>
            <p:cNvSpPr/>
            <p:nvPr/>
          </p:nvSpPr>
          <p:spPr>
            <a:xfrm>
              <a:off x="4751426" y="2027333"/>
              <a:ext cx="32845" cy="33906"/>
            </a:xfrm>
            <a:custGeom>
              <a:avLst/>
              <a:gdLst/>
              <a:ahLst/>
              <a:cxnLst/>
              <a:rect l="l" t="t" r="r" b="b"/>
              <a:pathLst>
                <a:path w="365" h="365" extrusionOk="0">
                  <a:moveTo>
                    <a:pt x="182" y="0"/>
                  </a:moveTo>
                  <a:cubicBezTo>
                    <a:pt x="82" y="13"/>
                    <a:pt x="0" y="88"/>
                    <a:pt x="0" y="182"/>
                  </a:cubicBezTo>
                  <a:cubicBezTo>
                    <a:pt x="0" y="277"/>
                    <a:pt x="82" y="364"/>
                    <a:pt x="182" y="364"/>
                  </a:cubicBezTo>
                  <a:cubicBezTo>
                    <a:pt x="276" y="364"/>
                    <a:pt x="364" y="283"/>
                    <a:pt x="364" y="182"/>
                  </a:cubicBezTo>
                  <a:cubicBezTo>
                    <a:pt x="364" y="88"/>
                    <a:pt x="283" y="0"/>
                    <a:pt x="182" y="0"/>
                  </a:cubicBezTo>
                  <a:close/>
                </a:path>
              </a:pathLst>
            </a:custGeom>
            <a:solidFill>
              <a:srgbClr val="F9F9F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 name="Google Shape;1809;p40">
              <a:extLst>
                <a:ext uri="{FF2B5EF4-FFF2-40B4-BE49-F238E27FC236}">
                  <a16:creationId xmlns:a16="http://schemas.microsoft.com/office/drawing/2014/main" xmlns="" id="{B5393642-35D1-3EBA-EBE1-3E380E30FED0}"/>
                </a:ext>
              </a:extLst>
            </p:cNvPr>
            <p:cNvSpPr/>
            <p:nvPr/>
          </p:nvSpPr>
          <p:spPr>
            <a:xfrm>
              <a:off x="4727670" y="2044239"/>
              <a:ext cx="32305" cy="33906"/>
            </a:xfrm>
            <a:custGeom>
              <a:avLst/>
              <a:gdLst/>
              <a:ahLst/>
              <a:cxnLst/>
              <a:rect l="l" t="t" r="r" b="b"/>
              <a:pathLst>
                <a:path w="359" h="365" extrusionOk="0">
                  <a:moveTo>
                    <a:pt x="176" y="0"/>
                  </a:moveTo>
                  <a:cubicBezTo>
                    <a:pt x="76" y="0"/>
                    <a:pt x="0" y="88"/>
                    <a:pt x="0" y="182"/>
                  </a:cubicBezTo>
                  <a:cubicBezTo>
                    <a:pt x="0" y="277"/>
                    <a:pt x="76" y="365"/>
                    <a:pt x="176" y="365"/>
                  </a:cubicBezTo>
                  <a:cubicBezTo>
                    <a:pt x="283" y="365"/>
                    <a:pt x="358" y="283"/>
                    <a:pt x="358" y="182"/>
                  </a:cubicBezTo>
                  <a:cubicBezTo>
                    <a:pt x="358" y="88"/>
                    <a:pt x="283" y="0"/>
                    <a:pt x="176" y="0"/>
                  </a:cubicBezTo>
                  <a:close/>
                </a:path>
              </a:pathLst>
            </a:custGeom>
            <a:solidFill>
              <a:srgbClr val="F9F9F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9" name="Google Shape;1810;p40">
              <a:extLst>
                <a:ext uri="{FF2B5EF4-FFF2-40B4-BE49-F238E27FC236}">
                  <a16:creationId xmlns:a16="http://schemas.microsoft.com/office/drawing/2014/main" xmlns="" id="{F9E30171-6C8C-A514-4263-476E9F6C1307}"/>
                </a:ext>
              </a:extLst>
            </p:cNvPr>
            <p:cNvSpPr/>
            <p:nvPr/>
          </p:nvSpPr>
          <p:spPr>
            <a:xfrm>
              <a:off x="4703374" y="2061146"/>
              <a:ext cx="32845" cy="33348"/>
            </a:xfrm>
            <a:custGeom>
              <a:avLst/>
              <a:gdLst/>
              <a:ahLst/>
              <a:cxnLst/>
              <a:rect l="l" t="t" r="r" b="b"/>
              <a:pathLst>
                <a:path w="365" h="359" extrusionOk="0">
                  <a:moveTo>
                    <a:pt x="182" y="0"/>
                  </a:moveTo>
                  <a:cubicBezTo>
                    <a:pt x="82" y="0"/>
                    <a:pt x="0" y="76"/>
                    <a:pt x="0" y="183"/>
                  </a:cubicBezTo>
                  <a:cubicBezTo>
                    <a:pt x="0" y="277"/>
                    <a:pt x="82" y="358"/>
                    <a:pt x="182" y="358"/>
                  </a:cubicBezTo>
                  <a:cubicBezTo>
                    <a:pt x="283" y="358"/>
                    <a:pt x="364" y="283"/>
                    <a:pt x="364" y="183"/>
                  </a:cubicBezTo>
                  <a:cubicBezTo>
                    <a:pt x="364" y="88"/>
                    <a:pt x="283" y="0"/>
                    <a:pt x="182" y="0"/>
                  </a:cubicBezTo>
                  <a:close/>
                </a:path>
              </a:pathLst>
            </a:custGeom>
            <a:solidFill>
              <a:srgbClr val="F9F9F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0" name="Google Shape;1811;p40">
              <a:extLst>
                <a:ext uri="{FF2B5EF4-FFF2-40B4-BE49-F238E27FC236}">
                  <a16:creationId xmlns:a16="http://schemas.microsoft.com/office/drawing/2014/main" xmlns="" id="{148DCA36-8373-3854-3FDA-8F7B3DDB3B18}"/>
                </a:ext>
              </a:extLst>
            </p:cNvPr>
            <p:cNvSpPr/>
            <p:nvPr/>
          </p:nvSpPr>
          <p:spPr>
            <a:xfrm>
              <a:off x="4679619" y="2076937"/>
              <a:ext cx="32305" cy="33906"/>
            </a:xfrm>
            <a:custGeom>
              <a:avLst/>
              <a:gdLst/>
              <a:ahLst/>
              <a:cxnLst/>
              <a:rect l="l" t="t" r="r" b="b"/>
              <a:pathLst>
                <a:path w="359" h="365" extrusionOk="0">
                  <a:moveTo>
                    <a:pt x="176" y="0"/>
                  </a:moveTo>
                  <a:cubicBezTo>
                    <a:pt x="76" y="13"/>
                    <a:pt x="0" y="88"/>
                    <a:pt x="0" y="182"/>
                  </a:cubicBezTo>
                  <a:cubicBezTo>
                    <a:pt x="0" y="276"/>
                    <a:pt x="76" y="364"/>
                    <a:pt x="176" y="364"/>
                  </a:cubicBezTo>
                  <a:cubicBezTo>
                    <a:pt x="270" y="364"/>
                    <a:pt x="358" y="283"/>
                    <a:pt x="358" y="182"/>
                  </a:cubicBezTo>
                  <a:cubicBezTo>
                    <a:pt x="358" y="88"/>
                    <a:pt x="283" y="0"/>
                    <a:pt x="176" y="0"/>
                  </a:cubicBezTo>
                  <a:close/>
                </a:path>
              </a:pathLst>
            </a:custGeom>
            <a:solidFill>
              <a:srgbClr val="F9F9F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1" name="Google Shape;1812;p40">
              <a:extLst>
                <a:ext uri="{FF2B5EF4-FFF2-40B4-BE49-F238E27FC236}">
                  <a16:creationId xmlns:a16="http://schemas.microsoft.com/office/drawing/2014/main" xmlns="" id="{8C4A66FF-288F-EB21-4BA0-F6F6975711D5}"/>
                </a:ext>
              </a:extLst>
            </p:cNvPr>
            <p:cNvSpPr/>
            <p:nvPr/>
          </p:nvSpPr>
          <p:spPr>
            <a:xfrm>
              <a:off x="4654783" y="2087434"/>
              <a:ext cx="32305" cy="33348"/>
            </a:xfrm>
            <a:custGeom>
              <a:avLst/>
              <a:gdLst/>
              <a:ahLst/>
              <a:cxnLst/>
              <a:rect l="l" t="t" r="r" b="b"/>
              <a:pathLst>
                <a:path w="359" h="359" extrusionOk="0">
                  <a:moveTo>
                    <a:pt x="182" y="0"/>
                  </a:moveTo>
                  <a:cubicBezTo>
                    <a:pt x="75" y="0"/>
                    <a:pt x="0" y="75"/>
                    <a:pt x="0" y="182"/>
                  </a:cubicBezTo>
                  <a:cubicBezTo>
                    <a:pt x="0" y="276"/>
                    <a:pt x="75" y="358"/>
                    <a:pt x="182" y="358"/>
                  </a:cubicBezTo>
                  <a:cubicBezTo>
                    <a:pt x="283" y="358"/>
                    <a:pt x="358" y="283"/>
                    <a:pt x="358" y="182"/>
                  </a:cubicBezTo>
                  <a:cubicBezTo>
                    <a:pt x="358" y="88"/>
                    <a:pt x="283" y="0"/>
                    <a:pt x="182" y="0"/>
                  </a:cubicBezTo>
                  <a:close/>
                </a:path>
              </a:pathLst>
            </a:custGeom>
            <a:solidFill>
              <a:srgbClr val="F9F9F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2" name="Google Shape;1813;p40">
              <a:extLst>
                <a:ext uri="{FF2B5EF4-FFF2-40B4-BE49-F238E27FC236}">
                  <a16:creationId xmlns:a16="http://schemas.microsoft.com/office/drawing/2014/main" xmlns="" id="{65CF39B7-ADDD-9C1A-13B3-7A015A55EE44}"/>
                </a:ext>
              </a:extLst>
            </p:cNvPr>
            <p:cNvSpPr/>
            <p:nvPr/>
          </p:nvSpPr>
          <p:spPr>
            <a:xfrm>
              <a:off x="4632107" y="2093843"/>
              <a:ext cx="32305" cy="33906"/>
            </a:xfrm>
            <a:custGeom>
              <a:avLst/>
              <a:gdLst/>
              <a:ahLst/>
              <a:cxnLst/>
              <a:rect l="l" t="t" r="r" b="b"/>
              <a:pathLst>
                <a:path w="359" h="365" extrusionOk="0">
                  <a:moveTo>
                    <a:pt x="183" y="0"/>
                  </a:moveTo>
                  <a:cubicBezTo>
                    <a:pt x="76" y="0"/>
                    <a:pt x="1" y="82"/>
                    <a:pt x="1" y="182"/>
                  </a:cubicBezTo>
                  <a:cubicBezTo>
                    <a:pt x="1" y="277"/>
                    <a:pt x="76" y="364"/>
                    <a:pt x="183" y="364"/>
                  </a:cubicBezTo>
                  <a:cubicBezTo>
                    <a:pt x="283" y="364"/>
                    <a:pt x="359" y="283"/>
                    <a:pt x="359" y="182"/>
                  </a:cubicBezTo>
                  <a:cubicBezTo>
                    <a:pt x="359" y="82"/>
                    <a:pt x="283" y="0"/>
                    <a:pt x="183" y="0"/>
                  </a:cubicBezTo>
                  <a:close/>
                </a:path>
              </a:pathLst>
            </a:custGeom>
            <a:solidFill>
              <a:srgbClr val="F9F9F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3" name="Google Shape;1814;p40">
              <a:extLst>
                <a:ext uri="{FF2B5EF4-FFF2-40B4-BE49-F238E27FC236}">
                  <a16:creationId xmlns:a16="http://schemas.microsoft.com/office/drawing/2014/main" xmlns="" id="{BED58559-AAC7-4217-0086-501FC4A155D2}"/>
                </a:ext>
              </a:extLst>
            </p:cNvPr>
            <p:cNvSpPr/>
            <p:nvPr/>
          </p:nvSpPr>
          <p:spPr>
            <a:xfrm>
              <a:off x="4602143" y="2098488"/>
              <a:ext cx="32935" cy="33348"/>
            </a:xfrm>
            <a:custGeom>
              <a:avLst/>
              <a:gdLst/>
              <a:ahLst/>
              <a:cxnLst/>
              <a:rect l="l" t="t" r="r" b="b"/>
              <a:pathLst>
                <a:path w="366" h="359" extrusionOk="0">
                  <a:moveTo>
                    <a:pt x="183" y="0"/>
                  </a:moveTo>
                  <a:cubicBezTo>
                    <a:pt x="83" y="0"/>
                    <a:pt x="1" y="82"/>
                    <a:pt x="1" y="176"/>
                  </a:cubicBezTo>
                  <a:cubicBezTo>
                    <a:pt x="1" y="271"/>
                    <a:pt x="83" y="358"/>
                    <a:pt x="183" y="358"/>
                  </a:cubicBezTo>
                  <a:cubicBezTo>
                    <a:pt x="284" y="358"/>
                    <a:pt x="365" y="283"/>
                    <a:pt x="365" y="176"/>
                  </a:cubicBezTo>
                  <a:cubicBezTo>
                    <a:pt x="365" y="76"/>
                    <a:pt x="284" y="0"/>
                    <a:pt x="183" y="0"/>
                  </a:cubicBezTo>
                  <a:close/>
                </a:path>
              </a:pathLst>
            </a:custGeom>
            <a:solidFill>
              <a:srgbClr val="F9F9F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13437597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2" presetClass="entr" presetSubtype="4" fill="hold" nodeType="with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ppt_x"/>
                                          </p:val>
                                        </p:tav>
                                        <p:tav tm="100000">
                                          <p:val>
                                            <p:strVal val="#ppt_x"/>
                                          </p:val>
                                        </p:tav>
                                      </p:tavLst>
                                    </p:anim>
                                    <p:anim calcmode="lin" valueType="num">
                                      <p:cBhvr additive="base">
                                        <p:cTn id="1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104"/>
                                        </p:tgtEl>
                                        <p:attrNameLst>
                                          <p:attrName>style.visibility</p:attrName>
                                        </p:attrNameLst>
                                      </p:cBhvr>
                                      <p:to>
                                        <p:strVal val="visible"/>
                                      </p:to>
                                    </p:set>
                                    <p:anim calcmode="lin" valueType="num">
                                      <p:cBhvr>
                                        <p:cTn id="20" dur="500" fill="hold"/>
                                        <p:tgtEl>
                                          <p:spTgt spid="104"/>
                                        </p:tgtEl>
                                        <p:attrNameLst>
                                          <p:attrName>ppt_w</p:attrName>
                                        </p:attrNameLst>
                                      </p:cBhvr>
                                      <p:tavLst>
                                        <p:tav tm="0">
                                          <p:val>
                                            <p:fltVal val="0"/>
                                          </p:val>
                                        </p:tav>
                                        <p:tav tm="100000">
                                          <p:val>
                                            <p:strVal val="#ppt_w"/>
                                          </p:val>
                                        </p:tav>
                                      </p:tavLst>
                                    </p:anim>
                                    <p:anim calcmode="lin" valueType="num">
                                      <p:cBhvr>
                                        <p:cTn id="21" dur="500" fill="hold"/>
                                        <p:tgtEl>
                                          <p:spTgt spid="104"/>
                                        </p:tgtEl>
                                        <p:attrNameLst>
                                          <p:attrName>ppt_h</p:attrName>
                                        </p:attrNameLst>
                                      </p:cBhvr>
                                      <p:tavLst>
                                        <p:tav tm="0">
                                          <p:val>
                                            <p:fltVal val="0"/>
                                          </p:val>
                                        </p:tav>
                                        <p:tav tm="100000">
                                          <p:val>
                                            <p:strVal val="#ppt_h"/>
                                          </p:val>
                                        </p:tav>
                                      </p:tavLst>
                                    </p:anim>
                                    <p:animEffect transition="in" filter="fade">
                                      <p:cBhvr>
                                        <p:cTn id="22" dur="500"/>
                                        <p:tgtEl>
                                          <p:spTgt spid="104"/>
                                        </p:tgtEl>
                                      </p:cBhvr>
                                    </p:animEffect>
                                  </p:childTnLst>
                                </p:cTn>
                              </p:par>
                              <p:par>
                                <p:cTn id="23" presetID="53" presetClass="entr" presetSubtype="16" fill="hold" nodeType="withEffect">
                                  <p:stCondLst>
                                    <p:cond delay="0"/>
                                  </p:stCondLst>
                                  <p:childTnLst>
                                    <p:set>
                                      <p:cBhvr>
                                        <p:cTn id="24" dur="1" fill="hold">
                                          <p:stCondLst>
                                            <p:cond delay="0"/>
                                          </p:stCondLst>
                                        </p:cTn>
                                        <p:tgtEl>
                                          <p:spTgt spid="103"/>
                                        </p:tgtEl>
                                        <p:attrNameLst>
                                          <p:attrName>style.visibility</p:attrName>
                                        </p:attrNameLst>
                                      </p:cBhvr>
                                      <p:to>
                                        <p:strVal val="visible"/>
                                      </p:to>
                                    </p:set>
                                    <p:anim calcmode="lin" valueType="num">
                                      <p:cBhvr>
                                        <p:cTn id="25" dur="500" fill="hold"/>
                                        <p:tgtEl>
                                          <p:spTgt spid="103"/>
                                        </p:tgtEl>
                                        <p:attrNameLst>
                                          <p:attrName>ppt_w</p:attrName>
                                        </p:attrNameLst>
                                      </p:cBhvr>
                                      <p:tavLst>
                                        <p:tav tm="0">
                                          <p:val>
                                            <p:fltVal val="0"/>
                                          </p:val>
                                        </p:tav>
                                        <p:tav tm="100000">
                                          <p:val>
                                            <p:strVal val="#ppt_w"/>
                                          </p:val>
                                        </p:tav>
                                      </p:tavLst>
                                    </p:anim>
                                    <p:anim calcmode="lin" valueType="num">
                                      <p:cBhvr>
                                        <p:cTn id="26" dur="500" fill="hold"/>
                                        <p:tgtEl>
                                          <p:spTgt spid="103"/>
                                        </p:tgtEl>
                                        <p:attrNameLst>
                                          <p:attrName>ppt_h</p:attrName>
                                        </p:attrNameLst>
                                      </p:cBhvr>
                                      <p:tavLst>
                                        <p:tav tm="0">
                                          <p:val>
                                            <p:fltVal val="0"/>
                                          </p:val>
                                        </p:tav>
                                        <p:tav tm="100000">
                                          <p:val>
                                            <p:strVal val="#ppt_h"/>
                                          </p:val>
                                        </p:tav>
                                      </p:tavLst>
                                    </p:anim>
                                    <p:animEffect transition="in" filter="fade">
                                      <p:cBhvr>
                                        <p:cTn id="27"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oogle Shape;1051;p25">
            <a:extLst>
              <a:ext uri="{FF2B5EF4-FFF2-40B4-BE49-F238E27FC236}">
                <a16:creationId xmlns:a16="http://schemas.microsoft.com/office/drawing/2014/main" xmlns="" id="{235FB2DB-ACAB-B17E-7E4D-7F06E3AB90DA}"/>
              </a:ext>
            </a:extLst>
          </p:cNvPr>
          <p:cNvPicPr preferRelativeResize="0"/>
          <p:nvPr/>
        </p:nvPicPr>
        <p:blipFill>
          <a:blip r:embed="rId2">
            <a:alphaModFix/>
          </a:blip>
          <a:stretch>
            <a:fillRect/>
          </a:stretch>
        </p:blipFill>
        <p:spPr>
          <a:xfrm rot="-886744">
            <a:off x="8484321" y="139757"/>
            <a:ext cx="446098" cy="623354"/>
          </a:xfrm>
          <a:prstGeom prst="rect">
            <a:avLst/>
          </a:prstGeom>
          <a:noFill/>
          <a:ln>
            <a:noFill/>
          </a:ln>
        </p:spPr>
      </p:pic>
      <p:pic>
        <p:nvPicPr>
          <p:cNvPr id="7" name="Google Shape;1052;p25">
            <a:extLst>
              <a:ext uri="{FF2B5EF4-FFF2-40B4-BE49-F238E27FC236}">
                <a16:creationId xmlns:a16="http://schemas.microsoft.com/office/drawing/2014/main" xmlns="" id="{4A334565-1D81-4AF1-9B5F-DEB8333F4FD5}"/>
              </a:ext>
            </a:extLst>
          </p:cNvPr>
          <p:cNvPicPr preferRelativeResize="0"/>
          <p:nvPr/>
        </p:nvPicPr>
        <p:blipFill>
          <a:blip r:embed="rId3">
            <a:alphaModFix/>
          </a:blip>
          <a:stretch>
            <a:fillRect/>
          </a:stretch>
        </p:blipFill>
        <p:spPr>
          <a:xfrm rot="712773">
            <a:off x="7836163" y="3663487"/>
            <a:ext cx="1152060" cy="1633322"/>
          </a:xfrm>
          <a:prstGeom prst="rect">
            <a:avLst/>
          </a:prstGeom>
          <a:noFill/>
          <a:ln>
            <a:noFill/>
          </a:ln>
        </p:spPr>
      </p:pic>
      <p:graphicFrame>
        <p:nvGraphicFramePr>
          <p:cNvPr id="126" name="Table 125">
            <a:extLst>
              <a:ext uri="{FF2B5EF4-FFF2-40B4-BE49-F238E27FC236}">
                <a16:creationId xmlns:a16="http://schemas.microsoft.com/office/drawing/2014/main" xmlns="" id="{67615F4E-FC6B-A098-60BB-CE94D04F430F}"/>
              </a:ext>
            </a:extLst>
          </p:cNvPr>
          <p:cNvGraphicFramePr>
            <a:graphicFrameLocks noGrp="1"/>
          </p:cNvGraphicFramePr>
          <p:nvPr>
            <p:extLst>
              <p:ext uri="{D42A27DB-BD31-4B8C-83A1-F6EECF244321}">
                <p14:modId xmlns:p14="http://schemas.microsoft.com/office/powerpoint/2010/main" val="921639941"/>
              </p:ext>
            </p:extLst>
          </p:nvPr>
        </p:nvGraphicFramePr>
        <p:xfrm>
          <a:off x="0" y="82896"/>
          <a:ext cx="9144000" cy="4998785"/>
        </p:xfrm>
        <a:graphic>
          <a:graphicData uri="http://schemas.openxmlformats.org/drawingml/2006/table">
            <a:tbl>
              <a:tblPr firstRow="1" firstCol="1" bandRow="1"/>
              <a:tblGrid>
                <a:gridCol w="2126751">
                  <a:extLst>
                    <a:ext uri="{9D8B030D-6E8A-4147-A177-3AD203B41FA5}">
                      <a16:colId xmlns:a16="http://schemas.microsoft.com/office/drawing/2014/main" xmlns="" val="3778452985"/>
                    </a:ext>
                  </a:extLst>
                </a:gridCol>
                <a:gridCol w="7017249">
                  <a:extLst>
                    <a:ext uri="{9D8B030D-6E8A-4147-A177-3AD203B41FA5}">
                      <a16:colId xmlns:a16="http://schemas.microsoft.com/office/drawing/2014/main" xmlns="" val="2620118942"/>
                    </a:ext>
                  </a:extLst>
                </a:gridCol>
              </a:tblGrid>
              <a:tr h="328773">
                <a:tc>
                  <a:txBody>
                    <a:bodyPr/>
                    <a:lstStyle/>
                    <a:p>
                      <a:pPr algn="ctr">
                        <a:lnSpc>
                          <a:spcPct val="100000"/>
                        </a:lnSpc>
                      </a:pPr>
                      <a:r>
                        <a:rPr lang="en-US" sz="20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Yếu</a:t>
                      </a:r>
                      <a:r>
                        <a:rPr lang="en-US" sz="2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tố</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a:lnSpc>
                          <a:spcPct val="100000"/>
                        </a:lnSpc>
                      </a:pPr>
                      <a:r>
                        <a:rPr lang="en-US" sz="20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Biểu</a:t>
                      </a:r>
                      <a:r>
                        <a:rPr lang="en-US" sz="2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xmlns="" val="3930790000"/>
                  </a:ext>
                </a:extLst>
              </a:tr>
              <a:tr h="509492">
                <a:tc>
                  <a:txBody>
                    <a:bodyPr/>
                    <a:lstStyle/>
                    <a:p>
                      <a:pPr algn="ctr">
                        <a:lnSpc>
                          <a:spcPct val="100000"/>
                        </a:lnSpc>
                      </a:pPr>
                      <a:r>
                        <a:rPr lang="en-US" sz="2100" i="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Vấn</a:t>
                      </a:r>
                      <a:r>
                        <a:rPr lang="en-US" sz="2100" i="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100" i="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100" i="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100" i="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nghị</a:t>
                      </a:r>
                      <a:r>
                        <a:rPr lang="en-US" sz="2100" i="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100" i="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luận</a:t>
                      </a:r>
                      <a:endParaRPr lang="en-US" sz="2100" i="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algn="just">
                        <a:lnSpc>
                          <a:spcPct val="100000"/>
                        </a:lnSpc>
                      </a:pPr>
                      <a:r>
                        <a:rPr lang="en-US" sz="21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1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vai</a:t>
                      </a:r>
                      <a:r>
                        <a:rPr lang="en-US" sz="21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1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trò</a:t>
                      </a:r>
                      <a:r>
                        <a:rPr lang="en-US" sz="21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1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của</a:t>
                      </a:r>
                      <a:r>
                        <a:rPr lang="en-US" sz="21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1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gia</a:t>
                      </a:r>
                      <a:r>
                        <a:rPr lang="en-US" sz="21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1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đình</a:t>
                      </a:r>
                      <a:r>
                        <a:rPr lang="en-US" sz="21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1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đối</a:t>
                      </a:r>
                      <a:r>
                        <a:rPr lang="en-US" sz="21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1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với</a:t>
                      </a:r>
                      <a:r>
                        <a:rPr lang="en-US" sz="21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1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sự</a:t>
                      </a:r>
                      <a:r>
                        <a:rPr lang="en-US" sz="21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1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trưởng</a:t>
                      </a:r>
                      <a:r>
                        <a:rPr lang="en-US" sz="21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1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thành</a:t>
                      </a:r>
                      <a:r>
                        <a:rPr lang="en-US" sz="21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1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của</a:t>
                      </a:r>
                      <a:r>
                        <a:rPr lang="en-US" sz="21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1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mỗi</a:t>
                      </a:r>
                      <a:r>
                        <a:rPr lang="en-US" sz="21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con </a:t>
                      </a:r>
                      <a:r>
                        <a:rPr lang="en-US" sz="21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người</a:t>
                      </a:r>
                      <a:r>
                        <a:rPr lang="en-US" sz="21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a:t>
                      </a:r>
                      <a:endParaRPr lang="en-US" sz="2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xmlns="" val="1040917293"/>
                  </a:ext>
                </a:extLst>
              </a:tr>
              <a:tr h="818850">
                <a:tc>
                  <a:txBody>
                    <a:bodyPr/>
                    <a:lstStyle/>
                    <a:p>
                      <a:pPr algn="ctr">
                        <a:lnSpc>
                          <a:spcPct val="100000"/>
                        </a:lnSpc>
                      </a:pPr>
                      <a:r>
                        <a:rPr lang="en-US" sz="2100" i="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Ý </a:t>
                      </a:r>
                      <a:r>
                        <a:rPr lang="en-US" sz="2100" i="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kiến</a:t>
                      </a:r>
                      <a:r>
                        <a:rPr lang="en-US" sz="2100" i="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100" i="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100" i="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100" i="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100" i="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100" i="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2100" i="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100" i="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thu</a:t>
                      </a:r>
                      <a:r>
                        <a:rPr lang="en-US" sz="2100" i="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100" i="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hút</a:t>
                      </a:r>
                      <a:r>
                        <a:rPr lang="en-US" sz="2100" i="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100" i="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100" i="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100" i="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chú</a:t>
                      </a:r>
                      <a:r>
                        <a:rPr lang="en-US" sz="2100" i="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ý</a:t>
                      </a:r>
                      <a:endParaRPr lang="en-US" sz="2100" i="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n-US" sz="21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1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Ý </a:t>
                      </a:r>
                      <a:r>
                        <a:rPr lang="en-US" sz="21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kiến</a:t>
                      </a:r>
                      <a:r>
                        <a:rPr lang="en-US" sz="21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1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của</a:t>
                      </a:r>
                      <a:r>
                        <a:rPr lang="en-US" sz="21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1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người</a:t>
                      </a:r>
                      <a:r>
                        <a:rPr lang="en-US" sz="21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1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khác</a:t>
                      </a:r>
                      <a:r>
                        <a:rPr lang="en-US" sz="21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1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thu</a:t>
                      </a:r>
                      <a:r>
                        <a:rPr lang="en-US" sz="21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1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hút</a:t>
                      </a:r>
                      <a:r>
                        <a:rPr lang="en-US" sz="21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1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sự</a:t>
                      </a:r>
                      <a:r>
                        <a:rPr lang="en-US" sz="21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1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chú</a:t>
                      </a:r>
                      <a:r>
                        <a:rPr lang="en-US" sz="21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ý: </a:t>
                      </a:r>
                      <a:r>
                        <a:rPr lang="en-US" sz="21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Gia</a:t>
                      </a:r>
                      <a:r>
                        <a:rPr lang="en-US" sz="21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1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đình</a:t>
                      </a:r>
                      <a:r>
                        <a:rPr lang="en-US" sz="21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1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là</a:t>
                      </a:r>
                      <a:r>
                        <a:rPr lang="en-US" sz="21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1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trường</a:t>
                      </a:r>
                      <a:r>
                        <a:rPr lang="en-US" sz="21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1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học</a:t>
                      </a:r>
                      <a:r>
                        <a:rPr lang="en-US" sz="21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1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đầu</a:t>
                      </a:r>
                      <a:r>
                        <a:rPr lang="en-US" sz="21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1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tiên</a:t>
                      </a:r>
                      <a:r>
                        <a:rPr lang="en-US" sz="21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1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của</a:t>
                      </a:r>
                      <a:r>
                        <a:rPr lang="en-US" sz="21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1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mỗi</a:t>
                      </a:r>
                      <a:r>
                        <a:rPr lang="en-US" sz="21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1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người</a:t>
                      </a:r>
                      <a:endParaRPr lang="en-US" sz="21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xmlns="" val="4090604188"/>
                  </a:ext>
                </a:extLst>
              </a:tr>
              <a:tr h="709701">
                <a:tc>
                  <a:txBody>
                    <a:bodyPr/>
                    <a:lstStyle/>
                    <a:p>
                      <a:pPr algn="ctr">
                        <a:lnSpc>
                          <a:spcPct val="100000"/>
                        </a:lnSpc>
                      </a:pPr>
                      <a:r>
                        <a:rPr lang="en-US" sz="2100" i="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100" i="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100" i="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2100" i="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100" i="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100" i="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100" i="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100" i="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100" i="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en-US" sz="2100" i="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100" i="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trước</a:t>
                      </a:r>
                      <a:r>
                        <a:rPr lang="en-US" sz="2100" i="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100" i="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kiến</a:t>
                      </a:r>
                      <a:endParaRPr lang="en-US" sz="2100" i="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n-US" sz="21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1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Người</a:t>
                      </a:r>
                      <a:r>
                        <a:rPr lang="en-US" sz="21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1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viết</a:t>
                      </a:r>
                      <a:r>
                        <a:rPr lang="en-US" sz="21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1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tán</a:t>
                      </a:r>
                      <a:r>
                        <a:rPr lang="en-US" sz="21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1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thành</a:t>
                      </a:r>
                      <a:r>
                        <a:rPr lang="en-US" sz="21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1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với</a:t>
                      </a:r>
                      <a:r>
                        <a:rPr lang="en-US" sz="21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ý </a:t>
                      </a:r>
                      <a:r>
                        <a:rPr lang="en-US" sz="21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kiến</a:t>
                      </a:r>
                      <a:r>
                        <a:rPr lang="en-US" sz="21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1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đó</a:t>
                      </a:r>
                      <a:r>
                        <a:rPr lang="en-US" sz="21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1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Riêng</a:t>
                      </a:r>
                      <a:r>
                        <a:rPr lang="en-US" sz="21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1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tôi</a:t>
                      </a:r>
                      <a:r>
                        <a:rPr lang="en-US" sz="21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1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sau</a:t>
                      </a:r>
                      <a:r>
                        <a:rPr lang="en-US" sz="21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1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khi</a:t>
                      </a:r>
                      <a:r>
                        <a:rPr lang="en-US" sz="21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1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suy</a:t>
                      </a:r>
                      <a:r>
                        <a:rPr lang="en-US" sz="21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1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nghĩ</a:t>
                      </a:r>
                      <a:r>
                        <a:rPr lang="en-US" sz="21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1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kĩ</a:t>
                      </a:r>
                      <a:r>
                        <a:rPr lang="en-US" sz="21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1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tôi</a:t>
                      </a:r>
                      <a:r>
                        <a:rPr lang="en-US" sz="21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1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thấy</a:t>
                      </a:r>
                      <a:r>
                        <a:rPr lang="en-US" sz="21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1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Hồng</a:t>
                      </a:r>
                      <a:r>
                        <a:rPr lang="en-US" sz="21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Minh </a:t>
                      </a:r>
                      <a:r>
                        <a:rPr lang="en-US" sz="21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hoàn</a:t>
                      </a:r>
                      <a:r>
                        <a:rPr lang="en-US" sz="21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1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toàn</a:t>
                      </a:r>
                      <a:r>
                        <a:rPr lang="en-US" sz="21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1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có</a:t>
                      </a:r>
                      <a:r>
                        <a:rPr lang="en-US" sz="21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1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lí</a:t>
                      </a:r>
                      <a:r>
                        <a:rPr lang="en-US" sz="21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xmlns="" val="780118642"/>
                  </a:ext>
                </a:extLst>
              </a:tr>
              <a:tr h="1209615">
                <a:tc>
                  <a:txBody>
                    <a:bodyPr/>
                    <a:lstStyle/>
                    <a:p>
                      <a:pPr algn="ctr">
                        <a:lnSpc>
                          <a:spcPct val="100000"/>
                        </a:lnSpc>
                      </a:pPr>
                      <a:r>
                        <a:rPr lang="en-US" sz="2100" i="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Lí</a:t>
                      </a:r>
                      <a:r>
                        <a:rPr lang="en-US" sz="2100" i="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100" i="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lẽ</a:t>
                      </a:r>
                      <a:endParaRPr lang="en-US" sz="2100" i="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algn="just">
                        <a:lnSpc>
                          <a:spcPct val="100000"/>
                        </a:lnSpc>
                      </a:pPr>
                      <a:r>
                        <a:rPr lang="en-US" sz="21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1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Ông</a:t>
                      </a:r>
                      <a:r>
                        <a:rPr lang="en-US" sz="21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1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bà</a:t>
                      </a:r>
                      <a:r>
                        <a:rPr lang="en-US" sz="21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cha </a:t>
                      </a:r>
                      <a:r>
                        <a:rPr lang="en-US" sz="21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mẹ</a:t>
                      </a:r>
                      <a:r>
                        <a:rPr lang="en-US" sz="21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1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không</a:t>
                      </a:r>
                      <a:r>
                        <a:rPr lang="en-US" sz="21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1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chỉ</a:t>
                      </a:r>
                      <a:r>
                        <a:rPr lang="en-US" sz="21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1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nuôi</a:t>
                      </a:r>
                      <a:r>
                        <a:rPr lang="en-US" sz="21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1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dưỡng</a:t>
                      </a:r>
                      <a:r>
                        <a:rPr lang="en-US" sz="21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1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mà</a:t>
                      </a:r>
                      <a:r>
                        <a:rPr lang="en-US" sz="21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1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còn</a:t>
                      </a:r>
                      <a:r>
                        <a:rPr lang="en-US" sz="21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1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dạy</a:t>
                      </a:r>
                      <a:r>
                        <a:rPr lang="en-US" sz="21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1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bảo</a:t>
                      </a:r>
                      <a:r>
                        <a:rPr lang="en-US" sz="21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1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những</a:t>
                      </a:r>
                      <a:r>
                        <a:rPr lang="en-US" sz="21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1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điều</a:t>
                      </a:r>
                      <a:r>
                        <a:rPr lang="en-US" sz="21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hay </a:t>
                      </a:r>
                      <a:r>
                        <a:rPr lang="en-US" sz="21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lẽ</a:t>
                      </a:r>
                      <a:r>
                        <a:rPr lang="en-US" sz="21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1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phải</a:t>
                      </a:r>
                      <a:r>
                        <a:rPr lang="en-US" sz="21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1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cho</a:t>
                      </a:r>
                      <a:r>
                        <a:rPr lang="en-US" sz="21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ta </a:t>
                      </a:r>
                      <a:r>
                        <a:rPr lang="en-US" sz="21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từ</a:t>
                      </a:r>
                      <a:r>
                        <a:rPr lang="en-US" sz="21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1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thuở</a:t>
                      </a:r>
                      <a:r>
                        <a:rPr lang="en-US" sz="21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1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ấu</a:t>
                      </a:r>
                      <a:r>
                        <a:rPr lang="en-US" sz="21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1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thơ</a:t>
                      </a:r>
                      <a:r>
                        <a:rPr lang="en-US" sz="21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1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tình</a:t>
                      </a:r>
                      <a:r>
                        <a:rPr lang="en-US" sz="21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1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cảm</a:t>
                      </a:r>
                      <a:r>
                        <a:rPr lang="en-US" sz="21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1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thiêng</a:t>
                      </a:r>
                      <a:r>
                        <a:rPr lang="en-US" sz="21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1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liêng</a:t>
                      </a:r>
                      <a:r>
                        <a:rPr lang="en-US" sz="21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1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cao</a:t>
                      </a:r>
                      <a:r>
                        <a:rPr lang="en-US" sz="21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1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đẹp</a:t>
                      </a:r>
                      <a:r>
                        <a:rPr lang="en-US" sz="21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1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sự</a:t>
                      </a:r>
                      <a:r>
                        <a:rPr lang="en-US" sz="21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1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đối</a:t>
                      </a:r>
                      <a:r>
                        <a:rPr lang="en-US" sz="21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1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xử</a:t>
                      </a:r>
                      <a:r>
                        <a:rPr lang="en-US" sz="21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1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của</a:t>
                      </a:r>
                      <a:r>
                        <a:rPr lang="en-US" sz="21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1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các</a:t>
                      </a:r>
                      <a:r>
                        <a:rPr lang="en-US" sz="21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1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thành</a:t>
                      </a:r>
                      <a:r>
                        <a:rPr lang="en-US" sz="21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1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viên</a:t>
                      </a:r>
                      <a:r>
                        <a:rPr lang="en-US" sz="21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1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trong</a:t>
                      </a:r>
                      <a:r>
                        <a:rPr lang="en-US" sz="21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1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gia</a:t>
                      </a:r>
                      <a:r>
                        <a:rPr lang="en-US" sz="21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1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đình</a:t>
                      </a:r>
                      <a:r>
                        <a:rPr lang="en-US" sz="21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1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với</a:t>
                      </a:r>
                      <a:r>
                        <a:rPr lang="en-US" sz="21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1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nhau</a:t>
                      </a:r>
                      <a:r>
                        <a:rPr lang="en-US" sz="21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1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là</a:t>
                      </a:r>
                      <a:r>
                        <a:rPr lang="en-US" sz="21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1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những</a:t>
                      </a:r>
                      <a:r>
                        <a:rPr lang="en-US" sz="21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1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bài</a:t>
                      </a:r>
                      <a:r>
                        <a:rPr lang="en-US" sz="21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1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học</a:t>
                      </a:r>
                      <a:r>
                        <a:rPr lang="en-US" sz="21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1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thấm</a:t>
                      </a:r>
                      <a:r>
                        <a:rPr lang="en-US" sz="21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1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vào</a:t>
                      </a:r>
                      <a:r>
                        <a:rPr lang="en-US" sz="21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ta </a:t>
                      </a:r>
                      <a:r>
                        <a:rPr lang="en-US" sz="21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một</a:t>
                      </a:r>
                      <a:r>
                        <a:rPr lang="en-US" sz="21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1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cách</a:t>
                      </a:r>
                      <a:r>
                        <a:rPr lang="en-US" sz="21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1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tự</a:t>
                      </a:r>
                      <a:r>
                        <a:rPr lang="en-US" sz="21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1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nhiên</a:t>
                      </a:r>
                      <a:r>
                        <a:rPr lang="en-US" sz="21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a:t>
                      </a:r>
                      <a:endParaRPr lang="en-US" sz="2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xmlns="" val="375258434"/>
                  </a:ext>
                </a:extLst>
              </a:tr>
              <a:tr h="907212">
                <a:tc>
                  <a:txBody>
                    <a:bodyPr/>
                    <a:lstStyle/>
                    <a:p>
                      <a:pPr algn="ctr">
                        <a:lnSpc>
                          <a:spcPct val="100000"/>
                        </a:lnSpc>
                      </a:pPr>
                      <a:r>
                        <a:rPr lang="en-US" sz="2100" i="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Bằng</a:t>
                      </a:r>
                      <a:r>
                        <a:rPr lang="en-US" sz="2100" i="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100" i="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chứng</a:t>
                      </a:r>
                      <a:endParaRPr lang="en-US" sz="2100" i="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n-US" sz="21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1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Người</a:t>
                      </a:r>
                      <a:r>
                        <a:rPr lang="en-US" sz="21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1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viết</a:t>
                      </a:r>
                      <a:r>
                        <a:rPr lang="en-US" sz="21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1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nhớ</a:t>
                      </a:r>
                      <a:r>
                        <a:rPr lang="en-US" sz="21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1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lại</a:t>
                      </a:r>
                      <a:r>
                        <a:rPr lang="en-US" sz="21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1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một</a:t>
                      </a:r>
                      <a:r>
                        <a:rPr lang="en-US" sz="21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1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kỉ</a:t>
                      </a:r>
                      <a:r>
                        <a:rPr lang="en-US" sz="21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1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niệm</a:t>
                      </a:r>
                      <a:r>
                        <a:rPr lang="en-US" sz="21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1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giơ</a:t>
                      </a:r>
                      <a:r>
                        <a:rPr lang="en-US" sz="21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4 </a:t>
                      </a:r>
                      <a:r>
                        <a:rPr lang="en-US" sz="21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ngón</a:t>
                      </a:r>
                      <a:r>
                        <a:rPr lang="en-US" sz="21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1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tay</a:t>
                      </a:r>
                      <a:r>
                        <a:rPr lang="en-US" sz="21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1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lên</a:t>
                      </a:r>
                      <a:r>
                        <a:rPr lang="en-US" sz="21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1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để</a:t>
                      </a:r>
                      <a:r>
                        <a:rPr lang="en-US" sz="21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1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trả</a:t>
                      </a:r>
                      <a:r>
                        <a:rPr lang="en-US" sz="21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1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lời</a:t>
                      </a:r>
                      <a:r>
                        <a:rPr lang="en-US" sz="21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1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cho</a:t>
                      </a:r>
                      <a:r>
                        <a:rPr lang="en-US" sz="21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1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câu</a:t>
                      </a:r>
                      <a:r>
                        <a:rPr lang="en-US" sz="21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1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hỏi</a:t>
                      </a:r>
                      <a:r>
                        <a:rPr lang="en-US" sz="21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1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của</a:t>
                      </a:r>
                      <a:r>
                        <a:rPr lang="en-US" sz="21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1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người</a:t>
                      </a:r>
                      <a:r>
                        <a:rPr lang="en-US" sz="21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1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lớn</a:t>
                      </a:r>
                      <a:r>
                        <a:rPr lang="en-US" sz="21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1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khiến</a:t>
                      </a:r>
                      <a:r>
                        <a:rPr lang="en-US" sz="21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1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mẹ</a:t>
                      </a:r>
                      <a:r>
                        <a:rPr lang="en-US" sz="21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1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phải</a:t>
                      </a:r>
                      <a:r>
                        <a:rPr lang="en-US" sz="21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1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nhắc</a:t>
                      </a:r>
                      <a:r>
                        <a:rPr lang="en-US" sz="21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1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nhở</a:t>
                      </a:r>
                      <a:r>
                        <a:rPr lang="en-US" sz="21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1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Điều</a:t>
                      </a:r>
                      <a:r>
                        <a:rPr lang="en-US" sz="21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1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này</a:t>
                      </a:r>
                      <a:r>
                        <a:rPr lang="en-US" sz="21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1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thành</a:t>
                      </a:r>
                      <a:r>
                        <a:rPr lang="en-US" sz="21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1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bài</a:t>
                      </a:r>
                      <a:r>
                        <a:rPr lang="en-US" sz="21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1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học</a:t>
                      </a:r>
                      <a:r>
                        <a:rPr lang="en-US" sz="21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1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đáng</a:t>
                      </a:r>
                      <a:r>
                        <a:rPr lang="en-US" sz="21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1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nhớ</a:t>
                      </a:r>
                      <a:r>
                        <a:rPr lang="en-US" sz="21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1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về</a:t>
                      </a:r>
                      <a:r>
                        <a:rPr lang="en-US" sz="21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1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thái</a:t>
                      </a:r>
                      <a:r>
                        <a:rPr lang="en-US" sz="21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1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độ</a:t>
                      </a:r>
                      <a:r>
                        <a:rPr lang="en-US" sz="21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1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trong</a:t>
                      </a:r>
                      <a:r>
                        <a:rPr lang="en-US" sz="21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1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giao</a:t>
                      </a:r>
                      <a:r>
                        <a:rPr lang="en-US" sz="21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1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tiếp</a:t>
                      </a:r>
                      <a:r>
                        <a:rPr lang="en-US" sz="21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xmlns="" val="3599120528"/>
                  </a:ext>
                </a:extLst>
              </a:tr>
            </a:tbl>
          </a:graphicData>
        </a:graphic>
      </p:graphicFrame>
    </p:spTree>
    <p:extLst>
      <p:ext uri="{BB962C8B-B14F-4D97-AF65-F5344CB8AC3E}">
        <p14:creationId xmlns:p14="http://schemas.microsoft.com/office/powerpoint/2010/main" val="4941122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53" presetClass="entr" presetSubtype="16" fill="hold" nodeType="withEffect">
                                  <p:stCondLst>
                                    <p:cond delay="0"/>
                                  </p:stCondLst>
                                  <p:childTnLst>
                                    <p:set>
                                      <p:cBhvr>
                                        <p:cTn id="14" dur="1" fill="hold">
                                          <p:stCondLst>
                                            <p:cond delay="0"/>
                                          </p:stCondLst>
                                        </p:cTn>
                                        <p:tgtEl>
                                          <p:spTgt spid="126"/>
                                        </p:tgtEl>
                                        <p:attrNameLst>
                                          <p:attrName>style.visibility</p:attrName>
                                        </p:attrNameLst>
                                      </p:cBhvr>
                                      <p:to>
                                        <p:strVal val="visible"/>
                                      </p:to>
                                    </p:set>
                                    <p:anim calcmode="lin" valueType="num">
                                      <p:cBhvr>
                                        <p:cTn id="15" dur="500" fill="hold"/>
                                        <p:tgtEl>
                                          <p:spTgt spid="126"/>
                                        </p:tgtEl>
                                        <p:attrNameLst>
                                          <p:attrName>ppt_w</p:attrName>
                                        </p:attrNameLst>
                                      </p:cBhvr>
                                      <p:tavLst>
                                        <p:tav tm="0">
                                          <p:val>
                                            <p:fltVal val="0"/>
                                          </p:val>
                                        </p:tav>
                                        <p:tav tm="100000">
                                          <p:val>
                                            <p:strVal val="#ppt_w"/>
                                          </p:val>
                                        </p:tav>
                                      </p:tavLst>
                                    </p:anim>
                                    <p:anim calcmode="lin" valueType="num">
                                      <p:cBhvr>
                                        <p:cTn id="16" dur="500" fill="hold"/>
                                        <p:tgtEl>
                                          <p:spTgt spid="126"/>
                                        </p:tgtEl>
                                        <p:attrNameLst>
                                          <p:attrName>ppt_h</p:attrName>
                                        </p:attrNameLst>
                                      </p:cBhvr>
                                      <p:tavLst>
                                        <p:tav tm="0">
                                          <p:val>
                                            <p:fltVal val="0"/>
                                          </p:val>
                                        </p:tav>
                                        <p:tav tm="100000">
                                          <p:val>
                                            <p:strVal val="#ppt_h"/>
                                          </p:val>
                                        </p:tav>
                                      </p:tavLst>
                                    </p:anim>
                                    <p:animEffect transition="in" filter="fade">
                                      <p:cBhvr>
                                        <p:cTn id="17" dur="500"/>
                                        <p:tgtEl>
                                          <p:spTgt spid="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asos para estudiar un texto by Slidesgo">
  <a:themeElements>
    <a:clrScheme name="Simple Light">
      <a:dk1>
        <a:srgbClr val="222828"/>
      </a:dk1>
      <a:lt1>
        <a:srgbClr val="71C9B9"/>
      </a:lt1>
      <a:dk2>
        <a:srgbClr val="68B3A5"/>
      </a:dk2>
      <a:lt2>
        <a:srgbClr val="005051"/>
      </a:lt2>
      <a:accent1>
        <a:srgbClr val="FCC94C"/>
      </a:accent1>
      <a:accent2>
        <a:srgbClr val="FBFEE9"/>
      </a:accent2>
      <a:accent3>
        <a:srgbClr val="F1E4D1"/>
      </a:accent3>
      <a:accent4>
        <a:srgbClr val="E4DEC8"/>
      </a:accent4>
      <a:accent5>
        <a:srgbClr val="FFFFFF"/>
      </a:accent5>
      <a:accent6>
        <a:srgbClr val="C7404E"/>
      </a:accent6>
      <a:hlink>
        <a:srgbClr val="22282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381</TotalTime>
  <Words>1069</Words>
  <Application>Microsoft Office PowerPoint</Application>
  <PresentationFormat>On-screen Show (16:9)</PresentationFormat>
  <Paragraphs>110</Paragraphs>
  <Slides>23</Slides>
  <Notes>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23</vt:i4>
      </vt:variant>
    </vt:vector>
  </HeadingPairs>
  <TitlesOfParts>
    <vt:vector size="33" baseType="lpstr">
      <vt:lpstr>Microsoft YaHei</vt:lpstr>
      <vt:lpstr>.VnTime</vt:lpstr>
      <vt:lpstr>Arial</vt:lpstr>
      <vt:lpstr>Calibri</vt:lpstr>
      <vt:lpstr>Gantari</vt:lpstr>
      <vt:lpstr>Gantari ExtraBold</vt:lpstr>
      <vt:lpstr>Pangolin</vt:lpstr>
      <vt:lpstr>Ranchers</vt:lpstr>
      <vt:lpstr>Times New Roman</vt:lpstr>
      <vt:lpstr>Pasos para estudiar un texto by Slidesgo</vt:lpstr>
      <vt:lpstr>Tiết 81, 82, 83: Viết bài văn nghị luận về một vấn đề trong đời sống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Trước  khi viết</vt:lpstr>
      <vt:lpstr>PowerPoint Presentation</vt:lpstr>
      <vt:lpstr>PowerPoint Presentation</vt:lpstr>
      <vt:lpstr>PowerPoint Presentation</vt:lpstr>
      <vt:lpstr>PowerPoint Presentation</vt:lpstr>
      <vt:lpstr>Viết bài</vt:lpstr>
      <vt:lpstr>PowerPoint Presentation</vt:lpstr>
      <vt:lpstr>Chỉnh sửa  bài viết</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PASOS PARA ESTUDIAR UN TEXTO</dc:title>
  <cp:lastModifiedBy>admin</cp:lastModifiedBy>
  <cp:revision>7</cp:revision>
  <dcterms:modified xsi:type="dcterms:W3CDTF">2023-02-14T13:35:46Z</dcterms:modified>
</cp:coreProperties>
</file>