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9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45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2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xmlns="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52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xmlns="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452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2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10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5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xmlns="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457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69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95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14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xmlns="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52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8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6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xmlns="" id="{E709D37F-676D-EC45-AC8B-B7FA0B100ED3}"/>
              </a:ext>
            </a:extLst>
          </p:cNvPr>
          <p:cNvSpPr txBox="1"/>
          <p:nvPr/>
        </p:nvSpPr>
        <p:spPr>
          <a:xfrm>
            <a:off x="3083167" y="1651301"/>
            <a:ext cx="602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 TIẾNG VIỆT: MẠCH LẠC VÀ LIÊN KẾT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(BIỆN PHÁP LIÊN KẾT VÀ TỪ NGỮ LIÊN KẾT)</a:t>
            </a:r>
            <a:endParaRPr lang="x-none" sz="2400" b="1" dirty="0">
              <a:solidFill>
                <a:srgbClr val="0070C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F59DDB-532F-46D8-9641-16568661BBB0}"/>
              </a:ext>
            </a:extLst>
          </p:cNvPr>
          <p:cNvSpPr txBox="1"/>
          <p:nvPr/>
        </p:nvSpPr>
        <p:spPr>
          <a:xfrm>
            <a:off x="3264142" y="3220961"/>
            <a:ext cx="618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99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734">
        <p14:flash/>
      </p:transition>
    </mc:Choice>
    <mc:Fallback>
      <p:transition spd="slow" advTm="873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7100" y="85726"/>
            <a:ext cx="5949983" cy="4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470155" y="1778309"/>
            <a:ext cx="423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521326" y="2523686"/>
            <a:ext cx="408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6760682" y="924112"/>
            <a:ext cx="4821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6746827" y="1610902"/>
            <a:ext cx="49238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738347" y="2571976"/>
            <a:ext cx="4234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521326" y="3231572"/>
            <a:ext cx="423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831371" y="3142893"/>
            <a:ext cx="4234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– “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– “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-&gt; “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 – “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50580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9" grpId="0"/>
      <p:bldP spid="3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440306" y="796554"/>
            <a:ext cx="370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1CF9A-1303-4083-8FCF-7C96C018B4E7}"/>
              </a:ext>
            </a:extLst>
          </p:cNvPr>
          <p:cNvSpPr txBox="1"/>
          <p:nvPr/>
        </p:nvSpPr>
        <p:spPr>
          <a:xfrm>
            <a:off x="6588785" y="1536018"/>
            <a:ext cx="50636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(59)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+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4C96F3-D92C-4676-8B2C-18470C238D74}"/>
              </a:ext>
            </a:extLst>
          </p:cNvPr>
          <p:cNvSpPr txBox="1"/>
          <p:nvPr/>
        </p:nvSpPr>
        <p:spPr>
          <a:xfrm>
            <a:off x="438737" y="1891872"/>
            <a:ext cx="539065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2-1: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3-2: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4-3: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5-4: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539552" y="1269074"/>
            <a:ext cx="4791550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SGK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59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21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2)–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4C96F3-D92C-4676-8B2C-18470C238D74}"/>
              </a:ext>
            </a:extLst>
          </p:cNvPr>
          <p:cNvSpPr txBox="1"/>
          <p:nvPr/>
        </p:nvSpPr>
        <p:spPr>
          <a:xfrm>
            <a:off x="6425288" y="3027058"/>
            <a:ext cx="5390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4: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2,4,1,5,3 -&gt;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7,3,4,6,1,5,2 -&gt;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648740" y="846666"/>
            <a:ext cx="4791550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570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Hình thức: Viết nối tiếp 10 – 12 câu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Nội dung: bày tỏ suy nghĩ về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Sử dụng ít nhất một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phép liên kết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304357" y="1891694"/>
            <a:ext cx="4791550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Viết một đoạn văn ngắn (10 – 12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nêu suy nghĩ của em về tác hại của bạo lực học đường. Trong đoạn văn có sử dụng các phép liên kết</a:t>
            </a:r>
            <a:endParaRPr lang="en-US" sz="2000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41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31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2023-03-27T14:08:45Z</dcterms:created>
  <dcterms:modified xsi:type="dcterms:W3CDTF">2023-03-27T14:09:01Z</dcterms:modified>
</cp:coreProperties>
</file>