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404FA-4522-4781-B331-545802A88B8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8B9B6FF-539E-47F0-B9E8-158EBA1739E6}">
      <dgm:prSet phldrT="[Text]" custT="1"/>
      <dgm:spPr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</dgm:spPr>
      <dgm:t>
        <a:bodyPr/>
        <a:lstStyle/>
        <a:p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2000" dirty="0"/>
        </a:p>
      </dgm:t>
    </dgm:pt>
    <dgm:pt modelId="{6F039BD7-37D2-4707-9987-A7A16E0C01F5}" type="sibTrans" cxnId="{7712E586-51C6-489F-8736-019F6B364C56}">
      <dgm:prSet/>
      <dgm:spPr/>
      <dgm:t>
        <a:bodyPr/>
        <a:lstStyle/>
        <a:p>
          <a:endParaRPr lang="en-US"/>
        </a:p>
      </dgm:t>
    </dgm:pt>
    <dgm:pt modelId="{63AB6981-D7B5-4741-89E6-45AFE307E8FB}" type="parTrans" cxnId="{7712E586-51C6-489F-8736-019F6B364C56}">
      <dgm:prSet/>
      <dgm:spPr/>
      <dgm:t>
        <a:bodyPr/>
        <a:lstStyle/>
        <a:p>
          <a:endParaRPr lang="en-US"/>
        </a:p>
      </dgm:t>
    </dgm:pt>
    <dgm:pt modelId="{3A8B3E6F-FF22-4EDE-9E35-2C091B965DC3}">
      <dgm:prSet phldrT="[Text]" custT="1"/>
      <dgm:spPr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</dgm:spPr>
      <dgm:t>
        <a:bodyPr/>
        <a:lstStyle/>
        <a:p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Đưa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ra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ược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í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lẽ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bằng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chứng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ể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chứng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tỏ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ý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kiến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phản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ối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to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ó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cơ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sở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000" dirty="0"/>
        </a:p>
      </dgm:t>
    </dgm:pt>
    <dgm:pt modelId="{9067430B-4A6C-43CC-9608-A962C746BF43}" type="sibTrans" cxnId="{C6B3C64B-33F9-43D2-9E6F-77EA4BDD3F0B}">
      <dgm:prSet/>
      <dgm:spPr/>
      <dgm:t>
        <a:bodyPr/>
        <a:lstStyle/>
        <a:p>
          <a:endParaRPr lang="en-US"/>
        </a:p>
      </dgm:t>
    </dgm:pt>
    <dgm:pt modelId="{8DD6CD3F-ADAB-4006-BCA8-D707D0A53C69}" type="parTrans" cxnId="{C6B3C64B-33F9-43D2-9E6F-77EA4BDD3F0B}">
      <dgm:prSet/>
      <dgm:spPr/>
      <dgm:t>
        <a:bodyPr/>
        <a:lstStyle/>
        <a:p>
          <a:endParaRPr lang="en-US"/>
        </a:p>
      </dgm:t>
    </dgm:pt>
    <dgm:pt modelId="{6ED5A594-586D-4C6E-83A2-DD9D23298305}">
      <dgm:prSet phldrT="[Text]" custT="1"/>
      <dgm:spPr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</dgm:spPr>
      <dgm:t>
        <a:bodyPr/>
        <a:lstStyle/>
        <a:p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ràng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đ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ối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á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á</a:t>
          </a:r>
          <a:r>
            <a:rPr lang="en-US" sz="20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dirty="0"/>
        </a:p>
      </dgm:t>
    </dgm:pt>
    <dgm:pt modelId="{44440414-51E9-479A-8F2E-AB812E6CFEB2}" type="sibTrans" cxnId="{99F11DBF-2337-46D7-AAE4-8B5E41C024D6}">
      <dgm:prSet/>
      <dgm:spPr/>
      <dgm:t>
        <a:bodyPr/>
        <a:lstStyle/>
        <a:p>
          <a:endParaRPr lang="en-US"/>
        </a:p>
      </dgm:t>
    </dgm:pt>
    <dgm:pt modelId="{1E801003-D776-424A-815F-861128A27A27}" type="parTrans" cxnId="{99F11DBF-2337-46D7-AAE4-8B5E41C024D6}">
      <dgm:prSet/>
      <dgm:spPr/>
      <dgm:t>
        <a:bodyPr/>
        <a:lstStyle/>
        <a:p>
          <a:endParaRPr lang="en-US"/>
        </a:p>
      </dgm:t>
    </dgm:pt>
    <dgm:pt modelId="{4D152209-59AA-4DD9-9990-7343D9E6C984}" type="pres">
      <dgm:prSet presAssocID="{E7D404FA-4522-4781-B331-545802A88B80}" presName="arrowDiagram" presStyleCnt="0">
        <dgm:presLayoutVars>
          <dgm:chMax val="5"/>
          <dgm:dir/>
          <dgm:resizeHandles val="exact"/>
        </dgm:presLayoutVars>
      </dgm:prSet>
      <dgm:spPr/>
    </dgm:pt>
    <dgm:pt modelId="{E2CCAF97-32F6-467B-972D-7AFCC8296BBE}" type="pres">
      <dgm:prSet presAssocID="{E7D404FA-4522-4781-B331-545802A88B80}" presName="arrow" presStyleLbl="bgShp" presStyleIdx="0" presStyleCnt="1" custLinFactNeighborX="-6600" custLinFactNeighborY="-12142"/>
      <dgm:spPr/>
    </dgm:pt>
    <dgm:pt modelId="{E54552DA-3DAE-4E56-B573-509616A1935D}" type="pres">
      <dgm:prSet presAssocID="{E7D404FA-4522-4781-B331-545802A88B80}" presName="arrowDiagram3" presStyleCnt="0"/>
      <dgm:spPr/>
    </dgm:pt>
    <dgm:pt modelId="{C13B9F10-044D-4E01-AC80-2BC19E639900}" type="pres">
      <dgm:prSet presAssocID="{F8B9B6FF-539E-47F0-B9E8-158EBA1739E6}" presName="bullet3a" presStyleLbl="node1" presStyleIdx="0" presStyleCnt="3" custLinFactNeighborX="-53120" custLinFactNeighborY="-91821"/>
      <dgm:spPr>
        <a:solidFill>
          <a:schemeClr val="accent4">
            <a:lumMod val="75000"/>
          </a:schemeClr>
        </a:solidFill>
        <a:ln>
          <a:solidFill>
            <a:srgbClr val="FFFF00"/>
          </a:solidFill>
        </a:ln>
      </dgm:spPr>
    </dgm:pt>
    <dgm:pt modelId="{EED449EB-4DB2-4018-AFBE-34FB535927D5}" type="pres">
      <dgm:prSet presAssocID="{F8B9B6FF-539E-47F0-B9E8-158EBA1739E6}" presName="textBox3a" presStyleLbl="revTx" presStyleIdx="0" presStyleCnt="3" custScaleX="103429" custLinFactNeighborX="-89521" custLinFactNeighborY="10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AAAF8-A532-42D0-84C0-31FE8A67D8FE}" type="pres">
      <dgm:prSet presAssocID="{6ED5A594-586D-4C6E-83A2-DD9D23298305}" presName="bullet3b" presStyleLbl="node1" presStyleIdx="1" presStyleCnt="3" custLinFactNeighborX="57334" custLinFactNeighborY="-70540"/>
      <dgm:spPr>
        <a:solidFill>
          <a:schemeClr val="bg1"/>
        </a:solidFill>
      </dgm:spPr>
    </dgm:pt>
    <dgm:pt modelId="{6F3A654F-87B0-45BC-9780-809F8037B3BD}" type="pres">
      <dgm:prSet presAssocID="{6ED5A594-586D-4C6E-83A2-DD9D23298305}" presName="textBox3b" presStyleLbl="revTx" presStyleIdx="1" presStyleCnt="3" custScaleX="116731" custLinFactNeighborX="-21846" custLinFactNeighborY="9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F95E3-5B81-445C-9FB2-FEFC74233846}" type="pres">
      <dgm:prSet presAssocID="{3A8B3E6F-FF22-4EDE-9E35-2C091B965DC3}" presName="bullet3c" presStyleLbl="node1" presStyleIdx="2" presStyleCnt="3" custLinFactX="50701" custLinFactNeighborX="100000" custLinFactNeighborY="-58172"/>
      <dgm:spPr>
        <a:solidFill>
          <a:schemeClr val="accent2">
            <a:lumMod val="75000"/>
          </a:schemeClr>
        </a:solidFill>
        <a:ln>
          <a:solidFill>
            <a:schemeClr val="tx2"/>
          </a:solidFill>
        </a:ln>
      </dgm:spPr>
    </dgm:pt>
    <dgm:pt modelId="{41EB03C9-9DCC-4FD5-9ABC-477B28B01698}" type="pres">
      <dgm:prSet presAssocID="{3A8B3E6F-FF22-4EDE-9E35-2C091B965DC3}" presName="textBox3c" presStyleLbl="revTx" presStyleIdx="2" presStyleCnt="3" custScaleX="127522" custLinFactNeighborX="7237" custLinFactNeighborY="6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2E586-51C6-489F-8736-019F6B364C56}" srcId="{E7D404FA-4522-4781-B331-545802A88B80}" destId="{F8B9B6FF-539E-47F0-B9E8-158EBA1739E6}" srcOrd="0" destOrd="0" parTransId="{63AB6981-D7B5-4741-89E6-45AFE307E8FB}" sibTransId="{6F039BD7-37D2-4707-9987-A7A16E0C01F5}"/>
    <dgm:cxn modelId="{99F11DBF-2337-46D7-AAE4-8B5E41C024D6}" srcId="{E7D404FA-4522-4781-B331-545802A88B80}" destId="{6ED5A594-586D-4C6E-83A2-DD9D23298305}" srcOrd="1" destOrd="0" parTransId="{1E801003-D776-424A-815F-861128A27A27}" sibTransId="{44440414-51E9-479A-8F2E-AB812E6CFEB2}"/>
    <dgm:cxn modelId="{1D52BA15-1F31-4286-ACBD-4505A6342079}" type="presOf" srcId="{E7D404FA-4522-4781-B331-545802A88B80}" destId="{4D152209-59AA-4DD9-9990-7343D9E6C984}" srcOrd="0" destOrd="0" presId="urn:microsoft.com/office/officeart/2005/8/layout/arrow2"/>
    <dgm:cxn modelId="{C0C938FB-8B86-408F-9FE1-32E1AD73AAFF}" type="presOf" srcId="{3A8B3E6F-FF22-4EDE-9E35-2C091B965DC3}" destId="{41EB03C9-9DCC-4FD5-9ABC-477B28B01698}" srcOrd="0" destOrd="0" presId="urn:microsoft.com/office/officeart/2005/8/layout/arrow2"/>
    <dgm:cxn modelId="{C6B3C64B-33F9-43D2-9E6F-77EA4BDD3F0B}" srcId="{E7D404FA-4522-4781-B331-545802A88B80}" destId="{3A8B3E6F-FF22-4EDE-9E35-2C091B965DC3}" srcOrd="2" destOrd="0" parTransId="{8DD6CD3F-ADAB-4006-BCA8-D707D0A53C69}" sibTransId="{9067430B-4A6C-43CC-9608-A962C746BF43}"/>
    <dgm:cxn modelId="{83B86CC8-9CA7-4358-B13B-B064C153CD15}" type="presOf" srcId="{6ED5A594-586D-4C6E-83A2-DD9D23298305}" destId="{6F3A654F-87B0-45BC-9780-809F8037B3BD}" srcOrd="0" destOrd="0" presId="urn:microsoft.com/office/officeart/2005/8/layout/arrow2"/>
    <dgm:cxn modelId="{843B918D-C866-4F77-8904-32F51FE9EE64}" type="presOf" srcId="{F8B9B6FF-539E-47F0-B9E8-158EBA1739E6}" destId="{EED449EB-4DB2-4018-AFBE-34FB535927D5}" srcOrd="0" destOrd="0" presId="urn:microsoft.com/office/officeart/2005/8/layout/arrow2"/>
    <dgm:cxn modelId="{C58DBBC2-4B3C-426C-A9C4-C6DE6745F139}" type="presParOf" srcId="{4D152209-59AA-4DD9-9990-7343D9E6C984}" destId="{E2CCAF97-32F6-467B-972D-7AFCC8296BBE}" srcOrd="0" destOrd="0" presId="urn:microsoft.com/office/officeart/2005/8/layout/arrow2"/>
    <dgm:cxn modelId="{F03269FD-CCDE-4CB2-9CB6-6358397D7DF3}" type="presParOf" srcId="{4D152209-59AA-4DD9-9990-7343D9E6C984}" destId="{E54552DA-3DAE-4E56-B573-509616A1935D}" srcOrd="1" destOrd="0" presId="urn:microsoft.com/office/officeart/2005/8/layout/arrow2"/>
    <dgm:cxn modelId="{3A6E239D-BDA4-4215-861B-BBC5619713B5}" type="presParOf" srcId="{E54552DA-3DAE-4E56-B573-509616A1935D}" destId="{C13B9F10-044D-4E01-AC80-2BC19E639900}" srcOrd="0" destOrd="0" presId="urn:microsoft.com/office/officeart/2005/8/layout/arrow2"/>
    <dgm:cxn modelId="{3C2F1689-5D82-4472-8541-61D7BE624924}" type="presParOf" srcId="{E54552DA-3DAE-4E56-B573-509616A1935D}" destId="{EED449EB-4DB2-4018-AFBE-34FB535927D5}" srcOrd="1" destOrd="0" presId="urn:microsoft.com/office/officeart/2005/8/layout/arrow2"/>
    <dgm:cxn modelId="{C2E67FC8-0E8F-4C35-858E-A3294819DAD2}" type="presParOf" srcId="{E54552DA-3DAE-4E56-B573-509616A1935D}" destId="{605AAAF8-A532-42D0-84C0-31FE8A67D8FE}" srcOrd="2" destOrd="0" presId="urn:microsoft.com/office/officeart/2005/8/layout/arrow2"/>
    <dgm:cxn modelId="{0BD43132-461B-4A31-BAF6-4EB88B3CB995}" type="presParOf" srcId="{E54552DA-3DAE-4E56-B573-509616A1935D}" destId="{6F3A654F-87B0-45BC-9780-809F8037B3BD}" srcOrd="3" destOrd="0" presId="urn:microsoft.com/office/officeart/2005/8/layout/arrow2"/>
    <dgm:cxn modelId="{E1250EEE-C7BA-4013-BD0B-9EEF983103F4}" type="presParOf" srcId="{E54552DA-3DAE-4E56-B573-509616A1935D}" destId="{6F0F95E3-5B81-445C-9FB2-FEFC74233846}" srcOrd="4" destOrd="0" presId="urn:microsoft.com/office/officeart/2005/8/layout/arrow2"/>
    <dgm:cxn modelId="{351FCD31-B5BA-424F-A674-AA3D0C416C7B}" type="presParOf" srcId="{E54552DA-3DAE-4E56-B573-509616A1935D}" destId="{41EB03C9-9DCC-4FD5-9ABC-477B28B01698}" srcOrd="5" destOrd="0" presId="urn:microsoft.com/office/officeart/2005/8/layout/arrow2"/>
  </dgm:cxnLst>
  <dgm:bg/>
  <dgm:whole>
    <a:ln>
      <a:prstDash val="soli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BBAAD1-170E-47F9-95FD-A48D42F30847}" type="doc">
      <dgm:prSet loTypeId="urn:microsoft.com/office/officeart/2005/8/layout/hList7" loCatId="list" qsTypeId="urn:microsoft.com/office/officeart/2005/8/quickstyle/simple1" qsCatId="simple" csTypeId="urn:microsoft.com/office/officeart/2005/8/colors/colorful3" csCatId="colorful" phldr="1"/>
      <dgm:spPr/>
    </dgm:pt>
    <dgm:pt modelId="{A2A0CE34-275F-434F-84B1-789CE31513D7}">
      <dgm:prSet phldrT="[Text]" custT="1"/>
      <dgm:spPr/>
      <dgm:t>
        <a:bodyPr/>
        <a:lstStyle/>
        <a:p>
          <a:r>
            <a:rPr lang="vi-VN" sz="2000" dirty="0" smtClean="0">
              <a:solidFill>
                <a:srgbClr val="000000"/>
              </a:solidFill>
              <a:latin typeface="+mj-lt"/>
            </a:rPr>
            <a:t>+ Vệ sinh trường học là trách nhiệm của người lao công đã được nhà trường trả lương</a:t>
          </a:r>
          <a:endParaRPr lang="en-US" sz="2000" dirty="0">
            <a:solidFill>
              <a:srgbClr val="000000"/>
            </a:solidFill>
            <a:latin typeface="+mj-lt"/>
          </a:endParaRPr>
        </a:p>
      </dgm:t>
    </dgm:pt>
    <dgm:pt modelId="{DA582830-7093-415B-9124-44AA2FB4FC15}" type="parTrans" cxnId="{2C202468-3452-4FD6-8150-3EEE780DFE08}">
      <dgm:prSet/>
      <dgm:spPr/>
      <dgm:t>
        <a:bodyPr/>
        <a:lstStyle/>
        <a:p>
          <a:endParaRPr lang="en-US"/>
        </a:p>
      </dgm:t>
    </dgm:pt>
    <dgm:pt modelId="{F1C24466-EAD0-4CD4-A01E-192C11311968}" type="sibTrans" cxnId="{2C202468-3452-4FD6-8150-3EEE780DFE08}">
      <dgm:prSet/>
      <dgm:spPr/>
      <dgm:t>
        <a:bodyPr/>
        <a:lstStyle/>
        <a:p>
          <a:endParaRPr lang="en-US"/>
        </a:p>
      </dgm:t>
    </dgm:pt>
    <dgm:pt modelId="{3FA0801F-36BD-40D7-9F19-F33B80E08D67}">
      <dgm:prSet phldrT="[Text]" custT="1"/>
      <dgm:spPr/>
      <dgm:t>
        <a:bodyPr/>
        <a:lstStyle/>
        <a:p>
          <a:r>
            <a:rPr lang="vi-V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Có thể bỏ qua một số môn, chỉ nên học những môn mình yêu thích</a:t>
          </a:r>
          <a:endParaRPr lang="en-US" sz="2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7446B4-8DC1-463B-A89E-33133E4B1383}" type="parTrans" cxnId="{6C8FC703-F301-4A51-9566-8D54B83317B1}">
      <dgm:prSet/>
      <dgm:spPr/>
      <dgm:t>
        <a:bodyPr/>
        <a:lstStyle/>
        <a:p>
          <a:endParaRPr lang="en-US"/>
        </a:p>
      </dgm:t>
    </dgm:pt>
    <dgm:pt modelId="{491F1458-BBBA-47FD-A8F1-E63F493C8212}" type="sibTrans" cxnId="{6C8FC703-F301-4A51-9566-8D54B83317B1}">
      <dgm:prSet/>
      <dgm:spPr/>
      <dgm:t>
        <a:bodyPr/>
        <a:lstStyle/>
        <a:p>
          <a:endParaRPr lang="en-US"/>
        </a:p>
      </dgm:t>
    </dgm:pt>
    <dgm:pt modelId="{FE7077A3-DAA1-43AA-8D41-DCF585A9BBDB}">
      <dgm:prSet phldrT="[Text]" custT="1"/>
      <dgm:spPr/>
      <dgm:t>
        <a:bodyPr/>
        <a:lstStyle/>
        <a:p>
          <a:r>
            <a:rPr lang="vi-VN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Sách giáo khoa bố mẹ đã bỏ tiền mua, trở thành sở hữu của mình, nếu muốn, mình có thể viết, vẽ vào đó</a:t>
          </a:r>
          <a:endParaRPr lang="en-US" sz="2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CD8D7-D3A1-4459-9AFA-620B449C6CE7}" type="parTrans" cxnId="{62D2812A-1063-4D56-A309-26736594318D}">
      <dgm:prSet/>
      <dgm:spPr/>
      <dgm:t>
        <a:bodyPr/>
        <a:lstStyle/>
        <a:p>
          <a:endParaRPr lang="en-US"/>
        </a:p>
      </dgm:t>
    </dgm:pt>
    <dgm:pt modelId="{22115FE9-E477-404A-905E-751F0B2F2477}" type="sibTrans" cxnId="{62D2812A-1063-4D56-A309-26736594318D}">
      <dgm:prSet/>
      <dgm:spPr/>
      <dgm:t>
        <a:bodyPr/>
        <a:lstStyle/>
        <a:p>
          <a:endParaRPr lang="en-US"/>
        </a:p>
      </dgm:t>
    </dgm:pt>
    <dgm:pt modelId="{C761CBCE-CEBE-4CFF-8D90-E4C1DC5E08F6}" type="pres">
      <dgm:prSet presAssocID="{F6BBAAD1-170E-47F9-95FD-A48D42F30847}" presName="Name0" presStyleCnt="0">
        <dgm:presLayoutVars>
          <dgm:dir/>
          <dgm:resizeHandles val="exact"/>
        </dgm:presLayoutVars>
      </dgm:prSet>
      <dgm:spPr/>
    </dgm:pt>
    <dgm:pt modelId="{35E05E65-4EFF-4A2C-8324-D8ECCA293BBE}" type="pres">
      <dgm:prSet presAssocID="{F6BBAAD1-170E-47F9-95FD-A48D42F30847}" presName="fgShape" presStyleLbl="fgShp" presStyleIdx="0" presStyleCnt="1" custLinFactNeighborX="575" custLinFactNeighborY="30595"/>
      <dgm:spPr/>
    </dgm:pt>
    <dgm:pt modelId="{F962AFEE-2F72-4541-8F68-122EB192A8DB}" type="pres">
      <dgm:prSet presAssocID="{F6BBAAD1-170E-47F9-95FD-A48D42F30847}" presName="linComp" presStyleCnt="0"/>
      <dgm:spPr/>
    </dgm:pt>
    <dgm:pt modelId="{0713B716-70A0-4C55-859E-7B4543265E08}" type="pres">
      <dgm:prSet presAssocID="{A2A0CE34-275F-434F-84B1-789CE31513D7}" presName="compNode" presStyleCnt="0"/>
      <dgm:spPr/>
    </dgm:pt>
    <dgm:pt modelId="{E3704181-8E77-44D1-B8B2-580A4642C7CF}" type="pres">
      <dgm:prSet presAssocID="{A2A0CE34-275F-434F-84B1-789CE31513D7}" presName="bkgdShape" presStyleLbl="node1" presStyleIdx="0" presStyleCnt="3"/>
      <dgm:spPr/>
      <dgm:t>
        <a:bodyPr/>
        <a:lstStyle/>
        <a:p>
          <a:endParaRPr lang="en-US"/>
        </a:p>
      </dgm:t>
    </dgm:pt>
    <dgm:pt modelId="{3058FADE-EF0F-415A-85C5-3D3C1143955B}" type="pres">
      <dgm:prSet presAssocID="{A2A0CE34-275F-434F-84B1-789CE31513D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5DA4D-DE84-4E4D-B476-7A3FF97DBEEA}" type="pres">
      <dgm:prSet presAssocID="{A2A0CE34-275F-434F-84B1-789CE31513D7}" presName="invisiNode" presStyleLbl="node1" presStyleIdx="0" presStyleCnt="3"/>
      <dgm:spPr/>
    </dgm:pt>
    <dgm:pt modelId="{44C14A24-9E46-41BE-9BB1-D1CE56831CE9}" type="pres">
      <dgm:prSet presAssocID="{A2A0CE34-275F-434F-84B1-789CE31513D7}" presName="imagNode" presStyleLbl="fgImgPlace1" presStyleIdx="0" presStyleCnt="3" custLinFactNeighborX="1723" custLinFactNeighborY="-2503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7C3B3D9F-AE1B-40F8-970E-9E1C9FB1183C}" type="pres">
      <dgm:prSet presAssocID="{F1C24466-EAD0-4CD4-A01E-192C113119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D9E237-5835-47E7-8C7B-9047BFE285B1}" type="pres">
      <dgm:prSet presAssocID="{3FA0801F-36BD-40D7-9F19-F33B80E08D67}" presName="compNode" presStyleCnt="0"/>
      <dgm:spPr/>
    </dgm:pt>
    <dgm:pt modelId="{342B55F0-A57A-4EB1-B5C3-392F32E06329}" type="pres">
      <dgm:prSet presAssocID="{3FA0801F-36BD-40D7-9F19-F33B80E08D67}" presName="bkgdShape" presStyleLbl="node1" presStyleIdx="1" presStyleCnt="3"/>
      <dgm:spPr/>
      <dgm:t>
        <a:bodyPr/>
        <a:lstStyle/>
        <a:p>
          <a:endParaRPr lang="en-US"/>
        </a:p>
      </dgm:t>
    </dgm:pt>
    <dgm:pt modelId="{53425843-BF6C-4033-A7CA-A06A9DEB61C5}" type="pres">
      <dgm:prSet presAssocID="{3FA0801F-36BD-40D7-9F19-F33B80E08D6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39315-6E22-4560-9080-A3E530149F26}" type="pres">
      <dgm:prSet presAssocID="{3FA0801F-36BD-40D7-9F19-F33B80E08D67}" presName="invisiNode" presStyleLbl="node1" presStyleIdx="1" presStyleCnt="3"/>
      <dgm:spPr/>
    </dgm:pt>
    <dgm:pt modelId="{D594AF73-7055-4B80-90DD-4236139B377A}" type="pres">
      <dgm:prSet presAssocID="{3FA0801F-36BD-40D7-9F19-F33B80E08D67}" presName="imagNode" presStyleLbl="fgImgPlace1" presStyleIdx="1" presStyleCnt="3" custLinFactNeighborX="-4780" custLinFactNeighborY="-112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F99D1E6-E3D2-4383-ABF7-F1A21BEC4D7A}" type="pres">
      <dgm:prSet presAssocID="{491F1458-BBBA-47FD-A8F1-E63F493C82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54D2C2B-F8B0-4C28-83C5-43743A880005}" type="pres">
      <dgm:prSet presAssocID="{FE7077A3-DAA1-43AA-8D41-DCF585A9BBDB}" presName="compNode" presStyleCnt="0"/>
      <dgm:spPr/>
    </dgm:pt>
    <dgm:pt modelId="{C060D3A5-0F62-4796-8244-00BD3EEEE475}" type="pres">
      <dgm:prSet presAssocID="{FE7077A3-DAA1-43AA-8D41-DCF585A9BBDB}" presName="bkgdShape" presStyleLbl="node1" presStyleIdx="2" presStyleCnt="3"/>
      <dgm:spPr/>
      <dgm:t>
        <a:bodyPr/>
        <a:lstStyle/>
        <a:p>
          <a:endParaRPr lang="en-US"/>
        </a:p>
      </dgm:t>
    </dgm:pt>
    <dgm:pt modelId="{3C9BB64A-F92B-464A-8278-4F953450232E}" type="pres">
      <dgm:prSet presAssocID="{FE7077A3-DAA1-43AA-8D41-DCF585A9BBD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53C36-AAF7-4224-BEBC-88ACB58A5155}" type="pres">
      <dgm:prSet presAssocID="{FE7077A3-DAA1-43AA-8D41-DCF585A9BBDB}" presName="invisiNode" presStyleLbl="node1" presStyleIdx="2" presStyleCnt="3"/>
      <dgm:spPr/>
    </dgm:pt>
    <dgm:pt modelId="{2F286E4F-06B2-47F7-9969-448D44B50B49}" type="pres">
      <dgm:prSet presAssocID="{FE7077A3-DAA1-43AA-8D41-DCF585A9BBDB}" presName="imagNode" presStyleLbl="fgImgPlace1" presStyleIdx="2" presStyleCnt="3" custLinFactNeighborX="4307" custLinFactNeighborY="-250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9E2A4173-F20E-43D5-80AA-FCA5D27F839D}" type="presOf" srcId="{FE7077A3-DAA1-43AA-8D41-DCF585A9BBDB}" destId="{C060D3A5-0F62-4796-8244-00BD3EEEE475}" srcOrd="0" destOrd="0" presId="urn:microsoft.com/office/officeart/2005/8/layout/hList7"/>
    <dgm:cxn modelId="{6C8FC703-F301-4A51-9566-8D54B83317B1}" srcId="{F6BBAAD1-170E-47F9-95FD-A48D42F30847}" destId="{3FA0801F-36BD-40D7-9F19-F33B80E08D67}" srcOrd="1" destOrd="0" parTransId="{097446B4-8DC1-463B-A89E-33133E4B1383}" sibTransId="{491F1458-BBBA-47FD-A8F1-E63F493C8212}"/>
    <dgm:cxn modelId="{38BCFE15-7FB2-4539-B79E-61BE2F8A96AB}" type="presOf" srcId="{491F1458-BBBA-47FD-A8F1-E63F493C8212}" destId="{7F99D1E6-E3D2-4383-ABF7-F1A21BEC4D7A}" srcOrd="0" destOrd="0" presId="urn:microsoft.com/office/officeart/2005/8/layout/hList7"/>
    <dgm:cxn modelId="{B0B3BC50-FC5E-4875-8D6C-291FB0E91E78}" type="presOf" srcId="{F6BBAAD1-170E-47F9-95FD-A48D42F30847}" destId="{C761CBCE-CEBE-4CFF-8D90-E4C1DC5E08F6}" srcOrd="0" destOrd="0" presId="urn:microsoft.com/office/officeart/2005/8/layout/hList7"/>
    <dgm:cxn modelId="{76E80EE3-19F6-4AF2-AA92-98A1BDCAEB1A}" type="presOf" srcId="{FE7077A3-DAA1-43AA-8D41-DCF585A9BBDB}" destId="{3C9BB64A-F92B-464A-8278-4F953450232E}" srcOrd="1" destOrd="0" presId="urn:microsoft.com/office/officeart/2005/8/layout/hList7"/>
    <dgm:cxn modelId="{528D543C-BF6B-4089-8790-855AAD34BC2F}" type="presOf" srcId="{F1C24466-EAD0-4CD4-A01E-192C11311968}" destId="{7C3B3D9F-AE1B-40F8-970E-9E1C9FB1183C}" srcOrd="0" destOrd="0" presId="urn:microsoft.com/office/officeart/2005/8/layout/hList7"/>
    <dgm:cxn modelId="{DAA560DE-9BBB-4AC5-9AFA-349EFA017611}" type="presOf" srcId="{A2A0CE34-275F-434F-84B1-789CE31513D7}" destId="{3058FADE-EF0F-415A-85C5-3D3C1143955B}" srcOrd="1" destOrd="0" presId="urn:microsoft.com/office/officeart/2005/8/layout/hList7"/>
    <dgm:cxn modelId="{2C202468-3452-4FD6-8150-3EEE780DFE08}" srcId="{F6BBAAD1-170E-47F9-95FD-A48D42F30847}" destId="{A2A0CE34-275F-434F-84B1-789CE31513D7}" srcOrd="0" destOrd="0" parTransId="{DA582830-7093-415B-9124-44AA2FB4FC15}" sibTransId="{F1C24466-EAD0-4CD4-A01E-192C11311968}"/>
    <dgm:cxn modelId="{8AA52E4A-EC2A-44DE-832A-FCE359186320}" type="presOf" srcId="{A2A0CE34-275F-434F-84B1-789CE31513D7}" destId="{E3704181-8E77-44D1-B8B2-580A4642C7CF}" srcOrd="0" destOrd="0" presId="urn:microsoft.com/office/officeart/2005/8/layout/hList7"/>
    <dgm:cxn modelId="{F53A3A90-1686-4F1C-90F9-6D27B4B4617C}" type="presOf" srcId="{3FA0801F-36BD-40D7-9F19-F33B80E08D67}" destId="{53425843-BF6C-4033-A7CA-A06A9DEB61C5}" srcOrd="1" destOrd="0" presId="urn:microsoft.com/office/officeart/2005/8/layout/hList7"/>
    <dgm:cxn modelId="{62D2812A-1063-4D56-A309-26736594318D}" srcId="{F6BBAAD1-170E-47F9-95FD-A48D42F30847}" destId="{FE7077A3-DAA1-43AA-8D41-DCF585A9BBDB}" srcOrd="2" destOrd="0" parTransId="{904CD8D7-D3A1-4459-9AFA-620B449C6CE7}" sibTransId="{22115FE9-E477-404A-905E-751F0B2F2477}"/>
    <dgm:cxn modelId="{EF9F5063-DE83-40E5-BB67-4A53FADA4D67}" type="presOf" srcId="{3FA0801F-36BD-40D7-9F19-F33B80E08D67}" destId="{342B55F0-A57A-4EB1-B5C3-392F32E06329}" srcOrd="0" destOrd="0" presId="urn:microsoft.com/office/officeart/2005/8/layout/hList7"/>
    <dgm:cxn modelId="{7B368D93-4B36-4085-ADF2-9380AEB1E6FF}" type="presParOf" srcId="{C761CBCE-CEBE-4CFF-8D90-E4C1DC5E08F6}" destId="{35E05E65-4EFF-4A2C-8324-D8ECCA293BBE}" srcOrd="0" destOrd="0" presId="urn:microsoft.com/office/officeart/2005/8/layout/hList7"/>
    <dgm:cxn modelId="{45EF01EF-49F3-43F7-B3A9-91FA86503E22}" type="presParOf" srcId="{C761CBCE-CEBE-4CFF-8D90-E4C1DC5E08F6}" destId="{F962AFEE-2F72-4541-8F68-122EB192A8DB}" srcOrd="1" destOrd="0" presId="urn:microsoft.com/office/officeart/2005/8/layout/hList7"/>
    <dgm:cxn modelId="{C7E78BCF-8CC3-4D11-B00F-6E74556940C7}" type="presParOf" srcId="{F962AFEE-2F72-4541-8F68-122EB192A8DB}" destId="{0713B716-70A0-4C55-859E-7B4543265E08}" srcOrd="0" destOrd="0" presId="urn:microsoft.com/office/officeart/2005/8/layout/hList7"/>
    <dgm:cxn modelId="{BC77E4E5-E432-4B7E-948A-6000F295FE1D}" type="presParOf" srcId="{0713B716-70A0-4C55-859E-7B4543265E08}" destId="{E3704181-8E77-44D1-B8B2-580A4642C7CF}" srcOrd="0" destOrd="0" presId="urn:microsoft.com/office/officeart/2005/8/layout/hList7"/>
    <dgm:cxn modelId="{EDB1B582-1795-449A-9658-00B71BCC00B1}" type="presParOf" srcId="{0713B716-70A0-4C55-859E-7B4543265E08}" destId="{3058FADE-EF0F-415A-85C5-3D3C1143955B}" srcOrd="1" destOrd="0" presId="urn:microsoft.com/office/officeart/2005/8/layout/hList7"/>
    <dgm:cxn modelId="{E21F0B84-C280-4656-A2F0-91A63EEF3186}" type="presParOf" srcId="{0713B716-70A0-4C55-859E-7B4543265E08}" destId="{76A5DA4D-DE84-4E4D-B476-7A3FF97DBEEA}" srcOrd="2" destOrd="0" presId="urn:microsoft.com/office/officeart/2005/8/layout/hList7"/>
    <dgm:cxn modelId="{EBBF8520-535D-4E82-9583-499C3795640A}" type="presParOf" srcId="{0713B716-70A0-4C55-859E-7B4543265E08}" destId="{44C14A24-9E46-41BE-9BB1-D1CE56831CE9}" srcOrd="3" destOrd="0" presId="urn:microsoft.com/office/officeart/2005/8/layout/hList7"/>
    <dgm:cxn modelId="{180235AB-87F1-4AEE-9FB7-77A71067F97D}" type="presParOf" srcId="{F962AFEE-2F72-4541-8F68-122EB192A8DB}" destId="{7C3B3D9F-AE1B-40F8-970E-9E1C9FB1183C}" srcOrd="1" destOrd="0" presId="urn:microsoft.com/office/officeart/2005/8/layout/hList7"/>
    <dgm:cxn modelId="{34992182-7883-4357-A01B-0E90D21F3A7B}" type="presParOf" srcId="{F962AFEE-2F72-4541-8F68-122EB192A8DB}" destId="{39D9E237-5835-47E7-8C7B-9047BFE285B1}" srcOrd="2" destOrd="0" presId="urn:microsoft.com/office/officeart/2005/8/layout/hList7"/>
    <dgm:cxn modelId="{9AA270F7-201D-4946-BAA0-FA345FD7F735}" type="presParOf" srcId="{39D9E237-5835-47E7-8C7B-9047BFE285B1}" destId="{342B55F0-A57A-4EB1-B5C3-392F32E06329}" srcOrd="0" destOrd="0" presId="urn:microsoft.com/office/officeart/2005/8/layout/hList7"/>
    <dgm:cxn modelId="{9F6A919F-97AB-4FB7-BDE7-5BC278C107DB}" type="presParOf" srcId="{39D9E237-5835-47E7-8C7B-9047BFE285B1}" destId="{53425843-BF6C-4033-A7CA-A06A9DEB61C5}" srcOrd="1" destOrd="0" presId="urn:microsoft.com/office/officeart/2005/8/layout/hList7"/>
    <dgm:cxn modelId="{8976443E-B7AF-4CCB-95D6-D39BA789BA8D}" type="presParOf" srcId="{39D9E237-5835-47E7-8C7B-9047BFE285B1}" destId="{D5C39315-6E22-4560-9080-A3E530149F26}" srcOrd="2" destOrd="0" presId="urn:microsoft.com/office/officeart/2005/8/layout/hList7"/>
    <dgm:cxn modelId="{0938DD78-238F-411D-87C9-0B1FE2BC772B}" type="presParOf" srcId="{39D9E237-5835-47E7-8C7B-9047BFE285B1}" destId="{D594AF73-7055-4B80-90DD-4236139B377A}" srcOrd="3" destOrd="0" presId="urn:microsoft.com/office/officeart/2005/8/layout/hList7"/>
    <dgm:cxn modelId="{4B5D2774-29C7-4DC8-9D0E-A09EE0C4B2EC}" type="presParOf" srcId="{F962AFEE-2F72-4541-8F68-122EB192A8DB}" destId="{7F99D1E6-E3D2-4383-ABF7-F1A21BEC4D7A}" srcOrd="3" destOrd="0" presId="urn:microsoft.com/office/officeart/2005/8/layout/hList7"/>
    <dgm:cxn modelId="{8F7D49B1-EAEF-4D4F-AAA7-BB273E559D3C}" type="presParOf" srcId="{F962AFEE-2F72-4541-8F68-122EB192A8DB}" destId="{654D2C2B-F8B0-4C28-83C5-43743A880005}" srcOrd="4" destOrd="0" presId="urn:microsoft.com/office/officeart/2005/8/layout/hList7"/>
    <dgm:cxn modelId="{603D7301-334D-4508-9AA0-3208D7847A38}" type="presParOf" srcId="{654D2C2B-F8B0-4C28-83C5-43743A880005}" destId="{C060D3A5-0F62-4796-8244-00BD3EEEE475}" srcOrd="0" destOrd="0" presId="urn:microsoft.com/office/officeart/2005/8/layout/hList7"/>
    <dgm:cxn modelId="{05CF3E0F-674F-4146-B1B7-04441D603811}" type="presParOf" srcId="{654D2C2B-F8B0-4C28-83C5-43743A880005}" destId="{3C9BB64A-F92B-464A-8278-4F953450232E}" srcOrd="1" destOrd="0" presId="urn:microsoft.com/office/officeart/2005/8/layout/hList7"/>
    <dgm:cxn modelId="{6AE4FB26-FEF4-4FF6-9A5E-8609A1A06F9D}" type="presParOf" srcId="{654D2C2B-F8B0-4C28-83C5-43743A880005}" destId="{73853C36-AAF7-4224-BEBC-88ACB58A5155}" srcOrd="2" destOrd="0" presId="urn:microsoft.com/office/officeart/2005/8/layout/hList7"/>
    <dgm:cxn modelId="{4F3F8A32-9EA7-4ED6-8096-1A778569CFBF}" type="presParOf" srcId="{654D2C2B-F8B0-4C28-83C5-43743A880005}" destId="{2F286E4F-06B2-47F7-9969-448D44B50B4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CAF97-32F6-467B-972D-7AFCC8296BBE}">
      <dsp:nvSpPr>
        <dsp:cNvPr id="0" name=""/>
        <dsp:cNvSpPr/>
      </dsp:nvSpPr>
      <dsp:spPr>
        <a:xfrm>
          <a:off x="282181" y="0"/>
          <a:ext cx="7564104" cy="47275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B9F10-044D-4E01-AC80-2BC19E639900}">
      <dsp:nvSpPr>
        <dsp:cNvPr id="0" name=""/>
        <dsp:cNvSpPr/>
      </dsp:nvSpPr>
      <dsp:spPr>
        <a:xfrm>
          <a:off x="1637583" y="3082384"/>
          <a:ext cx="196666" cy="196666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449EB-4DB2-4018-AFBE-34FB535927D5}">
      <dsp:nvSpPr>
        <dsp:cNvPr id="0" name=""/>
        <dsp:cNvSpPr/>
      </dsp:nvSpPr>
      <dsp:spPr>
        <a:xfrm>
          <a:off x="232419" y="3361298"/>
          <a:ext cx="1822870" cy="1366266"/>
        </a:xfrm>
        <a:prstGeom prst="rect">
          <a:avLst/>
        </a:prstGeom>
        <a:noFill/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21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chất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đề</a:t>
          </a:r>
          <a:endParaRPr lang="en-US" sz="2000" kern="1200" dirty="0"/>
        </a:p>
      </dsp:txBody>
      <dsp:txXfrm>
        <a:off x="232419" y="3361298"/>
        <a:ext cx="1822870" cy="1366266"/>
      </dsp:txXfrm>
    </dsp:sp>
    <dsp:sp modelId="{605AAAF8-A532-42D0-84C0-31FE8A67D8FE}">
      <dsp:nvSpPr>
        <dsp:cNvPr id="0" name=""/>
        <dsp:cNvSpPr/>
      </dsp:nvSpPr>
      <dsp:spPr>
        <a:xfrm>
          <a:off x="3681844" y="1727234"/>
          <a:ext cx="355512" cy="35551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A654F-87B0-45BC-9780-809F8037B3BD}">
      <dsp:nvSpPr>
        <dsp:cNvPr id="0" name=""/>
        <dsp:cNvSpPr/>
      </dsp:nvSpPr>
      <dsp:spPr>
        <a:xfrm>
          <a:off x="3107316" y="2155769"/>
          <a:ext cx="2119117" cy="2571795"/>
        </a:xfrm>
        <a:prstGeom prst="rect">
          <a:avLst/>
        </a:prstGeom>
        <a:noFill/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37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ràng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phản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đ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ối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á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kh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rPr>
            <a:t>á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kern="1200" dirty="0"/>
        </a:p>
      </dsp:txBody>
      <dsp:txXfrm>
        <a:off x="3107316" y="2155769"/>
        <a:ext cx="2119117" cy="2571795"/>
      </dsp:txXfrm>
    </dsp:sp>
    <dsp:sp modelId="{6F0F95E3-5B81-445C-9FB2-FEFC74233846}">
      <dsp:nvSpPr>
        <dsp:cNvPr id="0" name=""/>
        <dsp:cNvSpPr/>
      </dsp:nvSpPr>
      <dsp:spPr>
        <a:xfrm>
          <a:off x="6306654" y="910061"/>
          <a:ext cx="491666" cy="491666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B03C9-9DCC-4FD5-9ABC-477B28B01698}">
      <dsp:nvSpPr>
        <dsp:cNvPr id="0" name=""/>
        <dsp:cNvSpPr/>
      </dsp:nvSpPr>
      <dsp:spPr>
        <a:xfrm>
          <a:off x="5693105" y="1441907"/>
          <a:ext cx="2315015" cy="3285657"/>
        </a:xfrm>
        <a:prstGeom prst="rect">
          <a:avLst/>
        </a:prstGeom>
        <a:noFill/>
        <a:ln w="38100">
          <a:solidFill>
            <a:schemeClr val="accent1">
              <a:lumMod val="60000"/>
              <a:lumOff val="40000"/>
            </a:schemeClr>
          </a:solidFill>
          <a:prstDash val="lgDashDot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52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Đưa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ra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ược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í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lẽ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bằng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chứng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ể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chứng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tỏ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ý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kiến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phản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đ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ối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to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à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Microsoft YaHei" panose="020B0503020204020204" pitchFamily="34" charset="-122"/>
            </a:rPr>
            <a:t>ó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cơ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000" kern="1200" dirty="0" err="1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sở</a:t>
          </a:r>
          <a:r>
            <a:rPr lang="en-US" sz="2000" kern="1200" dirty="0" smtClean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  <a:endParaRPr lang="en-US" sz="2000" kern="1200" dirty="0"/>
        </a:p>
      </dsp:txBody>
      <dsp:txXfrm>
        <a:off x="5693105" y="1441907"/>
        <a:ext cx="2315015" cy="3285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04181-8E77-44D1-B8B2-580A4642C7CF}">
      <dsp:nvSpPr>
        <dsp:cNvPr id="0" name=""/>
        <dsp:cNvSpPr/>
      </dsp:nvSpPr>
      <dsp:spPr>
        <a:xfrm>
          <a:off x="1792" y="0"/>
          <a:ext cx="2789410" cy="50007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solidFill>
                <a:srgbClr val="000000"/>
              </a:solidFill>
              <a:latin typeface="+mj-lt"/>
            </a:rPr>
            <a:t>+ Vệ sinh trường học là trách nhiệm của người lao công đã được nhà trường trả lương</a:t>
          </a:r>
          <a:endParaRPr lang="en-US" sz="2000" kern="1200" dirty="0">
            <a:solidFill>
              <a:srgbClr val="000000"/>
            </a:solidFill>
            <a:latin typeface="+mj-lt"/>
          </a:endParaRPr>
        </a:p>
      </dsp:txBody>
      <dsp:txXfrm>
        <a:off x="1792" y="2000310"/>
        <a:ext cx="2789410" cy="2000310"/>
      </dsp:txXfrm>
    </dsp:sp>
    <dsp:sp modelId="{44C14A24-9E46-41BE-9BB1-D1CE56831CE9}">
      <dsp:nvSpPr>
        <dsp:cNvPr id="0" name=""/>
        <dsp:cNvSpPr/>
      </dsp:nvSpPr>
      <dsp:spPr>
        <a:xfrm>
          <a:off x="592561" y="0"/>
          <a:ext cx="1665258" cy="166525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B55F0-A57A-4EB1-B5C3-392F32E06329}">
      <dsp:nvSpPr>
        <dsp:cNvPr id="0" name=""/>
        <dsp:cNvSpPr/>
      </dsp:nvSpPr>
      <dsp:spPr>
        <a:xfrm>
          <a:off x="2874885" y="0"/>
          <a:ext cx="2789410" cy="5000776"/>
        </a:xfrm>
        <a:prstGeom prst="roundRect">
          <a:avLst>
            <a:gd name="adj" fmla="val 10000"/>
          </a:avLst>
        </a:prstGeom>
        <a:solidFill>
          <a:schemeClr val="accent3">
            <a:hueOff val="1084582"/>
            <a:satOff val="17017"/>
            <a:lumOff val="-8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Có thể bỏ qua một số môn, chỉ nên học những môn mình yêu thích</a:t>
          </a:r>
          <a:endParaRPr lang="en-US" sz="20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74885" y="2000310"/>
        <a:ext cx="2789410" cy="2000310"/>
      </dsp:txXfrm>
    </dsp:sp>
    <dsp:sp modelId="{D594AF73-7055-4B80-90DD-4236139B377A}">
      <dsp:nvSpPr>
        <dsp:cNvPr id="0" name=""/>
        <dsp:cNvSpPr/>
      </dsp:nvSpPr>
      <dsp:spPr>
        <a:xfrm>
          <a:off x="3357361" y="112821"/>
          <a:ext cx="1665258" cy="16652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0D3A5-0F62-4796-8244-00BD3EEEE475}">
      <dsp:nvSpPr>
        <dsp:cNvPr id="0" name=""/>
        <dsp:cNvSpPr/>
      </dsp:nvSpPr>
      <dsp:spPr>
        <a:xfrm>
          <a:off x="5747977" y="0"/>
          <a:ext cx="2789410" cy="5000776"/>
        </a:xfrm>
        <a:prstGeom prst="roundRect">
          <a:avLst>
            <a:gd name="adj" fmla="val 10000"/>
          </a:avLst>
        </a:prstGeom>
        <a:solidFill>
          <a:schemeClr val="accent3">
            <a:hueOff val="2169164"/>
            <a:satOff val="34035"/>
            <a:lumOff val="-1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Sách giáo khoa bố mẹ đã bỏ tiền mua, trở thành sở hữu của mình, nếu muốn, mình có thể viết, vẽ vào đó</a:t>
          </a:r>
          <a:endParaRPr lang="en-US" sz="20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7977" y="2000310"/>
        <a:ext cx="2789410" cy="2000310"/>
      </dsp:txXfrm>
    </dsp:sp>
    <dsp:sp modelId="{2F286E4F-06B2-47F7-9969-448D44B50B49}">
      <dsp:nvSpPr>
        <dsp:cNvPr id="0" name=""/>
        <dsp:cNvSpPr/>
      </dsp:nvSpPr>
      <dsp:spPr>
        <a:xfrm>
          <a:off x="6381776" y="0"/>
          <a:ext cx="1665258" cy="16652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05E65-4EFF-4A2C-8324-D8ECCA293BBE}">
      <dsp:nvSpPr>
        <dsp:cNvPr id="0" name=""/>
        <dsp:cNvSpPr/>
      </dsp:nvSpPr>
      <dsp:spPr>
        <a:xfrm>
          <a:off x="386739" y="4230118"/>
          <a:ext cx="7856046" cy="750116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42B06-1E49-4E5C-8C57-360278F7B7D3}" type="datetimeFigureOut">
              <a:rPr lang="en-US" smtClean="0"/>
              <a:t>4/3/23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BBED4-DEE2-4AF4-AC62-A7FCECDCD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5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291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a1242414e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3" name="Google Shape;1453;ga1242414e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79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31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a1242414e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a1242414e1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68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86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sz="1100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0981713891- 0366.698.459.</a:t>
            </a:r>
            <a:endParaRPr lang="en-US" sz="110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01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a1242414e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a1242414e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572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5" name="Google Shape;7415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6" name="Google Shape;7416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61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.xml"/><Relationship Id="rId4" Type="http://schemas.openxmlformats.org/officeDocument/2006/relationships/slide" Target="../slides/slide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20867" y="2246133"/>
            <a:ext cx="8950400" cy="2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5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86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859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0"/>
          <p:cNvSpPr/>
          <p:nvPr/>
        </p:nvSpPr>
        <p:spPr>
          <a:xfrm>
            <a:off x="950967" y="74122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439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859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1"/>
          <p:cNvSpPr/>
          <p:nvPr/>
        </p:nvSpPr>
        <p:spPr>
          <a:xfrm>
            <a:off x="950967" y="74122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56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221433" y="3772667"/>
            <a:ext cx="5019600" cy="1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221433" y="4703941"/>
            <a:ext cx="4972000" cy="4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6221433" y="1958951"/>
            <a:ext cx="1683600" cy="14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678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60013" y="705967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61433" y="2852400"/>
            <a:ext cx="5923600" cy="27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196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98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9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rId5" action="ppaction://hlinksldjump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640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/>
          <p:nvPr/>
        </p:nvSpPr>
        <p:spPr>
          <a:xfrm>
            <a:off x="950967" y="74122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0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03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520133" y="3601217"/>
            <a:ext cx="3909600" cy="10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520133" y="4538941"/>
            <a:ext cx="51180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 hasCustomPrompt="1"/>
          </p:nvPr>
        </p:nvSpPr>
        <p:spPr>
          <a:xfrm>
            <a:off x="1520133" y="1994967"/>
            <a:ext cx="19740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34698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224000" y="3401747"/>
            <a:ext cx="3744000" cy="10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701200" y="4325333"/>
            <a:ext cx="4789600" cy="4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955233"/>
            <a:ext cx="3744000" cy="13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70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"/>
              <a:buNone/>
              <a:defRPr sz="3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●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○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buntu"/>
              <a:buChar char="■"/>
              <a:defRPr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060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44"/>
          <p:cNvGrpSpPr/>
          <p:nvPr/>
        </p:nvGrpSpPr>
        <p:grpSpPr>
          <a:xfrm>
            <a:off x="9949975" y="185693"/>
            <a:ext cx="1994271" cy="1673724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0" y="3224441"/>
            <a:ext cx="2388272" cy="3483736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22" y="3505876"/>
            <a:ext cx="7317793" cy="3103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260" y="658627"/>
            <a:ext cx="10008133" cy="27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267" b="1" kern="0" dirty="0" smtClean="0">
                <a:solidFill>
                  <a:srgbClr val="000000"/>
                </a:solidFill>
                <a:cs typeface="Arial"/>
                <a:sym typeface="Arial"/>
              </a:rPr>
              <a:t>TIẾT 106 – 108: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267" b="1" kern="0" dirty="0" smtClean="0">
                <a:solidFill>
                  <a:srgbClr val="000000"/>
                </a:solidFill>
                <a:cs typeface="Arial"/>
                <a:sym typeface="Arial"/>
              </a:rPr>
              <a:t>VIẾT </a:t>
            </a:r>
            <a:r>
              <a:rPr lang="en-US" sz="4267" b="1" kern="0" dirty="0">
                <a:solidFill>
                  <a:srgbClr val="000000"/>
                </a:solidFill>
                <a:cs typeface="Arial"/>
                <a:sym typeface="Arial"/>
              </a:rPr>
              <a:t>BÀI VĂN NGHỊ LUẬN VỀ MỘT VẤN ĐỀ TRONG ĐỜI SỐNG </a:t>
            </a:r>
            <a:endParaRPr lang="en-US" sz="4267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267" b="1" kern="0" dirty="0">
                <a:solidFill>
                  <a:srgbClr val="000000"/>
                </a:solidFill>
                <a:cs typeface="Arial"/>
                <a:sym typeface="Arial"/>
              </a:rPr>
              <a:t>(</a:t>
            </a:r>
            <a:r>
              <a:rPr lang="en-US" sz="4267" b="1" kern="0" dirty="0">
                <a:solidFill>
                  <a:srgbClr val="000000"/>
                </a:solidFill>
                <a:cs typeface="Arial"/>
                <a:sym typeface="Arial"/>
              </a:rPr>
              <a:t>TRÌNH BÀY Ý KIẾN PHẢN </a:t>
            </a:r>
            <a:r>
              <a:rPr lang="en-US" sz="4267" b="1" kern="0" dirty="0" smtClean="0">
                <a:solidFill>
                  <a:srgbClr val="000000"/>
                </a:solidFill>
                <a:cs typeface="Arial"/>
                <a:sym typeface="Arial"/>
              </a:rPr>
              <a:t>ĐỐI)</a:t>
            </a:r>
            <a:endParaRPr lang="en-US" sz="42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855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86864" y="0"/>
            <a:ext cx="4787977" cy="1077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ý (PHT số 3)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1"/>
          <p:cNvSpPr>
            <a:spLocks noChangeArrowheads="1"/>
          </p:cNvSpPr>
          <p:nvPr/>
        </p:nvSpPr>
        <p:spPr bwMode="auto">
          <a:xfrm>
            <a:off x="2272134" y="1143299"/>
            <a:ext cx="7590367" cy="54546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 algn="ctr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en-US" sz="2133" dirty="0" err="1">
                <a:latin typeface="Times New Roman" panose="02020603050405020304" pitchFamily="18" charset="0"/>
              </a:rPr>
              <a:t>Phiếu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tìm</a:t>
            </a:r>
            <a:r>
              <a:rPr lang="en-US" sz="2133" dirty="0">
                <a:latin typeface="Times New Roman" panose="02020603050405020304" pitchFamily="18" charset="0"/>
              </a:rPr>
              <a:t> ý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vi-VN" sz="2133" dirty="0">
                <a:latin typeface="Times New Roman" panose="02020603050405020304" pitchFamily="18" charset="0"/>
              </a:rPr>
              <a:t>                         </a:t>
            </a:r>
            <a:r>
              <a:rPr lang="en-US" sz="2133" dirty="0" err="1">
                <a:latin typeface="Times New Roman" panose="02020603050405020304" pitchFamily="18" charset="0"/>
              </a:rPr>
              <a:t>Họ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và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tên</a:t>
            </a:r>
            <a:r>
              <a:rPr lang="en-US" sz="2133" dirty="0">
                <a:latin typeface="Times New Roman" panose="02020603050405020304" pitchFamily="18" charset="0"/>
              </a:rPr>
              <a:t>:………………………… </a:t>
            </a:r>
          </a:p>
          <a:p>
            <a:pPr algn="just"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vi-VN" sz="2133" dirty="0">
                <a:latin typeface="Times New Roman" panose="02020603050405020304" pitchFamily="18" charset="0"/>
              </a:rPr>
              <a:t>                         </a:t>
            </a:r>
            <a:r>
              <a:rPr lang="en-US" sz="2133" dirty="0" err="1">
                <a:latin typeface="Times New Roman" panose="02020603050405020304" pitchFamily="18" charset="0"/>
              </a:rPr>
              <a:t>Lớp</a:t>
            </a:r>
            <a:r>
              <a:rPr lang="en-US" sz="2133" dirty="0">
                <a:latin typeface="Times New Roman" panose="02020603050405020304" pitchFamily="18" charset="0"/>
              </a:rPr>
              <a:t>:…………………………</a:t>
            </a:r>
            <a:endParaRPr lang="vi-VN" sz="2133" dirty="0">
              <a:latin typeface="Times New Roman" panose="02020603050405020304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en-US" sz="2133" b="1" dirty="0" err="1">
                <a:latin typeface="Times New Roman" panose="02020603050405020304" pitchFamily="18" charset="0"/>
              </a:rPr>
              <a:t>Nhiệm</a:t>
            </a:r>
            <a:r>
              <a:rPr lang="en-US" sz="2133" b="1" dirty="0">
                <a:latin typeface="Times New Roman" panose="02020603050405020304" pitchFamily="18" charset="0"/>
              </a:rPr>
              <a:t> </a:t>
            </a:r>
            <a:r>
              <a:rPr lang="en-US" sz="2133" b="1" dirty="0" err="1">
                <a:latin typeface="Times New Roman" panose="02020603050405020304" pitchFamily="18" charset="0"/>
              </a:rPr>
              <a:t>vụ</a:t>
            </a:r>
            <a:r>
              <a:rPr lang="en-US" sz="2133" dirty="0">
                <a:latin typeface="Times New Roman" panose="02020603050405020304" pitchFamily="18" charset="0"/>
              </a:rPr>
              <a:t>: </a:t>
            </a:r>
            <a:r>
              <a:rPr lang="en-US" sz="2133" dirty="0" err="1">
                <a:latin typeface="Times New Roman" panose="02020603050405020304" pitchFamily="18" charset="0"/>
              </a:rPr>
              <a:t>Tìm</a:t>
            </a:r>
            <a:r>
              <a:rPr lang="en-US" sz="2133" dirty="0">
                <a:latin typeface="Times New Roman" panose="02020603050405020304" pitchFamily="18" charset="0"/>
              </a:rPr>
              <a:t> ý </a:t>
            </a:r>
            <a:r>
              <a:rPr lang="en-US" sz="2133" dirty="0" err="1">
                <a:latin typeface="Times New Roman" panose="02020603050405020304" pitchFamily="18" charset="0"/>
              </a:rPr>
              <a:t>cho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bài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văn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nghị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luận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về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một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vấn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đề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trong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đời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sống</a:t>
            </a:r>
            <a:r>
              <a:rPr lang="en-US" sz="2133" dirty="0">
                <a:latin typeface="Times New Roman" panose="02020603050405020304" pitchFamily="18" charset="0"/>
              </a:rPr>
              <a:t> (</a:t>
            </a:r>
            <a:r>
              <a:rPr lang="en-US" sz="2133" dirty="0" err="1">
                <a:latin typeface="Times New Roman" panose="02020603050405020304" pitchFamily="18" charset="0"/>
              </a:rPr>
              <a:t>trình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bày</a:t>
            </a:r>
            <a:r>
              <a:rPr lang="en-US" sz="2133" dirty="0">
                <a:latin typeface="Times New Roman" panose="02020603050405020304" pitchFamily="18" charset="0"/>
              </a:rPr>
              <a:t> ý </a:t>
            </a:r>
            <a:r>
              <a:rPr lang="en-US" sz="2133" dirty="0" err="1">
                <a:latin typeface="Times New Roman" panose="02020603050405020304" pitchFamily="18" charset="0"/>
              </a:rPr>
              <a:t>kiến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phản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</a:rPr>
              <a:t>).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en-US" sz="2133" b="1" dirty="0" err="1">
                <a:latin typeface="Times New Roman" panose="02020603050405020304" pitchFamily="18" charset="0"/>
              </a:rPr>
              <a:t>Gợi</a:t>
            </a:r>
            <a:r>
              <a:rPr lang="en-US" sz="2133" b="1" dirty="0">
                <a:latin typeface="Times New Roman" panose="02020603050405020304" pitchFamily="18" charset="0"/>
              </a:rPr>
              <a:t> ý: </a:t>
            </a:r>
            <a:r>
              <a:rPr lang="en-US" sz="2133" dirty="0">
                <a:latin typeface="Times New Roman" panose="02020603050405020304" pitchFamily="18" charset="0"/>
              </a:rPr>
              <a:t>HS </a:t>
            </a:r>
            <a:r>
              <a:rPr lang="en-US" sz="2133" dirty="0" err="1">
                <a:latin typeface="Times New Roman" panose="02020603050405020304" pitchFamily="18" charset="0"/>
              </a:rPr>
              <a:t>suy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nghĩ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kĩ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chọn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thông</a:t>
            </a:r>
            <a:r>
              <a:rPr lang="en-US" sz="2133" dirty="0">
                <a:latin typeface="Times New Roman" panose="02020603050405020304" pitchFamily="18" charset="0"/>
              </a:rPr>
              <a:t> tin </a:t>
            </a:r>
            <a:r>
              <a:rPr lang="en-US" sz="2133" dirty="0" err="1">
                <a:latin typeface="Times New Roman" panose="02020603050405020304" pitchFamily="18" charset="0"/>
              </a:rPr>
              <a:t>phù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hợp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điền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vào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các</a:t>
            </a:r>
            <a:r>
              <a:rPr lang="en-US" sz="2133" dirty="0">
                <a:latin typeface="Times New Roman" panose="02020603050405020304" pitchFamily="18" charset="0"/>
              </a:rPr>
              <a:t> ô </a:t>
            </a:r>
            <a:r>
              <a:rPr lang="en-US" sz="2133" dirty="0" err="1">
                <a:latin typeface="Times New Roman" panose="02020603050405020304" pitchFamily="18" charset="0"/>
              </a:rPr>
              <a:t>trong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bảng</a:t>
            </a:r>
            <a:r>
              <a:rPr lang="en-US" sz="2133" dirty="0">
                <a:latin typeface="Times New Roman" panose="02020603050405020304" pitchFamily="18" charset="0"/>
              </a:rPr>
              <a:t>.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en-US" sz="2133" dirty="0" err="1">
                <a:latin typeface="Times New Roman" panose="02020603050405020304" pitchFamily="18" charset="0"/>
              </a:rPr>
              <a:t>Quan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niệm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về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vấn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đề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đời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sống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được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nêu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bàn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luận</a:t>
            </a:r>
            <a:endParaRPr lang="en-US" sz="2133" dirty="0">
              <a:latin typeface="Times New Roman" panose="02020603050405020304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en-US" sz="2133" dirty="0">
                <a:latin typeface="Times New Roman" panose="02020603050405020304" pitchFamily="18" charset="0"/>
              </a:rPr>
              <a:t>Ý </a:t>
            </a:r>
            <a:r>
              <a:rPr lang="en-US" sz="2133" dirty="0" err="1">
                <a:latin typeface="Times New Roman" panose="02020603050405020304" pitchFamily="18" charset="0"/>
              </a:rPr>
              <a:t>kiến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phản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của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bản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thân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về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quan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niệm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đó</a:t>
            </a:r>
            <a:r>
              <a:rPr lang="en-US" sz="2133" dirty="0">
                <a:latin typeface="Times New Roman" panose="02020603050405020304" pitchFamily="18" charset="0"/>
              </a:rPr>
              <a:t>	</a:t>
            </a:r>
          </a:p>
          <a:p>
            <a:pPr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en-US" sz="2133" dirty="0" err="1">
                <a:latin typeface="Times New Roman" panose="02020603050405020304" pitchFamily="18" charset="0"/>
              </a:rPr>
              <a:t>Những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lí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lẽ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đưa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ra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chứng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tỏ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sự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phản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đối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có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cơ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sở</a:t>
            </a:r>
            <a:endParaRPr lang="en-US" sz="2133" dirty="0">
              <a:latin typeface="Times New Roman" panose="02020603050405020304" pitchFamily="18" charset="0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ts val="1067"/>
              </a:spcAft>
            </a:pPr>
            <a:r>
              <a:rPr lang="en-US" sz="2133" dirty="0" err="1">
                <a:latin typeface="Times New Roman" panose="02020603050405020304" pitchFamily="18" charset="0"/>
              </a:rPr>
              <a:t>Những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bằng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chứng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cần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nêu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để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củng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cố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cho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lí</a:t>
            </a:r>
            <a:r>
              <a:rPr lang="en-US" sz="2133" dirty="0">
                <a:latin typeface="Times New Roman" panose="02020603050405020304" pitchFamily="18" charset="0"/>
              </a:rPr>
              <a:t> </a:t>
            </a:r>
            <a:r>
              <a:rPr lang="en-US" sz="2133" dirty="0" err="1">
                <a:latin typeface="Times New Roman" panose="02020603050405020304" pitchFamily="18" charset="0"/>
              </a:rPr>
              <a:t>lẽ</a:t>
            </a:r>
            <a:r>
              <a:rPr lang="en-US" sz="2133" dirty="0">
                <a:latin typeface="Times New Roman" panose="02020603050405020304" pitchFamily="18" charset="0"/>
              </a:rPr>
              <a:t>		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5" name="Google Shape;1235;p53"/>
          <p:cNvGrpSpPr/>
          <p:nvPr/>
        </p:nvGrpSpPr>
        <p:grpSpPr>
          <a:xfrm>
            <a:off x="224860" y="3529877"/>
            <a:ext cx="1845837" cy="3271196"/>
            <a:chOff x="6285325" y="2108025"/>
            <a:chExt cx="341500" cy="579525"/>
          </a:xfrm>
        </p:grpSpPr>
        <p:sp>
          <p:nvSpPr>
            <p:cNvPr id="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47" name="Google Shape;899;p49"/>
          <p:cNvGrpSpPr/>
          <p:nvPr/>
        </p:nvGrpSpPr>
        <p:grpSpPr>
          <a:xfrm>
            <a:off x="9603420" y="3270813"/>
            <a:ext cx="2188257" cy="3271852"/>
            <a:chOff x="487575" y="4251100"/>
            <a:chExt cx="393550" cy="586300"/>
          </a:xfrm>
        </p:grpSpPr>
        <p:sp>
          <p:nvSpPr>
            <p:cNvPr id="148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2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42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6143" y="0"/>
            <a:ext cx="5727594" cy="1077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Lập dàn ý (PHT số 4)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91989" y="1373593"/>
          <a:ext cx="10526271" cy="4601633"/>
        </p:xfrm>
        <a:graphic>
          <a:graphicData uri="http://schemas.openxmlformats.org/drawingml/2006/table">
            <a:tbl>
              <a:tblPr firstRow="1" firstCol="1" bandRow="1"/>
              <a:tblGrid>
                <a:gridCol w="1995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4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67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3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Phần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 cụ thể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9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vấn đề nghị luận và bày tỏ ý kiến phản đối cách nhìn về vấn đề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6939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được thực chất của ý kiến, quan niệm đã nêu để bàn luận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6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 đối các khía cạnh khác của ý kiến, quan niệm (lí lẽ, bằng chứng)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những tác động tiêu cực của ý kiến, quan niệm đối với đời sống (lí lẽ, bằng chứng)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693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Nêu ý nghĩa của việc thể hiện ý kiến phản đối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172" marR="8217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07015" y="261166"/>
            <a:ext cx="28472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7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769" y="1558127"/>
            <a:ext cx="84411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lưu ý: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67"/>
              </a:spcAft>
            </a:pPr>
            <a:r>
              <a:rPr lang="vi-VN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sz="3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bám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Cẩn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đảm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chẽ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11">
            <a:extLst>
              <a:ext uri="{FF2B5EF4-FFF2-40B4-BE49-F238E27FC236}">
                <a16:creationId xmlns:a16="http://schemas.microsoft.com/office/drawing/2014/main" xmlns="" id="{C528A021-8A48-4CFA-9413-BFFC15831944}"/>
              </a:ext>
            </a:extLst>
          </p:cNvPr>
          <p:cNvSpPr/>
          <p:nvPr/>
        </p:nvSpPr>
        <p:spPr>
          <a:xfrm>
            <a:off x="1262230" y="1558127"/>
            <a:ext cx="9136828" cy="46858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8" name="Google Shape;821;p49"/>
          <p:cNvGrpSpPr/>
          <p:nvPr/>
        </p:nvGrpSpPr>
        <p:grpSpPr>
          <a:xfrm flipH="1">
            <a:off x="10399057" y="2948195"/>
            <a:ext cx="1763163" cy="3659159"/>
            <a:chOff x="4962025" y="2116675"/>
            <a:chExt cx="279050" cy="570875"/>
          </a:xfrm>
        </p:grpSpPr>
        <p:sp>
          <p:nvSpPr>
            <p:cNvPr id="9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" name="Google Shape;899;p49"/>
          <p:cNvGrpSpPr/>
          <p:nvPr/>
        </p:nvGrpSpPr>
        <p:grpSpPr>
          <a:xfrm>
            <a:off x="-446402" y="3415174"/>
            <a:ext cx="2188257" cy="3271852"/>
            <a:chOff x="487575" y="4251100"/>
            <a:chExt cx="393550" cy="586300"/>
          </a:xfrm>
        </p:grpSpPr>
        <p:sp>
          <p:nvSpPr>
            <p:cNvPr id="87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01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1214193" y="1309868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2" name="Google Shape;442;p46"/>
          <p:cNvSpPr/>
          <p:nvPr/>
        </p:nvSpPr>
        <p:spPr>
          <a:xfrm rot="359481">
            <a:off x="7468624" y="743688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46"/>
          <p:cNvSpPr/>
          <p:nvPr/>
        </p:nvSpPr>
        <p:spPr>
          <a:xfrm rot="359481">
            <a:off x="1301009" y="3139445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1148977" y="1466752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8631011" y="908808"/>
            <a:ext cx="27168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9" name="Google Shape;449;p46"/>
          <p:cNvSpPr txBox="1">
            <a:spLocks noGrp="1"/>
          </p:cNvSpPr>
          <p:nvPr>
            <p:ph type="title" idx="8"/>
          </p:nvPr>
        </p:nvSpPr>
        <p:spPr>
          <a:xfrm>
            <a:off x="2320880" y="3213287"/>
            <a:ext cx="27168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" name="Google Shape;450;p46"/>
          <p:cNvSpPr txBox="1">
            <a:spLocks noGrp="1"/>
          </p:cNvSpPr>
          <p:nvPr>
            <p:ph type="title" idx="9"/>
          </p:nvPr>
        </p:nvSpPr>
        <p:spPr>
          <a:xfrm>
            <a:off x="1235780" y="3296307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4" name="Google Shape;454;p46"/>
          <p:cNvSpPr txBox="1">
            <a:spLocks noGrp="1"/>
          </p:cNvSpPr>
          <p:nvPr>
            <p:ph type="subTitle" idx="4"/>
          </p:nvPr>
        </p:nvSpPr>
        <p:spPr>
          <a:xfrm>
            <a:off x="6924590" y="1625722"/>
            <a:ext cx="5158061" cy="49224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rườm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7418844" y="888000"/>
            <a:ext cx="12200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6" name="Google Shape;456;p46"/>
          <p:cNvSpPr txBox="1">
            <a:spLocks noGrp="1"/>
          </p:cNvSpPr>
          <p:nvPr>
            <p:ph type="subTitle" idx="1"/>
          </p:nvPr>
        </p:nvSpPr>
        <p:spPr>
          <a:xfrm>
            <a:off x="1408329" y="1922137"/>
            <a:ext cx="4568484" cy="9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2363315" y="1430987"/>
            <a:ext cx="2716800" cy="58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-11288" y="322196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1459256" y="358674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64172" y="3744171"/>
            <a:ext cx="50645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168246" y="-203890"/>
            <a:ext cx="28472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7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2245183" y="804697"/>
            <a:ext cx="2239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lưu ý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446" grpId="0"/>
      <p:bldP spid="447" grpId="0"/>
      <p:bldP spid="449" grpId="0"/>
      <p:bldP spid="450" grpId="0"/>
      <p:bldP spid="454" grpId="0" build="p"/>
      <p:bldP spid="455" grpId="0"/>
      <p:bldP spid="456" grpId="0" build="p"/>
      <p:bldP spid="45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04582" y="2023919"/>
            <a:ext cx="8469855" cy="3539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67"/>
              </a:spcAft>
            </a:pPr>
            <a:r>
              <a:rPr lang="en-US" sz="373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3733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sz="3733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giọng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phù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nghị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đời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trình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bày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đối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).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Lời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mạnh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mẽ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dứt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khoát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lí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tránh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lối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gay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gắt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gây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giác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căng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lang="en-US" sz="3733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07015" y="261166"/>
            <a:ext cx="28472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Viết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en-US" sz="37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7959" y="1515451"/>
            <a:ext cx="3821768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</a:t>
            </a:r>
            <a:r>
              <a:rPr lang="vi-VN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lưu ý</a:t>
            </a:r>
            <a:r>
              <a:rPr lang="vi-VN" sz="37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733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矩形 11">
            <a:extLst>
              <a:ext uri="{FF2B5EF4-FFF2-40B4-BE49-F238E27FC236}">
                <a16:creationId xmlns:a16="http://schemas.microsoft.com/office/drawing/2014/main" xmlns="" id="{C528A021-8A48-4CFA-9413-BFFC15831944}"/>
              </a:ext>
            </a:extLst>
          </p:cNvPr>
          <p:cNvSpPr/>
          <p:nvPr/>
        </p:nvSpPr>
        <p:spPr>
          <a:xfrm>
            <a:off x="1262230" y="1558127"/>
            <a:ext cx="9136828" cy="468584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19" name="Google Shape;821;p49"/>
          <p:cNvGrpSpPr/>
          <p:nvPr/>
        </p:nvGrpSpPr>
        <p:grpSpPr>
          <a:xfrm flipH="1">
            <a:off x="10399057" y="2948195"/>
            <a:ext cx="1763163" cy="3659159"/>
            <a:chOff x="4962025" y="2116675"/>
            <a:chExt cx="279050" cy="570875"/>
          </a:xfrm>
        </p:grpSpPr>
        <p:sp>
          <p:nvSpPr>
            <p:cNvPr id="20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7" name="Google Shape;899;p49"/>
          <p:cNvGrpSpPr/>
          <p:nvPr/>
        </p:nvGrpSpPr>
        <p:grpSpPr>
          <a:xfrm>
            <a:off x="-446402" y="3415174"/>
            <a:ext cx="2188257" cy="3271852"/>
            <a:chOff x="487575" y="4251100"/>
            <a:chExt cx="393550" cy="586300"/>
          </a:xfrm>
        </p:grpSpPr>
        <p:sp>
          <p:nvSpPr>
            <p:cNvPr id="98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90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27144" y="0"/>
            <a:ext cx="6096000" cy="748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267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Chỉnh</a:t>
            </a:r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sửa</a:t>
            </a:r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1623504" y="1141351"/>
          <a:ext cx="9265920" cy="4551680"/>
        </p:xfrm>
        <a:graphic>
          <a:graphicData uri="http://schemas.openxmlformats.org/drawingml/2006/table">
            <a:tbl>
              <a:tblPr firstRow="1" firstCol="1" bandRow="1"/>
              <a:tblGrid>
                <a:gridCol w="463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8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3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37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5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endParaRPr lang="en-US" sz="3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endParaRPr lang="en-US" sz="3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3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7" name="Google Shape;821;p49"/>
          <p:cNvGrpSpPr/>
          <p:nvPr/>
        </p:nvGrpSpPr>
        <p:grpSpPr>
          <a:xfrm flipH="1">
            <a:off x="10714615" y="3821994"/>
            <a:ext cx="1249583" cy="2794501"/>
            <a:chOff x="4962025" y="2116675"/>
            <a:chExt cx="279050" cy="570875"/>
          </a:xfrm>
        </p:grpSpPr>
        <p:sp>
          <p:nvSpPr>
            <p:cNvPr id="18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" name="Google Shape;899;p49"/>
          <p:cNvGrpSpPr/>
          <p:nvPr/>
        </p:nvGrpSpPr>
        <p:grpSpPr>
          <a:xfrm>
            <a:off x="1" y="4106339"/>
            <a:ext cx="1550855" cy="2498715"/>
            <a:chOff x="487575" y="4251100"/>
            <a:chExt cx="393550" cy="586300"/>
          </a:xfrm>
        </p:grpSpPr>
        <p:sp>
          <p:nvSpPr>
            <p:cNvPr id="96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294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96489" y="0"/>
            <a:ext cx="6096000" cy="748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4267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Chỉnh</a:t>
            </a:r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sửa</a:t>
            </a:r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oogle Shape;821;p49"/>
          <p:cNvGrpSpPr/>
          <p:nvPr/>
        </p:nvGrpSpPr>
        <p:grpSpPr>
          <a:xfrm flipH="1">
            <a:off x="10714615" y="3821994"/>
            <a:ext cx="1249583" cy="2794501"/>
            <a:chOff x="4962025" y="2116675"/>
            <a:chExt cx="279050" cy="570875"/>
          </a:xfrm>
        </p:grpSpPr>
        <p:sp>
          <p:nvSpPr>
            <p:cNvPr id="18" name="Google Shape;822;p49"/>
            <p:cNvSpPr/>
            <p:nvPr/>
          </p:nvSpPr>
          <p:spPr>
            <a:xfrm>
              <a:off x="5104400" y="2668175"/>
              <a:ext cx="64500" cy="17600"/>
            </a:xfrm>
            <a:custGeom>
              <a:avLst/>
              <a:gdLst/>
              <a:ahLst/>
              <a:cxnLst/>
              <a:rect l="l" t="t" r="r" b="b"/>
              <a:pathLst>
                <a:path w="2580" h="704" extrusionOk="0">
                  <a:moveTo>
                    <a:pt x="205" y="0"/>
                  </a:moveTo>
                  <a:cubicBezTo>
                    <a:pt x="205" y="0"/>
                    <a:pt x="1" y="394"/>
                    <a:pt x="103" y="704"/>
                  </a:cubicBezTo>
                  <a:lnTo>
                    <a:pt x="2417" y="704"/>
                  </a:lnTo>
                  <a:cubicBezTo>
                    <a:pt x="2533" y="704"/>
                    <a:pt x="2579" y="542"/>
                    <a:pt x="2477" y="482"/>
                  </a:cubicBezTo>
                  <a:cubicBezTo>
                    <a:pt x="2023" y="204"/>
                    <a:pt x="1376" y="0"/>
                    <a:pt x="137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23;p49"/>
            <p:cNvSpPr/>
            <p:nvPr/>
          </p:nvSpPr>
          <p:spPr>
            <a:xfrm>
              <a:off x="5104400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24;p49"/>
            <p:cNvSpPr/>
            <p:nvPr/>
          </p:nvSpPr>
          <p:spPr>
            <a:xfrm>
              <a:off x="5025275" y="2668175"/>
              <a:ext cx="64825" cy="17600"/>
            </a:xfrm>
            <a:custGeom>
              <a:avLst/>
              <a:gdLst/>
              <a:ahLst/>
              <a:cxnLst/>
              <a:rect l="l" t="t" r="r" b="b"/>
              <a:pathLst>
                <a:path w="2593" h="704" extrusionOk="0">
                  <a:moveTo>
                    <a:pt x="204" y="0"/>
                  </a:moveTo>
                  <a:cubicBezTo>
                    <a:pt x="204" y="0"/>
                    <a:pt x="0" y="394"/>
                    <a:pt x="102" y="704"/>
                  </a:cubicBezTo>
                  <a:lnTo>
                    <a:pt x="2417" y="704"/>
                  </a:lnTo>
                  <a:cubicBezTo>
                    <a:pt x="2533" y="704"/>
                    <a:pt x="2592" y="542"/>
                    <a:pt x="2490" y="482"/>
                  </a:cubicBezTo>
                  <a:cubicBezTo>
                    <a:pt x="2023" y="204"/>
                    <a:pt x="1375" y="0"/>
                    <a:pt x="137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25;p49"/>
            <p:cNvSpPr/>
            <p:nvPr/>
          </p:nvSpPr>
          <p:spPr>
            <a:xfrm>
              <a:off x="5025625" y="2667600"/>
              <a:ext cx="65975" cy="19950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6" y="0"/>
                  </a:moveTo>
                  <a:cubicBezTo>
                    <a:pt x="1521" y="0"/>
                    <a:pt x="1501" y="11"/>
                    <a:pt x="1481" y="23"/>
                  </a:cubicBezTo>
                  <a:cubicBezTo>
                    <a:pt x="1435" y="52"/>
                    <a:pt x="1361" y="111"/>
                    <a:pt x="1287" y="199"/>
                  </a:cubicBezTo>
                  <a:cubicBezTo>
                    <a:pt x="1139" y="364"/>
                    <a:pt x="922" y="464"/>
                    <a:pt x="690" y="464"/>
                  </a:cubicBezTo>
                  <a:cubicBezTo>
                    <a:pt x="674" y="464"/>
                    <a:pt x="659" y="464"/>
                    <a:pt x="644" y="463"/>
                  </a:cubicBezTo>
                  <a:lnTo>
                    <a:pt x="42" y="403"/>
                  </a:lnTo>
                  <a:lnTo>
                    <a:pt x="42" y="403"/>
                  </a:lnTo>
                  <a:cubicBezTo>
                    <a:pt x="42" y="403"/>
                    <a:pt x="0" y="593"/>
                    <a:pt x="56" y="741"/>
                  </a:cubicBezTo>
                  <a:lnTo>
                    <a:pt x="2476" y="797"/>
                  </a:lnTo>
                  <a:cubicBezTo>
                    <a:pt x="2519" y="797"/>
                    <a:pt x="2578" y="769"/>
                    <a:pt x="2592" y="727"/>
                  </a:cubicBezTo>
                  <a:cubicBezTo>
                    <a:pt x="2624" y="653"/>
                    <a:pt x="2638" y="533"/>
                    <a:pt x="2519" y="446"/>
                  </a:cubicBezTo>
                  <a:cubicBezTo>
                    <a:pt x="2343" y="315"/>
                    <a:pt x="1713" y="66"/>
                    <a:pt x="1551" y="6"/>
                  </a:cubicBezTo>
                  <a:cubicBezTo>
                    <a:pt x="1547" y="2"/>
                    <a:pt x="1542" y="0"/>
                    <a:pt x="153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26;p49"/>
            <p:cNvSpPr/>
            <p:nvPr/>
          </p:nvSpPr>
          <p:spPr>
            <a:xfrm>
              <a:off x="5027825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0" y="0"/>
                  </a:moveTo>
                  <a:lnTo>
                    <a:pt x="102" y="6655"/>
                  </a:lnTo>
                  <a:lnTo>
                    <a:pt x="1273" y="6655"/>
                  </a:lnTo>
                  <a:cubicBezTo>
                    <a:pt x="1273" y="6655"/>
                    <a:pt x="2652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27;p49"/>
            <p:cNvSpPr/>
            <p:nvPr/>
          </p:nvSpPr>
          <p:spPr>
            <a:xfrm>
              <a:off x="5106950" y="2501800"/>
              <a:ext cx="66325" cy="166400"/>
            </a:xfrm>
            <a:custGeom>
              <a:avLst/>
              <a:gdLst/>
              <a:ahLst/>
              <a:cxnLst/>
              <a:rect l="l" t="t" r="r" b="b"/>
              <a:pathLst>
                <a:path w="2653" h="6656" extrusionOk="0">
                  <a:moveTo>
                    <a:pt x="1" y="0"/>
                  </a:moveTo>
                  <a:lnTo>
                    <a:pt x="103" y="6655"/>
                  </a:lnTo>
                  <a:lnTo>
                    <a:pt x="1274" y="6655"/>
                  </a:lnTo>
                  <a:cubicBezTo>
                    <a:pt x="1274" y="6655"/>
                    <a:pt x="2653" y="2857"/>
                    <a:pt x="184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28;p49"/>
            <p:cNvSpPr/>
            <p:nvPr/>
          </p:nvSpPr>
          <p:spPr>
            <a:xfrm>
              <a:off x="5025275" y="2493000"/>
              <a:ext cx="136325" cy="52800"/>
            </a:xfrm>
            <a:custGeom>
              <a:avLst/>
              <a:gdLst/>
              <a:ahLst/>
              <a:cxnLst/>
              <a:rect l="l" t="t" r="r" b="b"/>
              <a:pathLst>
                <a:path w="5453" h="2112" extrusionOk="0">
                  <a:moveTo>
                    <a:pt x="102" y="1"/>
                  </a:moveTo>
                  <a:cubicBezTo>
                    <a:pt x="102" y="1"/>
                    <a:pt x="70" y="307"/>
                    <a:pt x="42" y="704"/>
                  </a:cubicBezTo>
                  <a:cubicBezTo>
                    <a:pt x="0" y="1467"/>
                    <a:pt x="598" y="2111"/>
                    <a:pt x="1361" y="2111"/>
                  </a:cubicBezTo>
                  <a:lnTo>
                    <a:pt x="5364" y="2111"/>
                  </a:lnTo>
                  <a:cubicBezTo>
                    <a:pt x="5364" y="2111"/>
                    <a:pt x="5452" y="806"/>
                    <a:pt x="53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29;p49"/>
            <p:cNvSpPr/>
            <p:nvPr/>
          </p:nvSpPr>
          <p:spPr>
            <a:xfrm>
              <a:off x="5035825" y="2494500"/>
              <a:ext cx="16900" cy="172200"/>
            </a:xfrm>
            <a:custGeom>
              <a:avLst/>
              <a:gdLst/>
              <a:ahLst/>
              <a:cxnLst/>
              <a:rect l="l" t="t" r="r" b="b"/>
              <a:pathLst>
                <a:path w="676" h="6888" extrusionOk="0">
                  <a:moveTo>
                    <a:pt x="675" y="0"/>
                  </a:moveTo>
                  <a:lnTo>
                    <a:pt x="352" y="528"/>
                  </a:lnTo>
                  <a:cubicBezTo>
                    <a:pt x="236" y="718"/>
                    <a:pt x="134" y="894"/>
                    <a:pt x="32" y="1070"/>
                  </a:cubicBezTo>
                  <a:lnTo>
                    <a:pt x="18" y="1084"/>
                  </a:lnTo>
                  <a:lnTo>
                    <a:pt x="18" y="1815"/>
                  </a:lnTo>
                  <a:lnTo>
                    <a:pt x="18" y="2533"/>
                  </a:lnTo>
                  <a:cubicBezTo>
                    <a:pt x="0" y="3018"/>
                    <a:pt x="0" y="3500"/>
                    <a:pt x="18" y="3986"/>
                  </a:cubicBezTo>
                  <a:lnTo>
                    <a:pt x="18" y="5435"/>
                  </a:lnTo>
                  <a:cubicBezTo>
                    <a:pt x="32" y="5920"/>
                    <a:pt x="32" y="6402"/>
                    <a:pt x="46" y="6888"/>
                  </a:cubicBezTo>
                  <a:cubicBezTo>
                    <a:pt x="60" y="6402"/>
                    <a:pt x="74" y="5920"/>
                    <a:pt x="74" y="5435"/>
                  </a:cubicBezTo>
                  <a:cubicBezTo>
                    <a:pt x="88" y="4953"/>
                    <a:pt x="88" y="4468"/>
                    <a:pt x="88" y="3986"/>
                  </a:cubicBezTo>
                  <a:lnTo>
                    <a:pt x="88" y="2533"/>
                  </a:lnTo>
                  <a:lnTo>
                    <a:pt x="88" y="1815"/>
                  </a:lnTo>
                  <a:lnTo>
                    <a:pt x="74" y="1097"/>
                  </a:lnTo>
                  <a:lnTo>
                    <a:pt x="74" y="1097"/>
                  </a:lnTo>
                  <a:cubicBezTo>
                    <a:pt x="176" y="908"/>
                    <a:pt x="282" y="732"/>
                    <a:pt x="369" y="542"/>
                  </a:cubicBezTo>
                  <a:lnTo>
                    <a:pt x="67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30;p49"/>
            <p:cNvSpPr/>
            <p:nvPr/>
          </p:nvSpPr>
          <p:spPr>
            <a:xfrm>
              <a:off x="5030725" y="2494500"/>
              <a:ext cx="6250" cy="27100"/>
            </a:xfrm>
            <a:custGeom>
              <a:avLst/>
              <a:gdLst/>
              <a:ahLst/>
              <a:cxnLst/>
              <a:rect l="l" t="t" r="r" b="b"/>
              <a:pathLst>
                <a:path w="250" h="1084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190"/>
                    <a:pt x="46" y="366"/>
                    <a:pt x="88" y="556"/>
                  </a:cubicBezTo>
                  <a:cubicBezTo>
                    <a:pt x="134" y="732"/>
                    <a:pt x="176" y="908"/>
                    <a:pt x="250" y="1084"/>
                  </a:cubicBezTo>
                  <a:cubicBezTo>
                    <a:pt x="250" y="894"/>
                    <a:pt x="204" y="718"/>
                    <a:pt x="162" y="528"/>
                  </a:cubicBezTo>
                  <a:cubicBezTo>
                    <a:pt x="116" y="352"/>
                    <a:pt x="74" y="17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31;p49"/>
            <p:cNvSpPr/>
            <p:nvPr/>
          </p:nvSpPr>
          <p:spPr>
            <a:xfrm>
              <a:off x="5080225" y="2536625"/>
              <a:ext cx="37750" cy="130775"/>
            </a:xfrm>
            <a:custGeom>
              <a:avLst/>
              <a:gdLst/>
              <a:ahLst/>
              <a:cxnLst/>
              <a:rect l="l" t="t" r="r" b="b"/>
              <a:pathLst>
                <a:path w="1510" h="5231" extrusionOk="0">
                  <a:moveTo>
                    <a:pt x="1464" y="0"/>
                  </a:moveTo>
                  <a:lnTo>
                    <a:pt x="732" y="19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732" y="218"/>
                  </a:lnTo>
                  <a:lnTo>
                    <a:pt x="1436" y="66"/>
                  </a:lnTo>
                  <a:lnTo>
                    <a:pt x="1436" y="66"/>
                  </a:lnTo>
                  <a:cubicBezTo>
                    <a:pt x="1436" y="492"/>
                    <a:pt x="1435" y="906"/>
                    <a:pt x="1422" y="1333"/>
                  </a:cubicBezTo>
                  <a:lnTo>
                    <a:pt x="1422" y="2638"/>
                  </a:lnTo>
                  <a:cubicBezTo>
                    <a:pt x="1436" y="3064"/>
                    <a:pt x="1436" y="3504"/>
                    <a:pt x="1436" y="3926"/>
                  </a:cubicBezTo>
                  <a:cubicBezTo>
                    <a:pt x="1450" y="4365"/>
                    <a:pt x="1450" y="4791"/>
                    <a:pt x="1464" y="5231"/>
                  </a:cubicBezTo>
                  <a:cubicBezTo>
                    <a:pt x="1478" y="4791"/>
                    <a:pt x="1495" y="4365"/>
                    <a:pt x="1495" y="3926"/>
                  </a:cubicBezTo>
                  <a:cubicBezTo>
                    <a:pt x="1495" y="3504"/>
                    <a:pt x="1509" y="3064"/>
                    <a:pt x="1509" y="2638"/>
                  </a:cubicBezTo>
                  <a:lnTo>
                    <a:pt x="1509" y="1333"/>
                  </a:lnTo>
                  <a:cubicBezTo>
                    <a:pt x="1509" y="894"/>
                    <a:pt x="1509" y="468"/>
                    <a:pt x="1495" y="28"/>
                  </a:cubicBezTo>
                  <a:lnTo>
                    <a:pt x="149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32;p49"/>
            <p:cNvSpPr/>
            <p:nvPr/>
          </p:nvSpPr>
          <p:spPr>
            <a:xfrm>
              <a:off x="5147575" y="2498900"/>
              <a:ext cx="11375" cy="26750"/>
            </a:xfrm>
            <a:custGeom>
              <a:avLst/>
              <a:gdLst/>
              <a:ahLst/>
              <a:cxnLst/>
              <a:rect l="l" t="t" r="r" b="b"/>
              <a:pathLst>
                <a:path w="455" h="1070" extrusionOk="0">
                  <a:moveTo>
                    <a:pt x="15" y="0"/>
                  </a:moveTo>
                  <a:cubicBezTo>
                    <a:pt x="1" y="102"/>
                    <a:pt x="1" y="204"/>
                    <a:pt x="1" y="306"/>
                  </a:cubicBezTo>
                  <a:cubicBezTo>
                    <a:pt x="15" y="408"/>
                    <a:pt x="33" y="510"/>
                    <a:pt x="61" y="616"/>
                  </a:cubicBezTo>
                  <a:cubicBezTo>
                    <a:pt x="89" y="718"/>
                    <a:pt x="120" y="820"/>
                    <a:pt x="191" y="908"/>
                  </a:cubicBezTo>
                  <a:cubicBezTo>
                    <a:pt x="251" y="996"/>
                    <a:pt x="353" y="1070"/>
                    <a:pt x="455" y="1070"/>
                  </a:cubicBezTo>
                  <a:cubicBezTo>
                    <a:pt x="353" y="1038"/>
                    <a:pt x="296" y="950"/>
                    <a:pt x="237" y="880"/>
                  </a:cubicBezTo>
                  <a:cubicBezTo>
                    <a:pt x="191" y="792"/>
                    <a:pt x="163" y="686"/>
                    <a:pt x="135" y="598"/>
                  </a:cubicBezTo>
                  <a:cubicBezTo>
                    <a:pt x="89" y="394"/>
                    <a:pt x="61" y="204"/>
                    <a:pt x="15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33;p49"/>
            <p:cNvSpPr/>
            <p:nvPr/>
          </p:nvSpPr>
          <p:spPr>
            <a:xfrm>
              <a:off x="5198150" y="2453075"/>
              <a:ext cx="42925" cy="49000"/>
            </a:xfrm>
            <a:custGeom>
              <a:avLst/>
              <a:gdLst/>
              <a:ahLst/>
              <a:cxnLst/>
              <a:rect l="l" t="t" r="r" b="b"/>
              <a:pathLst>
                <a:path w="1717" h="1960" extrusionOk="0">
                  <a:moveTo>
                    <a:pt x="1144" y="1"/>
                  </a:moveTo>
                  <a:cubicBezTo>
                    <a:pt x="1042" y="74"/>
                    <a:pt x="954" y="145"/>
                    <a:pt x="866" y="205"/>
                  </a:cubicBezTo>
                  <a:cubicBezTo>
                    <a:pt x="690" y="321"/>
                    <a:pt x="500" y="454"/>
                    <a:pt x="324" y="570"/>
                  </a:cubicBezTo>
                  <a:cubicBezTo>
                    <a:pt x="528" y="806"/>
                    <a:pt x="676" y="1010"/>
                    <a:pt x="764" y="1186"/>
                  </a:cubicBezTo>
                  <a:cubicBezTo>
                    <a:pt x="756" y="1187"/>
                    <a:pt x="748" y="1187"/>
                    <a:pt x="740" y="1187"/>
                  </a:cubicBezTo>
                  <a:cubicBezTo>
                    <a:pt x="641" y="1187"/>
                    <a:pt x="520" y="1140"/>
                    <a:pt x="416" y="1140"/>
                  </a:cubicBezTo>
                  <a:cubicBezTo>
                    <a:pt x="351" y="1140"/>
                    <a:pt x="293" y="1158"/>
                    <a:pt x="250" y="1218"/>
                  </a:cubicBezTo>
                  <a:cubicBezTo>
                    <a:pt x="190" y="1288"/>
                    <a:pt x="352" y="1348"/>
                    <a:pt x="412" y="1376"/>
                  </a:cubicBezTo>
                  <a:cubicBezTo>
                    <a:pt x="278" y="1524"/>
                    <a:pt x="162" y="1598"/>
                    <a:pt x="0" y="1685"/>
                  </a:cubicBezTo>
                  <a:cubicBezTo>
                    <a:pt x="126" y="1881"/>
                    <a:pt x="358" y="1959"/>
                    <a:pt x="608" y="1959"/>
                  </a:cubicBezTo>
                  <a:cubicBezTo>
                    <a:pt x="973" y="1959"/>
                    <a:pt x="1376" y="1792"/>
                    <a:pt x="1541" y="1583"/>
                  </a:cubicBezTo>
                  <a:cubicBezTo>
                    <a:pt x="1703" y="1348"/>
                    <a:pt x="1717" y="806"/>
                    <a:pt x="1527" y="556"/>
                  </a:cubicBezTo>
                  <a:cubicBezTo>
                    <a:pt x="1393" y="380"/>
                    <a:pt x="1277" y="191"/>
                    <a:pt x="114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34;p49"/>
            <p:cNvSpPr/>
            <p:nvPr/>
          </p:nvSpPr>
          <p:spPr>
            <a:xfrm>
              <a:off x="5123400" y="2350800"/>
              <a:ext cx="116200" cy="126825"/>
            </a:xfrm>
            <a:custGeom>
              <a:avLst/>
              <a:gdLst/>
              <a:ahLst/>
              <a:cxnLst/>
              <a:rect l="l" t="t" r="r" b="b"/>
              <a:pathLst>
                <a:path w="4648" h="5073" extrusionOk="0">
                  <a:moveTo>
                    <a:pt x="824" y="1"/>
                  </a:moveTo>
                  <a:lnTo>
                    <a:pt x="1" y="1351"/>
                  </a:lnTo>
                  <a:lnTo>
                    <a:pt x="3504" y="5073"/>
                  </a:lnTo>
                  <a:lnTo>
                    <a:pt x="4647" y="4781"/>
                  </a:lnTo>
                  <a:lnTo>
                    <a:pt x="2069" y="750"/>
                  </a:lnTo>
                  <a:cubicBezTo>
                    <a:pt x="1791" y="324"/>
                    <a:pt x="1334" y="46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35;p49"/>
            <p:cNvSpPr/>
            <p:nvPr/>
          </p:nvSpPr>
          <p:spPr>
            <a:xfrm>
              <a:off x="4980150" y="2343850"/>
              <a:ext cx="101850" cy="148675"/>
            </a:xfrm>
            <a:custGeom>
              <a:avLst/>
              <a:gdLst/>
              <a:ahLst/>
              <a:cxnLst/>
              <a:rect l="l" t="t" r="r" b="b"/>
              <a:pathLst>
                <a:path w="4074" h="5947" extrusionOk="0">
                  <a:moveTo>
                    <a:pt x="4033" y="1"/>
                  </a:moveTo>
                  <a:cubicBezTo>
                    <a:pt x="3772" y="1"/>
                    <a:pt x="2326" y="12"/>
                    <a:pt x="1699" y="265"/>
                  </a:cubicBezTo>
                  <a:cubicBezTo>
                    <a:pt x="1028" y="528"/>
                    <a:pt x="732" y="1700"/>
                    <a:pt x="968" y="1819"/>
                  </a:cubicBezTo>
                  <a:cubicBezTo>
                    <a:pt x="968" y="1819"/>
                    <a:pt x="1" y="5541"/>
                    <a:pt x="820" y="5850"/>
                  </a:cubicBezTo>
                  <a:cubicBezTo>
                    <a:pt x="1016" y="5920"/>
                    <a:pt x="1223" y="5946"/>
                    <a:pt x="1425" y="5946"/>
                  </a:cubicBezTo>
                  <a:cubicBezTo>
                    <a:pt x="2072" y="5946"/>
                    <a:pt x="2667" y="5675"/>
                    <a:pt x="2667" y="5675"/>
                  </a:cubicBezTo>
                  <a:lnTo>
                    <a:pt x="4074" y="1"/>
                  </a:lnTo>
                  <a:cubicBezTo>
                    <a:pt x="4074" y="1"/>
                    <a:pt x="4060" y="1"/>
                    <a:pt x="403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36;p49"/>
            <p:cNvSpPr/>
            <p:nvPr/>
          </p:nvSpPr>
          <p:spPr>
            <a:xfrm>
              <a:off x="5005025" y="2388975"/>
              <a:ext cx="14725" cy="3275"/>
            </a:xfrm>
            <a:custGeom>
              <a:avLst/>
              <a:gdLst/>
              <a:ahLst/>
              <a:cxnLst/>
              <a:rect l="l" t="t" r="r" b="b"/>
              <a:pathLst>
                <a:path w="589" h="131" extrusionOk="0">
                  <a:moveTo>
                    <a:pt x="588" y="0"/>
                  </a:moveTo>
                  <a:cubicBezTo>
                    <a:pt x="546" y="14"/>
                    <a:pt x="486" y="28"/>
                    <a:pt x="441" y="28"/>
                  </a:cubicBezTo>
                  <a:cubicBezTo>
                    <a:pt x="398" y="28"/>
                    <a:pt x="339" y="42"/>
                    <a:pt x="296" y="42"/>
                  </a:cubicBezTo>
                  <a:lnTo>
                    <a:pt x="1" y="42"/>
                  </a:lnTo>
                  <a:cubicBezTo>
                    <a:pt x="47" y="71"/>
                    <a:pt x="89" y="102"/>
                    <a:pt x="149" y="116"/>
                  </a:cubicBezTo>
                  <a:cubicBezTo>
                    <a:pt x="177" y="116"/>
                    <a:pt x="223" y="130"/>
                    <a:pt x="265" y="130"/>
                  </a:cubicBezTo>
                  <a:cubicBezTo>
                    <a:pt x="282" y="130"/>
                    <a:pt x="296" y="116"/>
                    <a:pt x="296" y="116"/>
                  </a:cubicBezTo>
                  <a:cubicBezTo>
                    <a:pt x="413" y="116"/>
                    <a:pt x="515" y="88"/>
                    <a:pt x="588" y="0"/>
                  </a:cubicBezTo>
                  <a:close/>
                </a:path>
              </a:pathLst>
            </a:custGeom>
            <a:solidFill>
              <a:srgbClr val="146F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37;p49"/>
            <p:cNvSpPr/>
            <p:nvPr/>
          </p:nvSpPr>
          <p:spPr>
            <a:xfrm>
              <a:off x="5021925" y="2340175"/>
              <a:ext cx="141875" cy="153550"/>
            </a:xfrm>
            <a:custGeom>
              <a:avLst/>
              <a:gdLst/>
              <a:ahLst/>
              <a:cxnLst/>
              <a:rect l="l" t="t" r="r" b="b"/>
              <a:pathLst>
                <a:path w="5675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6" y="383"/>
                  </a:cubicBezTo>
                  <a:cubicBezTo>
                    <a:pt x="0" y="426"/>
                    <a:pt x="102" y="967"/>
                    <a:pt x="74" y="1569"/>
                  </a:cubicBezTo>
                  <a:cubicBezTo>
                    <a:pt x="46" y="2170"/>
                    <a:pt x="236" y="6142"/>
                    <a:pt x="236" y="6142"/>
                  </a:cubicBezTo>
                  <a:lnTo>
                    <a:pt x="5438" y="6142"/>
                  </a:lnTo>
                  <a:cubicBezTo>
                    <a:pt x="5438" y="6142"/>
                    <a:pt x="5642" y="2170"/>
                    <a:pt x="5614" y="1569"/>
                  </a:cubicBezTo>
                  <a:cubicBezTo>
                    <a:pt x="5586" y="967"/>
                    <a:pt x="5674" y="426"/>
                    <a:pt x="4689" y="383"/>
                  </a:cubicBezTo>
                  <a:cubicBezTo>
                    <a:pt x="4119" y="352"/>
                    <a:pt x="3532" y="0"/>
                    <a:pt x="353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38;p49"/>
            <p:cNvSpPr/>
            <p:nvPr/>
          </p:nvSpPr>
          <p:spPr>
            <a:xfrm>
              <a:off x="5099225" y="2347900"/>
              <a:ext cx="60875" cy="124200"/>
            </a:xfrm>
            <a:custGeom>
              <a:avLst/>
              <a:gdLst/>
              <a:ahLst/>
              <a:cxnLst/>
              <a:rect l="l" t="t" r="r" b="b"/>
              <a:pathLst>
                <a:path w="2435" h="4968" extrusionOk="0">
                  <a:moveTo>
                    <a:pt x="1245" y="1"/>
                  </a:moveTo>
                  <a:cubicBezTo>
                    <a:pt x="1245" y="1"/>
                    <a:pt x="0" y="2125"/>
                    <a:pt x="588" y="3240"/>
                  </a:cubicBezTo>
                  <a:cubicBezTo>
                    <a:pt x="1175" y="4369"/>
                    <a:pt x="2420" y="4967"/>
                    <a:pt x="2420" y="4967"/>
                  </a:cubicBezTo>
                  <a:lnTo>
                    <a:pt x="2434" y="4236"/>
                  </a:lnTo>
                  <a:cubicBezTo>
                    <a:pt x="2434" y="4236"/>
                    <a:pt x="454" y="2843"/>
                    <a:pt x="2054" y="131"/>
                  </a:cubicBezTo>
                  <a:cubicBezTo>
                    <a:pt x="1879" y="74"/>
                    <a:pt x="1703" y="29"/>
                    <a:pt x="1509" y="15"/>
                  </a:cubicBezTo>
                  <a:lnTo>
                    <a:pt x="124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839;p49"/>
            <p:cNvSpPr/>
            <p:nvPr/>
          </p:nvSpPr>
          <p:spPr>
            <a:xfrm>
              <a:off x="5025975" y="2346400"/>
              <a:ext cx="67025" cy="125700"/>
            </a:xfrm>
            <a:custGeom>
              <a:avLst/>
              <a:gdLst/>
              <a:ahLst/>
              <a:cxnLst/>
              <a:rect l="l" t="t" r="r" b="b"/>
              <a:pathLst>
                <a:path w="2681" h="5028" extrusionOk="0">
                  <a:moveTo>
                    <a:pt x="1421" y="1"/>
                  </a:moveTo>
                  <a:lnTo>
                    <a:pt x="588" y="134"/>
                  </a:lnTo>
                  <a:cubicBezTo>
                    <a:pt x="2199" y="2846"/>
                    <a:pt x="0" y="4296"/>
                    <a:pt x="0" y="4296"/>
                  </a:cubicBezTo>
                  <a:lnTo>
                    <a:pt x="14" y="5027"/>
                  </a:lnTo>
                  <a:cubicBezTo>
                    <a:pt x="14" y="5027"/>
                    <a:pt x="1509" y="4429"/>
                    <a:pt x="2097" y="3300"/>
                  </a:cubicBezTo>
                  <a:cubicBezTo>
                    <a:pt x="2680" y="2185"/>
                    <a:pt x="1421" y="1"/>
                    <a:pt x="142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840;p49"/>
            <p:cNvSpPr/>
            <p:nvPr/>
          </p:nvSpPr>
          <p:spPr>
            <a:xfrm>
              <a:off x="5070650" y="2329600"/>
              <a:ext cx="42125" cy="35200"/>
            </a:xfrm>
            <a:custGeom>
              <a:avLst/>
              <a:gdLst/>
              <a:ahLst/>
              <a:cxnLst/>
              <a:rect l="l" t="t" r="r" b="b"/>
              <a:pathLst>
                <a:path w="1685" h="1408" extrusionOk="0">
                  <a:moveTo>
                    <a:pt x="0" y="1"/>
                  </a:moveTo>
                  <a:lnTo>
                    <a:pt x="0" y="571"/>
                  </a:lnTo>
                  <a:cubicBezTo>
                    <a:pt x="0" y="1025"/>
                    <a:pt x="366" y="1408"/>
                    <a:pt x="837" y="1408"/>
                  </a:cubicBezTo>
                  <a:cubicBezTo>
                    <a:pt x="1305" y="1408"/>
                    <a:pt x="1685" y="1025"/>
                    <a:pt x="1685" y="571"/>
                  </a:cubicBezTo>
                  <a:lnTo>
                    <a:pt x="1685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841;p49"/>
            <p:cNvSpPr/>
            <p:nvPr/>
          </p:nvSpPr>
          <p:spPr>
            <a:xfrm>
              <a:off x="5070650" y="2335075"/>
              <a:ext cx="42125" cy="9250"/>
            </a:xfrm>
            <a:custGeom>
              <a:avLst/>
              <a:gdLst/>
              <a:ahLst/>
              <a:cxnLst/>
              <a:rect l="l" t="t" r="r" b="b"/>
              <a:pathLst>
                <a:path w="1685" h="370" extrusionOk="0">
                  <a:moveTo>
                    <a:pt x="1685" y="0"/>
                  </a:moveTo>
                  <a:cubicBezTo>
                    <a:pt x="1467" y="46"/>
                    <a:pt x="1231" y="88"/>
                    <a:pt x="981" y="88"/>
                  </a:cubicBezTo>
                  <a:cubicBezTo>
                    <a:pt x="896" y="95"/>
                    <a:pt x="810" y="99"/>
                    <a:pt x="724" y="99"/>
                  </a:cubicBezTo>
                  <a:cubicBezTo>
                    <a:pt x="476" y="99"/>
                    <a:pt x="230" y="69"/>
                    <a:pt x="0" y="14"/>
                  </a:cubicBezTo>
                  <a:lnTo>
                    <a:pt x="0" y="292"/>
                  </a:lnTo>
                  <a:cubicBezTo>
                    <a:pt x="257" y="342"/>
                    <a:pt x="533" y="369"/>
                    <a:pt x="811" y="369"/>
                  </a:cubicBezTo>
                  <a:cubicBezTo>
                    <a:pt x="868" y="369"/>
                    <a:pt x="925" y="368"/>
                    <a:pt x="981" y="366"/>
                  </a:cubicBezTo>
                  <a:cubicBezTo>
                    <a:pt x="1231" y="352"/>
                    <a:pt x="1467" y="324"/>
                    <a:pt x="1685" y="278"/>
                  </a:cubicBezTo>
                  <a:lnTo>
                    <a:pt x="1685" y="0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42;p49"/>
            <p:cNvSpPr/>
            <p:nvPr/>
          </p:nvSpPr>
          <p:spPr>
            <a:xfrm>
              <a:off x="5083825" y="2360400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148" y="0"/>
                  </a:moveTo>
                  <a:cubicBezTo>
                    <a:pt x="60" y="0"/>
                    <a:pt x="1" y="70"/>
                    <a:pt x="15" y="158"/>
                  </a:cubicBezTo>
                  <a:lnTo>
                    <a:pt x="162" y="732"/>
                  </a:lnTo>
                  <a:cubicBezTo>
                    <a:pt x="177" y="792"/>
                    <a:pt x="236" y="834"/>
                    <a:pt x="296" y="834"/>
                  </a:cubicBezTo>
                  <a:lnTo>
                    <a:pt x="574" y="834"/>
                  </a:lnTo>
                  <a:cubicBezTo>
                    <a:pt x="630" y="834"/>
                    <a:pt x="676" y="792"/>
                    <a:pt x="690" y="732"/>
                  </a:cubicBezTo>
                  <a:lnTo>
                    <a:pt x="852" y="158"/>
                  </a:lnTo>
                  <a:cubicBezTo>
                    <a:pt x="866" y="70"/>
                    <a:pt x="806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43;p49"/>
            <p:cNvSpPr/>
            <p:nvPr/>
          </p:nvSpPr>
          <p:spPr>
            <a:xfrm>
              <a:off x="5082775" y="2377975"/>
              <a:ext cx="23425" cy="109150"/>
            </a:xfrm>
            <a:custGeom>
              <a:avLst/>
              <a:gdLst/>
              <a:ahLst/>
              <a:cxnLst/>
              <a:rect l="l" t="t" r="r" b="b"/>
              <a:pathLst>
                <a:path w="937" h="4366" extrusionOk="0">
                  <a:moveTo>
                    <a:pt x="306" y="1"/>
                  </a:moveTo>
                  <a:lnTo>
                    <a:pt x="0" y="3750"/>
                  </a:lnTo>
                  <a:lnTo>
                    <a:pt x="454" y="4366"/>
                  </a:lnTo>
                  <a:lnTo>
                    <a:pt x="936" y="3750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44;p49"/>
            <p:cNvSpPr/>
            <p:nvPr/>
          </p:nvSpPr>
          <p:spPr>
            <a:xfrm>
              <a:off x="5061500" y="2339550"/>
              <a:ext cx="36325" cy="33825"/>
            </a:xfrm>
            <a:custGeom>
              <a:avLst/>
              <a:gdLst/>
              <a:ahLst/>
              <a:cxnLst/>
              <a:rect l="l" t="t" r="r" b="b"/>
              <a:pathLst>
                <a:path w="1453" h="1353" extrusionOk="0">
                  <a:moveTo>
                    <a:pt x="389" y="0"/>
                  </a:moveTo>
                  <a:cubicBezTo>
                    <a:pt x="370" y="0"/>
                    <a:pt x="352" y="4"/>
                    <a:pt x="338" y="11"/>
                  </a:cubicBezTo>
                  <a:lnTo>
                    <a:pt x="46" y="201"/>
                  </a:lnTo>
                  <a:cubicBezTo>
                    <a:pt x="14" y="233"/>
                    <a:pt x="0" y="289"/>
                    <a:pt x="14" y="335"/>
                  </a:cubicBezTo>
                  <a:cubicBezTo>
                    <a:pt x="162" y="575"/>
                    <a:pt x="468" y="1352"/>
                    <a:pt x="956" y="1352"/>
                  </a:cubicBezTo>
                  <a:cubicBezTo>
                    <a:pt x="1003" y="1352"/>
                    <a:pt x="1051" y="1345"/>
                    <a:pt x="1101" y="1330"/>
                  </a:cubicBezTo>
                  <a:cubicBezTo>
                    <a:pt x="1101" y="1330"/>
                    <a:pt x="1453" y="658"/>
                    <a:pt x="1277" y="510"/>
                  </a:cubicBezTo>
                  <a:cubicBezTo>
                    <a:pt x="1115" y="394"/>
                    <a:pt x="602" y="99"/>
                    <a:pt x="440" y="11"/>
                  </a:cubicBezTo>
                  <a:cubicBezTo>
                    <a:pt x="426" y="4"/>
                    <a:pt x="407" y="0"/>
                    <a:pt x="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45;p49"/>
            <p:cNvSpPr/>
            <p:nvPr/>
          </p:nvSpPr>
          <p:spPr>
            <a:xfrm>
              <a:off x="508717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366" y="1330"/>
                    <a:pt x="366" y="1330"/>
                  </a:cubicBezTo>
                  <a:cubicBezTo>
                    <a:pt x="416" y="1345"/>
                    <a:pt x="464" y="1352"/>
                    <a:pt x="510" y="1352"/>
                  </a:cubicBezTo>
                  <a:cubicBezTo>
                    <a:pt x="996" y="1352"/>
                    <a:pt x="1301" y="575"/>
                    <a:pt x="1435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29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46;p49"/>
            <p:cNvSpPr/>
            <p:nvPr/>
          </p:nvSpPr>
          <p:spPr>
            <a:xfrm>
              <a:off x="5074325" y="2351950"/>
              <a:ext cx="19125" cy="22350"/>
            </a:xfrm>
            <a:custGeom>
              <a:avLst/>
              <a:gdLst/>
              <a:ahLst/>
              <a:cxnLst/>
              <a:rect l="l" t="t" r="r" b="b"/>
              <a:pathLst>
                <a:path w="765" h="894" extrusionOk="0">
                  <a:moveTo>
                    <a:pt x="732" y="0"/>
                  </a:moveTo>
                  <a:cubicBezTo>
                    <a:pt x="704" y="162"/>
                    <a:pt x="704" y="338"/>
                    <a:pt x="690" y="496"/>
                  </a:cubicBezTo>
                  <a:lnTo>
                    <a:pt x="690" y="482"/>
                  </a:lnTo>
                  <a:cubicBezTo>
                    <a:pt x="646" y="581"/>
                    <a:pt x="592" y="695"/>
                    <a:pt x="548" y="807"/>
                  </a:cubicBezTo>
                  <a:lnTo>
                    <a:pt x="548" y="807"/>
                  </a:lnTo>
                  <a:cubicBezTo>
                    <a:pt x="512" y="811"/>
                    <a:pt x="475" y="820"/>
                    <a:pt x="440" y="820"/>
                  </a:cubicBezTo>
                  <a:cubicBezTo>
                    <a:pt x="381" y="820"/>
                    <a:pt x="338" y="820"/>
                    <a:pt x="293" y="806"/>
                  </a:cubicBezTo>
                  <a:cubicBezTo>
                    <a:pt x="251" y="806"/>
                    <a:pt x="191" y="792"/>
                    <a:pt x="149" y="778"/>
                  </a:cubicBezTo>
                  <a:cubicBezTo>
                    <a:pt x="103" y="760"/>
                    <a:pt x="61" y="746"/>
                    <a:pt x="1" y="732"/>
                  </a:cubicBezTo>
                  <a:lnTo>
                    <a:pt x="1" y="732"/>
                  </a:lnTo>
                  <a:cubicBezTo>
                    <a:pt x="43" y="760"/>
                    <a:pt x="89" y="792"/>
                    <a:pt x="131" y="806"/>
                  </a:cubicBezTo>
                  <a:cubicBezTo>
                    <a:pt x="177" y="834"/>
                    <a:pt x="236" y="848"/>
                    <a:pt x="279" y="866"/>
                  </a:cubicBezTo>
                  <a:cubicBezTo>
                    <a:pt x="324" y="880"/>
                    <a:pt x="381" y="894"/>
                    <a:pt x="440" y="894"/>
                  </a:cubicBezTo>
                  <a:cubicBezTo>
                    <a:pt x="483" y="894"/>
                    <a:pt x="542" y="894"/>
                    <a:pt x="602" y="880"/>
                  </a:cubicBezTo>
                  <a:lnTo>
                    <a:pt x="616" y="866"/>
                  </a:lnTo>
                  <a:lnTo>
                    <a:pt x="616" y="848"/>
                  </a:lnTo>
                  <a:cubicBezTo>
                    <a:pt x="676" y="732"/>
                    <a:pt x="718" y="630"/>
                    <a:pt x="764" y="514"/>
                  </a:cubicBezTo>
                  <a:lnTo>
                    <a:pt x="764" y="496"/>
                  </a:lnTo>
                  <a:cubicBezTo>
                    <a:pt x="764" y="338"/>
                    <a:pt x="746" y="176"/>
                    <a:pt x="73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47;p49"/>
            <p:cNvSpPr/>
            <p:nvPr/>
          </p:nvSpPr>
          <p:spPr>
            <a:xfrm>
              <a:off x="5092625" y="2364350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0" y="0"/>
                  </a:moveTo>
                  <a:cubicBezTo>
                    <a:pt x="32" y="120"/>
                    <a:pt x="74" y="236"/>
                    <a:pt x="120" y="352"/>
                  </a:cubicBezTo>
                  <a:lnTo>
                    <a:pt x="134" y="370"/>
                  </a:lnTo>
                  <a:cubicBezTo>
                    <a:pt x="222" y="398"/>
                    <a:pt x="278" y="398"/>
                    <a:pt x="352" y="398"/>
                  </a:cubicBezTo>
                  <a:cubicBezTo>
                    <a:pt x="426" y="398"/>
                    <a:pt x="500" y="384"/>
                    <a:pt x="574" y="352"/>
                  </a:cubicBezTo>
                  <a:cubicBezTo>
                    <a:pt x="630" y="338"/>
                    <a:pt x="704" y="296"/>
                    <a:pt x="750" y="264"/>
                  </a:cubicBezTo>
                  <a:cubicBezTo>
                    <a:pt x="778" y="236"/>
                    <a:pt x="806" y="222"/>
                    <a:pt x="838" y="194"/>
                  </a:cubicBezTo>
                  <a:cubicBezTo>
                    <a:pt x="866" y="176"/>
                    <a:pt x="894" y="148"/>
                    <a:pt x="911" y="120"/>
                  </a:cubicBezTo>
                  <a:lnTo>
                    <a:pt x="911" y="120"/>
                  </a:lnTo>
                  <a:cubicBezTo>
                    <a:pt x="880" y="134"/>
                    <a:pt x="852" y="148"/>
                    <a:pt x="824" y="162"/>
                  </a:cubicBezTo>
                  <a:lnTo>
                    <a:pt x="736" y="208"/>
                  </a:lnTo>
                  <a:cubicBezTo>
                    <a:pt x="676" y="236"/>
                    <a:pt x="602" y="264"/>
                    <a:pt x="542" y="282"/>
                  </a:cubicBezTo>
                  <a:cubicBezTo>
                    <a:pt x="486" y="296"/>
                    <a:pt x="412" y="310"/>
                    <a:pt x="352" y="324"/>
                  </a:cubicBezTo>
                  <a:cubicBezTo>
                    <a:pt x="303" y="324"/>
                    <a:pt x="241" y="324"/>
                    <a:pt x="186" y="315"/>
                  </a:cubicBezTo>
                  <a:lnTo>
                    <a:pt x="186" y="315"/>
                  </a:lnTo>
                  <a:cubicBezTo>
                    <a:pt x="131" y="202"/>
                    <a:pt x="72" y="103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48;p49"/>
            <p:cNvSpPr/>
            <p:nvPr/>
          </p:nvSpPr>
          <p:spPr>
            <a:xfrm>
              <a:off x="5086825" y="2400675"/>
              <a:ext cx="126375" cy="23500"/>
            </a:xfrm>
            <a:custGeom>
              <a:avLst/>
              <a:gdLst/>
              <a:ahLst/>
              <a:cxnLst/>
              <a:rect l="l" t="t" r="r" b="b"/>
              <a:pathLst>
                <a:path w="5055" h="940" extrusionOk="0">
                  <a:moveTo>
                    <a:pt x="0" y="0"/>
                  </a:moveTo>
                  <a:lnTo>
                    <a:pt x="0" y="939"/>
                  </a:lnTo>
                  <a:lnTo>
                    <a:pt x="5055" y="939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49;p49"/>
            <p:cNvSpPr/>
            <p:nvPr/>
          </p:nvSpPr>
          <p:spPr>
            <a:xfrm>
              <a:off x="519410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2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2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50;p49"/>
            <p:cNvSpPr/>
            <p:nvPr/>
          </p:nvSpPr>
          <p:spPr>
            <a:xfrm>
              <a:off x="5180550" y="2402875"/>
              <a:ext cx="1875" cy="19800"/>
            </a:xfrm>
            <a:custGeom>
              <a:avLst/>
              <a:gdLst/>
              <a:ahLst/>
              <a:cxnLst/>
              <a:rect l="l" t="t" r="r" b="b"/>
              <a:pathLst>
                <a:path w="75" h="792" extrusionOk="0">
                  <a:moveTo>
                    <a:pt x="33" y="0"/>
                  </a:moveTo>
                  <a:cubicBezTo>
                    <a:pt x="1" y="130"/>
                    <a:pt x="1" y="264"/>
                    <a:pt x="1" y="394"/>
                  </a:cubicBezTo>
                  <a:cubicBezTo>
                    <a:pt x="1" y="528"/>
                    <a:pt x="1" y="658"/>
                    <a:pt x="33" y="791"/>
                  </a:cubicBezTo>
                  <a:cubicBezTo>
                    <a:pt x="75" y="658"/>
                    <a:pt x="75" y="528"/>
                    <a:pt x="75" y="394"/>
                  </a:cubicBezTo>
                  <a:cubicBezTo>
                    <a:pt x="75" y="264"/>
                    <a:pt x="75" y="130"/>
                    <a:pt x="3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51;p49"/>
            <p:cNvSpPr/>
            <p:nvPr/>
          </p:nvSpPr>
          <p:spPr>
            <a:xfrm>
              <a:off x="51666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2" y="0"/>
                  </a:moveTo>
                  <a:cubicBezTo>
                    <a:pt x="14" y="130"/>
                    <a:pt x="14" y="264"/>
                    <a:pt x="0" y="394"/>
                  </a:cubicBezTo>
                  <a:cubicBezTo>
                    <a:pt x="14" y="528"/>
                    <a:pt x="14" y="658"/>
                    <a:pt x="42" y="791"/>
                  </a:cubicBezTo>
                  <a:cubicBezTo>
                    <a:pt x="88" y="658"/>
                    <a:pt x="88" y="528"/>
                    <a:pt x="88" y="394"/>
                  </a:cubicBezTo>
                  <a:cubicBezTo>
                    <a:pt x="88" y="264"/>
                    <a:pt x="88" y="130"/>
                    <a:pt x="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52;p49"/>
            <p:cNvSpPr/>
            <p:nvPr/>
          </p:nvSpPr>
          <p:spPr>
            <a:xfrm>
              <a:off x="5098875" y="2402875"/>
              <a:ext cx="2225" cy="19800"/>
            </a:xfrm>
            <a:custGeom>
              <a:avLst/>
              <a:gdLst/>
              <a:ahLst/>
              <a:cxnLst/>
              <a:rect l="l" t="t" r="r" b="b"/>
              <a:pathLst>
                <a:path w="89" h="792" extrusionOk="0">
                  <a:moveTo>
                    <a:pt x="46" y="0"/>
                  </a:moveTo>
                  <a:cubicBezTo>
                    <a:pt x="0" y="130"/>
                    <a:pt x="0" y="264"/>
                    <a:pt x="0" y="394"/>
                  </a:cubicBezTo>
                  <a:cubicBezTo>
                    <a:pt x="0" y="528"/>
                    <a:pt x="0" y="658"/>
                    <a:pt x="46" y="791"/>
                  </a:cubicBezTo>
                  <a:cubicBezTo>
                    <a:pt x="74" y="658"/>
                    <a:pt x="74" y="528"/>
                    <a:pt x="88" y="394"/>
                  </a:cubicBezTo>
                  <a:cubicBezTo>
                    <a:pt x="74" y="264"/>
                    <a:pt x="74" y="13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53;p49"/>
            <p:cNvSpPr/>
            <p:nvPr/>
          </p:nvSpPr>
          <p:spPr>
            <a:xfrm>
              <a:off x="5079075" y="2424150"/>
              <a:ext cx="148025" cy="38100"/>
            </a:xfrm>
            <a:custGeom>
              <a:avLst/>
              <a:gdLst/>
              <a:ahLst/>
              <a:cxnLst/>
              <a:rect l="l" t="t" r="r" b="b"/>
              <a:pathLst>
                <a:path w="5921" h="1524" extrusionOk="0">
                  <a:moveTo>
                    <a:pt x="764" y="0"/>
                  </a:moveTo>
                  <a:cubicBezTo>
                    <a:pt x="352" y="0"/>
                    <a:pt x="1" y="334"/>
                    <a:pt x="1" y="760"/>
                  </a:cubicBezTo>
                  <a:cubicBezTo>
                    <a:pt x="1" y="1172"/>
                    <a:pt x="352" y="1523"/>
                    <a:pt x="764" y="1523"/>
                  </a:cubicBezTo>
                  <a:lnTo>
                    <a:pt x="5921" y="1523"/>
                  </a:lnTo>
                  <a:lnTo>
                    <a:pt x="5921" y="1333"/>
                  </a:lnTo>
                  <a:lnTo>
                    <a:pt x="5745" y="1333"/>
                  </a:lnTo>
                  <a:lnTo>
                    <a:pt x="5745" y="176"/>
                  </a:lnTo>
                  <a:lnTo>
                    <a:pt x="5921" y="176"/>
                  </a:lnTo>
                  <a:lnTo>
                    <a:pt x="592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54;p49"/>
            <p:cNvSpPr/>
            <p:nvPr/>
          </p:nvSpPr>
          <p:spPr>
            <a:xfrm>
              <a:off x="5087175" y="2428550"/>
              <a:ext cx="135975" cy="28950"/>
            </a:xfrm>
            <a:custGeom>
              <a:avLst/>
              <a:gdLst/>
              <a:ahLst/>
              <a:cxnLst/>
              <a:rect l="l" t="t" r="r" b="b"/>
              <a:pathLst>
                <a:path w="5439" h="1158" extrusionOk="0">
                  <a:moveTo>
                    <a:pt x="584" y="0"/>
                  </a:moveTo>
                  <a:cubicBezTo>
                    <a:pt x="264" y="0"/>
                    <a:pt x="0" y="264"/>
                    <a:pt x="0" y="584"/>
                  </a:cubicBezTo>
                  <a:cubicBezTo>
                    <a:pt x="0" y="908"/>
                    <a:pt x="264" y="1157"/>
                    <a:pt x="584" y="1157"/>
                  </a:cubicBezTo>
                  <a:lnTo>
                    <a:pt x="5438" y="1157"/>
                  </a:lnTo>
                  <a:lnTo>
                    <a:pt x="5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55;p49"/>
            <p:cNvSpPr/>
            <p:nvPr/>
          </p:nvSpPr>
          <p:spPr>
            <a:xfrm>
              <a:off x="5110200" y="2432950"/>
              <a:ext cx="105200" cy="1775"/>
            </a:xfrm>
            <a:custGeom>
              <a:avLst/>
              <a:gdLst/>
              <a:ahLst/>
              <a:cxnLst/>
              <a:rect l="l" t="t" r="r" b="b"/>
              <a:pathLst>
                <a:path w="4208" h="71" extrusionOk="0">
                  <a:moveTo>
                    <a:pt x="1042" y="0"/>
                  </a:moveTo>
                  <a:cubicBezTo>
                    <a:pt x="690" y="14"/>
                    <a:pt x="353" y="14"/>
                    <a:pt x="1" y="28"/>
                  </a:cubicBezTo>
                  <a:cubicBezTo>
                    <a:pt x="353" y="56"/>
                    <a:pt x="690" y="56"/>
                    <a:pt x="1042" y="70"/>
                  </a:cubicBezTo>
                  <a:lnTo>
                    <a:pt x="3153" y="70"/>
                  </a:lnTo>
                  <a:lnTo>
                    <a:pt x="3680" y="56"/>
                  </a:lnTo>
                  <a:cubicBezTo>
                    <a:pt x="3856" y="42"/>
                    <a:pt x="4032" y="42"/>
                    <a:pt x="4208" y="28"/>
                  </a:cubicBezTo>
                  <a:cubicBezTo>
                    <a:pt x="4032" y="28"/>
                    <a:pt x="3856" y="28"/>
                    <a:pt x="3680" y="14"/>
                  </a:cubicBezTo>
                  <a:lnTo>
                    <a:pt x="3153" y="0"/>
                  </a:ln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56;p49"/>
            <p:cNvSpPr/>
            <p:nvPr/>
          </p:nvSpPr>
          <p:spPr>
            <a:xfrm>
              <a:off x="5112750" y="2440250"/>
              <a:ext cx="20975" cy="1850"/>
            </a:xfrm>
            <a:custGeom>
              <a:avLst/>
              <a:gdLst/>
              <a:ahLst/>
              <a:cxnLst/>
              <a:rect l="l" t="t" r="r" b="b"/>
              <a:pathLst>
                <a:path w="839" h="74" extrusionOk="0">
                  <a:moveTo>
                    <a:pt x="427" y="0"/>
                  </a:moveTo>
                  <a:cubicBezTo>
                    <a:pt x="282" y="0"/>
                    <a:pt x="149" y="0"/>
                    <a:pt x="1" y="28"/>
                  </a:cubicBezTo>
                  <a:cubicBezTo>
                    <a:pt x="149" y="74"/>
                    <a:pt x="282" y="74"/>
                    <a:pt x="427" y="74"/>
                  </a:cubicBezTo>
                  <a:cubicBezTo>
                    <a:pt x="560" y="74"/>
                    <a:pt x="690" y="74"/>
                    <a:pt x="838" y="28"/>
                  </a:cubicBezTo>
                  <a:cubicBezTo>
                    <a:pt x="690" y="0"/>
                    <a:pt x="560" y="0"/>
                    <a:pt x="427" y="0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57;p49"/>
            <p:cNvSpPr/>
            <p:nvPr/>
          </p:nvSpPr>
          <p:spPr>
            <a:xfrm>
              <a:off x="5131150" y="2448675"/>
              <a:ext cx="41425" cy="2225"/>
            </a:xfrm>
            <a:custGeom>
              <a:avLst/>
              <a:gdLst/>
              <a:ahLst/>
              <a:cxnLst/>
              <a:rect l="l" t="t" r="r" b="b"/>
              <a:pathLst>
                <a:path w="1657" h="89" extrusionOk="0">
                  <a:moveTo>
                    <a:pt x="820" y="1"/>
                  </a:moveTo>
                  <a:cubicBezTo>
                    <a:pt x="542" y="1"/>
                    <a:pt x="278" y="15"/>
                    <a:pt x="0" y="43"/>
                  </a:cubicBezTo>
                  <a:cubicBezTo>
                    <a:pt x="278" y="75"/>
                    <a:pt x="542" y="89"/>
                    <a:pt x="820" y="89"/>
                  </a:cubicBezTo>
                  <a:cubicBezTo>
                    <a:pt x="1098" y="89"/>
                    <a:pt x="1375" y="75"/>
                    <a:pt x="1657" y="43"/>
                  </a:cubicBezTo>
                  <a:cubicBezTo>
                    <a:pt x="1375" y="15"/>
                    <a:pt x="1098" y="1"/>
                    <a:pt x="820" y="1"/>
                  </a:cubicBezTo>
                  <a:close/>
                </a:path>
              </a:pathLst>
            </a:custGeom>
            <a:solidFill>
              <a:srgbClr val="FDED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58;p49"/>
            <p:cNvSpPr/>
            <p:nvPr/>
          </p:nvSpPr>
          <p:spPr>
            <a:xfrm>
              <a:off x="5157875" y="2462225"/>
              <a:ext cx="79175" cy="33000"/>
            </a:xfrm>
            <a:custGeom>
              <a:avLst/>
              <a:gdLst/>
              <a:ahLst/>
              <a:cxnLst/>
              <a:rect l="l" t="t" r="r" b="b"/>
              <a:pathLst>
                <a:path w="3167" h="1320" extrusionOk="0">
                  <a:moveTo>
                    <a:pt x="0" y="0"/>
                  </a:moveTo>
                  <a:lnTo>
                    <a:pt x="0" y="1319"/>
                  </a:lnTo>
                  <a:lnTo>
                    <a:pt x="2505" y="1319"/>
                  </a:lnTo>
                  <a:cubicBezTo>
                    <a:pt x="2874" y="1319"/>
                    <a:pt x="3166" y="1010"/>
                    <a:pt x="3166" y="658"/>
                  </a:cubicBezTo>
                  <a:cubicBezTo>
                    <a:pt x="3166" y="292"/>
                    <a:pt x="2874" y="0"/>
                    <a:pt x="250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59;p49"/>
            <p:cNvSpPr/>
            <p:nvPr/>
          </p:nvSpPr>
          <p:spPr>
            <a:xfrm>
              <a:off x="5064050" y="2462225"/>
              <a:ext cx="114700" cy="33000"/>
            </a:xfrm>
            <a:custGeom>
              <a:avLst/>
              <a:gdLst/>
              <a:ahLst/>
              <a:cxnLst/>
              <a:rect l="l" t="t" r="r" b="b"/>
              <a:pathLst>
                <a:path w="4588" h="1320" extrusionOk="0">
                  <a:moveTo>
                    <a:pt x="0" y="0"/>
                  </a:moveTo>
                  <a:lnTo>
                    <a:pt x="0" y="190"/>
                  </a:lnTo>
                  <a:lnTo>
                    <a:pt x="3620" y="190"/>
                  </a:lnTo>
                  <a:lnTo>
                    <a:pt x="3620" y="1130"/>
                  </a:lnTo>
                  <a:lnTo>
                    <a:pt x="0" y="1130"/>
                  </a:lnTo>
                  <a:lnTo>
                    <a:pt x="0" y="1319"/>
                  </a:lnTo>
                  <a:lnTo>
                    <a:pt x="3929" y="1319"/>
                  </a:lnTo>
                  <a:cubicBezTo>
                    <a:pt x="4295" y="1319"/>
                    <a:pt x="4587" y="1010"/>
                    <a:pt x="4587" y="658"/>
                  </a:cubicBezTo>
                  <a:cubicBezTo>
                    <a:pt x="4587" y="292"/>
                    <a:pt x="4295" y="0"/>
                    <a:pt x="39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60;p49"/>
            <p:cNvSpPr/>
            <p:nvPr/>
          </p:nvSpPr>
          <p:spPr>
            <a:xfrm>
              <a:off x="5069925" y="2466975"/>
              <a:ext cx="104075" cy="23500"/>
            </a:xfrm>
            <a:custGeom>
              <a:avLst/>
              <a:gdLst/>
              <a:ahLst/>
              <a:cxnLst/>
              <a:rect l="l" t="t" r="r" b="b"/>
              <a:pathLst>
                <a:path w="4163" h="940" extrusionOk="0">
                  <a:moveTo>
                    <a:pt x="1" y="0"/>
                  </a:moveTo>
                  <a:lnTo>
                    <a:pt x="1" y="940"/>
                  </a:lnTo>
                  <a:lnTo>
                    <a:pt x="3694" y="940"/>
                  </a:lnTo>
                  <a:cubicBezTo>
                    <a:pt x="3958" y="940"/>
                    <a:pt x="4162" y="718"/>
                    <a:pt x="4162" y="468"/>
                  </a:cubicBezTo>
                  <a:cubicBezTo>
                    <a:pt x="4162" y="204"/>
                    <a:pt x="3958" y="0"/>
                    <a:pt x="36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61;p49"/>
            <p:cNvSpPr/>
            <p:nvPr/>
          </p:nvSpPr>
          <p:spPr>
            <a:xfrm>
              <a:off x="5212475" y="2464775"/>
              <a:ext cx="1875" cy="27900"/>
            </a:xfrm>
            <a:custGeom>
              <a:avLst/>
              <a:gdLst/>
              <a:ahLst/>
              <a:cxnLst/>
              <a:rect l="l" t="t" r="r" b="b"/>
              <a:pathLst>
                <a:path w="75" h="1116" extrusionOk="0">
                  <a:moveTo>
                    <a:pt x="29" y="0"/>
                  </a:moveTo>
                  <a:cubicBezTo>
                    <a:pt x="1" y="190"/>
                    <a:pt x="1" y="380"/>
                    <a:pt x="1" y="556"/>
                  </a:cubicBezTo>
                  <a:cubicBezTo>
                    <a:pt x="1" y="750"/>
                    <a:pt x="1" y="926"/>
                    <a:pt x="29" y="1115"/>
                  </a:cubicBezTo>
                  <a:cubicBezTo>
                    <a:pt x="75" y="926"/>
                    <a:pt x="75" y="750"/>
                    <a:pt x="75" y="556"/>
                  </a:cubicBezTo>
                  <a:cubicBezTo>
                    <a:pt x="75" y="380"/>
                    <a:pt x="75" y="19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62;p49"/>
            <p:cNvSpPr/>
            <p:nvPr/>
          </p:nvSpPr>
          <p:spPr>
            <a:xfrm>
              <a:off x="5080925" y="2458525"/>
              <a:ext cx="70750" cy="48775"/>
            </a:xfrm>
            <a:custGeom>
              <a:avLst/>
              <a:gdLst/>
              <a:ahLst/>
              <a:cxnLst/>
              <a:rect l="l" t="t" r="r" b="b"/>
              <a:pathLst>
                <a:path w="2830" h="1951" extrusionOk="0">
                  <a:moveTo>
                    <a:pt x="940" y="1"/>
                  </a:moveTo>
                  <a:cubicBezTo>
                    <a:pt x="630" y="310"/>
                    <a:pt x="324" y="630"/>
                    <a:pt x="1" y="940"/>
                  </a:cubicBezTo>
                  <a:lnTo>
                    <a:pt x="236" y="1334"/>
                  </a:lnTo>
                  <a:cubicBezTo>
                    <a:pt x="352" y="1555"/>
                    <a:pt x="542" y="1731"/>
                    <a:pt x="764" y="1833"/>
                  </a:cubicBezTo>
                  <a:cubicBezTo>
                    <a:pt x="852" y="1879"/>
                    <a:pt x="940" y="1907"/>
                    <a:pt x="1042" y="1935"/>
                  </a:cubicBezTo>
                  <a:cubicBezTo>
                    <a:pt x="1087" y="1945"/>
                    <a:pt x="1146" y="1950"/>
                    <a:pt x="1215" y="1950"/>
                  </a:cubicBezTo>
                  <a:cubicBezTo>
                    <a:pt x="1741" y="1950"/>
                    <a:pt x="2829" y="1674"/>
                    <a:pt x="2727" y="1453"/>
                  </a:cubicBezTo>
                  <a:lnTo>
                    <a:pt x="2009" y="1306"/>
                  </a:lnTo>
                  <a:cubicBezTo>
                    <a:pt x="2097" y="1218"/>
                    <a:pt x="2139" y="1144"/>
                    <a:pt x="2051" y="1088"/>
                  </a:cubicBezTo>
                  <a:cubicBezTo>
                    <a:pt x="2003" y="1061"/>
                    <a:pt x="1945" y="1050"/>
                    <a:pt x="1882" y="1050"/>
                  </a:cubicBezTo>
                  <a:cubicBezTo>
                    <a:pt x="1699" y="1050"/>
                    <a:pt x="1484" y="1141"/>
                    <a:pt x="1408" y="1176"/>
                  </a:cubicBezTo>
                  <a:lnTo>
                    <a:pt x="1394" y="117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63;p49"/>
            <p:cNvSpPr/>
            <p:nvPr/>
          </p:nvSpPr>
          <p:spPr>
            <a:xfrm>
              <a:off x="5025625" y="2350450"/>
              <a:ext cx="89350" cy="143275"/>
            </a:xfrm>
            <a:custGeom>
              <a:avLst/>
              <a:gdLst/>
              <a:ahLst/>
              <a:cxnLst/>
              <a:rect l="l" t="t" r="r" b="b"/>
              <a:pathLst>
                <a:path w="3574" h="5731" extrusionOk="0">
                  <a:moveTo>
                    <a:pt x="602" y="1"/>
                  </a:moveTo>
                  <a:lnTo>
                    <a:pt x="0" y="1510"/>
                  </a:lnTo>
                  <a:lnTo>
                    <a:pt x="2403" y="5731"/>
                  </a:lnTo>
                  <a:lnTo>
                    <a:pt x="3574" y="5277"/>
                  </a:lnTo>
                  <a:lnTo>
                    <a:pt x="2009" y="1260"/>
                  </a:lnTo>
                  <a:cubicBezTo>
                    <a:pt x="1759" y="644"/>
                    <a:pt x="1231" y="176"/>
                    <a:pt x="60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64;p49"/>
            <p:cNvSpPr/>
            <p:nvPr/>
          </p:nvSpPr>
          <p:spPr>
            <a:xfrm>
              <a:off x="5029225" y="2399950"/>
              <a:ext cx="18750" cy="28175"/>
            </a:xfrm>
            <a:custGeom>
              <a:avLst/>
              <a:gdLst/>
              <a:ahLst/>
              <a:cxnLst/>
              <a:rect l="l" t="t" r="r" b="b"/>
              <a:pathLst>
                <a:path w="750" h="1127" extrusionOk="0">
                  <a:moveTo>
                    <a:pt x="0" y="1"/>
                  </a:moveTo>
                  <a:cubicBezTo>
                    <a:pt x="106" y="205"/>
                    <a:pt x="222" y="395"/>
                    <a:pt x="338" y="585"/>
                  </a:cubicBezTo>
                  <a:cubicBezTo>
                    <a:pt x="458" y="775"/>
                    <a:pt x="588" y="951"/>
                    <a:pt x="750" y="1127"/>
                  </a:cubicBezTo>
                  <a:cubicBezTo>
                    <a:pt x="648" y="923"/>
                    <a:pt x="528" y="733"/>
                    <a:pt x="412" y="543"/>
                  </a:cubicBezTo>
                  <a:cubicBezTo>
                    <a:pt x="282" y="353"/>
                    <a:pt x="148" y="177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65;p49"/>
            <p:cNvSpPr/>
            <p:nvPr/>
          </p:nvSpPr>
          <p:spPr>
            <a:xfrm>
              <a:off x="5078725" y="2464075"/>
              <a:ext cx="28250" cy="14275"/>
            </a:xfrm>
            <a:custGeom>
              <a:avLst/>
              <a:gdLst/>
              <a:ahLst/>
              <a:cxnLst/>
              <a:rect l="l" t="t" r="r" b="b"/>
              <a:pathLst>
                <a:path w="1130" h="571" extrusionOk="0">
                  <a:moveTo>
                    <a:pt x="1130" y="0"/>
                  </a:moveTo>
                  <a:cubicBezTo>
                    <a:pt x="1028" y="42"/>
                    <a:pt x="908" y="88"/>
                    <a:pt x="792" y="130"/>
                  </a:cubicBezTo>
                  <a:lnTo>
                    <a:pt x="778" y="130"/>
                  </a:lnTo>
                  <a:lnTo>
                    <a:pt x="778" y="162"/>
                  </a:lnTo>
                  <a:cubicBezTo>
                    <a:pt x="767" y="245"/>
                    <a:pt x="753" y="338"/>
                    <a:pt x="740" y="432"/>
                  </a:cubicBezTo>
                  <a:lnTo>
                    <a:pt x="740" y="432"/>
                  </a:lnTo>
                  <a:cubicBezTo>
                    <a:pt x="656" y="375"/>
                    <a:pt x="570" y="328"/>
                    <a:pt x="483" y="278"/>
                  </a:cubicBezTo>
                  <a:lnTo>
                    <a:pt x="440" y="278"/>
                  </a:lnTo>
                  <a:cubicBezTo>
                    <a:pt x="293" y="366"/>
                    <a:pt x="148" y="440"/>
                    <a:pt x="1" y="528"/>
                  </a:cubicBezTo>
                  <a:cubicBezTo>
                    <a:pt x="157" y="484"/>
                    <a:pt x="313" y="430"/>
                    <a:pt x="454" y="359"/>
                  </a:cubicBezTo>
                  <a:lnTo>
                    <a:pt x="454" y="359"/>
                  </a:lnTo>
                  <a:cubicBezTo>
                    <a:pt x="551" y="414"/>
                    <a:pt x="649" y="471"/>
                    <a:pt x="746" y="542"/>
                  </a:cubicBezTo>
                  <a:lnTo>
                    <a:pt x="806" y="570"/>
                  </a:lnTo>
                  <a:lnTo>
                    <a:pt x="806" y="496"/>
                  </a:lnTo>
                  <a:cubicBezTo>
                    <a:pt x="819" y="400"/>
                    <a:pt x="833" y="291"/>
                    <a:pt x="834" y="182"/>
                  </a:cubicBezTo>
                  <a:lnTo>
                    <a:pt x="834" y="182"/>
                  </a:lnTo>
                  <a:cubicBezTo>
                    <a:pt x="932" y="124"/>
                    <a:pt x="1032" y="54"/>
                    <a:pt x="11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66;p49"/>
            <p:cNvSpPr/>
            <p:nvPr/>
          </p:nvSpPr>
          <p:spPr>
            <a:xfrm>
              <a:off x="4994050" y="2143800"/>
              <a:ext cx="193925" cy="193650"/>
            </a:xfrm>
            <a:custGeom>
              <a:avLst/>
              <a:gdLst/>
              <a:ahLst/>
              <a:cxnLst/>
              <a:rect l="l" t="t" r="r" b="b"/>
              <a:pathLst>
                <a:path w="7757" h="7746" extrusionOk="0">
                  <a:moveTo>
                    <a:pt x="3908" y="0"/>
                  </a:moveTo>
                  <a:cubicBezTo>
                    <a:pt x="3886" y="0"/>
                    <a:pt x="3864" y="0"/>
                    <a:pt x="3841" y="0"/>
                  </a:cubicBezTo>
                  <a:cubicBezTo>
                    <a:pt x="662" y="29"/>
                    <a:pt x="0" y="2227"/>
                    <a:pt x="74" y="4267"/>
                  </a:cubicBezTo>
                  <a:cubicBezTo>
                    <a:pt x="88" y="4661"/>
                    <a:pt x="176" y="5059"/>
                    <a:pt x="324" y="5410"/>
                  </a:cubicBezTo>
                  <a:cubicBezTo>
                    <a:pt x="616" y="6142"/>
                    <a:pt x="1129" y="6758"/>
                    <a:pt x="1805" y="7183"/>
                  </a:cubicBezTo>
                  <a:cubicBezTo>
                    <a:pt x="2390" y="7541"/>
                    <a:pt x="3085" y="7745"/>
                    <a:pt x="3822" y="7745"/>
                  </a:cubicBezTo>
                  <a:cubicBezTo>
                    <a:pt x="3896" y="7745"/>
                    <a:pt x="3971" y="7743"/>
                    <a:pt x="4045" y="7739"/>
                  </a:cubicBezTo>
                  <a:cubicBezTo>
                    <a:pt x="4749" y="7711"/>
                    <a:pt x="5410" y="7503"/>
                    <a:pt x="5952" y="7152"/>
                  </a:cubicBezTo>
                  <a:cubicBezTo>
                    <a:pt x="6641" y="6729"/>
                    <a:pt x="7169" y="6114"/>
                    <a:pt x="7461" y="5379"/>
                  </a:cubicBezTo>
                  <a:cubicBezTo>
                    <a:pt x="7651" y="4925"/>
                    <a:pt x="7756" y="4411"/>
                    <a:pt x="7725" y="3884"/>
                  </a:cubicBezTo>
                  <a:cubicBezTo>
                    <a:pt x="7651" y="1876"/>
                    <a:pt x="6871" y="0"/>
                    <a:pt x="390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67;p49"/>
            <p:cNvSpPr/>
            <p:nvPr/>
          </p:nvSpPr>
          <p:spPr>
            <a:xfrm>
              <a:off x="4962025" y="2234775"/>
              <a:ext cx="61600" cy="47800"/>
            </a:xfrm>
            <a:custGeom>
              <a:avLst/>
              <a:gdLst/>
              <a:ahLst/>
              <a:cxnLst/>
              <a:rect l="l" t="t" r="r" b="b"/>
              <a:pathLst>
                <a:path w="2464" h="1912" extrusionOk="0">
                  <a:moveTo>
                    <a:pt x="1235" y="0"/>
                  </a:moveTo>
                  <a:cubicBezTo>
                    <a:pt x="533" y="0"/>
                    <a:pt x="0" y="768"/>
                    <a:pt x="434" y="1508"/>
                  </a:cubicBezTo>
                  <a:cubicBezTo>
                    <a:pt x="490" y="1610"/>
                    <a:pt x="578" y="1697"/>
                    <a:pt x="683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3" y="1912"/>
                    <a:pt x="2463" y="1146"/>
                    <a:pt x="2031" y="407"/>
                  </a:cubicBezTo>
                  <a:cubicBezTo>
                    <a:pt x="1971" y="305"/>
                    <a:pt x="1883" y="217"/>
                    <a:pt x="1781" y="157"/>
                  </a:cubicBezTo>
                  <a:cubicBezTo>
                    <a:pt x="1596" y="48"/>
                    <a:pt x="1410" y="0"/>
                    <a:pt x="1235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68;p49"/>
            <p:cNvSpPr/>
            <p:nvPr/>
          </p:nvSpPr>
          <p:spPr>
            <a:xfrm>
              <a:off x="5159875" y="2234775"/>
              <a:ext cx="61250" cy="47800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8" y="0"/>
                  </a:moveTo>
                  <a:cubicBezTo>
                    <a:pt x="522" y="0"/>
                    <a:pt x="1" y="768"/>
                    <a:pt x="434" y="1508"/>
                  </a:cubicBezTo>
                  <a:cubicBezTo>
                    <a:pt x="490" y="1610"/>
                    <a:pt x="578" y="1697"/>
                    <a:pt x="684" y="1754"/>
                  </a:cubicBezTo>
                  <a:cubicBezTo>
                    <a:pt x="869" y="1863"/>
                    <a:pt x="1055" y="1912"/>
                    <a:pt x="1231" y="1912"/>
                  </a:cubicBezTo>
                  <a:cubicBezTo>
                    <a:pt x="1928" y="1912"/>
                    <a:pt x="2450" y="1146"/>
                    <a:pt x="2017" y="407"/>
                  </a:cubicBezTo>
                  <a:cubicBezTo>
                    <a:pt x="1957" y="305"/>
                    <a:pt x="1883" y="217"/>
                    <a:pt x="1781" y="157"/>
                  </a:cubicBezTo>
                  <a:cubicBezTo>
                    <a:pt x="1593" y="48"/>
                    <a:pt x="1405" y="0"/>
                    <a:pt x="1228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69;p49"/>
            <p:cNvSpPr/>
            <p:nvPr/>
          </p:nvSpPr>
          <p:spPr>
            <a:xfrm>
              <a:off x="4979100" y="2246775"/>
              <a:ext cx="25250" cy="16900"/>
            </a:xfrm>
            <a:custGeom>
              <a:avLst/>
              <a:gdLst/>
              <a:ahLst/>
              <a:cxnLst/>
              <a:rect l="l" t="t" r="r" b="b"/>
              <a:pathLst>
                <a:path w="1010" h="676" extrusionOk="0">
                  <a:moveTo>
                    <a:pt x="320" y="0"/>
                  </a:moveTo>
                  <a:cubicBezTo>
                    <a:pt x="204" y="0"/>
                    <a:pt x="88" y="29"/>
                    <a:pt x="0" y="88"/>
                  </a:cubicBezTo>
                  <a:cubicBezTo>
                    <a:pt x="218" y="117"/>
                    <a:pt x="422" y="148"/>
                    <a:pt x="598" y="236"/>
                  </a:cubicBezTo>
                  <a:cubicBezTo>
                    <a:pt x="686" y="278"/>
                    <a:pt x="760" y="338"/>
                    <a:pt x="820" y="412"/>
                  </a:cubicBezTo>
                  <a:cubicBezTo>
                    <a:pt x="894" y="482"/>
                    <a:pt x="950" y="570"/>
                    <a:pt x="1010" y="676"/>
                  </a:cubicBezTo>
                  <a:cubicBezTo>
                    <a:pt x="1010" y="556"/>
                    <a:pt x="996" y="440"/>
                    <a:pt x="936" y="338"/>
                  </a:cubicBezTo>
                  <a:cubicBezTo>
                    <a:pt x="908" y="278"/>
                    <a:pt x="862" y="236"/>
                    <a:pt x="820" y="190"/>
                  </a:cubicBezTo>
                  <a:cubicBezTo>
                    <a:pt x="774" y="148"/>
                    <a:pt x="732" y="102"/>
                    <a:pt x="672" y="74"/>
                  </a:cubicBezTo>
                  <a:cubicBezTo>
                    <a:pt x="570" y="29"/>
                    <a:pt x="440" y="0"/>
                    <a:pt x="32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70;p49"/>
            <p:cNvSpPr/>
            <p:nvPr/>
          </p:nvSpPr>
          <p:spPr>
            <a:xfrm>
              <a:off x="4987450" y="2251875"/>
              <a:ext cx="9950" cy="22000"/>
            </a:xfrm>
            <a:custGeom>
              <a:avLst/>
              <a:gdLst/>
              <a:ahLst/>
              <a:cxnLst/>
              <a:rect l="l" t="t" r="r" b="b"/>
              <a:pathLst>
                <a:path w="398" h="880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10" y="15"/>
                    <a:pt x="208" y="46"/>
                    <a:pt x="134" y="120"/>
                  </a:cubicBezTo>
                  <a:cubicBezTo>
                    <a:pt x="60" y="176"/>
                    <a:pt x="18" y="296"/>
                    <a:pt x="0" y="398"/>
                  </a:cubicBezTo>
                  <a:cubicBezTo>
                    <a:pt x="0" y="500"/>
                    <a:pt x="32" y="602"/>
                    <a:pt x="74" y="690"/>
                  </a:cubicBezTo>
                  <a:cubicBezTo>
                    <a:pt x="134" y="764"/>
                    <a:pt x="208" y="838"/>
                    <a:pt x="282" y="880"/>
                  </a:cubicBezTo>
                  <a:cubicBezTo>
                    <a:pt x="222" y="704"/>
                    <a:pt x="162" y="542"/>
                    <a:pt x="176" y="412"/>
                  </a:cubicBezTo>
                  <a:cubicBezTo>
                    <a:pt x="176" y="338"/>
                    <a:pt x="208" y="264"/>
                    <a:pt x="250" y="208"/>
                  </a:cubicBezTo>
                  <a:cubicBezTo>
                    <a:pt x="282" y="134"/>
                    <a:pt x="338" y="74"/>
                    <a:pt x="39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71;p49"/>
            <p:cNvSpPr/>
            <p:nvPr/>
          </p:nvSpPr>
          <p:spPr>
            <a:xfrm>
              <a:off x="5178725" y="2246775"/>
              <a:ext cx="25700" cy="16900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3" y="0"/>
                    <a:pt x="457" y="29"/>
                    <a:pt x="338" y="74"/>
                  </a:cubicBezTo>
                  <a:cubicBezTo>
                    <a:pt x="296" y="102"/>
                    <a:pt x="236" y="148"/>
                    <a:pt x="194" y="190"/>
                  </a:cubicBezTo>
                  <a:cubicBezTo>
                    <a:pt x="148" y="236"/>
                    <a:pt x="106" y="278"/>
                    <a:pt x="88" y="338"/>
                  </a:cubicBezTo>
                  <a:cubicBezTo>
                    <a:pt x="18" y="440"/>
                    <a:pt x="0" y="556"/>
                    <a:pt x="0" y="676"/>
                  </a:cubicBezTo>
                  <a:cubicBezTo>
                    <a:pt x="74" y="570"/>
                    <a:pt x="120" y="482"/>
                    <a:pt x="194" y="412"/>
                  </a:cubicBezTo>
                  <a:cubicBezTo>
                    <a:pt x="264" y="338"/>
                    <a:pt x="338" y="278"/>
                    <a:pt x="426" y="236"/>
                  </a:cubicBezTo>
                  <a:cubicBezTo>
                    <a:pt x="602" y="148"/>
                    <a:pt x="809" y="117"/>
                    <a:pt x="1027" y="88"/>
                  </a:cubicBezTo>
                  <a:cubicBezTo>
                    <a:pt x="925" y="29"/>
                    <a:pt x="809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72;p49"/>
            <p:cNvSpPr/>
            <p:nvPr/>
          </p:nvSpPr>
          <p:spPr>
            <a:xfrm>
              <a:off x="5186100" y="22518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43" y="74"/>
                    <a:pt x="103" y="134"/>
                    <a:pt x="145" y="208"/>
                  </a:cubicBezTo>
                  <a:cubicBezTo>
                    <a:pt x="190" y="264"/>
                    <a:pt x="205" y="338"/>
                    <a:pt x="205" y="412"/>
                  </a:cubicBezTo>
                  <a:cubicBezTo>
                    <a:pt x="219" y="542"/>
                    <a:pt x="162" y="704"/>
                    <a:pt x="103" y="880"/>
                  </a:cubicBezTo>
                  <a:cubicBezTo>
                    <a:pt x="190" y="838"/>
                    <a:pt x="264" y="764"/>
                    <a:pt x="307" y="690"/>
                  </a:cubicBezTo>
                  <a:cubicBezTo>
                    <a:pt x="366" y="602"/>
                    <a:pt x="395" y="500"/>
                    <a:pt x="380" y="398"/>
                  </a:cubicBezTo>
                  <a:cubicBezTo>
                    <a:pt x="380" y="296"/>
                    <a:pt x="338" y="176"/>
                    <a:pt x="250" y="120"/>
                  </a:cubicBezTo>
                  <a:cubicBezTo>
                    <a:pt x="176" y="46"/>
                    <a:pt x="88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73;p49"/>
            <p:cNvSpPr/>
            <p:nvPr/>
          </p:nvSpPr>
          <p:spPr>
            <a:xfrm>
              <a:off x="4972500" y="2116675"/>
              <a:ext cx="229025" cy="131175"/>
            </a:xfrm>
            <a:custGeom>
              <a:avLst/>
              <a:gdLst/>
              <a:ahLst/>
              <a:cxnLst/>
              <a:rect l="l" t="t" r="r" b="b"/>
              <a:pathLst>
                <a:path w="9161" h="5247" extrusionOk="0">
                  <a:moveTo>
                    <a:pt x="3956" y="0"/>
                  </a:moveTo>
                  <a:cubicBezTo>
                    <a:pt x="3951" y="0"/>
                    <a:pt x="3945" y="1"/>
                    <a:pt x="3940" y="2"/>
                  </a:cubicBezTo>
                  <a:cubicBezTo>
                    <a:pt x="2477" y="498"/>
                    <a:pt x="1714" y="1729"/>
                    <a:pt x="1714" y="1729"/>
                  </a:cubicBezTo>
                  <a:cubicBezTo>
                    <a:pt x="1714" y="1729"/>
                    <a:pt x="1665" y="1723"/>
                    <a:pt x="1586" y="1723"/>
                  </a:cubicBezTo>
                  <a:cubicBezTo>
                    <a:pt x="1260" y="1723"/>
                    <a:pt x="408" y="1825"/>
                    <a:pt x="219" y="2872"/>
                  </a:cubicBezTo>
                  <a:cubicBezTo>
                    <a:pt x="0" y="4163"/>
                    <a:pt x="335" y="4839"/>
                    <a:pt x="335" y="4839"/>
                  </a:cubicBezTo>
                  <a:lnTo>
                    <a:pt x="556" y="4807"/>
                  </a:lnTo>
                  <a:cubicBezTo>
                    <a:pt x="594" y="4799"/>
                    <a:pt x="633" y="4795"/>
                    <a:pt x="671" y="4795"/>
                  </a:cubicBezTo>
                  <a:cubicBezTo>
                    <a:pt x="840" y="4795"/>
                    <a:pt x="1006" y="4869"/>
                    <a:pt x="1112" y="5000"/>
                  </a:cubicBezTo>
                  <a:cubicBezTo>
                    <a:pt x="1214" y="5116"/>
                    <a:pt x="1362" y="5233"/>
                    <a:pt x="1510" y="5247"/>
                  </a:cubicBezTo>
                  <a:cubicBezTo>
                    <a:pt x="1512" y="5247"/>
                    <a:pt x="1514" y="5247"/>
                    <a:pt x="1516" y="5247"/>
                  </a:cubicBezTo>
                  <a:cubicBezTo>
                    <a:pt x="1824" y="5247"/>
                    <a:pt x="2417" y="2932"/>
                    <a:pt x="2417" y="2932"/>
                  </a:cubicBezTo>
                  <a:cubicBezTo>
                    <a:pt x="2417" y="2932"/>
                    <a:pt x="3767" y="3359"/>
                    <a:pt x="4946" y="3359"/>
                  </a:cubicBezTo>
                  <a:cubicBezTo>
                    <a:pt x="4983" y="3359"/>
                    <a:pt x="5019" y="3359"/>
                    <a:pt x="5055" y="3358"/>
                  </a:cubicBezTo>
                  <a:cubicBezTo>
                    <a:pt x="5129" y="3358"/>
                    <a:pt x="5171" y="3270"/>
                    <a:pt x="5129" y="3210"/>
                  </a:cubicBezTo>
                  <a:lnTo>
                    <a:pt x="4953" y="2918"/>
                  </a:lnTo>
                  <a:lnTo>
                    <a:pt x="4953" y="2918"/>
                  </a:lnTo>
                  <a:cubicBezTo>
                    <a:pt x="4953" y="2918"/>
                    <a:pt x="5837" y="3037"/>
                    <a:pt x="6561" y="3037"/>
                  </a:cubicBezTo>
                  <a:cubicBezTo>
                    <a:pt x="6858" y="3037"/>
                    <a:pt x="7128" y="3017"/>
                    <a:pt x="7299" y="2960"/>
                  </a:cubicBezTo>
                  <a:cubicBezTo>
                    <a:pt x="7299" y="2960"/>
                    <a:pt x="7577" y="4705"/>
                    <a:pt x="8073" y="4955"/>
                  </a:cubicBezTo>
                  <a:cubicBezTo>
                    <a:pt x="8103" y="4969"/>
                    <a:pt x="8133" y="4976"/>
                    <a:pt x="8162" y="4976"/>
                  </a:cubicBezTo>
                  <a:cubicBezTo>
                    <a:pt x="8192" y="4976"/>
                    <a:pt x="8221" y="4969"/>
                    <a:pt x="8249" y="4955"/>
                  </a:cubicBezTo>
                  <a:lnTo>
                    <a:pt x="8587" y="4751"/>
                  </a:lnTo>
                  <a:cubicBezTo>
                    <a:pt x="8644" y="4741"/>
                    <a:pt x="8698" y="4737"/>
                    <a:pt x="8749" y="4737"/>
                  </a:cubicBezTo>
                  <a:cubicBezTo>
                    <a:pt x="8941" y="4737"/>
                    <a:pt x="9072" y="4793"/>
                    <a:pt x="9072" y="4793"/>
                  </a:cubicBezTo>
                  <a:cubicBezTo>
                    <a:pt x="9160" y="3885"/>
                    <a:pt x="8513" y="2770"/>
                    <a:pt x="8513" y="2770"/>
                  </a:cubicBezTo>
                  <a:lnTo>
                    <a:pt x="8513" y="2770"/>
                  </a:lnTo>
                  <a:lnTo>
                    <a:pt x="8910" y="2890"/>
                  </a:lnTo>
                  <a:cubicBezTo>
                    <a:pt x="8917" y="2892"/>
                    <a:pt x="8924" y="2893"/>
                    <a:pt x="8931" y="2893"/>
                  </a:cubicBezTo>
                  <a:cubicBezTo>
                    <a:pt x="8966" y="2893"/>
                    <a:pt x="8996" y="2865"/>
                    <a:pt x="8984" y="2830"/>
                  </a:cubicBezTo>
                  <a:cubicBezTo>
                    <a:pt x="8970" y="2714"/>
                    <a:pt x="8939" y="2608"/>
                    <a:pt x="8910" y="2492"/>
                  </a:cubicBezTo>
                  <a:cubicBezTo>
                    <a:pt x="8485" y="1131"/>
                    <a:pt x="7194" y="192"/>
                    <a:pt x="5773" y="178"/>
                  </a:cubicBezTo>
                  <a:cubicBezTo>
                    <a:pt x="5729" y="177"/>
                    <a:pt x="5687" y="176"/>
                    <a:pt x="5644" y="176"/>
                  </a:cubicBezTo>
                  <a:cubicBezTo>
                    <a:pt x="4573" y="176"/>
                    <a:pt x="3708" y="544"/>
                    <a:pt x="3708" y="544"/>
                  </a:cubicBezTo>
                  <a:lnTo>
                    <a:pt x="4014" y="104"/>
                  </a:lnTo>
                  <a:cubicBezTo>
                    <a:pt x="4056" y="62"/>
                    <a:pt x="4010" y="0"/>
                    <a:pt x="395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74;p49"/>
            <p:cNvSpPr/>
            <p:nvPr/>
          </p:nvSpPr>
          <p:spPr>
            <a:xfrm>
              <a:off x="5016825" y="2161375"/>
              <a:ext cx="14625" cy="26775"/>
            </a:xfrm>
            <a:custGeom>
              <a:avLst/>
              <a:gdLst/>
              <a:ahLst/>
              <a:cxnLst/>
              <a:rect l="l" t="t" r="r" b="b"/>
              <a:pathLst>
                <a:path w="585" h="1071" extrusionOk="0">
                  <a:moveTo>
                    <a:pt x="0" y="1"/>
                  </a:moveTo>
                  <a:cubicBezTo>
                    <a:pt x="74" y="75"/>
                    <a:pt x="130" y="163"/>
                    <a:pt x="190" y="237"/>
                  </a:cubicBezTo>
                  <a:cubicBezTo>
                    <a:pt x="250" y="325"/>
                    <a:pt x="292" y="412"/>
                    <a:pt x="338" y="500"/>
                  </a:cubicBezTo>
                  <a:cubicBezTo>
                    <a:pt x="394" y="588"/>
                    <a:pt x="440" y="690"/>
                    <a:pt x="468" y="778"/>
                  </a:cubicBezTo>
                  <a:lnTo>
                    <a:pt x="528" y="926"/>
                  </a:lnTo>
                  <a:cubicBezTo>
                    <a:pt x="556" y="968"/>
                    <a:pt x="570" y="1014"/>
                    <a:pt x="584" y="1070"/>
                  </a:cubicBezTo>
                  <a:cubicBezTo>
                    <a:pt x="584" y="968"/>
                    <a:pt x="570" y="852"/>
                    <a:pt x="528" y="764"/>
                  </a:cubicBezTo>
                  <a:cubicBezTo>
                    <a:pt x="496" y="662"/>
                    <a:pt x="468" y="557"/>
                    <a:pt x="426" y="469"/>
                  </a:cubicBezTo>
                  <a:cubicBezTo>
                    <a:pt x="366" y="367"/>
                    <a:pt x="306" y="279"/>
                    <a:pt x="250" y="205"/>
                  </a:cubicBezTo>
                  <a:cubicBezTo>
                    <a:pt x="176" y="117"/>
                    <a:pt x="102" y="47"/>
                    <a:pt x="0" y="1"/>
                  </a:cubicBezTo>
                  <a:close/>
                </a:path>
              </a:pathLst>
            </a:custGeom>
            <a:solidFill>
              <a:srgbClr val="4F1C1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75;p49"/>
            <p:cNvSpPr/>
            <p:nvPr/>
          </p:nvSpPr>
          <p:spPr>
            <a:xfrm>
              <a:off x="5025275" y="2124000"/>
              <a:ext cx="86800" cy="38900"/>
            </a:xfrm>
            <a:custGeom>
              <a:avLst/>
              <a:gdLst/>
              <a:ahLst/>
              <a:cxnLst/>
              <a:rect l="l" t="t" r="r" b="b"/>
              <a:pathLst>
                <a:path w="3472" h="1556" extrusionOk="0">
                  <a:moveTo>
                    <a:pt x="3472" y="1"/>
                  </a:moveTo>
                  <a:lnTo>
                    <a:pt x="3472" y="1"/>
                  </a:lnTo>
                  <a:cubicBezTo>
                    <a:pt x="3148" y="15"/>
                    <a:pt x="2814" y="47"/>
                    <a:pt x="2504" y="135"/>
                  </a:cubicBezTo>
                  <a:lnTo>
                    <a:pt x="2388" y="149"/>
                  </a:lnTo>
                  <a:cubicBezTo>
                    <a:pt x="2343" y="163"/>
                    <a:pt x="2300" y="177"/>
                    <a:pt x="2269" y="191"/>
                  </a:cubicBezTo>
                  <a:lnTo>
                    <a:pt x="2037" y="265"/>
                  </a:lnTo>
                  <a:cubicBezTo>
                    <a:pt x="1875" y="325"/>
                    <a:pt x="1727" y="367"/>
                    <a:pt x="1583" y="441"/>
                  </a:cubicBezTo>
                  <a:cubicBezTo>
                    <a:pt x="1287" y="588"/>
                    <a:pt x="995" y="733"/>
                    <a:pt x="732" y="926"/>
                  </a:cubicBezTo>
                  <a:cubicBezTo>
                    <a:pt x="468" y="1116"/>
                    <a:pt x="218" y="1320"/>
                    <a:pt x="0" y="1556"/>
                  </a:cubicBezTo>
                  <a:cubicBezTo>
                    <a:pt x="116" y="1454"/>
                    <a:pt x="232" y="1348"/>
                    <a:pt x="366" y="1246"/>
                  </a:cubicBezTo>
                  <a:lnTo>
                    <a:pt x="570" y="1116"/>
                  </a:lnTo>
                  <a:lnTo>
                    <a:pt x="760" y="982"/>
                  </a:lnTo>
                  <a:cubicBezTo>
                    <a:pt x="1038" y="806"/>
                    <a:pt x="1319" y="645"/>
                    <a:pt x="1611" y="515"/>
                  </a:cubicBezTo>
                  <a:cubicBezTo>
                    <a:pt x="1759" y="455"/>
                    <a:pt x="1903" y="398"/>
                    <a:pt x="2051" y="339"/>
                  </a:cubicBezTo>
                  <a:cubicBezTo>
                    <a:pt x="2213" y="279"/>
                    <a:pt x="2357" y="237"/>
                    <a:pt x="2519" y="191"/>
                  </a:cubicBezTo>
                  <a:cubicBezTo>
                    <a:pt x="2592" y="177"/>
                    <a:pt x="2666" y="149"/>
                    <a:pt x="2754" y="135"/>
                  </a:cubicBezTo>
                  <a:lnTo>
                    <a:pt x="2990" y="89"/>
                  </a:lnTo>
                  <a:cubicBezTo>
                    <a:pt x="3060" y="61"/>
                    <a:pt x="3148" y="47"/>
                    <a:pt x="3222" y="47"/>
                  </a:cubicBezTo>
                  <a:cubicBezTo>
                    <a:pt x="3310" y="29"/>
                    <a:pt x="3384" y="15"/>
                    <a:pt x="3472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76;p49"/>
            <p:cNvSpPr/>
            <p:nvPr/>
          </p:nvSpPr>
          <p:spPr>
            <a:xfrm>
              <a:off x="5032200" y="2161025"/>
              <a:ext cx="18675" cy="8475"/>
            </a:xfrm>
            <a:custGeom>
              <a:avLst/>
              <a:gdLst/>
              <a:ahLst/>
              <a:cxnLst/>
              <a:rect l="l" t="t" r="r" b="b"/>
              <a:pathLst>
                <a:path w="747" h="339" extrusionOk="0">
                  <a:moveTo>
                    <a:pt x="747" y="1"/>
                  </a:moveTo>
                  <a:cubicBezTo>
                    <a:pt x="616" y="1"/>
                    <a:pt x="469" y="43"/>
                    <a:pt x="353" y="103"/>
                  </a:cubicBezTo>
                  <a:cubicBezTo>
                    <a:pt x="219" y="163"/>
                    <a:pt x="103" y="237"/>
                    <a:pt x="1" y="339"/>
                  </a:cubicBezTo>
                  <a:cubicBezTo>
                    <a:pt x="131" y="293"/>
                    <a:pt x="251" y="237"/>
                    <a:pt x="381" y="177"/>
                  </a:cubicBezTo>
                  <a:cubicBezTo>
                    <a:pt x="497" y="117"/>
                    <a:pt x="631" y="75"/>
                    <a:pt x="747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77;p49"/>
            <p:cNvSpPr/>
            <p:nvPr/>
          </p:nvSpPr>
          <p:spPr>
            <a:xfrm>
              <a:off x="5039500" y="2164275"/>
              <a:ext cx="148475" cy="15075"/>
            </a:xfrm>
            <a:custGeom>
              <a:avLst/>
              <a:gdLst/>
              <a:ahLst/>
              <a:cxnLst/>
              <a:rect l="l" t="t" r="r" b="b"/>
              <a:pathLst>
                <a:path w="5939" h="603" extrusionOk="0">
                  <a:moveTo>
                    <a:pt x="2991" y="1"/>
                  </a:moveTo>
                  <a:cubicBezTo>
                    <a:pt x="2477" y="33"/>
                    <a:pt x="1964" y="107"/>
                    <a:pt x="1468" y="194"/>
                  </a:cubicBezTo>
                  <a:cubicBezTo>
                    <a:pt x="968" y="296"/>
                    <a:pt x="486" y="413"/>
                    <a:pt x="1" y="588"/>
                  </a:cubicBezTo>
                  <a:cubicBezTo>
                    <a:pt x="251" y="515"/>
                    <a:pt x="486" y="458"/>
                    <a:pt x="732" y="398"/>
                  </a:cubicBezTo>
                  <a:cubicBezTo>
                    <a:pt x="982" y="353"/>
                    <a:pt x="1232" y="296"/>
                    <a:pt x="1482" y="251"/>
                  </a:cubicBezTo>
                  <a:cubicBezTo>
                    <a:pt x="1981" y="177"/>
                    <a:pt x="2477" y="107"/>
                    <a:pt x="2991" y="89"/>
                  </a:cubicBezTo>
                  <a:cubicBezTo>
                    <a:pt x="3138" y="89"/>
                    <a:pt x="3283" y="75"/>
                    <a:pt x="3444" y="75"/>
                  </a:cubicBezTo>
                  <a:cubicBezTo>
                    <a:pt x="3796" y="75"/>
                    <a:pt x="4148" y="107"/>
                    <a:pt x="4500" y="149"/>
                  </a:cubicBezTo>
                  <a:cubicBezTo>
                    <a:pt x="4999" y="223"/>
                    <a:pt x="5481" y="370"/>
                    <a:pt x="5938" y="602"/>
                  </a:cubicBezTo>
                  <a:cubicBezTo>
                    <a:pt x="5717" y="472"/>
                    <a:pt x="5499" y="370"/>
                    <a:pt x="5249" y="282"/>
                  </a:cubicBezTo>
                  <a:cubicBezTo>
                    <a:pt x="5013" y="194"/>
                    <a:pt x="4764" y="135"/>
                    <a:pt x="4514" y="89"/>
                  </a:cubicBezTo>
                  <a:cubicBezTo>
                    <a:pt x="4268" y="47"/>
                    <a:pt x="4004" y="33"/>
                    <a:pt x="3754" y="19"/>
                  </a:cubicBezTo>
                  <a:cubicBezTo>
                    <a:pt x="3620" y="1"/>
                    <a:pt x="3490" y="1"/>
                    <a:pt x="3371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78;p49"/>
            <p:cNvSpPr/>
            <p:nvPr/>
          </p:nvSpPr>
          <p:spPr>
            <a:xfrm>
              <a:off x="5011625" y="2185575"/>
              <a:ext cx="9975" cy="19800"/>
            </a:xfrm>
            <a:custGeom>
              <a:avLst/>
              <a:gdLst/>
              <a:ahLst/>
              <a:cxnLst/>
              <a:rect l="l" t="t" r="r" b="b"/>
              <a:pathLst>
                <a:path w="399" h="792" extrusionOk="0">
                  <a:moveTo>
                    <a:pt x="398" y="0"/>
                  </a:moveTo>
                  <a:lnTo>
                    <a:pt x="398" y="0"/>
                  </a:lnTo>
                  <a:cubicBezTo>
                    <a:pt x="338" y="46"/>
                    <a:pt x="282" y="102"/>
                    <a:pt x="236" y="162"/>
                  </a:cubicBezTo>
                  <a:cubicBezTo>
                    <a:pt x="194" y="222"/>
                    <a:pt x="149" y="278"/>
                    <a:pt x="106" y="352"/>
                  </a:cubicBezTo>
                  <a:cubicBezTo>
                    <a:pt x="75" y="412"/>
                    <a:pt x="32" y="486"/>
                    <a:pt x="18" y="574"/>
                  </a:cubicBezTo>
                  <a:cubicBezTo>
                    <a:pt x="1" y="644"/>
                    <a:pt x="1" y="718"/>
                    <a:pt x="32" y="792"/>
                  </a:cubicBezTo>
                  <a:cubicBezTo>
                    <a:pt x="32" y="718"/>
                    <a:pt x="61" y="662"/>
                    <a:pt x="89" y="588"/>
                  </a:cubicBezTo>
                  <a:cubicBezTo>
                    <a:pt x="106" y="514"/>
                    <a:pt x="149" y="454"/>
                    <a:pt x="177" y="398"/>
                  </a:cubicBezTo>
                  <a:cubicBezTo>
                    <a:pt x="251" y="264"/>
                    <a:pt x="324" y="134"/>
                    <a:pt x="398" y="0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79;p49"/>
            <p:cNvSpPr/>
            <p:nvPr/>
          </p:nvSpPr>
          <p:spPr>
            <a:xfrm>
              <a:off x="5006875" y="2172025"/>
              <a:ext cx="10675" cy="15075"/>
            </a:xfrm>
            <a:custGeom>
              <a:avLst/>
              <a:gdLst/>
              <a:ahLst/>
              <a:cxnLst/>
              <a:rect l="l" t="t" r="r" b="b"/>
              <a:pathLst>
                <a:path w="427" h="603" extrusionOk="0">
                  <a:moveTo>
                    <a:pt x="426" y="1"/>
                  </a:moveTo>
                  <a:lnTo>
                    <a:pt x="426" y="1"/>
                  </a:lnTo>
                  <a:cubicBezTo>
                    <a:pt x="367" y="29"/>
                    <a:pt x="310" y="74"/>
                    <a:pt x="265" y="117"/>
                  </a:cubicBezTo>
                  <a:cubicBezTo>
                    <a:pt x="222" y="148"/>
                    <a:pt x="177" y="205"/>
                    <a:pt x="135" y="250"/>
                  </a:cubicBezTo>
                  <a:cubicBezTo>
                    <a:pt x="103" y="307"/>
                    <a:pt x="61" y="352"/>
                    <a:pt x="47" y="412"/>
                  </a:cubicBezTo>
                  <a:cubicBezTo>
                    <a:pt x="15" y="482"/>
                    <a:pt x="1" y="542"/>
                    <a:pt x="1" y="602"/>
                  </a:cubicBezTo>
                  <a:cubicBezTo>
                    <a:pt x="61" y="500"/>
                    <a:pt x="135" y="394"/>
                    <a:pt x="208" y="307"/>
                  </a:cubicBezTo>
                  <a:cubicBezTo>
                    <a:pt x="279" y="205"/>
                    <a:pt x="353" y="103"/>
                    <a:pt x="426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880;p49"/>
            <p:cNvSpPr/>
            <p:nvPr/>
          </p:nvSpPr>
          <p:spPr>
            <a:xfrm>
              <a:off x="5160425" y="2193300"/>
              <a:ext cx="11375" cy="31875"/>
            </a:xfrm>
            <a:custGeom>
              <a:avLst/>
              <a:gdLst/>
              <a:ahLst/>
              <a:cxnLst/>
              <a:rect l="l" t="t" r="r" b="b"/>
              <a:pathLst>
                <a:path w="455" h="1275" extrusionOk="0">
                  <a:moveTo>
                    <a:pt x="0" y="1"/>
                  </a:moveTo>
                  <a:cubicBezTo>
                    <a:pt x="46" y="103"/>
                    <a:pt x="88" y="205"/>
                    <a:pt x="134" y="307"/>
                  </a:cubicBezTo>
                  <a:cubicBezTo>
                    <a:pt x="176" y="409"/>
                    <a:pt x="222" y="528"/>
                    <a:pt x="250" y="630"/>
                  </a:cubicBezTo>
                  <a:cubicBezTo>
                    <a:pt x="292" y="732"/>
                    <a:pt x="338" y="834"/>
                    <a:pt x="366" y="951"/>
                  </a:cubicBezTo>
                  <a:cubicBezTo>
                    <a:pt x="398" y="1056"/>
                    <a:pt x="426" y="1158"/>
                    <a:pt x="454" y="1274"/>
                  </a:cubicBezTo>
                  <a:cubicBezTo>
                    <a:pt x="454" y="1158"/>
                    <a:pt x="454" y="1038"/>
                    <a:pt x="426" y="922"/>
                  </a:cubicBezTo>
                  <a:cubicBezTo>
                    <a:pt x="412" y="820"/>
                    <a:pt x="366" y="704"/>
                    <a:pt x="338" y="599"/>
                  </a:cubicBezTo>
                  <a:cubicBezTo>
                    <a:pt x="292" y="483"/>
                    <a:pt x="250" y="381"/>
                    <a:pt x="190" y="279"/>
                  </a:cubicBezTo>
                  <a:cubicBezTo>
                    <a:pt x="134" y="191"/>
                    <a:pt x="74" y="89"/>
                    <a:pt x="0" y="1"/>
                  </a:cubicBezTo>
                  <a:close/>
                </a:path>
              </a:pathLst>
            </a:custGeom>
            <a:solidFill>
              <a:srgbClr val="8344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881;p49"/>
            <p:cNvSpPr/>
            <p:nvPr/>
          </p:nvSpPr>
          <p:spPr>
            <a:xfrm>
              <a:off x="5035825" y="2249225"/>
              <a:ext cx="41425" cy="38050"/>
            </a:xfrm>
            <a:custGeom>
              <a:avLst/>
              <a:gdLst/>
              <a:ahLst/>
              <a:cxnLst/>
              <a:rect l="l" t="t" r="r" b="b"/>
              <a:pathLst>
                <a:path w="1657" h="1522" extrusionOk="0">
                  <a:moveTo>
                    <a:pt x="848" y="1"/>
                  </a:moveTo>
                  <a:cubicBezTo>
                    <a:pt x="497" y="1"/>
                    <a:pt x="182" y="236"/>
                    <a:pt x="106" y="592"/>
                  </a:cubicBezTo>
                  <a:cubicBezTo>
                    <a:pt x="0" y="1000"/>
                    <a:pt x="250" y="1411"/>
                    <a:pt x="661" y="1499"/>
                  </a:cubicBezTo>
                  <a:cubicBezTo>
                    <a:pt x="719" y="1514"/>
                    <a:pt x="777" y="1521"/>
                    <a:pt x="834" y="1521"/>
                  </a:cubicBezTo>
                  <a:cubicBezTo>
                    <a:pt x="1169" y="1521"/>
                    <a:pt x="1482" y="1280"/>
                    <a:pt x="1569" y="944"/>
                  </a:cubicBezTo>
                  <a:cubicBezTo>
                    <a:pt x="1657" y="532"/>
                    <a:pt x="1407" y="121"/>
                    <a:pt x="1013" y="19"/>
                  </a:cubicBezTo>
                  <a:cubicBezTo>
                    <a:pt x="958" y="7"/>
                    <a:pt x="902" y="1"/>
                    <a:pt x="8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882;p49"/>
            <p:cNvSpPr/>
            <p:nvPr/>
          </p:nvSpPr>
          <p:spPr>
            <a:xfrm>
              <a:off x="5036950" y="224862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852" y="57"/>
                    <a:pt x="894" y="57"/>
                    <a:pt x="954" y="74"/>
                  </a:cubicBezTo>
                  <a:cubicBezTo>
                    <a:pt x="1292" y="162"/>
                    <a:pt x="1510" y="454"/>
                    <a:pt x="1510" y="778"/>
                  </a:cubicBezTo>
                  <a:cubicBezTo>
                    <a:pt x="1510" y="834"/>
                    <a:pt x="1510" y="894"/>
                    <a:pt x="1496" y="954"/>
                  </a:cubicBezTo>
                  <a:cubicBezTo>
                    <a:pt x="1408" y="1288"/>
                    <a:pt x="1116" y="1509"/>
                    <a:pt x="792" y="1509"/>
                  </a:cubicBezTo>
                  <a:cubicBezTo>
                    <a:pt x="732" y="1509"/>
                    <a:pt x="676" y="1509"/>
                    <a:pt x="616" y="1495"/>
                  </a:cubicBezTo>
                  <a:cubicBezTo>
                    <a:pt x="293" y="1421"/>
                    <a:pt x="61" y="1112"/>
                    <a:pt x="61" y="792"/>
                  </a:cubicBezTo>
                  <a:cubicBezTo>
                    <a:pt x="61" y="732"/>
                    <a:pt x="75" y="672"/>
                    <a:pt x="89" y="616"/>
                  </a:cubicBezTo>
                  <a:cubicBezTo>
                    <a:pt x="163" y="278"/>
                    <a:pt x="469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441" y="0"/>
                    <a:pt x="117" y="250"/>
                    <a:pt x="29" y="602"/>
                  </a:cubicBezTo>
                  <a:cubicBezTo>
                    <a:pt x="15" y="672"/>
                    <a:pt x="1" y="732"/>
                    <a:pt x="1" y="792"/>
                  </a:cubicBezTo>
                  <a:cubicBezTo>
                    <a:pt x="1" y="1143"/>
                    <a:pt x="251" y="1464"/>
                    <a:pt x="602" y="1552"/>
                  </a:cubicBezTo>
                  <a:cubicBezTo>
                    <a:pt x="659" y="1569"/>
                    <a:pt x="718" y="1583"/>
                    <a:pt x="792" y="1583"/>
                  </a:cubicBezTo>
                  <a:cubicBezTo>
                    <a:pt x="1144" y="1583"/>
                    <a:pt x="1468" y="1333"/>
                    <a:pt x="1556" y="968"/>
                  </a:cubicBezTo>
                  <a:cubicBezTo>
                    <a:pt x="1570" y="908"/>
                    <a:pt x="1570" y="848"/>
                    <a:pt x="1570" y="778"/>
                  </a:cubicBezTo>
                  <a:cubicBezTo>
                    <a:pt x="1570" y="426"/>
                    <a:pt x="1334" y="102"/>
                    <a:pt x="968" y="14"/>
                  </a:cubicBezTo>
                  <a:cubicBezTo>
                    <a:pt x="908" y="0"/>
                    <a:pt x="85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883;p49"/>
            <p:cNvSpPr/>
            <p:nvPr/>
          </p:nvSpPr>
          <p:spPr>
            <a:xfrm>
              <a:off x="5036250" y="2250975"/>
              <a:ext cx="41000" cy="37800"/>
            </a:xfrm>
            <a:custGeom>
              <a:avLst/>
              <a:gdLst/>
              <a:ahLst/>
              <a:cxnLst/>
              <a:rect l="l" t="t" r="r" b="b"/>
              <a:pathLst>
                <a:path w="1640" h="1512" extrusionOk="0">
                  <a:moveTo>
                    <a:pt x="822" y="0"/>
                  </a:moveTo>
                  <a:cubicBezTo>
                    <a:pt x="486" y="0"/>
                    <a:pt x="178" y="242"/>
                    <a:pt x="103" y="578"/>
                  </a:cubicBezTo>
                  <a:cubicBezTo>
                    <a:pt x="1" y="990"/>
                    <a:pt x="247" y="1401"/>
                    <a:pt x="644" y="1489"/>
                  </a:cubicBezTo>
                  <a:cubicBezTo>
                    <a:pt x="707" y="1505"/>
                    <a:pt x="768" y="1512"/>
                    <a:pt x="829" y="1512"/>
                  </a:cubicBezTo>
                  <a:cubicBezTo>
                    <a:pt x="1168" y="1512"/>
                    <a:pt x="1465" y="1279"/>
                    <a:pt x="1552" y="930"/>
                  </a:cubicBezTo>
                  <a:cubicBezTo>
                    <a:pt x="1640" y="522"/>
                    <a:pt x="1408" y="110"/>
                    <a:pt x="996" y="22"/>
                  </a:cubicBezTo>
                  <a:cubicBezTo>
                    <a:pt x="938" y="7"/>
                    <a:pt x="880" y="0"/>
                    <a:pt x="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84;p49"/>
            <p:cNvSpPr/>
            <p:nvPr/>
          </p:nvSpPr>
          <p:spPr>
            <a:xfrm>
              <a:off x="5039500" y="2251800"/>
              <a:ext cx="26775" cy="24600"/>
            </a:xfrm>
            <a:custGeom>
              <a:avLst/>
              <a:gdLst/>
              <a:ahLst/>
              <a:cxnLst/>
              <a:rect l="l" t="t" r="r" b="b"/>
              <a:pathLst>
                <a:path w="1071" h="984" extrusionOk="0">
                  <a:moveTo>
                    <a:pt x="519" y="1"/>
                  </a:moveTo>
                  <a:cubicBezTo>
                    <a:pt x="306" y="1"/>
                    <a:pt x="123" y="148"/>
                    <a:pt x="61" y="369"/>
                  </a:cubicBezTo>
                  <a:cubicBezTo>
                    <a:pt x="1" y="633"/>
                    <a:pt x="163" y="897"/>
                    <a:pt x="426" y="971"/>
                  </a:cubicBezTo>
                  <a:cubicBezTo>
                    <a:pt x="461" y="979"/>
                    <a:pt x="497" y="983"/>
                    <a:pt x="532" y="983"/>
                  </a:cubicBezTo>
                  <a:cubicBezTo>
                    <a:pt x="746" y="983"/>
                    <a:pt x="950" y="832"/>
                    <a:pt x="1014" y="605"/>
                  </a:cubicBezTo>
                  <a:cubicBezTo>
                    <a:pt x="1070" y="341"/>
                    <a:pt x="908" y="77"/>
                    <a:pt x="645" y="18"/>
                  </a:cubicBezTo>
                  <a:cubicBezTo>
                    <a:pt x="602" y="6"/>
                    <a:pt x="560" y="1"/>
                    <a:pt x="5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85;p49"/>
            <p:cNvSpPr/>
            <p:nvPr/>
          </p:nvSpPr>
          <p:spPr>
            <a:xfrm>
              <a:off x="5060000" y="2261200"/>
              <a:ext cx="9600" cy="6175"/>
            </a:xfrm>
            <a:custGeom>
              <a:avLst/>
              <a:gdLst/>
              <a:ahLst/>
              <a:cxnLst/>
              <a:rect l="l" t="t" r="r" b="b"/>
              <a:pathLst>
                <a:path w="384" h="247" extrusionOk="0">
                  <a:moveTo>
                    <a:pt x="161" y="0"/>
                  </a:moveTo>
                  <a:cubicBezTo>
                    <a:pt x="92" y="0"/>
                    <a:pt x="29" y="38"/>
                    <a:pt x="18" y="81"/>
                  </a:cubicBezTo>
                  <a:cubicBezTo>
                    <a:pt x="0" y="141"/>
                    <a:pt x="74" y="215"/>
                    <a:pt x="162" y="243"/>
                  </a:cubicBezTo>
                  <a:cubicBezTo>
                    <a:pt x="180" y="245"/>
                    <a:pt x="197" y="247"/>
                    <a:pt x="213" y="247"/>
                  </a:cubicBezTo>
                  <a:cubicBezTo>
                    <a:pt x="292" y="247"/>
                    <a:pt x="355" y="219"/>
                    <a:pt x="370" y="169"/>
                  </a:cubicBezTo>
                  <a:cubicBezTo>
                    <a:pt x="384" y="99"/>
                    <a:pt x="310" y="25"/>
                    <a:pt x="222" y="11"/>
                  </a:cubicBezTo>
                  <a:cubicBezTo>
                    <a:pt x="202" y="4"/>
                    <a:pt x="181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86;p49"/>
            <p:cNvSpPr/>
            <p:nvPr/>
          </p:nvSpPr>
          <p:spPr>
            <a:xfrm>
              <a:off x="5110200" y="2246925"/>
              <a:ext cx="40400" cy="38150"/>
            </a:xfrm>
            <a:custGeom>
              <a:avLst/>
              <a:gdLst/>
              <a:ahLst/>
              <a:cxnLst/>
              <a:rect l="l" t="t" r="r" b="b"/>
              <a:pathLst>
                <a:path w="1616" h="1526" extrusionOk="0">
                  <a:moveTo>
                    <a:pt x="801" y="1"/>
                  </a:moveTo>
                  <a:cubicBezTo>
                    <a:pt x="764" y="1"/>
                    <a:pt x="727" y="3"/>
                    <a:pt x="690" y="9"/>
                  </a:cubicBezTo>
                  <a:cubicBezTo>
                    <a:pt x="279" y="68"/>
                    <a:pt x="1" y="462"/>
                    <a:pt x="61" y="874"/>
                  </a:cubicBezTo>
                  <a:cubicBezTo>
                    <a:pt x="115" y="1249"/>
                    <a:pt x="436" y="1525"/>
                    <a:pt x="805" y="1525"/>
                  </a:cubicBezTo>
                  <a:cubicBezTo>
                    <a:pt x="840" y="1525"/>
                    <a:pt x="876" y="1523"/>
                    <a:pt x="912" y="1518"/>
                  </a:cubicBezTo>
                  <a:cubicBezTo>
                    <a:pt x="1334" y="1444"/>
                    <a:pt x="1615" y="1064"/>
                    <a:pt x="1556" y="652"/>
                  </a:cubicBezTo>
                  <a:cubicBezTo>
                    <a:pt x="1488" y="268"/>
                    <a:pt x="1168" y="1"/>
                    <a:pt x="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887;p49"/>
            <p:cNvSpPr/>
            <p:nvPr/>
          </p:nvSpPr>
          <p:spPr>
            <a:xfrm>
              <a:off x="5110550" y="2246075"/>
              <a:ext cx="39250" cy="39600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57"/>
                  </a:moveTo>
                  <a:cubicBezTo>
                    <a:pt x="1144" y="57"/>
                    <a:pt x="1454" y="320"/>
                    <a:pt x="1514" y="686"/>
                  </a:cubicBezTo>
                  <a:lnTo>
                    <a:pt x="1514" y="792"/>
                  </a:lnTo>
                  <a:cubicBezTo>
                    <a:pt x="1514" y="1158"/>
                    <a:pt x="1264" y="1464"/>
                    <a:pt x="898" y="1523"/>
                  </a:cubicBezTo>
                  <a:lnTo>
                    <a:pt x="792" y="1523"/>
                  </a:lnTo>
                  <a:cubicBezTo>
                    <a:pt x="441" y="1523"/>
                    <a:pt x="135" y="1260"/>
                    <a:pt x="75" y="908"/>
                  </a:cubicBezTo>
                  <a:cubicBezTo>
                    <a:pt x="75" y="862"/>
                    <a:pt x="61" y="834"/>
                    <a:pt x="61" y="792"/>
                  </a:cubicBezTo>
                  <a:cubicBezTo>
                    <a:pt x="61" y="440"/>
                    <a:pt x="325" y="130"/>
                    <a:pt x="676" y="71"/>
                  </a:cubicBezTo>
                  <a:cubicBezTo>
                    <a:pt x="722" y="71"/>
                    <a:pt x="750" y="57"/>
                    <a:pt x="792" y="57"/>
                  </a:cubicBezTo>
                  <a:close/>
                  <a:moveTo>
                    <a:pt x="792" y="0"/>
                  </a:moveTo>
                  <a:cubicBezTo>
                    <a:pt x="750" y="0"/>
                    <a:pt x="705" y="14"/>
                    <a:pt x="676" y="14"/>
                  </a:cubicBezTo>
                  <a:cubicBezTo>
                    <a:pt x="282" y="71"/>
                    <a:pt x="1" y="408"/>
                    <a:pt x="1" y="792"/>
                  </a:cubicBezTo>
                  <a:cubicBezTo>
                    <a:pt x="1" y="834"/>
                    <a:pt x="19" y="862"/>
                    <a:pt x="19" y="908"/>
                  </a:cubicBezTo>
                  <a:cubicBezTo>
                    <a:pt x="75" y="1302"/>
                    <a:pt x="413" y="1583"/>
                    <a:pt x="792" y="1583"/>
                  </a:cubicBezTo>
                  <a:lnTo>
                    <a:pt x="912" y="1583"/>
                  </a:lnTo>
                  <a:cubicBezTo>
                    <a:pt x="1292" y="1523"/>
                    <a:pt x="1570" y="1186"/>
                    <a:pt x="1570" y="792"/>
                  </a:cubicBezTo>
                  <a:lnTo>
                    <a:pt x="1570" y="672"/>
                  </a:lnTo>
                  <a:cubicBezTo>
                    <a:pt x="1514" y="292"/>
                    <a:pt x="1176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888;p49"/>
            <p:cNvSpPr/>
            <p:nvPr/>
          </p:nvSpPr>
          <p:spPr>
            <a:xfrm>
              <a:off x="5109850" y="2248675"/>
              <a:ext cx="40300" cy="37625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818" y="1"/>
                  </a:moveTo>
                  <a:cubicBezTo>
                    <a:pt x="776" y="1"/>
                    <a:pt x="733" y="5"/>
                    <a:pt x="690" y="12"/>
                  </a:cubicBezTo>
                  <a:cubicBezTo>
                    <a:pt x="279" y="72"/>
                    <a:pt x="1" y="452"/>
                    <a:pt x="61" y="864"/>
                  </a:cubicBezTo>
                  <a:cubicBezTo>
                    <a:pt x="127" y="1229"/>
                    <a:pt x="439" y="1505"/>
                    <a:pt x="799" y="1505"/>
                  </a:cubicBezTo>
                  <a:cubicBezTo>
                    <a:pt x="841" y="1505"/>
                    <a:pt x="883" y="1501"/>
                    <a:pt x="926" y="1493"/>
                  </a:cubicBezTo>
                  <a:cubicBezTo>
                    <a:pt x="1320" y="1433"/>
                    <a:pt x="1612" y="1054"/>
                    <a:pt x="1542" y="642"/>
                  </a:cubicBezTo>
                  <a:cubicBezTo>
                    <a:pt x="1488" y="274"/>
                    <a:pt x="1178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889;p49"/>
            <p:cNvSpPr/>
            <p:nvPr/>
          </p:nvSpPr>
          <p:spPr>
            <a:xfrm>
              <a:off x="5112750" y="2249175"/>
              <a:ext cx="26075" cy="24525"/>
            </a:xfrm>
            <a:custGeom>
              <a:avLst/>
              <a:gdLst/>
              <a:ahLst/>
              <a:cxnLst/>
              <a:rect l="l" t="t" r="r" b="b"/>
              <a:pathLst>
                <a:path w="1043" h="981" extrusionOk="0">
                  <a:moveTo>
                    <a:pt x="532" y="1"/>
                  </a:moveTo>
                  <a:cubicBezTo>
                    <a:pt x="508" y="1"/>
                    <a:pt x="483" y="2"/>
                    <a:pt x="458" y="6"/>
                  </a:cubicBezTo>
                  <a:cubicBezTo>
                    <a:pt x="194" y="52"/>
                    <a:pt x="1" y="298"/>
                    <a:pt x="47" y="562"/>
                  </a:cubicBezTo>
                  <a:cubicBezTo>
                    <a:pt x="85" y="800"/>
                    <a:pt x="291" y="980"/>
                    <a:pt x="525" y="980"/>
                  </a:cubicBezTo>
                  <a:cubicBezTo>
                    <a:pt x="550" y="980"/>
                    <a:pt x="576" y="978"/>
                    <a:pt x="602" y="974"/>
                  </a:cubicBezTo>
                  <a:cubicBezTo>
                    <a:pt x="866" y="932"/>
                    <a:pt x="1042" y="682"/>
                    <a:pt x="1014" y="418"/>
                  </a:cubicBezTo>
                  <a:cubicBezTo>
                    <a:pt x="973" y="179"/>
                    <a:pt x="767" y="1"/>
                    <a:pt x="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90;p49"/>
            <p:cNvSpPr/>
            <p:nvPr/>
          </p:nvSpPr>
          <p:spPr>
            <a:xfrm>
              <a:off x="5133350" y="2258125"/>
              <a:ext cx="8800" cy="5950"/>
            </a:xfrm>
            <a:custGeom>
              <a:avLst/>
              <a:gdLst/>
              <a:ahLst/>
              <a:cxnLst/>
              <a:rect l="l" t="t" r="r" b="b"/>
              <a:pathLst>
                <a:path w="352" h="238" extrusionOk="0">
                  <a:moveTo>
                    <a:pt x="176" y="0"/>
                  </a:moveTo>
                  <a:cubicBezTo>
                    <a:pt x="88" y="0"/>
                    <a:pt x="0" y="46"/>
                    <a:pt x="0" y="102"/>
                  </a:cubicBezTo>
                  <a:cubicBezTo>
                    <a:pt x="0" y="176"/>
                    <a:pt x="74" y="236"/>
                    <a:pt x="162" y="236"/>
                  </a:cubicBezTo>
                  <a:cubicBezTo>
                    <a:pt x="172" y="237"/>
                    <a:pt x="182" y="238"/>
                    <a:pt x="192" y="238"/>
                  </a:cubicBezTo>
                  <a:cubicBezTo>
                    <a:pt x="278" y="238"/>
                    <a:pt x="339" y="184"/>
                    <a:pt x="352" y="134"/>
                  </a:cubicBezTo>
                  <a:cubicBezTo>
                    <a:pt x="352" y="60"/>
                    <a:pt x="278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91;p49"/>
            <p:cNvSpPr/>
            <p:nvPr/>
          </p:nvSpPr>
          <p:spPr>
            <a:xfrm>
              <a:off x="5084975" y="2307625"/>
              <a:ext cx="11375" cy="4550"/>
            </a:xfrm>
            <a:custGeom>
              <a:avLst/>
              <a:gdLst/>
              <a:ahLst/>
              <a:cxnLst/>
              <a:rect l="l" t="t" r="r" b="b"/>
              <a:pathLst>
                <a:path w="455" h="182" extrusionOk="0">
                  <a:moveTo>
                    <a:pt x="14" y="1"/>
                  </a:moveTo>
                  <a:lnTo>
                    <a:pt x="0" y="15"/>
                  </a:lnTo>
                  <a:cubicBezTo>
                    <a:pt x="57" y="71"/>
                    <a:pt x="116" y="131"/>
                    <a:pt x="204" y="145"/>
                  </a:cubicBezTo>
                  <a:cubicBezTo>
                    <a:pt x="259" y="168"/>
                    <a:pt x="321" y="182"/>
                    <a:pt x="379" y="182"/>
                  </a:cubicBezTo>
                  <a:cubicBezTo>
                    <a:pt x="400" y="182"/>
                    <a:pt x="421" y="180"/>
                    <a:pt x="440" y="176"/>
                  </a:cubicBezTo>
                  <a:cubicBezTo>
                    <a:pt x="454" y="176"/>
                    <a:pt x="454" y="159"/>
                    <a:pt x="454" y="159"/>
                  </a:cubicBezTo>
                  <a:lnTo>
                    <a:pt x="440" y="145"/>
                  </a:lnTo>
                  <a:cubicBezTo>
                    <a:pt x="420" y="149"/>
                    <a:pt x="399" y="150"/>
                    <a:pt x="378" y="150"/>
                  </a:cubicBezTo>
                  <a:cubicBezTo>
                    <a:pt x="321" y="150"/>
                    <a:pt x="262" y="137"/>
                    <a:pt x="218" y="117"/>
                  </a:cubicBezTo>
                  <a:cubicBezTo>
                    <a:pt x="145" y="89"/>
                    <a:pt x="74" y="43"/>
                    <a:pt x="1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92;p49"/>
            <p:cNvSpPr/>
            <p:nvPr/>
          </p:nvSpPr>
          <p:spPr>
            <a:xfrm>
              <a:off x="5027175" y="2221025"/>
              <a:ext cx="45675" cy="24600"/>
            </a:xfrm>
            <a:custGeom>
              <a:avLst/>
              <a:gdLst/>
              <a:ahLst/>
              <a:cxnLst/>
              <a:rect l="l" t="t" r="r" b="b"/>
              <a:pathLst>
                <a:path w="1827" h="984" extrusionOk="0">
                  <a:moveTo>
                    <a:pt x="1289" y="1"/>
                  </a:moveTo>
                  <a:cubicBezTo>
                    <a:pt x="859" y="1"/>
                    <a:pt x="156" y="693"/>
                    <a:pt x="156" y="693"/>
                  </a:cubicBezTo>
                  <a:cubicBezTo>
                    <a:pt x="0" y="924"/>
                    <a:pt x="130" y="983"/>
                    <a:pt x="303" y="983"/>
                  </a:cubicBezTo>
                  <a:cubicBezTo>
                    <a:pt x="438" y="983"/>
                    <a:pt x="599" y="947"/>
                    <a:pt x="670" y="928"/>
                  </a:cubicBezTo>
                  <a:cubicBezTo>
                    <a:pt x="817" y="869"/>
                    <a:pt x="1827" y="387"/>
                    <a:pt x="1475" y="63"/>
                  </a:cubicBezTo>
                  <a:cubicBezTo>
                    <a:pt x="1423" y="19"/>
                    <a:pt x="1360" y="1"/>
                    <a:pt x="1289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93;p49"/>
            <p:cNvSpPr/>
            <p:nvPr/>
          </p:nvSpPr>
          <p:spPr>
            <a:xfrm>
              <a:off x="5111700" y="2223650"/>
              <a:ext cx="47950" cy="21650"/>
            </a:xfrm>
            <a:custGeom>
              <a:avLst/>
              <a:gdLst/>
              <a:ahLst/>
              <a:cxnLst/>
              <a:rect l="l" t="t" r="r" b="b"/>
              <a:pathLst>
                <a:path w="1918" h="866" extrusionOk="0">
                  <a:moveTo>
                    <a:pt x="547" y="1"/>
                  </a:moveTo>
                  <a:cubicBezTo>
                    <a:pt x="456" y="1"/>
                    <a:pt x="378" y="26"/>
                    <a:pt x="324" y="88"/>
                  </a:cubicBezTo>
                  <a:cubicBezTo>
                    <a:pt x="1" y="440"/>
                    <a:pt x="1056" y="809"/>
                    <a:pt x="1218" y="837"/>
                  </a:cubicBezTo>
                  <a:cubicBezTo>
                    <a:pt x="1271" y="851"/>
                    <a:pt x="1375" y="866"/>
                    <a:pt x="1481" y="866"/>
                  </a:cubicBezTo>
                  <a:cubicBezTo>
                    <a:pt x="1697" y="866"/>
                    <a:pt x="1917" y="806"/>
                    <a:pt x="1700" y="560"/>
                  </a:cubicBezTo>
                  <a:cubicBezTo>
                    <a:pt x="1700" y="560"/>
                    <a:pt x="974" y="1"/>
                    <a:pt x="547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894;p49"/>
            <p:cNvSpPr/>
            <p:nvPr/>
          </p:nvSpPr>
          <p:spPr>
            <a:xfrm>
              <a:off x="5090775" y="2245275"/>
              <a:ext cx="20250" cy="45500"/>
            </a:xfrm>
            <a:custGeom>
              <a:avLst/>
              <a:gdLst/>
              <a:ahLst/>
              <a:cxnLst/>
              <a:rect l="l" t="t" r="r" b="b"/>
              <a:pathLst>
                <a:path w="810" h="1820" extrusionOk="0">
                  <a:moveTo>
                    <a:pt x="74" y="1"/>
                  </a:moveTo>
                  <a:cubicBezTo>
                    <a:pt x="74" y="1"/>
                    <a:pt x="60" y="1"/>
                    <a:pt x="60" y="15"/>
                  </a:cubicBezTo>
                  <a:cubicBezTo>
                    <a:pt x="32" y="236"/>
                    <a:pt x="1" y="472"/>
                    <a:pt x="1" y="704"/>
                  </a:cubicBezTo>
                  <a:cubicBezTo>
                    <a:pt x="1" y="806"/>
                    <a:pt x="1" y="926"/>
                    <a:pt x="32" y="1042"/>
                  </a:cubicBezTo>
                  <a:cubicBezTo>
                    <a:pt x="32" y="1070"/>
                    <a:pt x="46" y="1102"/>
                    <a:pt x="60" y="1130"/>
                  </a:cubicBezTo>
                  <a:cubicBezTo>
                    <a:pt x="74" y="1158"/>
                    <a:pt x="88" y="1204"/>
                    <a:pt x="134" y="1218"/>
                  </a:cubicBezTo>
                  <a:cubicBezTo>
                    <a:pt x="208" y="1218"/>
                    <a:pt x="264" y="1204"/>
                    <a:pt x="324" y="1190"/>
                  </a:cubicBezTo>
                  <a:cubicBezTo>
                    <a:pt x="384" y="1175"/>
                    <a:pt x="440" y="1144"/>
                    <a:pt x="486" y="1130"/>
                  </a:cubicBezTo>
                  <a:cubicBezTo>
                    <a:pt x="528" y="1120"/>
                    <a:pt x="562" y="1110"/>
                    <a:pt x="594" y="1110"/>
                  </a:cubicBezTo>
                  <a:cubicBezTo>
                    <a:pt x="607" y="1110"/>
                    <a:pt x="620" y="1112"/>
                    <a:pt x="634" y="1116"/>
                  </a:cubicBezTo>
                  <a:cubicBezTo>
                    <a:pt x="676" y="1130"/>
                    <a:pt x="704" y="1175"/>
                    <a:pt x="722" y="1218"/>
                  </a:cubicBezTo>
                  <a:cubicBezTo>
                    <a:pt x="736" y="1246"/>
                    <a:pt x="736" y="1277"/>
                    <a:pt x="736" y="1306"/>
                  </a:cubicBezTo>
                  <a:lnTo>
                    <a:pt x="750" y="1334"/>
                  </a:lnTo>
                  <a:cubicBezTo>
                    <a:pt x="750" y="1351"/>
                    <a:pt x="736" y="1365"/>
                    <a:pt x="736" y="1380"/>
                  </a:cubicBezTo>
                  <a:cubicBezTo>
                    <a:pt x="736" y="1408"/>
                    <a:pt x="736" y="1422"/>
                    <a:pt x="722" y="1453"/>
                  </a:cubicBezTo>
                  <a:cubicBezTo>
                    <a:pt x="704" y="1482"/>
                    <a:pt x="704" y="1496"/>
                    <a:pt x="690" y="1527"/>
                  </a:cubicBezTo>
                  <a:cubicBezTo>
                    <a:pt x="662" y="1569"/>
                    <a:pt x="616" y="1615"/>
                    <a:pt x="574" y="1643"/>
                  </a:cubicBezTo>
                  <a:cubicBezTo>
                    <a:pt x="486" y="1703"/>
                    <a:pt x="384" y="1759"/>
                    <a:pt x="264" y="1791"/>
                  </a:cubicBezTo>
                  <a:lnTo>
                    <a:pt x="264" y="1805"/>
                  </a:lnTo>
                  <a:cubicBezTo>
                    <a:pt x="264" y="1819"/>
                    <a:pt x="264" y="1819"/>
                    <a:pt x="282" y="1819"/>
                  </a:cubicBezTo>
                  <a:cubicBezTo>
                    <a:pt x="398" y="1791"/>
                    <a:pt x="500" y="1745"/>
                    <a:pt x="602" y="1686"/>
                  </a:cubicBezTo>
                  <a:lnTo>
                    <a:pt x="736" y="1555"/>
                  </a:lnTo>
                  <a:cubicBezTo>
                    <a:pt x="750" y="1527"/>
                    <a:pt x="764" y="1496"/>
                    <a:pt x="778" y="1482"/>
                  </a:cubicBezTo>
                  <a:cubicBezTo>
                    <a:pt x="778" y="1453"/>
                    <a:pt x="792" y="1422"/>
                    <a:pt x="792" y="1380"/>
                  </a:cubicBezTo>
                  <a:cubicBezTo>
                    <a:pt x="810" y="1365"/>
                    <a:pt x="810" y="1351"/>
                    <a:pt x="810" y="1334"/>
                  </a:cubicBezTo>
                  <a:lnTo>
                    <a:pt x="810" y="1292"/>
                  </a:lnTo>
                  <a:cubicBezTo>
                    <a:pt x="792" y="1263"/>
                    <a:pt x="792" y="1232"/>
                    <a:pt x="778" y="1204"/>
                  </a:cubicBezTo>
                  <a:cubicBezTo>
                    <a:pt x="778" y="1175"/>
                    <a:pt x="764" y="1144"/>
                    <a:pt x="736" y="1116"/>
                  </a:cubicBezTo>
                  <a:cubicBezTo>
                    <a:pt x="722" y="1088"/>
                    <a:pt x="690" y="1070"/>
                    <a:pt x="662" y="1056"/>
                  </a:cubicBezTo>
                  <a:cubicBezTo>
                    <a:pt x="639" y="1047"/>
                    <a:pt x="617" y="1044"/>
                    <a:pt x="597" y="1044"/>
                  </a:cubicBezTo>
                  <a:cubicBezTo>
                    <a:pt x="551" y="1044"/>
                    <a:pt x="511" y="1060"/>
                    <a:pt x="472" y="1070"/>
                  </a:cubicBezTo>
                  <a:cubicBezTo>
                    <a:pt x="412" y="1088"/>
                    <a:pt x="352" y="1102"/>
                    <a:pt x="310" y="1116"/>
                  </a:cubicBezTo>
                  <a:cubicBezTo>
                    <a:pt x="266" y="1136"/>
                    <a:pt x="224" y="1149"/>
                    <a:pt x="187" y="1149"/>
                  </a:cubicBezTo>
                  <a:cubicBezTo>
                    <a:pt x="174" y="1149"/>
                    <a:pt x="161" y="1148"/>
                    <a:pt x="148" y="1144"/>
                  </a:cubicBezTo>
                  <a:cubicBezTo>
                    <a:pt x="134" y="1144"/>
                    <a:pt x="120" y="1130"/>
                    <a:pt x="120" y="1102"/>
                  </a:cubicBezTo>
                  <a:cubicBezTo>
                    <a:pt x="106" y="1088"/>
                    <a:pt x="88" y="1056"/>
                    <a:pt x="88" y="1028"/>
                  </a:cubicBezTo>
                  <a:cubicBezTo>
                    <a:pt x="60" y="926"/>
                    <a:pt x="60" y="806"/>
                    <a:pt x="60" y="704"/>
                  </a:cubicBezTo>
                  <a:lnTo>
                    <a:pt x="60" y="352"/>
                  </a:lnTo>
                  <a:cubicBezTo>
                    <a:pt x="74" y="236"/>
                    <a:pt x="74" y="134"/>
                    <a:pt x="88" y="15"/>
                  </a:cubicBezTo>
                  <a:cubicBezTo>
                    <a:pt x="88" y="1"/>
                    <a:pt x="8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895;p49"/>
            <p:cNvSpPr/>
            <p:nvPr/>
          </p:nvSpPr>
          <p:spPr>
            <a:xfrm>
              <a:off x="5084175" y="2296500"/>
              <a:ext cx="21675" cy="12650"/>
            </a:xfrm>
            <a:custGeom>
              <a:avLst/>
              <a:gdLst/>
              <a:ahLst/>
              <a:cxnLst/>
              <a:rect l="l" t="t" r="r" b="b"/>
              <a:pathLst>
                <a:path w="867" h="506" extrusionOk="0">
                  <a:moveTo>
                    <a:pt x="288" y="1"/>
                  </a:moveTo>
                  <a:cubicBezTo>
                    <a:pt x="235" y="1"/>
                    <a:pt x="179" y="2"/>
                    <a:pt x="120" y="6"/>
                  </a:cubicBezTo>
                  <a:cubicBezTo>
                    <a:pt x="46" y="6"/>
                    <a:pt x="1" y="62"/>
                    <a:pt x="1" y="122"/>
                  </a:cubicBezTo>
                  <a:cubicBezTo>
                    <a:pt x="18" y="252"/>
                    <a:pt x="106" y="474"/>
                    <a:pt x="384" y="502"/>
                  </a:cubicBezTo>
                  <a:cubicBezTo>
                    <a:pt x="405" y="504"/>
                    <a:pt x="424" y="505"/>
                    <a:pt x="443" y="505"/>
                  </a:cubicBezTo>
                  <a:cubicBezTo>
                    <a:pt x="683" y="505"/>
                    <a:pt x="813" y="329"/>
                    <a:pt x="852" y="196"/>
                  </a:cubicBezTo>
                  <a:cubicBezTo>
                    <a:pt x="866" y="122"/>
                    <a:pt x="852" y="62"/>
                    <a:pt x="778" y="48"/>
                  </a:cubicBezTo>
                  <a:cubicBezTo>
                    <a:pt x="674" y="26"/>
                    <a:pt x="50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896;p49"/>
            <p:cNvSpPr/>
            <p:nvPr/>
          </p:nvSpPr>
          <p:spPr>
            <a:xfrm>
              <a:off x="5096325" y="2296625"/>
              <a:ext cx="6975" cy="5650"/>
            </a:xfrm>
            <a:custGeom>
              <a:avLst/>
              <a:gdLst/>
              <a:ahLst/>
              <a:cxnLst/>
              <a:rect l="l" t="t" r="r" b="b"/>
              <a:pathLst>
                <a:path w="279" h="226" extrusionOk="0">
                  <a:moveTo>
                    <a:pt x="14" y="1"/>
                  </a:moveTo>
                  <a:cubicBezTo>
                    <a:pt x="0" y="89"/>
                    <a:pt x="0" y="191"/>
                    <a:pt x="14" y="205"/>
                  </a:cubicBezTo>
                  <a:cubicBezTo>
                    <a:pt x="37" y="219"/>
                    <a:pt x="78" y="226"/>
                    <a:pt x="120" y="226"/>
                  </a:cubicBezTo>
                  <a:cubicBezTo>
                    <a:pt x="162" y="226"/>
                    <a:pt x="206" y="219"/>
                    <a:pt x="236" y="205"/>
                  </a:cubicBezTo>
                  <a:cubicBezTo>
                    <a:pt x="264" y="191"/>
                    <a:pt x="278" y="103"/>
                    <a:pt x="278" y="43"/>
                  </a:cubicBezTo>
                  <a:cubicBezTo>
                    <a:pt x="218" y="29"/>
                    <a:pt x="116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897;p49"/>
            <p:cNvSpPr/>
            <p:nvPr/>
          </p:nvSpPr>
          <p:spPr>
            <a:xfrm>
              <a:off x="5087525" y="2296625"/>
              <a:ext cx="6625" cy="3825"/>
            </a:xfrm>
            <a:custGeom>
              <a:avLst/>
              <a:gdLst/>
              <a:ahLst/>
              <a:cxnLst/>
              <a:rect l="l" t="t" r="r" b="b"/>
              <a:pathLst>
                <a:path w="265" h="153" extrusionOk="0">
                  <a:moveTo>
                    <a:pt x="0" y="1"/>
                  </a:moveTo>
                  <a:lnTo>
                    <a:pt x="0" y="131"/>
                  </a:lnTo>
                  <a:cubicBezTo>
                    <a:pt x="22" y="145"/>
                    <a:pt x="62" y="152"/>
                    <a:pt x="102" y="152"/>
                  </a:cubicBezTo>
                  <a:cubicBezTo>
                    <a:pt x="143" y="152"/>
                    <a:pt x="183" y="145"/>
                    <a:pt x="204" y="131"/>
                  </a:cubicBezTo>
                  <a:cubicBezTo>
                    <a:pt x="236" y="117"/>
                    <a:pt x="250" y="57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898;p49"/>
            <p:cNvSpPr/>
            <p:nvPr/>
          </p:nvSpPr>
          <p:spPr>
            <a:xfrm>
              <a:off x="5086025" y="2303575"/>
              <a:ext cx="13575" cy="5625"/>
            </a:xfrm>
            <a:custGeom>
              <a:avLst/>
              <a:gdLst/>
              <a:ahLst/>
              <a:cxnLst/>
              <a:rect l="l" t="t" r="r" b="b"/>
              <a:pathLst>
                <a:path w="543" h="225" extrusionOk="0">
                  <a:moveTo>
                    <a:pt x="162" y="0"/>
                  </a:moveTo>
                  <a:cubicBezTo>
                    <a:pt x="126" y="0"/>
                    <a:pt x="92" y="5"/>
                    <a:pt x="60" y="15"/>
                  </a:cubicBezTo>
                  <a:cubicBezTo>
                    <a:pt x="46" y="29"/>
                    <a:pt x="15" y="43"/>
                    <a:pt x="1" y="43"/>
                  </a:cubicBezTo>
                  <a:cubicBezTo>
                    <a:pt x="60" y="131"/>
                    <a:pt x="162" y="205"/>
                    <a:pt x="310" y="219"/>
                  </a:cubicBezTo>
                  <a:cubicBezTo>
                    <a:pt x="334" y="223"/>
                    <a:pt x="356" y="224"/>
                    <a:pt x="378" y="224"/>
                  </a:cubicBezTo>
                  <a:cubicBezTo>
                    <a:pt x="437" y="224"/>
                    <a:pt x="491" y="211"/>
                    <a:pt x="542" y="191"/>
                  </a:cubicBezTo>
                  <a:cubicBezTo>
                    <a:pt x="486" y="131"/>
                    <a:pt x="426" y="75"/>
                    <a:pt x="352" y="43"/>
                  </a:cubicBezTo>
                  <a:cubicBezTo>
                    <a:pt x="296" y="16"/>
                    <a:pt x="227" y="0"/>
                    <a:pt x="162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95" name="Google Shape;899;p49"/>
          <p:cNvGrpSpPr/>
          <p:nvPr/>
        </p:nvGrpSpPr>
        <p:grpSpPr>
          <a:xfrm>
            <a:off x="1" y="4171872"/>
            <a:ext cx="1550855" cy="2498715"/>
            <a:chOff x="487575" y="4251100"/>
            <a:chExt cx="393550" cy="586300"/>
          </a:xfrm>
        </p:grpSpPr>
        <p:sp>
          <p:nvSpPr>
            <p:cNvPr id="96" name="Google Shape;900;p49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901;p49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902;p49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903;p49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904;p49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905;p49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906;p49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907;p49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908;p49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909;p49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910;p49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911;p49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912;p49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913;p49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914;p49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915;p49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916;p49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917;p49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918;p49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919;p49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920;p49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921;p49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922;p49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923;p49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924;p49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925;p49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926;p49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927;p49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928;p49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929;p49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930;p49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931;p49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932;p49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933;p49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934;p49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935;p49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936;p49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937;p49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938;p49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939;p49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940;p49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941;p49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942;p49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943;p49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944;p49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945;p49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946;p49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947;p49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948;p49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949;p49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950;p49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951;p49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952;p49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953;p49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954;p49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955;p49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956;p49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957;p49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958;p49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959;p49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960;p49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961;p49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962;p49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963;p49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964;p49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965;p49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966;p49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967;p49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968;p49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969;p49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970;p49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971;p49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972;p49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973;p49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974;p49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975;p49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976;p49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977;p49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978;p49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979;p49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980;p49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981;p49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982;p49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983;p49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984;p49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985;p49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986;p49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987;p49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988;p49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185" name="Table 184"/>
          <p:cNvGraphicFramePr>
            <a:graphicFrameLocks noGrp="1"/>
          </p:cNvGraphicFramePr>
          <p:nvPr>
            <p:extLst/>
          </p:nvPr>
        </p:nvGraphicFramePr>
        <p:xfrm>
          <a:off x="1376897" y="1013137"/>
          <a:ext cx="9583784" cy="5057200"/>
        </p:xfrm>
        <a:graphic>
          <a:graphicData uri="http://schemas.openxmlformats.org/drawingml/2006/table">
            <a:tbl>
              <a:tblPr firstRow="1" firstCol="1" bandRow="1"/>
              <a:tblGrid>
                <a:gridCol w="4791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18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3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3" marR="70433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3" marR="70433" marT="0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3" marR="70433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sung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3" marR="70433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3" marR="7043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33" marR="7043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8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64"/>
          <p:cNvSpPr/>
          <p:nvPr/>
        </p:nvSpPr>
        <p:spPr>
          <a:xfrm rot="359427">
            <a:off x="4976986" y="718485"/>
            <a:ext cx="2073637" cy="1923932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5" name="Google Shape;2525;p64"/>
          <p:cNvSpPr txBox="1">
            <a:spLocks noGrp="1"/>
          </p:cNvSpPr>
          <p:nvPr>
            <p:ph type="title" idx="2"/>
          </p:nvPr>
        </p:nvSpPr>
        <p:spPr>
          <a:xfrm>
            <a:off x="4141807" y="968915"/>
            <a:ext cx="3744000" cy="131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2526" name="Google Shape;2526;p64"/>
          <p:cNvGrpSpPr/>
          <p:nvPr/>
        </p:nvGrpSpPr>
        <p:grpSpPr>
          <a:xfrm>
            <a:off x="9018684" y="2913925"/>
            <a:ext cx="1639616" cy="3109032"/>
            <a:chOff x="2240225" y="4235013"/>
            <a:chExt cx="326175" cy="618475"/>
          </a:xfrm>
        </p:grpSpPr>
        <p:sp>
          <p:nvSpPr>
            <p:cNvPr id="252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612" name="Google Shape;2612;p64"/>
          <p:cNvGrpSpPr/>
          <p:nvPr/>
        </p:nvGrpSpPr>
        <p:grpSpPr>
          <a:xfrm>
            <a:off x="1580571" y="2913968"/>
            <a:ext cx="1827123" cy="3109041"/>
            <a:chOff x="2436200" y="2107875"/>
            <a:chExt cx="319375" cy="543450"/>
          </a:xfrm>
        </p:grpSpPr>
        <p:sp>
          <p:nvSpPr>
            <p:cNvPr id="2613" name="Google Shape;2613;p64"/>
            <p:cNvSpPr/>
            <p:nvPr/>
          </p:nvSpPr>
          <p:spPr>
            <a:xfrm>
              <a:off x="2463275" y="2250725"/>
              <a:ext cx="184000" cy="225825"/>
            </a:xfrm>
            <a:custGeom>
              <a:avLst/>
              <a:gdLst/>
              <a:ahLst/>
              <a:cxnLst/>
              <a:rect l="l" t="t" r="r" b="b"/>
              <a:pathLst>
                <a:path w="7360" h="9033" extrusionOk="0">
                  <a:moveTo>
                    <a:pt x="3935" y="1"/>
                  </a:moveTo>
                  <a:cubicBezTo>
                    <a:pt x="2907" y="1"/>
                    <a:pt x="1689" y="208"/>
                    <a:pt x="1028" y="926"/>
                  </a:cubicBezTo>
                  <a:cubicBezTo>
                    <a:pt x="1" y="2055"/>
                    <a:pt x="296" y="4739"/>
                    <a:pt x="366" y="5425"/>
                  </a:cubicBezTo>
                  <a:cubicBezTo>
                    <a:pt x="440" y="6128"/>
                    <a:pt x="736" y="8636"/>
                    <a:pt x="1629" y="8872"/>
                  </a:cubicBezTo>
                  <a:cubicBezTo>
                    <a:pt x="1956" y="8961"/>
                    <a:pt x="2545" y="9033"/>
                    <a:pt x="3203" y="9033"/>
                  </a:cubicBezTo>
                  <a:cubicBezTo>
                    <a:pt x="4372" y="9033"/>
                    <a:pt x="5758" y="8805"/>
                    <a:pt x="6276" y="8035"/>
                  </a:cubicBezTo>
                  <a:cubicBezTo>
                    <a:pt x="7359" y="6364"/>
                    <a:pt x="6420" y="1587"/>
                    <a:pt x="6420" y="1587"/>
                  </a:cubicBezTo>
                  <a:cubicBezTo>
                    <a:pt x="6420" y="1587"/>
                    <a:pt x="6276" y="370"/>
                    <a:pt x="5379" y="148"/>
                  </a:cubicBezTo>
                  <a:cubicBezTo>
                    <a:pt x="5053" y="69"/>
                    <a:pt x="4525" y="1"/>
                    <a:pt x="393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4" name="Google Shape;2614;p64"/>
            <p:cNvSpPr/>
            <p:nvPr/>
          </p:nvSpPr>
          <p:spPr>
            <a:xfrm>
              <a:off x="2587525" y="2487450"/>
              <a:ext cx="85250" cy="163875"/>
            </a:xfrm>
            <a:custGeom>
              <a:avLst/>
              <a:gdLst/>
              <a:ahLst/>
              <a:cxnLst/>
              <a:rect l="l" t="t" r="r" b="b"/>
              <a:pathLst>
                <a:path w="3410" h="6555" extrusionOk="0">
                  <a:moveTo>
                    <a:pt x="2242" y="1"/>
                  </a:moveTo>
                  <a:lnTo>
                    <a:pt x="1" y="412"/>
                  </a:lnTo>
                  <a:cubicBezTo>
                    <a:pt x="1" y="412"/>
                    <a:pt x="279" y="1556"/>
                    <a:pt x="353" y="2569"/>
                  </a:cubicBezTo>
                  <a:cubicBezTo>
                    <a:pt x="441" y="3564"/>
                    <a:pt x="409" y="4679"/>
                    <a:pt x="381" y="5485"/>
                  </a:cubicBezTo>
                  <a:cubicBezTo>
                    <a:pt x="353" y="6290"/>
                    <a:pt x="265" y="6378"/>
                    <a:pt x="1408" y="6508"/>
                  </a:cubicBezTo>
                  <a:cubicBezTo>
                    <a:pt x="1681" y="6540"/>
                    <a:pt x="1939" y="6555"/>
                    <a:pt x="2171" y="6555"/>
                  </a:cubicBezTo>
                  <a:cubicBezTo>
                    <a:pt x="2923" y="6555"/>
                    <a:pt x="3410" y="6397"/>
                    <a:pt x="3297" y="6128"/>
                  </a:cubicBezTo>
                  <a:cubicBezTo>
                    <a:pt x="3153" y="5777"/>
                    <a:pt x="1862" y="5351"/>
                    <a:pt x="1862" y="5351"/>
                  </a:cubicBezTo>
                  <a:cubicBezTo>
                    <a:pt x="1862" y="5351"/>
                    <a:pt x="1964" y="4546"/>
                    <a:pt x="2097" y="3448"/>
                  </a:cubicBezTo>
                  <a:cubicBezTo>
                    <a:pt x="2213" y="2333"/>
                    <a:pt x="2242" y="1"/>
                    <a:pt x="2242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5" name="Google Shape;2615;p64"/>
            <p:cNvSpPr/>
            <p:nvPr/>
          </p:nvSpPr>
          <p:spPr>
            <a:xfrm>
              <a:off x="2491500" y="2487900"/>
              <a:ext cx="77225" cy="162525"/>
            </a:xfrm>
            <a:custGeom>
              <a:avLst/>
              <a:gdLst/>
              <a:ahLst/>
              <a:cxnLst/>
              <a:rect l="l" t="t" r="r" b="b"/>
              <a:pathLst>
                <a:path w="3089" h="6501" extrusionOk="0">
                  <a:moveTo>
                    <a:pt x="3036" y="1"/>
                  </a:moveTo>
                  <a:lnTo>
                    <a:pt x="764" y="88"/>
                  </a:lnTo>
                  <a:cubicBezTo>
                    <a:pt x="764" y="88"/>
                    <a:pt x="866" y="1260"/>
                    <a:pt x="806" y="2269"/>
                  </a:cubicBezTo>
                  <a:cubicBezTo>
                    <a:pt x="732" y="3268"/>
                    <a:pt x="514" y="4222"/>
                    <a:pt x="324" y="4995"/>
                  </a:cubicBezTo>
                  <a:cubicBezTo>
                    <a:pt x="117" y="5773"/>
                    <a:pt x="1" y="5847"/>
                    <a:pt x="1102" y="6227"/>
                  </a:cubicBezTo>
                  <a:cubicBezTo>
                    <a:pt x="1634" y="6412"/>
                    <a:pt x="2129" y="6501"/>
                    <a:pt x="2486" y="6501"/>
                  </a:cubicBezTo>
                  <a:cubicBezTo>
                    <a:pt x="2865" y="6501"/>
                    <a:pt x="3089" y="6401"/>
                    <a:pt x="3036" y="6212"/>
                  </a:cubicBezTo>
                  <a:cubicBezTo>
                    <a:pt x="2931" y="5847"/>
                    <a:pt x="1731" y="5245"/>
                    <a:pt x="1731" y="5245"/>
                  </a:cubicBezTo>
                  <a:cubicBezTo>
                    <a:pt x="1731" y="5245"/>
                    <a:pt x="2139" y="4148"/>
                    <a:pt x="2421" y="3078"/>
                  </a:cubicBezTo>
                  <a:cubicBezTo>
                    <a:pt x="2699" y="1991"/>
                    <a:pt x="3036" y="1"/>
                    <a:pt x="303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6" name="Google Shape;2616;p64"/>
            <p:cNvSpPr/>
            <p:nvPr/>
          </p:nvSpPr>
          <p:spPr>
            <a:xfrm>
              <a:off x="2493700" y="2425550"/>
              <a:ext cx="156475" cy="111150"/>
            </a:xfrm>
            <a:custGeom>
              <a:avLst/>
              <a:gdLst/>
              <a:ahLst/>
              <a:cxnLst/>
              <a:rect l="l" t="t" r="r" b="b"/>
              <a:pathLst>
                <a:path w="6259" h="4446" extrusionOk="0">
                  <a:moveTo>
                    <a:pt x="500" y="1"/>
                  </a:moveTo>
                  <a:cubicBezTo>
                    <a:pt x="500" y="1"/>
                    <a:pt x="338" y="384"/>
                    <a:pt x="177" y="1351"/>
                  </a:cubicBezTo>
                  <a:cubicBezTo>
                    <a:pt x="1" y="2333"/>
                    <a:pt x="46" y="4046"/>
                    <a:pt x="46" y="4046"/>
                  </a:cubicBezTo>
                  <a:cubicBezTo>
                    <a:pt x="46" y="4046"/>
                    <a:pt x="644" y="4222"/>
                    <a:pt x="1365" y="4324"/>
                  </a:cubicBezTo>
                  <a:cubicBezTo>
                    <a:pt x="1796" y="4402"/>
                    <a:pt x="2271" y="4415"/>
                    <a:pt x="2548" y="4415"/>
                  </a:cubicBezTo>
                  <a:cubicBezTo>
                    <a:pt x="2695" y="4415"/>
                    <a:pt x="2787" y="4412"/>
                    <a:pt x="2787" y="4412"/>
                  </a:cubicBezTo>
                  <a:lnTo>
                    <a:pt x="3300" y="2625"/>
                  </a:lnTo>
                  <a:lnTo>
                    <a:pt x="3532" y="4412"/>
                  </a:lnTo>
                  <a:cubicBezTo>
                    <a:pt x="3532" y="4412"/>
                    <a:pt x="3831" y="4446"/>
                    <a:pt x="4368" y="4446"/>
                  </a:cubicBezTo>
                  <a:cubicBezTo>
                    <a:pt x="4451" y="4446"/>
                    <a:pt x="4539" y="4445"/>
                    <a:pt x="4633" y="4443"/>
                  </a:cubicBezTo>
                  <a:cubicBezTo>
                    <a:pt x="5351" y="4429"/>
                    <a:pt x="6202" y="4310"/>
                    <a:pt x="6202" y="4310"/>
                  </a:cubicBezTo>
                  <a:cubicBezTo>
                    <a:pt x="6202" y="4310"/>
                    <a:pt x="6258" y="3286"/>
                    <a:pt x="6258" y="2333"/>
                  </a:cubicBezTo>
                  <a:cubicBezTo>
                    <a:pt x="6258" y="1394"/>
                    <a:pt x="6156" y="32"/>
                    <a:pt x="6156" y="32"/>
                  </a:cubicBezTo>
                  <a:cubicBezTo>
                    <a:pt x="6156" y="32"/>
                    <a:pt x="4832" y="399"/>
                    <a:pt x="3724" y="399"/>
                  </a:cubicBezTo>
                  <a:cubicBezTo>
                    <a:pt x="3684" y="399"/>
                    <a:pt x="3645" y="399"/>
                    <a:pt x="3606" y="398"/>
                  </a:cubicBezTo>
                  <a:cubicBezTo>
                    <a:pt x="2477" y="352"/>
                    <a:pt x="500" y="1"/>
                    <a:pt x="50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7" name="Google Shape;2617;p64"/>
            <p:cNvSpPr/>
            <p:nvPr/>
          </p:nvSpPr>
          <p:spPr>
            <a:xfrm>
              <a:off x="2508750" y="2282075"/>
              <a:ext cx="141775" cy="160400"/>
            </a:xfrm>
            <a:custGeom>
              <a:avLst/>
              <a:gdLst/>
              <a:ahLst/>
              <a:cxnLst/>
              <a:rect l="l" t="t" r="r" b="b"/>
              <a:pathLst>
                <a:path w="5671" h="6416" extrusionOk="0">
                  <a:moveTo>
                    <a:pt x="1510" y="1"/>
                  </a:moveTo>
                  <a:cubicBezTo>
                    <a:pt x="782" y="1"/>
                    <a:pt x="264" y="143"/>
                    <a:pt x="264" y="143"/>
                  </a:cubicBezTo>
                  <a:cubicBezTo>
                    <a:pt x="264" y="143"/>
                    <a:pt x="426" y="449"/>
                    <a:pt x="468" y="1782"/>
                  </a:cubicBezTo>
                  <a:cubicBezTo>
                    <a:pt x="528" y="3115"/>
                    <a:pt x="0" y="5989"/>
                    <a:pt x="0" y="5989"/>
                  </a:cubicBezTo>
                  <a:cubicBezTo>
                    <a:pt x="0" y="5989"/>
                    <a:pt x="556" y="6253"/>
                    <a:pt x="2170" y="6387"/>
                  </a:cubicBezTo>
                  <a:cubicBezTo>
                    <a:pt x="2424" y="6407"/>
                    <a:pt x="2681" y="6416"/>
                    <a:pt x="2933" y="6416"/>
                  </a:cubicBezTo>
                  <a:cubicBezTo>
                    <a:pt x="4298" y="6416"/>
                    <a:pt x="5540" y="6165"/>
                    <a:pt x="5540" y="6165"/>
                  </a:cubicBezTo>
                  <a:cubicBezTo>
                    <a:pt x="5540" y="6165"/>
                    <a:pt x="5670" y="5226"/>
                    <a:pt x="5582" y="4114"/>
                  </a:cubicBezTo>
                  <a:cubicBezTo>
                    <a:pt x="5480" y="2999"/>
                    <a:pt x="5248" y="903"/>
                    <a:pt x="5027" y="639"/>
                  </a:cubicBezTo>
                  <a:cubicBezTo>
                    <a:pt x="4823" y="375"/>
                    <a:pt x="3929" y="245"/>
                    <a:pt x="3929" y="245"/>
                  </a:cubicBezTo>
                  <a:cubicBezTo>
                    <a:pt x="3929" y="245"/>
                    <a:pt x="3356" y="199"/>
                    <a:pt x="2272" y="55"/>
                  </a:cubicBezTo>
                  <a:cubicBezTo>
                    <a:pt x="2003" y="16"/>
                    <a:pt x="1745" y="1"/>
                    <a:pt x="1510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8" name="Google Shape;2618;p64"/>
            <p:cNvSpPr/>
            <p:nvPr/>
          </p:nvSpPr>
          <p:spPr>
            <a:xfrm>
              <a:off x="2502150" y="2419300"/>
              <a:ext cx="148025" cy="30925"/>
            </a:xfrm>
            <a:custGeom>
              <a:avLst/>
              <a:gdLst/>
              <a:ahLst/>
              <a:cxnLst/>
              <a:rect l="l" t="t" r="r" b="b"/>
              <a:pathLst>
                <a:path w="5921" h="1237" extrusionOk="0">
                  <a:moveTo>
                    <a:pt x="74" y="1"/>
                  </a:moveTo>
                  <a:lnTo>
                    <a:pt x="0" y="778"/>
                  </a:lnTo>
                  <a:cubicBezTo>
                    <a:pt x="0" y="778"/>
                    <a:pt x="1596" y="1237"/>
                    <a:pt x="3256" y="1237"/>
                  </a:cubicBezTo>
                  <a:cubicBezTo>
                    <a:pt x="3352" y="1237"/>
                    <a:pt x="3449" y="1235"/>
                    <a:pt x="3546" y="1232"/>
                  </a:cubicBezTo>
                  <a:cubicBezTo>
                    <a:pt x="5291" y="1176"/>
                    <a:pt x="5920" y="986"/>
                    <a:pt x="5920" y="986"/>
                  </a:cubicBezTo>
                  <a:lnTo>
                    <a:pt x="5906" y="75"/>
                  </a:lnTo>
                  <a:cubicBezTo>
                    <a:pt x="5906" y="75"/>
                    <a:pt x="4881" y="311"/>
                    <a:pt x="3395" y="311"/>
                  </a:cubicBezTo>
                  <a:cubicBezTo>
                    <a:pt x="3353" y="311"/>
                    <a:pt x="3311" y="311"/>
                    <a:pt x="3268" y="310"/>
                  </a:cubicBezTo>
                  <a:cubicBezTo>
                    <a:pt x="1699" y="282"/>
                    <a:pt x="74" y="1"/>
                    <a:pt x="7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9" name="Google Shape;2619;p64"/>
            <p:cNvSpPr/>
            <p:nvPr/>
          </p:nvSpPr>
          <p:spPr>
            <a:xfrm>
              <a:off x="2646550" y="2176300"/>
              <a:ext cx="109025" cy="155525"/>
            </a:xfrm>
            <a:custGeom>
              <a:avLst/>
              <a:gdLst/>
              <a:ahLst/>
              <a:cxnLst/>
              <a:rect l="l" t="t" r="r" b="b"/>
              <a:pathLst>
                <a:path w="4361" h="6221" extrusionOk="0">
                  <a:moveTo>
                    <a:pt x="3011" y="0"/>
                  </a:moveTo>
                  <a:cubicBezTo>
                    <a:pt x="2923" y="0"/>
                    <a:pt x="2798" y="110"/>
                    <a:pt x="2680" y="311"/>
                  </a:cubicBezTo>
                  <a:cubicBezTo>
                    <a:pt x="2519" y="593"/>
                    <a:pt x="2227" y="1514"/>
                    <a:pt x="2227" y="1514"/>
                  </a:cubicBezTo>
                  <a:cubicBezTo>
                    <a:pt x="2227" y="1514"/>
                    <a:pt x="2005" y="1339"/>
                    <a:pt x="1861" y="1279"/>
                  </a:cubicBezTo>
                  <a:cubicBezTo>
                    <a:pt x="1814" y="1258"/>
                    <a:pt x="1755" y="1248"/>
                    <a:pt x="1698" y="1248"/>
                  </a:cubicBezTo>
                  <a:cubicBezTo>
                    <a:pt x="1558" y="1248"/>
                    <a:pt x="1428" y="1314"/>
                    <a:pt x="1523" y="1472"/>
                  </a:cubicBezTo>
                  <a:cubicBezTo>
                    <a:pt x="1653" y="1690"/>
                    <a:pt x="2125" y="1982"/>
                    <a:pt x="2125" y="1982"/>
                  </a:cubicBezTo>
                  <a:cubicBezTo>
                    <a:pt x="2125" y="1982"/>
                    <a:pt x="2167" y="2380"/>
                    <a:pt x="1699" y="3301"/>
                  </a:cubicBezTo>
                  <a:cubicBezTo>
                    <a:pt x="1245" y="4226"/>
                    <a:pt x="0" y="4328"/>
                    <a:pt x="0" y="4328"/>
                  </a:cubicBezTo>
                  <a:lnTo>
                    <a:pt x="482" y="6221"/>
                  </a:lnTo>
                  <a:cubicBezTo>
                    <a:pt x="482" y="6221"/>
                    <a:pt x="1801" y="6203"/>
                    <a:pt x="2564" y="5194"/>
                  </a:cubicBezTo>
                  <a:cubicBezTo>
                    <a:pt x="3324" y="4181"/>
                    <a:pt x="3148" y="2102"/>
                    <a:pt x="3148" y="2102"/>
                  </a:cubicBezTo>
                  <a:cubicBezTo>
                    <a:pt x="3148" y="2102"/>
                    <a:pt x="4147" y="1736"/>
                    <a:pt x="4175" y="1500"/>
                  </a:cubicBezTo>
                  <a:cubicBezTo>
                    <a:pt x="4180" y="1428"/>
                    <a:pt x="4116" y="1402"/>
                    <a:pt x="4025" y="1402"/>
                  </a:cubicBezTo>
                  <a:cubicBezTo>
                    <a:pt x="3822" y="1402"/>
                    <a:pt x="3486" y="1528"/>
                    <a:pt x="3486" y="1528"/>
                  </a:cubicBezTo>
                  <a:cubicBezTo>
                    <a:pt x="3486" y="1528"/>
                    <a:pt x="3898" y="1251"/>
                    <a:pt x="4116" y="1047"/>
                  </a:cubicBezTo>
                  <a:cubicBezTo>
                    <a:pt x="4322" y="870"/>
                    <a:pt x="4361" y="678"/>
                    <a:pt x="4189" y="678"/>
                  </a:cubicBezTo>
                  <a:cubicBezTo>
                    <a:pt x="4176" y="678"/>
                    <a:pt x="4162" y="679"/>
                    <a:pt x="4147" y="681"/>
                  </a:cubicBezTo>
                  <a:cubicBezTo>
                    <a:pt x="3926" y="709"/>
                    <a:pt x="3254" y="1177"/>
                    <a:pt x="3254" y="1177"/>
                  </a:cubicBezTo>
                  <a:cubicBezTo>
                    <a:pt x="3254" y="1177"/>
                    <a:pt x="3620" y="737"/>
                    <a:pt x="3781" y="505"/>
                  </a:cubicBezTo>
                  <a:cubicBezTo>
                    <a:pt x="3942" y="277"/>
                    <a:pt x="3968" y="73"/>
                    <a:pt x="3827" y="73"/>
                  </a:cubicBezTo>
                  <a:cubicBezTo>
                    <a:pt x="3814" y="73"/>
                    <a:pt x="3798" y="75"/>
                    <a:pt x="3781" y="79"/>
                  </a:cubicBezTo>
                  <a:cubicBezTo>
                    <a:pt x="3574" y="107"/>
                    <a:pt x="2842" y="1001"/>
                    <a:pt x="2842" y="1001"/>
                  </a:cubicBezTo>
                  <a:cubicBezTo>
                    <a:pt x="2842" y="1001"/>
                    <a:pt x="2884" y="913"/>
                    <a:pt x="2958" y="681"/>
                  </a:cubicBezTo>
                  <a:cubicBezTo>
                    <a:pt x="3046" y="459"/>
                    <a:pt x="3148" y="181"/>
                    <a:pt x="3092" y="48"/>
                  </a:cubicBezTo>
                  <a:cubicBezTo>
                    <a:pt x="3072" y="16"/>
                    <a:pt x="3044" y="0"/>
                    <a:pt x="301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0" name="Google Shape;2620;p64"/>
            <p:cNvSpPr/>
            <p:nvPr/>
          </p:nvSpPr>
          <p:spPr>
            <a:xfrm>
              <a:off x="2602125" y="2276850"/>
              <a:ext cx="84725" cy="65975"/>
            </a:xfrm>
            <a:custGeom>
              <a:avLst/>
              <a:gdLst/>
              <a:ahLst/>
              <a:cxnLst/>
              <a:rect l="l" t="t" r="r" b="b"/>
              <a:pathLst>
                <a:path w="3389" h="2639" extrusionOk="0">
                  <a:moveTo>
                    <a:pt x="2671" y="0"/>
                  </a:moveTo>
                  <a:cubicBezTo>
                    <a:pt x="2671" y="0"/>
                    <a:pt x="2449" y="117"/>
                    <a:pt x="2055" y="204"/>
                  </a:cubicBezTo>
                  <a:cubicBezTo>
                    <a:pt x="1584" y="321"/>
                    <a:pt x="1425" y="292"/>
                    <a:pt x="954" y="380"/>
                  </a:cubicBezTo>
                  <a:cubicBezTo>
                    <a:pt x="500" y="454"/>
                    <a:pt x="1" y="528"/>
                    <a:pt x="1" y="528"/>
                  </a:cubicBezTo>
                  <a:cubicBezTo>
                    <a:pt x="338" y="644"/>
                    <a:pt x="1144" y="2639"/>
                    <a:pt x="1144" y="2639"/>
                  </a:cubicBezTo>
                  <a:cubicBezTo>
                    <a:pt x="1144" y="2639"/>
                    <a:pt x="1453" y="2639"/>
                    <a:pt x="2171" y="2505"/>
                  </a:cubicBezTo>
                  <a:cubicBezTo>
                    <a:pt x="2889" y="2375"/>
                    <a:pt x="3342" y="2125"/>
                    <a:pt x="3342" y="2125"/>
                  </a:cubicBezTo>
                  <a:cubicBezTo>
                    <a:pt x="3342" y="2125"/>
                    <a:pt x="3388" y="2037"/>
                    <a:pt x="3254" y="1274"/>
                  </a:cubicBezTo>
                  <a:cubicBezTo>
                    <a:pt x="3110" y="510"/>
                    <a:pt x="2671" y="0"/>
                    <a:pt x="267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1" name="Google Shape;2621;p64"/>
            <p:cNvSpPr/>
            <p:nvPr/>
          </p:nvSpPr>
          <p:spPr>
            <a:xfrm>
              <a:off x="2541025" y="2266200"/>
              <a:ext cx="96300" cy="65675"/>
            </a:xfrm>
            <a:custGeom>
              <a:avLst/>
              <a:gdLst/>
              <a:ahLst/>
              <a:cxnLst/>
              <a:rect l="l" t="t" r="r" b="b"/>
              <a:pathLst>
                <a:path w="3852" h="2627" extrusionOk="0">
                  <a:moveTo>
                    <a:pt x="746" y="1"/>
                  </a:moveTo>
                  <a:cubicBezTo>
                    <a:pt x="746" y="1"/>
                    <a:pt x="792" y="585"/>
                    <a:pt x="718" y="894"/>
                  </a:cubicBezTo>
                  <a:cubicBezTo>
                    <a:pt x="686" y="998"/>
                    <a:pt x="586" y="1032"/>
                    <a:pt x="470" y="1032"/>
                  </a:cubicBezTo>
                  <a:cubicBezTo>
                    <a:pt x="261" y="1032"/>
                    <a:pt x="0" y="922"/>
                    <a:pt x="0" y="922"/>
                  </a:cubicBezTo>
                  <a:lnTo>
                    <a:pt x="0" y="922"/>
                  </a:lnTo>
                  <a:cubicBezTo>
                    <a:pt x="0" y="922"/>
                    <a:pt x="56" y="1288"/>
                    <a:pt x="176" y="1524"/>
                  </a:cubicBezTo>
                  <a:cubicBezTo>
                    <a:pt x="268" y="1724"/>
                    <a:pt x="802" y="2627"/>
                    <a:pt x="1984" y="2627"/>
                  </a:cubicBezTo>
                  <a:cubicBezTo>
                    <a:pt x="2111" y="2627"/>
                    <a:pt x="2246" y="2616"/>
                    <a:pt x="2388" y="2593"/>
                  </a:cubicBezTo>
                  <a:cubicBezTo>
                    <a:pt x="3852" y="2343"/>
                    <a:pt x="3384" y="1218"/>
                    <a:pt x="3384" y="1218"/>
                  </a:cubicBezTo>
                  <a:cubicBezTo>
                    <a:pt x="3384" y="1218"/>
                    <a:pt x="2972" y="1172"/>
                    <a:pt x="2870" y="968"/>
                  </a:cubicBezTo>
                  <a:cubicBezTo>
                    <a:pt x="2782" y="761"/>
                    <a:pt x="2842" y="191"/>
                    <a:pt x="2842" y="191"/>
                  </a:cubicBezTo>
                  <a:lnTo>
                    <a:pt x="746" y="1"/>
                  </a:ln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2" name="Google Shape;2622;p64"/>
            <p:cNvSpPr/>
            <p:nvPr/>
          </p:nvSpPr>
          <p:spPr>
            <a:xfrm>
              <a:off x="2559650" y="2266200"/>
              <a:ext cx="52450" cy="18325"/>
            </a:xfrm>
            <a:custGeom>
              <a:avLst/>
              <a:gdLst/>
              <a:ahLst/>
              <a:cxnLst/>
              <a:rect l="l" t="t" r="r" b="b"/>
              <a:pathLst>
                <a:path w="2098" h="733" extrusionOk="0">
                  <a:moveTo>
                    <a:pt x="2097" y="191"/>
                  </a:moveTo>
                  <a:cubicBezTo>
                    <a:pt x="2097" y="191"/>
                    <a:pt x="2069" y="483"/>
                    <a:pt x="2083" y="732"/>
                  </a:cubicBezTo>
                  <a:lnTo>
                    <a:pt x="2083" y="732"/>
                  </a:lnTo>
                  <a:cubicBezTo>
                    <a:pt x="2069" y="483"/>
                    <a:pt x="2097" y="191"/>
                    <a:pt x="2097" y="191"/>
                  </a:cubicBezTo>
                  <a:close/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lnTo>
                    <a:pt x="1" y="557"/>
                  </a:lnTo>
                  <a:cubicBezTo>
                    <a:pt x="15" y="293"/>
                    <a:pt x="1" y="15"/>
                    <a:pt x="1" y="1"/>
                  </a:cubicBezTo>
                  <a:close/>
                </a:path>
              </a:pathLst>
            </a:custGeom>
            <a:solidFill>
              <a:srgbClr val="D650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3" name="Google Shape;2623;p64"/>
            <p:cNvSpPr/>
            <p:nvPr/>
          </p:nvSpPr>
          <p:spPr>
            <a:xfrm>
              <a:off x="2559650" y="2266200"/>
              <a:ext cx="52450" cy="20525"/>
            </a:xfrm>
            <a:custGeom>
              <a:avLst/>
              <a:gdLst/>
              <a:ahLst/>
              <a:cxnLst/>
              <a:rect l="l" t="t" r="r" b="b"/>
              <a:pathLst>
                <a:path w="2098" h="821" extrusionOk="0">
                  <a:moveTo>
                    <a:pt x="1" y="1"/>
                  </a:moveTo>
                  <a:cubicBezTo>
                    <a:pt x="1" y="15"/>
                    <a:pt x="15" y="293"/>
                    <a:pt x="1" y="557"/>
                  </a:cubicBezTo>
                  <a:cubicBezTo>
                    <a:pt x="222" y="645"/>
                    <a:pt x="440" y="704"/>
                    <a:pt x="676" y="747"/>
                  </a:cubicBezTo>
                  <a:cubicBezTo>
                    <a:pt x="908" y="792"/>
                    <a:pt x="1144" y="820"/>
                    <a:pt x="1380" y="820"/>
                  </a:cubicBezTo>
                  <a:cubicBezTo>
                    <a:pt x="1612" y="820"/>
                    <a:pt x="1847" y="792"/>
                    <a:pt x="2083" y="732"/>
                  </a:cubicBezTo>
                  <a:cubicBezTo>
                    <a:pt x="2069" y="483"/>
                    <a:pt x="2097" y="191"/>
                    <a:pt x="2097" y="19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CA9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4" name="Google Shape;2624;p64"/>
            <p:cNvSpPr/>
            <p:nvPr/>
          </p:nvSpPr>
          <p:spPr>
            <a:xfrm>
              <a:off x="2437675" y="2112000"/>
              <a:ext cx="78750" cy="115725"/>
            </a:xfrm>
            <a:custGeom>
              <a:avLst/>
              <a:gdLst/>
              <a:ahLst/>
              <a:cxnLst/>
              <a:rect l="l" t="t" r="r" b="b"/>
              <a:pathLst>
                <a:path w="3150" h="4629" extrusionOk="0">
                  <a:moveTo>
                    <a:pt x="1579" y="1"/>
                  </a:moveTo>
                  <a:cubicBezTo>
                    <a:pt x="840" y="1"/>
                    <a:pt x="345" y="746"/>
                    <a:pt x="455" y="1494"/>
                  </a:cubicBezTo>
                  <a:cubicBezTo>
                    <a:pt x="599" y="2416"/>
                    <a:pt x="1566" y="3457"/>
                    <a:pt x="1408" y="3721"/>
                  </a:cubicBezTo>
                  <a:cubicBezTo>
                    <a:pt x="1300" y="3881"/>
                    <a:pt x="1108" y="3935"/>
                    <a:pt x="899" y="3935"/>
                  </a:cubicBezTo>
                  <a:cubicBezTo>
                    <a:pt x="483" y="3935"/>
                    <a:pt x="1" y="3721"/>
                    <a:pt x="1" y="3721"/>
                  </a:cubicBezTo>
                  <a:lnTo>
                    <a:pt x="1" y="3721"/>
                  </a:lnTo>
                  <a:cubicBezTo>
                    <a:pt x="1" y="3721"/>
                    <a:pt x="188" y="4628"/>
                    <a:pt x="1394" y="4628"/>
                  </a:cubicBezTo>
                  <a:cubicBezTo>
                    <a:pt x="1403" y="4628"/>
                    <a:pt x="1413" y="4628"/>
                    <a:pt x="1422" y="4628"/>
                  </a:cubicBezTo>
                  <a:cubicBezTo>
                    <a:pt x="2653" y="4614"/>
                    <a:pt x="3149" y="3559"/>
                    <a:pt x="3149" y="3559"/>
                  </a:cubicBezTo>
                  <a:lnTo>
                    <a:pt x="3005" y="1814"/>
                  </a:lnTo>
                  <a:cubicBezTo>
                    <a:pt x="3005" y="1814"/>
                    <a:pt x="3093" y="555"/>
                    <a:pt x="2094" y="115"/>
                  </a:cubicBezTo>
                  <a:cubicBezTo>
                    <a:pt x="1913" y="36"/>
                    <a:pt x="1740" y="1"/>
                    <a:pt x="15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5" name="Google Shape;2625;p64"/>
            <p:cNvSpPr/>
            <p:nvPr/>
          </p:nvSpPr>
          <p:spPr>
            <a:xfrm>
              <a:off x="2490000" y="2147500"/>
              <a:ext cx="26425" cy="76950"/>
            </a:xfrm>
            <a:custGeom>
              <a:avLst/>
              <a:gdLst/>
              <a:ahLst/>
              <a:cxnLst/>
              <a:rect l="l" t="t" r="r" b="b"/>
              <a:pathLst>
                <a:path w="1057" h="3078" extrusionOk="0">
                  <a:moveTo>
                    <a:pt x="880" y="0"/>
                  </a:moveTo>
                  <a:cubicBezTo>
                    <a:pt x="648" y="292"/>
                    <a:pt x="398" y="584"/>
                    <a:pt x="265" y="936"/>
                  </a:cubicBezTo>
                  <a:cubicBezTo>
                    <a:pt x="61" y="1449"/>
                    <a:pt x="121" y="2009"/>
                    <a:pt x="121" y="2550"/>
                  </a:cubicBezTo>
                  <a:cubicBezTo>
                    <a:pt x="121" y="2754"/>
                    <a:pt x="106" y="2930"/>
                    <a:pt x="1" y="3078"/>
                  </a:cubicBezTo>
                  <a:cubicBezTo>
                    <a:pt x="736" y="2800"/>
                    <a:pt x="1056" y="2139"/>
                    <a:pt x="1056" y="2139"/>
                  </a:cubicBezTo>
                  <a:lnTo>
                    <a:pt x="912" y="394"/>
                  </a:lnTo>
                  <a:cubicBezTo>
                    <a:pt x="912" y="394"/>
                    <a:pt x="912" y="232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6" name="Google Shape;2626;p64"/>
            <p:cNvSpPr/>
            <p:nvPr/>
          </p:nvSpPr>
          <p:spPr>
            <a:xfrm>
              <a:off x="2634050" y="2107875"/>
              <a:ext cx="75475" cy="109050"/>
            </a:xfrm>
            <a:custGeom>
              <a:avLst/>
              <a:gdLst/>
              <a:ahLst/>
              <a:cxnLst/>
              <a:rect l="l" t="t" r="r" b="b"/>
              <a:pathLst>
                <a:path w="3019" h="4362" extrusionOk="0">
                  <a:moveTo>
                    <a:pt x="1677" y="1"/>
                  </a:moveTo>
                  <a:cubicBezTo>
                    <a:pt x="675" y="1"/>
                    <a:pt x="205" y="1423"/>
                    <a:pt x="205" y="1423"/>
                  </a:cubicBezTo>
                  <a:cubicBezTo>
                    <a:pt x="1" y="1891"/>
                    <a:pt x="454" y="3330"/>
                    <a:pt x="454" y="3330"/>
                  </a:cubicBezTo>
                  <a:cubicBezTo>
                    <a:pt x="454" y="3330"/>
                    <a:pt x="764" y="4002"/>
                    <a:pt x="1700" y="4280"/>
                  </a:cubicBezTo>
                  <a:cubicBezTo>
                    <a:pt x="1885" y="4338"/>
                    <a:pt x="2044" y="4361"/>
                    <a:pt x="2180" y="4361"/>
                  </a:cubicBezTo>
                  <a:cubicBezTo>
                    <a:pt x="2733" y="4361"/>
                    <a:pt x="2903" y="3974"/>
                    <a:pt x="2903" y="3974"/>
                  </a:cubicBezTo>
                  <a:lnTo>
                    <a:pt x="2903" y="3974"/>
                  </a:lnTo>
                  <a:cubicBezTo>
                    <a:pt x="2903" y="3974"/>
                    <a:pt x="2754" y="4012"/>
                    <a:pt x="2576" y="4012"/>
                  </a:cubicBezTo>
                  <a:cubicBezTo>
                    <a:pt x="2462" y="4012"/>
                    <a:pt x="2335" y="3996"/>
                    <a:pt x="2227" y="3945"/>
                  </a:cubicBezTo>
                  <a:cubicBezTo>
                    <a:pt x="1949" y="3812"/>
                    <a:pt x="2111" y="3330"/>
                    <a:pt x="2565" y="2479"/>
                  </a:cubicBezTo>
                  <a:cubicBezTo>
                    <a:pt x="3019" y="1627"/>
                    <a:pt x="3005" y="206"/>
                    <a:pt x="1861" y="16"/>
                  </a:cubicBezTo>
                  <a:cubicBezTo>
                    <a:pt x="1798" y="6"/>
                    <a:pt x="1737" y="1"/>
                    <a:pt x="16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7" name="Google Shape;2627;p64"/>
            <p:cNvSpPr/>
            <p:nvPr/>
          </p:nvSpPr>
          <p:spPr>
            <a:xfrm>
              <a:off x="2634050" y="2129900"/>
              <a:ext cx="36700" cy="83225"/>
            </a:xfrm>
            <a:custGeom>
              <a:avLst/>
              <a:gdLst/>
              <a:ahLst/>
              <a:cxnLst/>
              <a:rect l="l" t="t" r="r" b="b"/>
              <a:pathLst>
                <a:path w="1468" h="3329" extrusionOk="0">
                  <a:moveTo>
                    <a:pt x="468" y="1"/>
                  </a:moveTo>
                  <a:cubicBezTo>
                    <a:pt x="293" y="293"/>
                    <a:pt x="205" y="542"/>
                    <a:pt x="205" y="542"/>
                  </a:cubicBezTo>
                  <a:cubicBezTo>
                    <a:pt x="1" y="1010"/>
                    <a:pt x="454" y="2449"/>
                    <a:pt x="454" y="2449"/>
                  </a:cubicBezTo>
                  <a:cubicBezTo>
                    <a:pt x="454" y="2449"/>
                    <a:pt x="704" y="3005"/>
                    <a:pt x="1467" y="3328"/>
                  </a:cubicBezTo>
                  <a:cubicBezTo>
                    <a:pt x="1394" y="3180"/>
                    <a:pt x="1348" y="3019"/>
                    <a:pt x="1334" y="2843"/>
                  </a:cubicBezTo>
                  <a:cubicBezTo>
                    <a:pt x="1292" y="2255"/>
                    <a:pt x="1467" y="1686"/>
                    <a:pt x="1320" y="1112"/>
                  </a:cubicBezTo>
                  <a:cubicBezTo>
                    <a:pt x="1172" y="616"/>
                    <a:pt x="866" y="279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8" name="Google Shape;2628;p64"/>
            <p:cNvSpPr/>
            <p:nvPr/>
          </p:nvSpPr>
          <p:spPr>
            <a:xfrm>
              <a:off x="2489650" y="2124375"/>
              <a:ext cx="33000" cy="41075"/>
            </a:xfrm>
            <a:custGeom>
              <a:avLst/>
              <a:gdLst/>
              <a:ahLst/>
              <a:cxnLst/>
              <a:rect l="l" t="t" r="r" b="b"/>
              <a:pathLst>
                <a:path w="1320" h="1643" extrusionOk="0">
                  <a:moveTo>
                    <a:pt x="1028" y="0"/>
                  </a:moveTo>
                  <a:cubicBezTo>
                    <a:pt x="866" y="278"/>
                    <a:pt x="778" y="689"/>
                    <a:pt x="824" y="1087"/>
                  </a:cubicBezTo>
                  <a:cubicBezTo>
                    <a:pt x="605" y="936"/>
                    <a:pt x="337" y="850"/>
                    <a:pt x="63" y="850"/>
                  </a:cubicBezTo>
                  <a:cubicBezTo>
                    <a:pt x="42" y="850"/>
                    <a:pt x="21" y="850"/>
                    <a:pt x="1" y="851"/>
                  </a:cubicBezTo>
                  <a:cubicBezTo>
                    <a:pt x="47" y="1129"/>
                    <a:pt x="163" y="1365"/>
                    <a:pt x="690" y="1643"/>
                  </a:cubicBezTo>
                  <a:cubicBezTo>
                    <a:pt x="866" y="1421"/>
                    <a:pt x="1042" y="1203"/>
                    <a:pt x="1218" y="967"/>
                  </a:cubicBezTo>
                  <a:lnTo>
                    <a:pt x="1232" y="1013"/>
                  </a:lnTo>
                  <a:cubicBezTo>
                    <a:pt x="1320" y="749"/>
                    <a:pt x="1204" y="208"/>
                    <a:pt x="102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9" name="Google Shape;2629;p64"/>
            <p:cNvSpPr/>
            <p:nvPr/>
          </p:nvSpPr>
          <p:spPr>
            <a:xfrm>
              <a:off x="2636950" y="2109325"/>
              <a:ext cx="32650" cy="41800"/>
            </a:xfrm>
            <a:custGeom>
              <a:avLst/>
              <a:gdLst/>
              <a:ahLst/>
              <a:cxnLst/>
              <a:rect l="l" t="t" r="r" b="b"/>
              <a:pathLst>
                <a:path w="1306" h="1672" extrusionOk="0">
                  <a:moveTo>
                    <a:pt x="352" y="1"/>
                  </a:moveTo>
                  <a:cubicBezTo>
                    <a:pt x="148" y="194"/>
                    <a:pt x="1" y="722"/>
                    <a:pt x="60" y="985"/>
                  </a:cubicBezTo>
                  <a:lnTo>
                    <a:pt x="75" y="954"/>
                  </a:lnTo>
                  <a:cubicBezTo>
                    <a:pt x="236" y="1189"/>
                    <a:pt x="384" y="1425"/>
                    <a:pt x="528" y="1671"/>
                  </a:cubicBezTo>
                  <a:cubicBezTo>
                    <a:pt x="1088" y="1439"/>
                    <a:pt x="1232" y="1218"/>
                    <a:pt x="1306" y="954"/>
                  </a:cubicBezTo>
                  <a:cubicBezTo>
                    <a:pt x="1242" y="945"/>
                    <a:pt x="1177" y="940"/>
                    <a:pt x="1113" y="940"/>
                  </a:cubicBezTo>
                  <a:cubicBezTo>
                    <a:pt x="886" y="940"/>
                    <a:pt x="660" y="997"/>
                    <a:pt x="454" y="1102"/>
                  </a:cubicBezTo>
                  <a:cubicBezTo>
                    <a:pt x="528" y="722"/>
                    <a:pt x="500" y="296"/>
                    <a:pt x="35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0" name="Google Shape;2630;p64"/>
            <p:cNvSpPr/>
            <p:nvPr/>
          </p:nvSpPr>
          <p:spPr>
            <a:xfrm>
              <a:off x="2482700" y="2197375"/>
              <a:ext cx="34150" cy="23475"/>
            </a:xfrm>
            <a:custGeom>
              <a:avLst/>
              <a:gdLst/>
              <a:ahLst/>
              <a:cxnLst/>
              <a:rect l="l" t="t" r="r" b="b"/>
              <a:pathLst>
                <a:path w="1366" h="939" extrusionOk="0">
                  <a:moveTo>
                    <a:pt x="471" y="0"/>
                  </a:moveTo>
                  <a:cubicBezTo>
                    <a:pt x="430" y="0"/>
                    <a:pt x="390" y="5"/>
                    <a:pt x="353" y="14"/>
                  </a:cubicBezTo>
                  <a:cubicBezTo>
                    <a:pt x="205" y="56"/>
                    <a:pt x="103" y="158"/>
                    <a:pt x="47" y="292"/>
                  </a:cubicBezTo>
                  <a:cubicBezTo>
                    <a:pt x="1" y="422"/>
                    <a:pt x="29" y="569"/>
                    <a:pt x="117" y="685"/>
                  </a:cubicBezTo>
                  <a:cubicBezTo>
                    <a:pt x="163" y="745"/>
                    <a:pt x="223" y="788"/>
                    <a:pt x="279" y="819"/>
                  </a:cubicBezTo>
                  <a:cubicBezTo>
                    <a:pt x="414" y="897"/>
                    <a:pt x="571" y="938"/>
                    <a:pt x="726" y="938"/>
                  </a:cubicBezTo>
                  <a:cubicBezTo>
                    <a:pt x="857" y="938"/>
                    <a:pt x="987" y="909"/>
                    <a:pt x="1102" y="847"/>
                  </a:cubicBezTo>
                  <a:cubicBezTo>
                    <a:pt x="1158" y="805"/>
                    <a:pt x="1218" y="759"/>
                    <a:pt x="1260" y="700"/>
                  </a:cubicBezTo>
                  <a:cubicBezTo>
                    <a:pt x="1366" y="583"/>
                    <a:pt x="1366" y="394"/>
                    <a:pt x="1278" y="277"/>
                  </a:cubicBezTo>
                  <a:lnTo>
                    <a:pt x="1278" y="277"/>
                  </a:lnTo>
                  <a:lnTo>
                    <a:pt x="1306" y="394"/>
                  </a:lnTo>
                  <a:cubicBezTo>
                    <a:pt x="1172" y="144"/>
                    <a:pt x="866" y="42"/>
                    <a:pt x="588" y="14"/>
                  </a:cubicBezTo>
                  <a:cubicBezTo>
                    <a:pt x="551" y="5"/>
                    <a:pt x="511" y="0"/>
                    <a:pt x="471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1" name="Google Shape;2631;p64"/>
            <p:cNvSpPr/>
            <p:nvPr/>
          </p:nvSpPr>
          <p:spPr>
            <a:xfrm>
              <a:off x="2657525" y="2195600"/>
              <a:ext cx="28975" cy="19850"/>
            </a:xfrm>
            <a:custGeom>
              <a:avLst/>
              <a:gdLst/>
              <a:ahLst/>
              <a:cxnLst/>
              <a:rect l="l" t="t" r="r" b="b"/>
              <a:pathLst>
                <a:path w="1159" h="794" extrusionOk="0">
                  <a:moveTo>
                    <a:pt x="526" y="1"/>
                  </a:moveTo>
                  <a:cubicBezTo>
                    <a:pt x="343" y="1"/>
                    <a:pt x="162" y="46"/>
                    <a:pt x="1" y="127"/>
                  </a:cubicBezTo>
                  <a:lnTo>
                    <a:pt x="43" y="187"/>
                  </a:lnTo>
                  <a:cubicBezTo>
                    <a:pt x="71" y="261"/>
                    <a:pt x="71" y="348"/>
                    <a:pt x="103" y="419"/>
                  </a:cubicBezTo>
                  <a:cubicBezTo>
                    <a:pt x="145" y="626"/>
                    <a:pt x="321" y="788"/>
                    <a:pt x="528" y="788"/>
                  </a:cubicBezTo>
                  <a:cubicBezTo>
                    <a:pt x="545" y="792"/>
                    <a:pt x="561" y="794"/>
                    <a:pt x="578" y="794"/>
                  </a:cubicBezTo>
                  <a:cubicBezTo>
                    <a:pt x="620" y="794"/>
                    <a:pt x="666" y="783"/>
                    <a:pt x="718" y="771"/>
                  </a:cubicBezTo>
                  <a:cubicBezTo>
                    <a:pt x="806" y="742"/>
                    <a:pt x="894" y="728"/>
                    <a:pt x="968" y="669"/>
                  </a:cubicBezTo>
                  <a:cubicBezTo>
                    <a:pt x="1038" y="626"/>
                    <a:pt x="1112" y="552"/>
                    <a:pt x="1126" y="465"/>
                  </a:cubicBezTo>
                  <a:cubicBezTo>
                    <a:pt x="1158" y="348"/>
                    <a:pt x="1098" y="215"/>
                    <a:pt x="996" y="141"/>
                  </a:cubicBezTo>
                  <a:cubicBezTo>
                    <a:pt x="908" y="53"/>
                    <a:pt x="792" y="25"/>
                    <a:pt x="673" y="11"/>
                  </a:cubicBezTo>
                  <a:cubicBezTo>
                    <a:pt x="624" y="4"/>
                    <a:pt x="575" y="1"/>
                    <a:pt x="526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2" name="Google Shape;2632;p64"/>
            <p:cNvSpPr/>
            <p:nvPr/>
          </p:nvSpPr>
          <p:spPr>
            <a:xfrm>
              <a:off x="2506900" y="2133425"/>
              <a:ext cx="158300" cy="144975"/>
            </a:xfrm>
            <a:custGeom>
              <a:avLst/>
              <a:gdLst/>
              <a:ahLst/>
              <a:cxnLst/>
              <a:rect l="l" t="t" r="r" b="b"/>
              <a:pathLst>
                <a:path w="6332" h="5799" extrusionOk="0">
                  <a:moveTo>
                    <a:pt x="3513" y="0"/>
                  </a:moveTo>
                  <a:cubicBezTo>
                    <a:pt x="3392" y="0"/>
                    <a:pt x="3268" y="7"/>
                    <a:pt x="3138" y="21"/>
                  </a:cubicBezTo>
                  <a:cubicBezTo>
                    <a:pt x="2301" y="109"/>
                    <a:pt x="1481" y="342"/>
                    <a:pt x="908" y="827"/>
                  </a:cubicBezTo>
                  <a:cubicBezTo>
                    <a:pt x="380" y="1281"/>
                    <a:pt x="162" y="1851"/>
                    <a:pt x="148" y="2466"/>
                  </a:cubicBezTo>
                  <a:cubicBezTo>
                    <a:pt x="134" y="2966"/>
                    <a:pt x="0" y="3201"/>
                    <a:pt x="60" y="3697"/>
                  </a:cubicBezTo>
                  <a:cubicBezTo>
                    <a:pt x="88" y="3961"/>
                    <a:pt x="88" y="4211"/>
                    <a:pt x="222" y="4446"/>
                  </a:cubicBezTo>
                  <a:cubicBezTo>
                    <a:pt x="808" y="5497"/>
                    <a:pt x="2359" y="5799"/>
                    <a:pt x="3646" y="5799"/>
                  </a:cubicBezTo>
                  <a:cubicBezTo>
                    <a:pt x="3742" y="5799"/>
                    <a:pt x="3837" y="5797"/>
                    <a:pt x="3929" y="5794"/>
                  </a:cubicBezTo>
                  <a:cubicBezTo>
                    <a:pt x="4323" y="5780"/>
                    <a:pt x="4883" y="5692"/>
                    <a:pt x="5234" y="5562"/>
                  </a:cubicBezTo>
                  <a:cubicBezTo>
                    <a:pt x="6332" y="5164"/>
                    <a:pt x="6304" y="3697"/>
                    <a:pt x="6184" y="3433"/>
                  </a:cubicBezTo>
                  <a:cubicBezTo>
                    <a:pt x="6068" y="3141"/>
                    <a:pt x="6096" y="2730"/>
                    <a:pt x="6142" y="2438"/>
                  </a:cubicBezTo>
                  <a:cubicBezTo>
                    <a:pt x="6244" y="1836"/>
                    <a:pt x="6230" y="1165"/>
                    <a:pt x="5716" y="693"/>
                  </a:cubicBezTo>
                  <a:cubicBezTo>
                    <a:pt x="5438" y="444"/>
                    <a:pt x="5041" y="285"/>
                    <a:pt x="4633" y="166"/>
                  </a:cubicBezTo>
                  <a:cubicBezTo>
                    <a:pt x="4243" y="67"/>
                    <a:pt x="3895" y="0"/>
                    <a:pt x="3513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3" name="Google Shape;2633;p64"/>
            <p:cNvSpPr/>
            <p:nvPr/>
          </p:nvSpPr>
          <p:spPr>
            <a:xfrm>
              <a:off x="2588325" y="2198050"/>
              <a:ext cx="27450" cy="21525"/>
            </a:xfrm>
            <a:custGeom>
              <a:avLst/>
              <a:gdLst/>
              <a:ahLst/>
              <a:cxnLst/>
              <a:rect l="l" t="t" r="r" b="b"/>
              <a:pathLst>
                <a:path w="1098" h="861" extrusionOk="0">
                  <a:moveTo>
                    <a:pt x="335" y="1"/>
                  </a:moveTo>
                  <a:cubicBezTo>
                    <a:pt x="321" y="15"/>
                    <a:pt x="289" y="15"/>
                    <a:pt x="275" y="29"/>
                  </a:cubicBezTo>
                  <a:cubicBezTo>
                    <a:pt x="275" y="103"/>
                    <a:pt x="289" y="191"/>
                    <a:pt x="349" y="233"/>
                  </a:cubicBezTo>
                  <a:cubicBezTo>
                    <a:pt x="420" y="291"/>
                    <a:pt x="284" y="748"/>
                    <a:pt x="90" y="748"/>
                  </a:cubicBezTo>
                  <a:cubicBezTo>
                    <a:pt x="84" y="748"/>
                    <a:pt x="77" y="747"/>
                    <a:pt x="71" y="746"/>
                  </a:cubicBezTo>
                  <a:cubicBezTo>
                    <a:pt x="67" y="745"/>
                    <a:pt x="63" y="745"/>
                    <a:pt x="59" y="745"/>
                  </a:cubicBezTo>
                  <a:cubicBezTo>
                    <a:pt x="21" y="745"/>
                    <a:pt x="1" y="807"/>
                    <a:pt x="43" y="820"/>
                  </a:cubicBezTo>
                  <a:cubicBezTo>
                    <a:pt x="120" y="844"/>
                    <a:pt x="253" y="861"/>
                    <a:pt x="400" y="861"/>
                  </a:cubicBezTo>
                  <a:cubicBezTo>
                    <a:pt x="718" y="861"/>
                    <a:pt x="1098" y="779"/>
                    <a:pt x="1098" y="497"/>
                  </a:cubicBezTo>
                  <a:cubicBezTo>
                    <a:pt x="1080" y="219"/>
                    <a:pt x="700" y="250"/>
                    <a:pt x="511" y="219"/>
                  </a:cubicBezTo>
                  <a:cubicBezTo>
                    <a:pt x="496" y="219"/>
                    <a:pt x="465" y="205"/>
                    <a:pt x="437" y="191"/>
                  </a:cubicBezTo>
                  <a:cubicBezTo>
                    <a:pt x="363" y="163"/>
                    <a:pt x="349" y="89"/>
                    <a:pt x="335" y="1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4" name="Google Shape;2634;p64"/>
            <p:cNvSpPr/>
            <p:nvPr/>
          </p:nvSpPr>
          <p:spPr>
            <a:xfrm>
              <a:off x="2612075" y="2283300"/>
              <a:ext cx="47675" cy="117400"/>
            </a:xfrm>
            <a:custGeom>
              <a:avLst/>
              <a:gdLst/>
              <a:ahLst/>
              <a:cxnLst/>
              <a:rect l="l" t="t" r="r" b="b"/>
              <a:pathLst>
                <a:path w="1907" h="4696" extrusionOk="0">
                  <a:moveTo>
                    <a:pt x="384" y="1"/>
                  </a:moveTo>
                  <a:cubicBezTo>
                    <a:pt x="0" y="1"/>
                    <a:pt x="0" y="210"/>
                    <a:pt x="0" y="210"/>
                  </a:cubicBezTo>
                  <a:cubicBezTo>
                    <a:pt x="0" y="210"/>
                    <a:pt x="380" y="724"/>
                    <a:pt x="922" y="2349"/>
                  </a:cubicBezTo>
                  <a:cubicBezTo>
                    <a:pt x="1274" y="3436"/>
                    <a:pt x="1467" y="4695"/>
                    <a:pt x="1467" y="4695"/>
                  </a:cubicBezTo>
                  <a:cubicBezTo>
                    <a:pt x="1467" y="4695"/>
                    <a:pt x="1787" y="4505"/>
                    <a:pt x="1847" y="3700"/>
                  </a:cubicBezTo>
                  <a:cubicBezTo>
                    <a:pt x="1907" y="2877"/>
                    <a:pt x="1745" y="2423"/>
                    <a:pt x="1509" y="1645"/>
                  </a:cubicBezTo>
                  <a:cubicBezTo>
                    <a:pt x="1260" y="854"/>
                    <a:pt x="851" y="34"/>
                    <a:pt x="500" y="6"/>
                  </a:cubicBezTo>
                  <a:cubicBezTo>
                    <a:pt x="458" y="2"/>
                    <a:pt x="419" y="1"/>
                    <a:pt x="38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5" name="Google Shape;2635;p64"/>
            <p:cNvSpPr/>
            <p:nvPr/>
          </p:nvSpPr>
          <p:spPr>
            <a:xfrm>
              <a:off x="2516825" y="2279375"/>
              <a:ext cx="31525" cy="151250"/>
            </a:xfrm>
            <a:custGeom>
              <a:avLst/>
              <a:gdLst/>
              <a:ahLst/>
              <a:cxnLst/>
              <a:rect l="l" t="t" r="r" b="b"/>
              <a:pathLst>
                <a:path w="1261" h="6050" extrusionOk="0">
                  <a:moveTo>
                    <a:pt x="622" y="0"/>
                  </a:moveTo>
                  <a:cubicBezTo>
                    <a:pt x="574" y="0"/>
                    <a:pt x="519" y="5"/>
                    <a:pt x="455" y="16"/>
                  </a:cubicBezTo>
                  <a:cubicBezTo>
                    <a:pt x="103" y="89"/>
                    <a:pt x="71" y="191"/>
                    <a:pt x="71" y="191"/>
                  </a:cubicBezTo>
                  <a:cubicBezTo>
                    <a:pt x="71" y="191"/>
                    <a:pt x="279" y="997"/>
                    <a:pt x="307" y="2362"/>
                  </a:cubicBezTo>
                  <a:cubicBezTo>
                    <a:pt x="353" y="3723"/>
                    <a:pt x="71" y="4529"/>
                    <a:pt x="71" y="4529"/>
                  </a:cubicBezTo>
                  <a:lnTo>
                    <a:pt x="1" y="6009"/>
                  </a:lnTo>
                  <a:cubicBezTo>
                    <a:pt x="1" y="6009"/>
                    <a:pt x="85" y="6049"/>
                    <a:pt x="204" y="6049"/>
                  </a:cubicBezTo>
                  <a:cubicBezTo>
                    <a:pt x="375" y="6049"/>
                    <a:pt x="618" y="5967"/>
                    <a:pt x="792" y="5570"/>
                  </a:cubicBezTo>
                  <a:cubicBezTo>
                    <a:pt x="1070" y="4912"/>
                    <a:pt x="1232" y="3593"/>
                    <a:pt x="1246" y="2815"/>
                  </a:cubicBezTo>
                  <a:cubicBezTo>
                    <a:pt x="1260" y="1922"/>
                    <a:pt x="1172" y="1219"/>
                    <a:pt x="1084" y="747"/>
                  </a:cubicBezTo>
                  <a:cubicBezTo>
                    <a:pt x="1024" y="427"/>
                    <a:pt x="894" y="89"/>
                    <a:pt x="894" y="89"/>
                  </a:cubicBezTo>
                  <a:cubicBezTo>
                    <a:pt x="894" y="89"/>
                    <a:pt x="835" y="0"/>
                    <a:pt x="62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6" name="Google Shape;2636;p64"/>
            <p:cNvSpPr/>
            <p:nvPr/>
          </p:nvSpPr>
          <p:spPr>
            <a:xfrm>
              <a:off x="2436200" y="2375350"/>
              <a:ext cx="136325" cy="104475"/>
            </a:xfrm>
            <a:custGeom>
              <a:avLst/>
              <a:gdLst/>
              <a:ahLst/>
              <a:cxnLst/>
              <a:rect l="l" t="t" r="r" b="b"/>
              <a:pathLst>
                <a:path w="5453" h="4179" extrusionOk="0">
                  <a:moveTo>
                    <a:pt x="190" y="0"/>
                  </a:moveTo>
                  <a:cubicBezTo>
                    <a:pt x="88" y="0"/>
                    <a:pt x="0" y="88"/>
                    <a:pt x="14" y="208"/>
                  </a:cubicBezTo>
                  <a:lnTo>
                    <a:pt x="528" y="3901"/>
                  </a:lnTo>
                  <a:cubicBezTo>
                    <a:pt x="542" y="3989"/>
                    <a:pt x="616" y="4045"/>
                    <a:pt x="704" y="4045"/>
                  </a:cubicBezTo>
                  <a:lnTo>
                    <a:pt x="5262" y="4179"/>
                  </a:lnTo>
                  <a:cubicBezTo>
                    <a:pt x="5364" y="4179"/>
                    <a:pt x="5452" y="4105"/>
                    <a:pt x="5438" y="3989"/>
                  </a:cubicBezTo>
                  <a:lnTo>
                    <a:pt x="5336" y="338"/>
                  </a:lnTo>
                  <a:cubicBezTo>
                    <a:pt x="5336" y="250"/>
                    <a:pt x="5262" y="162"/>
                    <a:pt x="5160" y="16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7" name="Google Shape;2637;p64"/>
            <p:cNvSpPr/>
            <p:nvPr/>
          </p:nvSpPr>
          <p:spPr>
            <a:xfrm>
              <a:off x="2506075" y="2378325"/>
              <a:ext cx="69250" cy="57700"/>
            </a:xfrm>
            <a:custGeom>
              <a:avLst/>
              <a:gdLst/>
              <a:ahLst/>
              <a:cxnLst/>
              <a:rect l="l" t="t" r="r" b="b"/>
              <a:pathLst>
                <a:path w="2770" h="2308" extrusionOk="0">
                  <a:moveTo>
                    <a:pt x="62" y="0"/>
                  </a:moveTo>
                  <a:cubicBezTo>
                    <a:pt x="27" y="0"/>
                    <a:pt x="0" y="53"/>
                    <a:pt x="33" y="89"/>
                  </a:cubicBezTo>
                  <a:cubicBezTo>
                    <a:pt x="459" y="514"/>
                    <a:pt x="941" y="880"/>
                    <a:pt x="1412" y="1260"/>
                  </a:cubicBezTo>
                  <a:cubicBezTo>
                    <a:pt x="1838" y="1612"/>
                    <a:pt x="2232" y="1992"/>
                    <a:pt x="2685" y="2301"/>
                  </a:cubicBezTo>
                  <a:cubicBezTo>
                    <a:pt x="2693" y="2306"/>
                    <a:pt x="2700" y="2307"/>
                    <a:pt x="2706" y="2307"/>
                  </a:cubicBezTo>
                  <a:cubicBezTo>
                    <a:pt x="2743" y="2307"/>
                    <a:pt x="2769" y="2251"/>
                    <a:pt x="2745" y="2227"/>
                  </a:cubicBezTo>
                  <a:cubicBezTo>
                    <a:pt x="2320" y="1802"/>
                    <a:pt x="1820" y="1436"/>
                    <a:pt x="1366" y="1056"/>
                  </a:cubicBezTo>
                  <a:cubicBezTo>
                    <a:pt x="958" y="704"/>
                    <a:pt x="547" y="321"/>
                    <a:pt x="93" y="15"/>
                  </a:cubicBezTo>
                  <a:cubicBezTo>
                    <a:pt x="83" y="5"/>
                    <a:pt x="72" y="0"/>
                    <a:pt x="6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8" name="Google Shape;2638;p64"/>
            <p:cNvSpPr/>
            <p:nvPr/>
          </p:nvSpPr>
          <p:spPr>
            <a:xfrm>
              <a:off x="2439675" y="2377325"/>
              <a:ext cx="58300" cy="52975"/>
            </a:xfrm>
            <a:custGeom>
              <a:avLst/>
              <a:gdLst/>
              <a:ahLst/>
              <a:cxnLst/>
              <a:rect l="l" t="t" r="r" b="b"/>
              <a:pathLst>
                <a:path w="2332" h="2119" extrusionOk="0">
                  <a:moveTo>
                    <a:pt x="2278" y="0"/>
                  </a:moveTo>
                  <a:cubicBezTo>
                    <a:pt x="2269" y="0"/>
                    <a:pt x="2259" y="3"/>
                    <a:pt x="2250" y="9"/>
                  </a:cubicBezTo>
                  <a:cubicBezTo>
                    <a:pt x="1856" y="319"/>
                    <a:pt x="1504" y="656"/>
                    <a:pt x="1135" y="994"/>
                  </a:cubicBezTo>
                  <a:cubicBezTo>
                    <a:pt x="769" y="1314"/>
                    <a:pt x="361" y="1638"/>
                    <a:pt x="37" y="2003"/>
                  </a:cubicBezTo>
                  <a:cubicBezTo>
                    <a:pt x="0" y="2052"/>
                    <a:pt x="32" y="2118"/>
                    <a:pt x="77" y="2118"/>
                  </a:cubicBezTo>
                  <a:cubicBezTo>
                    <a:pt x="88" y="2118"/>
                    <a:pt x="99" y="2114"/>
                    <a:pt x="111" y="2105"/>
                  </a:cubicBezTo>
                  <a:cubicBezTo>
                    <a:pt x="505" y="1842"/>
                    <a:pt x="843" y="1476"/>
                    <a:pt x="1180" y="1170"/>
                  </a:cubicBezTo>
                  <a:cubicBezTo>
                    <a:pt x="1560" y="818"/>
                    <a:pt x="1958" y="449"/>
                    <a:pt x="2309" y="69"/>
                  </a:cubicBezTo>
                  <a:cubicBezTo>
                    <a:pt x="2331" y="36"/>
                    <a:pt x="2310" y="0"/>
                    <a:pt x="22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9" name="Google Shape;2639;p64"/>
            <p:cNvSpPr/>
            <p:nvPr/>
          </p:nvSpPr>
          <p:spPr>
            <a:xfrm>
              <a:off x="2467325" y="2311475"/>
              <a:ext cx="60525" cy="176475"/>
            </a:xfrm>
            <a:custGeom>
              <a:avLst/>
              <a:gdLst/>
              <a:ahLst/>
              <a:cxnLst/>
              <a:rect l="l" t="t" r="r" b="b"/>
              <a:pathLst>
                <a:path w="2421" h="7059" extrusionOk="0">
                  <a:moveTo>
                    <a:pt x="1145" y="0"/>
                  </a:moveTo>
                  <a:cubicBezTo>
                    <a:pt x="1004" y="0"/>
                    <a:pt x="870" y="74"/>
                    <a:pt x="764" y="269"/>
                  </a:cubicBezTo>
                  <a:cubicBezTo>
                    <a:pt x="310" y="1078"/>
                    <a:pt x="74" y="1823"/>
                    <a:pt x="46" y="3012"/>
                  </a:cubicBezTo>
                  <a:cubicBezTo>
                    <a:pt x="0" y="4198"/>
                    <a:pt x="644" y="6234"/>
                    <a:pt x="644" y="6234"/>
                  </a:cubicBezTo>
                  <a:cubicBezTo>
                    <a:pt x="644" y="6234"/>
                    <a:pt x="732" y="6910"/>
                    <a:pt x="880" y="6970"/>
                  </a:cubicBezTo>
                  <a:cubicBezTo>
                    <a:pt x="912" y="6982"/>
                    <a:pt x="938" y="6988"/>
                    <a:pt x="959" y="6988"/>
                  </a:cubicBezTo>
                  <a:cubicBezTo>
                    <a:pt x="1056" y="6988"/>
                    <a:pt x="1056" y="6882"/>
                    <a:pt x="1056" y="6882"/>
                  </a:cubicBezTo>
                  <a:cubicBezTo>
                    <a:pt x="1056" y="6882"/>
                    <a:pt x="1124" y="7058"/>
                    <a:pt x="1300" y="7058"/>
                  </a:cubicBezTo>
                  <a:cubicBezTo>
                    <a:pt x="1306" y="7058"/>
                    <a:pt x="1313" y="7058"/>
                    <a:pt x="1319" y="7058"/>
                  </a:cubicBezTo>
                  <a:cubicBezTo>
                    <a:pt x="1481" y="7026"/>
                    <a:pt x="1453" y="6896"/>
                    <a:pt x="1453" y="6896"/>
                  </a:cubicBezTo>
                  <a:lnTo>
                    <a:pt x="1453" y="6896"/>
                  </a:lnTo>
                  <a:cubicBezTo>
                    <a:pt x="1453" y="6896"/>
                    <a:pt x="1536" y="7011"/>
                    <a:pt x="1684" y="7011"/>
                  </a:cubicBezTo>
                  <a:cubicBezTo>
                    <a:pt x="1712" y="7011"/>
                    <a:pt x="1741" y="7007"/>
                    <a:pt x="1773" y="6998"/>
                  </a:cubicBezTo>
                  <a:cubicBezTo>
                    <a:pt x="1935" y="6938"/>
                    <a:pt x="1921" y="6660"/>
                    <a:pt x="1921" y="6660"/>
                  </a:cubicBezTo>
                  <a:lnTo>
                    <a:pt x="1921" y="6660"/>
                  </a:lnTo>
                  <a:cubicBezTo>
                    <a:pt x="1921" y="6660"/>
                    <a:pt x="2083" y="6688"/>
                    <a:pt x="2157" y="6688"/>
                  </a:cubicBezTo>
                  <a:cubicBezTo>
                    <a:pt x="2227" y="6674"/>
                    <a:pt x="2420" y="6586"/>
                    <a:pt x="2375" y="6382"/>
                  </a:cubicBezTo>
                  <a:cubicBezTo>
                    <a:pt x="2333" y="6132"/>
                    <a:pt x="1949" y="6002"/>
                    <a:pt x="1921" y="5707"/>
                  </a:cubicBezTo>
                  <a:cubicBezTo>
                    <a:pt x="1907" y="5429"/>
                    <a:pt x="2023" y="3392"/>
                    <a:pt x="2111" y="2573"/>
                  </a:cubicBezTo>
                  <a:cubicBezTo>
                    <a:pt x="2213" y="1735"/>
                    <a:pt x="2111" y="726"/>
                    <a:pt x="2111" y="726"/>
                  </a:cubicBezTo>
                  <a:cubicBezTo>
                    <a:pt x="2111" y="726"/>
                    <a:pt x="1589" y="0"/>
                    <a:pt x="1145" y="0"/>
                  </a:cubicBezTo>
                  <a:close/>
                </a:path>
              </a:pathLst>
            </a:custGeom>
            <a:solidFill>
              <a:srgbClr val="FEC3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0" name="Google Shape;2640;p64"/>
            <p:cNvSpPr/>
            <p:nvPr/>
          </p:nvSpPr>
          <p:spPr>
            <a:xfrm>
              <a:off x="2479800" y="2284150"/>
              <a:ext cx="44700" cy="60075"/>
            </a:xfrm>
            <a:custGeom>
              <a:avLst/>
              <a:gdLst/>
              <a:ahLst/>
              <a:cxnLst/>
              <a:rect l="l" t="t" r="r" b="b"/>
              <a:pathLst>
                <a:path w="1788" h="2403" extrusionOk="0">
                  <a:moveTo>
                    <a:pt x="1552" y="0"/>
                  </a:moveTo>
                  <a:cubicBezTo>
                    <a:pt x="1288" y="74"/>
                    <a:pt x="968" y="190"/>
                    <a:pt x="690" y="454"/>
                  </a:cubicBezTo>
                  <a:cubicBezTo>
                    <a:pt x="163" y="968"/>
                    <a:pt x="1" y="1625"/>
                    <a:pt x="1" y="1625"/>
                  </a:cubicBezTo>
                  <a:cubicBezTo>
                    <a:pt x="1" y="1625"/>
                    <a:pt x="20" y="1623"/>
                    <a:pt x="59" y="1623"/>
                  </a:cubicBezTo>
                  <a:cubicBezTo>
                    <a:pt x="173" y="1623"/>
                    <a:pt x="455" y="1646"/>
                    <a:pt x="894" y="1833"/>
                  </a:cubicBezTo>
                  <a:cubicBezTo>
                    <a:pt x="1362" y="2023"/>
                    <a:pt x="1686" y="2301"/>
                    <a:pt x="1788" y="2403"/>
                  </a:cubicBezTo>
                  <a:lnTo>
                    <a:pt x="1788" y="2171"/>
                  </a:lnTo>
                  <a:cubicBezTo>
                    <a:pt x="1760" y="820"/>
                    <a:pt x="1552" y="29"/>
                    <a:pt x="155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1" name="Google Shape;2641;p64"/>
            <p:cNvSpPr/>
            <p:nvPr/>
          </p:nvSpPr>
          <p:spPr>
            <a:xfrm>
              <a:off x="2594125" y="2623775"/>
              <a:ext cx="78650" cy="27550"/>
            </a:xfrm>
            <a:custGeom>
              <a:avLst/>
              <a:gdLst/>
              <a:ahLst/>
              <a:cxnLst/>
              <a:rect l="l" t="t" r="r" b="b"/>
              <a:pathLst>
                <a:path w="3146" h="1102" extrusionOk="0">
                  <a:moveTo>
                    <a:pt x="117" y="0"/>
                  </a:moveTo>
                  <a:lnTo>
                    <a:pt x="117" y="32"/>
                  </a:lnTo>
                  <a:cubicBezTo>
                    <a:pt x="89" y="837"/>
                    <a:pt x="1" y="925"/>
                    <a:pt x="1144" y="1055"/>
                  </a:cubicBezTo>
                  <a:cubicBezTo>
                    <a:pt x="1417" y="1087"/>
                    <a:pt x="1675" y="1102"/>
                    <a:pt x="1907" y="1102"/>
                  </a:cubicBezTo>
                  <a:cubicBezTo>
                    <a:pt x="2659" y="1102"/>
                    <a:pt x="3146" y="944"/>
                    <a:pt x="3033" y="675"/>
                  </a:cubicBezTo>
                  <a:cubicBezTo>
                    <a:pt x="2945" y="486"/>
                    <a:pt x="2491" y="250"/>
                    <a:pt x="2125" y="106"/>
                  </a:cubicBezTo>
                  <a:lnTo>
                    <a:pt x="2125" y="106"/>
                  </a:lnTo>
                  <a:cubicBezTo>
                    <a:pt x="2139" y="134"/>
                    <a:pt x="2153" y="176"/>
                    <a:pt x="2153" y="222"/>
                  </a:cubicBezTo>
                  <a:cubicBezTo>
                    <a:pt x="2153" y="398"/>
                    <a:pt x="1963" y="440"/>
                    <a:pt x="1816" y="457"/>
                  </a:cubicBezTo>
                  <a:cubicBezTo>
                    <a:pt x="1791" y="458"/>
                    <a:pt x="1766" y="459"/>
                    <a:pt x="1740" y="459"/>
                  </a:cubicBezTo>
                  <a:cubicBezTo>
                    <a:pt x="1412" y="459"/>
                    <a:pt x="1075" y="376"/>
                    <a:pt x="778" y="281"/>
                  </a:cubicBezTo>
                  <a:cubicBezTo>
                    <a:pt x="570" y="208"/>
                    <a:pt x="321" y="120"/>
                    <a:pt x="11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2" name="Google Shape;2642;p64"/>
            <p:cNvSpPr/>
            <p:nvPr/>
          </p:nvSpPr>
          <p:spPr>
            <a:xfrm>
              <a:off x="2493000" y="2616125"/>
              <a:ext cx="75725" cy="34300"/>
            </a:xfrm>
            <a:custGeom>
              <a:avLst/>
              <a:gdLst/>
              <a:ahLst/>
              <a:cxnLst/>
              <a:rect l="l" t="t" r="r" b="b"/>
              <a:pathLst>
                <a:path w="3029" h="1372" extrusionOk="0">
                  <a:moveTo>
                    <a:pt x="219" y="0"/>
                  </a:moveTo>
                  <a:cubicBezTo>
                    <a:pt x="43" y="658"/>
                    <a:pt x="1" y="746"/>
                    <a:pt x="1042" y="1098"/>
                  </a:cubicBezTo>
                  <a:cubicBezTo>
                    <a:pt x="1574" y="1283"/>
                    <a:pt x="2069" y="1372"/>
                    <a:pt x="2426" y="1372"/>
                  </a:cubicBezTo>
                  <a:cubicBezTo>
                    <a:pt x="2805" y="1372"/>
                    <a:pt x="3029" y="1272"/>
                    <a:pt x="2976" y="1083"/>
                  </a:cubicBezTo>
                  <a:cubicBezTo>
                    <a:pt x="2931" y="908"/>
                    <a:pt x="2653" y="690"/>
                    <a:pt x="2361" y="514"/>
                  </a:cubicBezTo>
                  <a:cubicBezTo>
                    <a:pt x="2361" y="542"/>
                    <a:pt x="2361" y="570"/>
                    <a:pt x="2329" y="602"/>
                  </a:cubicBezTo>
                  <a:cubicBezTo>
                    <a:pt x="2285" y="667"/>
                    <a:pt x="2194" y="685"/>
                    <a:pt x="2097" y="685"/>
                  </a:cubicBezTo>
                  <a:cubicBezTo>
                    <a:pt x="2000" y="685"/>
                    <a:pt x="1898" y="667"/>
                    <a:pt x="1833" y="658"/>
                  </a:cubicBezTo>
                  <a:cubicBezTo>
                    <a:pt x="1510" y="616"/>
                    <a:pt x="1200" y="500"/>
                    <a:pt x="908" y="352"/>
                  </a:cubicBezTo>
                  <a:cubicBezTo>
                    <a:pt x="690" y="250"/>
                    <a:pt x="440" y="130"/>
                    <a:pt x="21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3" name="Google Shape;2643;p64"/>
            <p:cNvSpPr/>
            <p:nvPr/>
          </p:nvSpPr>
          <p:spPr>
            <a:xfrm>
              <a:off x="2582775" y="2249775"/>
              <a:ext cx="24925" cy="8725"/>
            </a:xfrm>
            <a:custGeom>
              <a:avLst/>
              <a:gdLst/>
              <a:ahLst/>
              <a:cxnLst/>
              <a:rect l="l" t="t" r="r" b="b"/>
              <a:pathLst>
                <a:path w="997" h="349" extrusionOk="0">
                  <a:moveTo>
                    <a:pt x="975" y="0"/>
                  </a:moveTo>
                  <a:cubicBezTo>
                    <a:pt x="972" y="0"/>
                    <a:pt x="968" y="4"/>
                    <a:pt x="968" y="11"/>
                  </a:cubicBezTo>
                  <a:cubicBezTo>
                    <a:pt x="968" y="11"/>
                    <a:pt x="951" y="28"/>
                    <a:pt x="937" y="56"/>
                  </a:cubicBezTo>
                  <a:cubicBezTo>
                    <a:pt x="922" y="84"/>
                    <a:pt x="894" y="116"/>
                    <a:pt x="863" y="158"/>
                  </a:cubicBezTo>
                  <a:cubicBezTo>
                    <a:pt x="820" y="186"/>
                    <a:pt x="775" y="232"/>
                    <a:pt x="704" y="246"/>
                  </a:cubicBezTo>
                  <a:cubicBezTo>
                    <a:pt x="673" y="260"/>
                    <a:pt x="645" y="260"/>
                    <a:pt x="616" y="274"/>
                  </a:cubicBezTo>
                  <a:lnTo>
                    <a:pt x="557" y="274"/>
                  </a:lnTo>
                  <a:cubicBezTo>
                    <a:pt x="543" y="274"/>
                    <a:pt x="529" y="292"/>
                    <a:pt x="511" y="292"/>
                  </a:cubicBezTo>
                  <a:lnTo>
                    <a:pt x="455" y="274"/>
                  </a:lnTo>
                  <a:lnTo>
                    <a:pt x="409" y="274"/>
                  </a:lnTo>
                  <a:cubicBezTo>
                    <a:pt x="367" y="274"/>
                    <a:pt x="335" y="260"/>
                    <a:pt x="307" y="260"/>
                  </a:cubicBezTo>
                  <a:cubicBezTo>
                    <a:pt x="279" y="246"/>
                    <a:pt x="247" y="232"/>
                    <a:pt x="219" y="218"/>
                  </a:cubicBezTo>
                  <a:cubicBezTo>
                    <a:pt x="191" y="204"/>
                    <a:pt x="177" y="186"/>
                    <a:pt x="145" y="172"/>
                  </a:cubicBezTo>
                  <a:cubicBezTo>
                    <a:pt x="117" y="144"/>
                    <a:pt x="71" y="116"/>
                    <a:pt x="57" y="84"/>
                  </a:cubicBezTo>
                  <a:cubicBezTo>
                    <a:pt x="57" y="70"/>
                    <a:pt x="43" y="56"/>
                    <a:pt x="43" y="56"/>
                  </a:cubicBezTo>
                  <a:lnTo>
                    <a:pt x="29" y="42"/>
                  </a:lnTo>
                  <a:cubicBezTo>
                    <a:pt x="29" y="42"/>
                    <a:pt x="29" y="36"/>
                    <a:pt x="25" y="36"/>
                  </a:cubicBezTo>
                  <a:cubicBezTo>
                    <a:pt x="23" y="36"/>
                    <a:pt x="20" y="38"/>
                    <a:pt x="15" y="42"/>
                  </a:cubicBezTo>
                  <a:cubicBezTo>
                    <a:pt x="1" y="42"/>
                    <a:pt x="1" y="56"/>
                    <a:pt x="1" y="56"/>
                  </a:cubicBezTo>
                  <a:cubicBezTo>
                    <a:pt x="1" y="56"/>
                    <a:pt x="1" y="70"/>
                    <a:pt x="15" y="70"/>
                  </a:cubicBezTo>
                  <a:cubicBezTo>
                    <a:pt x="15" y="84"/>
                    <a:pt x="15" y="99"/>
                    <a:pt x="29" y="116"/>
                  </a:cubicBezTo>
                  <a:cubicBezTo>
                    <a:pt x="43" y="144"/>
                    <a:pt x="71" y="172"/>
                    <a:pt x="117" y="218"/>
                  </a:cubicBezTo>
                  <a:cubicBezTo>
                    <a:pt x="131" y="246"/>
                    <a:pt x="159" y="260"/>
                    <a:pt x="191" y="274"/>
                  </a:cubicBezTo>
                  <a:cubicBezTo>
                    <a:pt x="219" y="292"/>
                    <a:pt x="247" y="306"/>
                    <a:pt x="279" y="320"/>
                  </a:cubicBezTo>
                  <a:cubicBezTo>
                    <a:pt x="321" y="334"/>
                    <a:pt x="353" y="348"/>
                    <a:pt x="395" y="348"/>
                  </a:cubicBezTo>
                  <a:lnTo>
                    <a:pt x="571" y="348"/>
                  </a:lnTo>
                  <a:cubicBezTo>
                    <a:pt x="585" y="348"/>
                    <a:pt x="599" y="348"/>
                    <a:pt x="631" y="334"/>
                  </a:cubicBezTo>
                  <a:cubicBezTo>
                    <a:pt x="659" y="334"/>
                    <a:pt x="704" y="320"/>
                    <a:pt x="733" y="306"/>
                  </a:cubicBezTo>
                  <a:cubicBezTo>
                    <a:pt x="806" y="274"/>
                    <a:pt x="849" y="232"/>
                    <a:pt x="894" y="186"/>
                  </a:cubicBezTo>
                  <a:cubicBezTo>
                    <a:pt x="937" y="144"/>
                    <a:pt x="968" y="99"/>
                    <a:pt x="982" y="70"/>
                  </a:cubicBezTo>
                  <a:cubicBezTo>
                    <a:pt x="996" y="42"/>
                    <a:pt x="996" y="28"/>
                    <a:pt x="996" y="28"/>
                  </a:cubicBezTo>
                  <a:cubicBezTo>
                    <a:pt x="996" y="11"/>
                    <a:pt x="996" y="11"/>
                    <a:pt x="982" y="11"/>
                  </a:cubicBezTo>
                  <a:cubicBezTo>
                    <a:pt x="982" y="4"/>
                    <a:pt x="979" y="0"/>
                    <a:pt x="97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4" name="Google Shape;2644;p64"/>
            <p:cNvSpPr/>
            <p:nvPr/>
          </p:nvSpPr>
          <p:spPr>
            <a:xfrm>
              <a:off x="2526325" y="2172850"/>
              <a:ext cx="44350" cy="29050"/>
            </a:xfrm>
            <a:custGeom>
              <a:avLst/>
              <a:gdLst/>
              <a:ahLst/>
              <a:cxnLst/>
              <a:rect l="l" t="t" r="r" b="b"/>
              <a:pathLst>
                <a:path w="1774" h="1162" extrusionOk="0">
                  <a:moveTo>
                    <a:pt x="1213" y="0"/>
                  </a:moveTo>
                  <a:cubicBezTo>
                    <a:pt x="770" y="0"/>
                    <a:pt x="103" y="875"/>
                    <a:pt x="103" y="875"/>
                  </a:cubicBezTo>
                  <a:cubicBezTo>
                    <a:pt x="1" y="1096"/>
                    <a:pt x="84" y="1161"/>
                    <a:pt x="217" y="1161"/>
                  </a:cubicBezTo>
                  <a:cubicBezTo>
                    <a:pt x="367" y="1161"/>
                    <a:pt x="582" y="1076"/>
                    <a:pt x="658" y="1037"/>
                  </a:cubicBezTo>
                  <a:cubicBezTo>
                    <a:pt x="806" y="963"/>
                    <a:pt x="1773" y="305"/>
                    <a:pt x="1362" y="41"/>
                  </a:cubicBezTo>
                  <a:cubicBezTo>
                    <a:pt x="1317" y="13"/>
                    <a:pt x="1267" y="0"/>
                    <a:pt x="121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5" name="Google Shape;2645;p64"/>
            <p:cNvSpPr/>
            <p:nvPr/>
          </p:nvSpPr>
          <p:spPr>
            <a:xfrm>
              <a:off x="2607675" y="2171875"/>
              <a:ext cx="47125" cy="25475"/>
            </a:xfrm>
            <a:custGeom>
              <a:avLst/>
              <a:gdLst/>
              <a:ahLst/>
              <a:cxnLst/>
              <a:rect l="l" t="t" r="r" b="b"/>
              <a:pathLst>
                <a:path w="1885" h="1019" extrusionOk="0">
                  <a:moveTo>
                    <a:pt x="568" y="1"/>
                  </a:moveTo>
                  <a:cubicBezTo>
                    <a:pt x="496" y="1"/>
                    <a:pt x="432" y="21"/>
                    <a:pt x="380" y="66"/>
                  </a:cubicBezTo>
                  <a:cubicBezTo>
                    <a:pt x="0" y="386"/>
                    <a:pt x="1042" y="900"/>
                    <a:pt x="1203" y="960"/>
                  </a:cubicBezTo>
                  <a:cubicBezTo>
                    <a:pt x="1268" y="979"/>
                    <a:pt x="1437" y="1019"/>
                    <a:pt x="1579" y="1019"/>
                  </a:cubicBezTo>
                  <a:cubicBezTo>
                    <a:pt x="1752" y="1019"/>
                    <a:pt x="1884" y="959"/>
                    <a:pt x="1731" y="724"/>
                  </a:cubicBezTo>
                  <a:cubicBezTo>
                    <a:pt x="1731" y="724"/>
                    <a:pt x="1005" y="1"/>
                    <a:pt x="5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6" name="Google Shape;2646;p64"/>
            <p:cNvSpPr/>
            <p:nvPr/>
          </p:nvSpPr>
          <p:spPr>
            <a:xfrm>
              <a:off x="2585675" y="2196200"/>
              <a:ext cx="22375" cy="46900"/>
            </a:xfrm>
            <a:custGeom>
              <a:avLst/>
              <a:gdLst/>
              <a:ahLst/>
              <a:cxnLst/>
              <a:rect l="l" t="t" r="r" b="b"/>
              <a:pathLst>
                <a:path w="895" h="1876" extrusionOk="0">
                  <a:moveTo>
                    <a:pt x="43" y="1"/>
                  </a:moveTo>
                  <a:lnTo>
                    <a:pt x="29" y="15"/>
                  </a:lnTo>
                  <a:cubicBezTo>
                    <a:pt x="29" y="15"/>
                    <a:pt x="29" y="61"/>
                    <a:pt x="15" y="149"/>
                  </a:cubicBezTo>
                  <a:cubicBezTo>
                    <a:pt x="15" y="219"/>
                    <a:pt x="15" y="324"/>
                    <a:pt x="1" y="469"/>
                  </a:cubicBezTo>
                  <a:cubicBezTo>
                    <a:pt x="1" y="528"/>
                    <a:pt x="1" y="602"/>
                    <a:pt x="15" y="676"/>
                  </a:cubicBezTo>
                  <a:cubicBezTo>
                    <a:pt x="15" y="764"/>
                    <a:pt x="15" y="835"/>
                    <a:pt x="29" y="922"/>
                  </a:cubicBezTo>
                  <a:cubicBezTo>
                    <a:pt x="29" y="968"/>
                    <a:pt x="43" y="1010"/>
                    <a:pt x="43" y="1056"/>
                  </a:cubicBezTo>
                  <a:cubicBezTo>
                    <a:pt x="61" y="1098"/>
                    <a:pt x="75" y="1144"/>
                    <a:pt x="103" y="1186"/>
                  </a:cubicBezTo>
                  <a:cubicBezTo>
                    <a:pt x="117" y="1204"/>
                    <a:pt x="131" y="1232"/>
                    <a:pt x="163" y="1246"/>
                  </a:cubicBezTo>
                  <a:lnTo>
                    <a:pt x="237" y="1246"/>
                  </a:lnTo>
                  <a:cubicBezTo>
                    <a:pt x="293" y="1246"/>
                    <a:pt x="339" y="1232"/>
                    <a:pt x="381" y="1218"/>
                  </a:cubicBezTo>
                  <a:cubicBezTo>
                    <a:pt x="469" y="1186"/>
                    <a:pt x="543" y="1144"/>
                    <a:pt x="617" y="1130"/>
                  </a:cubicBezTo>
                  <a:cubicBezTo>
                    <a:pt x="638" y="1123"/>
                    <a:pt x="656" y="1119"/>
                    <a:pt x="673" y="1119"/>
                  </a:cubicBezTo>
                  <a:cubicBezTo>
                    <a:pt x="690" y="1119"/>
                    <a:pt x="704" y="1123"/>
                    <a:pt x="719" y="1130"/>
                  </a:cubicBezTo>
                  <a:cubicBezTo>
                    <a:pt x="747" y="1144"/>
                    <a:pt x="764" y="1186"/>
                    <a:pt x="792" y="1218"/>
                  </a:cubicBezTo>
                  <a:cubicBezTo>
                    <a:pt x="806" y="1292"/>
                    <a:pt x="821" y="1362"/>
                    <a:pt x="806" y="1436"/>
                  </a:cubicBezTo>
                  <a:cubicBezTo>
                    <a:pt x="792" y="1496"/>
                    <a:pt x="764" y="1570"/>
                    <a:pt x="719" y="1612"/>
                  </a:cubicBezTo>
                  <a:cubicBezTo>
                    <a:pt x="676" y="1658"/>
                    <a:pt x="631" y="1700"/>
                    <a:pt x="588" y="1731"/>
                  </a:cubicBezTo>
                  <a:cubicBezTo>
                    <a:pt x="543" y="1760"/>
                    <a:pt x="500" y="1774"/>
                    <a:pt x="469" y="1788"/>
                  </a:cubicBezTo>
                  <a:cubicBezTo>
                    <a:pt x="395" y="1833"/>
                    <a:pt x="353" y="1848"/>
                    <a:pt x="353" y="1848"/>
                  </a:cubicBezTo>
                  <a:lnTo>
                    <a:pt x="353" y="1862"/>
                  </a:lnTo>
                  <a:lnTo>
                    <a:pt x="367" y="1876"/>
                  </a:lnTo>
                  <a:cubicBezTo>
                    <a:pt x="367" y="1876"/>
                    <a:pt x="381" y="1862"/>
                    <a:pt x="395" y="1862"/>
                  </a:cubicBezTo>
                  <a:cubicBezTo>
                    <a:pt x="427" y="1848"/>
                    <a:pt x="455" y="1848"/>
                    <a:pt x="483" y="1833"/>
                  </a:cubicBezTo>
                  <a:cubicBezTo>
                    <a:pt x="557" y="1788"/>
                    <a:pt x="659" y="1746"/>
                    <a:pt x="764" y="1644"/>
                  </a:cubicBezTo>
                  <a:cubicBezTo>
                    <a:pt x="806" y="1598"/>
                    <a:pt x="852" y="1524"/>
                    <a:pt x="866" y="1450"/>
                  </a:cubicBezTo>
                  <a:cubicBezTo>
                    <a:pt x="894" y="1362"/>
                    <a:pt x="880" y="1274"/>
                    <a:pt x="852" y="1186"/>
                  </a:cubicBezTo>
                  <a:cubicBezTo>
                    <a:pt x="821" y="1158"/>
                    <a:pt x="806" y="1098"/>
                    <a:pt x="764" y="1084"/>
                  </a:cubicBezTo>
                  <a:cubicBezTo>
                    <a:pt x="721" y="1064"/>
                    <a:pt x="684" y="1051"/>
                    <a:pt x="646" y="1051"/>
                  </a:cubicBezTo>
                  <a:cubicBezTo>
                    <a:pt x="632" y="1051"/>
                    <a:pt x="618" y="1052"/>
                    <a:pt x="602" y="1056"/>
                  </a:cubicBezTo>
                  <a:cubicBezTo>
                    <a:pt x="515" y="1070"/>
                    <a:pt x="427" y="1116"/>
                    <a:pt x="353" y="1144"/>
                  </a:cubicBezTo>
                  <a:cubicBezTo>
                    <a:pt x="307" y="1158"/>
                    <a:pt x="265" y="1172"/>
                    <a:pt x="237" y="1186"/>
                  </a:cubicBezTo>
                  <a:lnTo>
                    <a:pt x="191" y="1186"/>
                  </a:lnTo>
                  <a:lnTo>
                    <a:pt x="191" y="1172"/>
                  </a:lnTo>
                  <a:cubicBezTo>
                    <a:pt x="177" y="1172"/>
                    <a:pt x="163" y="1158"/>
                    <a:pt x="163" y="1144"/>
                  </a:cubicBezTo>
                  <a:cubicBezTo>
                    <a:pt x="131" y="1116"/>
                    <a:pt x="117" y="1070"/>
                    <a:pt x="117" y="1042"/>
                  </a:cubicBezTo>
                  <a:cubicBezTo>
                    <a:pt x="103" y="996"/>
                    <a:pt x="103" y="954"/>
                    <a:pt x="89" y="908"/>
                  </a:cubicBezTo>
                  <a:cubicBezTo>
                    <a:pt x="75" y="747"/>
                    <a:pt x="61" y="602"/>
                    <a:pt x="61" y="469"/>
                  </a:cubicBezTo>
                  <a:lnTo>
                    <a:pt x="61" y="149"/>
                  </a:lnTo>
                  <a:lnTo>
                    <a:pt x="61" y="15"/>
                  </a:lnTo>
                  <a:cubicBezTo>
                    <a:pt x="61" y="15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7" name="Google Shape;2647;p64"/>
            <p:cNvSpPr/>
            <p:nvPr/>
          </p:nvSpPr>
          <p:spPr>
            <a:xfrm>
              <a:off x="2613575" y="2207200"/>
              <a:ext cx="32550" cy="19450"/>
            </a:xfrm>
            <a:custGeom>
              <a:avLst/>
              <a:gdLst/>
              <a:ahLst/>
              <a:cxnLst/>
              <a:rect l="l" t="t" r="r" b="b"/>
              <a:pathLst>
                <a:path w="1302" h="778" extrusionOk="0">
                  <a:moveTo>
                    <a:pt x="658" y="1"/>
                  </a:moveTo>
                  <a:cubicBezTo>
                    <a:pt x="584" y="1"/>
                    <a:pt x="510" y="15"/>
                    <a:pt x="454" y="29"/>
                  </a:cubicBezTo>
                  <a:cubicBezTo>
                    <a:pt x="380" y="60"/>
                    <a:pt x="320" y="88"/>
                    <a:pt x="264" y="117"/>
                  </a:cubicBezTo>
                  <a:cubicBezTo>
                    <a:pt x="158" y="205"/>
                    <a:pt x="88" y="307"/>
                    <a:pt x="42" y="412"/>
                  </a:cubicBezTo>
                  <a:cubicBezTo>
                    <a:pt x="28" y="426"/>
                    <a:pt x="28" y="454"/>
                    <a:pt x="14" y="482"/>
                  </a:cubicBezTo>
                  <a:cubicBezTo>
                    <a:pt x="14" y="500"/>
                    <a:pt x="14" y="528"/>
                    <a:pt x="0" y="542"/>
                  </a:cubicBezTo>
                  <a:lnTo>
                    <a:pt x="0" y="658"/>
                  </a:lnTo>
                  <a:lnTo>
                    <a:pt x="0" y="718"/>
                  </a:lnTo>
                  <a:cubicBezTo>
                    <a:pt x="14" y="732"/>
                    <a:pt x="14" y="746"/>
                    <a:pt x="14" y="746"/>
                  </a:cubicBezTo>
                  <a:cubicBezTo>
                    <a:pt x="14" y="764"/>
                    <a:pt x="28" y="778"/>
                    <a:pt x="42" y="778"/>
                  </a:cubicBezTo>
                  <a:cubicBezTo>
                    <a:pt x="56" y="764"/>
                    <a:pt x="56" y="764"/>
                    <a:pt x="56" y="746"/>
                  </a:cubicBezTo>
                  <a:lnTo>
                    <a:pt x="56" y="732"/>
                  </a:lnTo>
                  <a:lnTo>
                    <a:pt x="56" y="718"/>
                  </a:lnTo>
                  <a:lnTo>
                    <a:pt x="56" y="658"/>
                  </a:lnTo>
                  <a:cubicBezTo>
                    <a:pt x="56" y="630"/>
                    <a:pt x="70" y="588"/>
                    <a:pt x="70" y="556"/>
                  </a:cubicBezTo>
                  <a:cubicBezTo>
                    <a:pt x="88" y="514"/>
                    <a:pt x="102" y="482"/>
                    <a:pt x="116" y="440"/>
                  </a:cubicBezTo>
                  <a:cubicBezTo>
                    <a:pt x="158" y="352"/>
                    <a:pt x="218" y="264"/>
                    <a:pt x="320" y="205"/>
                  </a:cubicBezTo>
                  <a:cubicBezTo>
                    <a:pt x="366" y="176"/>
                    <a:pt x="422" y="148"/>
                    <a:pt x="482" y="131"/>
                  </a:cubicBezTo>
                  <a:cubicBezTo>
                    <a:pt x="542" y="117"/>
                    <a:pt x="598" y="103"/>
                    <a:pt x="658" y="103"/>
                  </a:cubicBezTo>
                  <a:cubicBezTo>
                    <a:pt x="774" y="103"/>
                    <a:pt x="908" y="148"/>
                    <a:pt x="995" y="205"/>
                  </a:cubicBezTo>
                  <a:cubicBezTo>
                    <a:pt x="1038" y="250"/>
                    <a:pt x="1083" y="278"/>
                    <a:pt x="1112" y="324"/>
                  </a:cubicBezTo>
                  <a:cubicBezTo>
                    <a:pt x="1143" y="366"/>
                    <a:pt x="1171" y="412"/>
                    <a:pt x="1185" y="440"/>
                  </a:cubicBezTo>
                  <a:cubicBezTo>
                    <a:pt x="1200" y="468"/>
                    <a:pt x="1200" y="482"/>
                    <a:pt x="1214" y="500"/>
                  </a:cubicBezTo>
                  <a:cubicBezTo>
                    <a:pt x="1214" y="528"/>
                    <a:pt x="1231" y="556"/>
                    <a:pt x="1231" y="556"/>
                  </a:cubicBezTo>
                  <a:cubicBezTo>
                    <a:pt x="1231" y="602"/>
                    <a:pt x="1245" y="630"/>
                    <a:pt x="1245" y="658"/>
                  </a:cubicBezTo>
                  <a:cubicBezTo>
                    <a:pt x="1245" y="690"/>
                    <a:pt x="1245" y="704"/>
                    <a:pt x="1231" y="718"/>
                  </a:cubicBezTo>
                  <a:lnTo>
                    <a:pt x="1231" y="746"/>
                  </a:lnTo>
                  <a:cubicBezTo>
                    <a:pt x="1231" y="764"/>
                    <a:pt x="1245" y="778"/>
                    <a:pt x="1259" y="778"/>
                  </a:cubicBezTo>
                  <a:cubicBezTo>
                    <a:pt x="1273" y="778"/>
                    <a:pt x="1273" y="778"/>
                    <a:pt x="1287" y="764"/>
                  </a:cubicBezTo>
                  <a:lnTo>
                    <a:pt x="1287" y="732"/>
                  </a:lnTo>
                  <a:cubicBezTo>
                    <a:pt x="1287" y="718"/>
                    <a:pt x="1302" y="690"/>
                    <a:pt x="1302" y="658"/>
                  </a:cubicBezTo>
                  <a:lnTo>
                    <a:pt x="1302" y="556"/>
                  </a:lnTo>
                  <a:cubicBezTo>
                    <a:pt x="1302" y="528"/>
                    <a:pt x="1302" y="514"/>
                    <a:pt x="1287" y="482"/>
                  </a:cubicBezTo>
                  <a:cubicBezTo>
                    <a:pt x="1287" y="468"/>
                    <a:pt x="1287" y="440"/>
                    <a:pt x="1273" y="412"/>
                  </a:cubicBezTo>
                  <a:cubicBezTo>
                    <a:pt x="1259" y="366"/>
                    <a:pt x="1231" y="307"/>
                    <a:pt x="1200" y="264"/>
                  </a:cubicBezTo>
                  <a:cubicBezTo>
                    <a:pt x="1157" y="205"/>
                    <a:pt x="1112" y="162"/>
                    <a:pt x="1055" y="117"/>
                  </a:cubicBezTo>
                  <a:cubicBezTo>
                    <a:pt x="995" y="88"/>
                    <a:pt x="936" y="43"/>
                    <a:pt x="879" y="29"/>
                  </a:cubicBezTo>
                  <a:cubicBezTo>
                    <a:pt x="806" y="1"/>
                    <a:pt x="732" y="1"/>
                    <a:pt x="65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8" name="Google Shape;2648;p64"/>
            <p:cNvSpPr/>
            <p:nvPr/>
          </p:nvSpPr>
          <p:spPr>
            <a:xfrm>
              <a:off x="2644700" y="2221100"/>
              <a:ext cx="9175" cy="2575"/>
            </a:xfrm>
            <a:custGeom>
              <a:avLst/>
              <a:gdLst/>
              <a:ahLst/>
              <a:cxnLst/>
              <a:rect l="l" t="t" r="r" b="b"/>
              <a:pathLst>
                <a:path w="367" h="103" extrusionOk="0">
                  <a:moveTo>
                    <a:pt x="338" y="0"/>
                  </a:moveTo>
                  <a:lnTo>
                    <a:pt x="42" y="14"/>
                  </a:lnTo>
                  <a:cubicBezTo>
                    <a:pt x="14" y="14"/>
                    <a:pt x="0" y="46"/>
                    <a:pt x="0" y="60"/>
                  </a:cubicBezTo>
                  <a:cubicBezTo>
                    <a:pt x="14" y="88"/>
                    <a:pt x="28" y="102"/>
                    <a:pt x="57" y="102"/>
                  </a:cubicBezTo>
                  <a:lnTo>
                    <a:pt x="338" y="60"/>
                  </a:lnTo>
                  <a:cubicBezTo>
                    <a:pt x="352" y="60"/>
                    <a:pt x="366" y="46"/>
                    <a:pt x="366" y="32"/>
                  </a:cubicBezTo>
                  <a:cubicBezTo>
                    <a:pt x="366" y="14"/>
                    <a:pt x="352" y="0"/>
                    <a:pt x="3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9" name="Google Shape;2649;p64"/>
            <p:cNvSpPr/>
            <p:nvPr/>
          </p:nvSpPr>
          <p:spPr>
            <a:xfrm>
              <a:off x="2643900" y="2216700"/>
              <a:ext cx="9250" cy="4225"/>
            </a:xfrm>
            <a:custGeom>
              <a:avLst/>
              <a:gdLst/>
              <a:ahLst/>
              <a:cxnLst/>
              <a:rect l="l" t="t" r="r" b="b"/>
              <a:pathLst>
                <a:path w="370" h="169" extrusionOk="0">
                  <a:moveTo>
                    <a:pt x="324" y="0"/>
                  </a:moveTo>
                  <a:lnTo>
                    <a:pt x="46" y="74"/>
                  </a:lnTo>
                  <a:cubicBezTo>
                    <a:pt x="18" y="88"/>
                    <a:pt x="1" y="120"/>
                    <a:pt x="18" y="148"/>
                  </a:cubicBezTo>
                  <a:cubicBezTo>
                    <a:pt x="18" y="158"/>
                    <a:pt x="32" y="168"/>
                    <a:pt x="50" y="168"/>
                  </a:cubicBezTo>
                  <a:cubicBezTo>
                    <a:pt x="58" y="168"/>
                    <a:pt x="66" y="166"/>
                    <a:pt x="74" y="162"/>
                  </a:cubicBezTo>
                  <a:lnTo>
                    <a:pt x="338" y="60"/>
                  </a:lnTo>
                  <a:cubicBezTo>
                    <a:pt x="352" y="60"/>
                    <a:pt x="370" y="46"/>
                    <a:pt x="352" y="32"/>
                  </a:cubicBezTo>
                  <a:cubicBezTo>
                    <a:pt x="352" y="15"/>
                    <a:pt x="338" y="0"/>
                    <a:pt x="32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0" name="Google Shape;2650;p64"/>
            <p:cNvSpPr/>
            <p:nvPr/>
          </p:nvSpPr>
          <p:spPr>
            <a:xfrm>
              <a:off x="2643200" y="2211950"/>
              <a:ext cx="8475" cy="5700"/>
            </a:xfrm>
            <a:custGeom>
              <a:avLst/>
              <a:gdLst/>
              <a:ahLst/>
              <a:cxnLst/>
              <a:rect l="l" t="t" r="r" b="b"/>
              <a:pathLst>
                <a:path w="339" h="228" extrusionOk="0">
                  <a:moveTo>
                    <a:pt x="278" y="0"/>
                  </a:moveTo>
                  <a:lnTo>
                    <a:pt x="29" y="134"/>
                  </a:lnTo>
                  <a:cubicBezTo>
                    <a:pt x="0" y="148"/>
                    <a:pt x="0" y="176"/>
                    <a:pt x="15" y="205"/>
                  </a:cubicBezTo>
                  <a:cubicBezTo>
                    <a:pt x="25" y="217"/>
                    <a:pt x="44" y="228"/>
                    <a:pt x="64" y="228"/>
                  </a:cubicBezTo>
                  <a:cubicBezTo>
                    <a:pt x="72" y="228"/>
                    <a:pt x="80" y="226"/>
                    <a:pt x="88" y="222"/>
                  </a:cubicBezTo>
                  <a:lnTo>
                    <a:pt x="324" y="60"/>
                  </a:lnTo>
                  <a:cubicBezTo>
                    <a:pt x="324" y="46"/>
                    <a:pt x="338" y="29"/>
                    <a:pt x="324" y="15"/>
                  </a:cubicBezTo>
                  <a:cubicBezTo>
                    <a:pt x="324" y="0"/>
                    <a:pt x="292" y="0"/>
                    <a:pt x="27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1" name="Google Shape;2651;p64"/>
            <p:cNvSpPr/>
            <p:nvPr/>
          </p:nvSpPr>
          <p:spPr>
            <a:xfrm>
              <a:off x="2540225" y="2207050"/>
              <a:ext cx="33800" cy="20325"/>
            </a:xfrm>
            <a:custGeom>
              <a:avLst/>
              <a:gdLst/>
              <a:ahLst/>
              <a:cxnLst/>
              <a:rect l="l" t="t" r="r" b="b"/>
              <a:pathLst>
                <a:path w="1352" h="813" extrusionOk="0">
                  <a:moveTo>
                    <a:pt x="625" y="1"/>
                  </a:moveTo>
                  <a:cubicBezTo>
                    <a:pt x="573" y="1"/>
                    <a:pt x="522" y="11"/>
                    <a:pt x="472" y="21"/>
                  </a:cubicBezTo>
                  <a:cubicBezTo>
                    <a:pt x="398" y="49"/>
                    <a:pt x="338" y="80"/>
                    <a:pt x="278" y="123"/>
                  </a:cubicBezTo>
                  <a:cubicBezTo>
                    <a:pt x="222" y="154"/>
                    <a:pt x="176" y="211"/>
                    <a:pt x="134" y="256"/>
                  </a:cubicBezTo>
                  <a:cubicBezTo>
                    <a:pt x="88" y="298"/>
                    <a:pt x="60" y="358"/>
                    <a:pt x="46" y="401"/>
                  </a:cubicBezTo>
                  <a:cubicBezTo>
                    <a:pt x="32" y="432"/>
                    <a:pt x="32" y="460"/>
                    <a:pt x="14" y="488"/>
                  </a:cubicBezTo>
                  <a:lnTo>
                    <a:pt x="14" y="548"/>
                  </a:lnTo>
                  <a:cubicBezTo>
                    <a:pt x="0" y="594"/>
                    <a:pt x="0" y="636"/>
                    <a:pt x="14" y="664"/>
                  </a:cubicBezTo>
                  <a:lnTo>
                    <a:pt x="14" y="738"/>
                  </a:lnTo>
                  <a:cubicBezTo>
                    <a:pt x="32" y="752"/>
                    <a:pt x="32" y="770"/>
                    <a:pt x="32" y="770"/>
                  </a:cubicBezTo>
                  <a:cubicBezTo>
                    <a:pt x="32" y="784"/>
                    <a:pt x="46" y="784"/>
                    <a:pt x="60" y="784"/>
                  </a:cubicBezTo>
                  <a:cubicBezTo>
                    <a:pt x="74" y="784"/>
                    <a:pt x="74" y="770"/>
                    <a:pt x="74" y="752"/>
                  </a:cubicBezTo>
                  <a:lnTo>
                    <a:pt x="74" y="724"/>
                  </a:lnTo>
                  <a:lnTo>
                    <a:pt x="74" y="664"/>
                  </a:lnTo>
                  <a:cubicBezTo>
                    <a:pt x="74" y="636"/>
                    <a:pt x="74" y="608"/>
                    <a:pt x="88" y="562"/>
                  </a:cubicBezTo>
                  <a:lnTo>
                    <a:pt x="88" y="548"/>
                  </a:lnTo>
                  <a:lnTo>
                    <a:pt x="102" y="534"/>
                  </a:lnTo>
                  <a:lnTo>
                    <a:pt x="102" y="506"/>
                  </a:lnTo>
                  <a:cubicBezTo>
                    <a:pt x="120" y="488"/>
                    <a:pt x="120" y="460"/>
                    <a:pt x="134" y="446"/>
                  </a:cubicBezTo>
                  <a:cubicBezTo>
                    <a:pt x="148" y="401"/>
                    <a:pt x="176" y="358"/>
                    <a:pt x="208" y="313"/>
                  </a:cubicBezTo>
                  <a:cubicBezTo>
                    <a:pt x="250" y="284"/>
                    <a:pt x="296" y="242"/>
                    <a:pt x="338" y="211"/>
                  </a:cubicBezTo>
                  <a:cubicBezTo>
                    <a:pt x="440" y="154"/>
                    <a:pt x="560" y="109"/>
                    <a:pt x="676" y="109"/>
                  </a:cubicBezTo>
                  <a:cubicBezTo>
                    <a:pt x="750" y="109"/>
                    <a:pt x="806" y="123"/>
                    <a:pt x="866" y="137"/>
                  </a:cubicBezTo>
                  <a:cubicBezTo>
                    <a:pt x="926" y="154"/>
                    <a:pt x="982" y="182"/>
                    <a:pt x="1028" y="225"/>
                  </a:cubicBezTo>
                  <a:cubicBezTo>
                    <a:pt x="1130" y="284"/>
                    <a:pt x="1189" y="372"/>
                    <a:pt x="1232" y="460"/>
                  </a:cubicBezTo>
                  <a:cubicBezTo>
                    <a:pt x="1246" y="506"/>
                    <a:pt x="1263" y="548"/>
                    <a:pt x="1277" y="594"/>
                  </a:cubicBezTo>
                  <a:cubicBezTo>
                    <a:pt x="1277" y="622"/>
                    <a:pt x="1291" y="650"/>
                    <a:pt x="1291" y="682"/>
                  </a:cubicBezTo>
                  <a:cubicBezTo>
                    <a:pt x="1291" y="710"/>
                    <a:pt x="1277" y="738"/>
                    <a:pt x="1277" y="752"/>
                  </a:cubicBezTo>
                  <a:lnTo>
                    <a:pt x="1277" y="770"/>
                  </a:lnTo>
                  <a:lnTo>
                    <a:pt x="1277" y="784"/>
                  </a:lnTo>
                  <a:cubicBezTo>
                    <a:pt x="1277" y="798"/>
                    <a:pt x="1291" y="798"/>
                    <a:pt x="1305" y="812"/>
                  </a:cubicBezTo>
                  <a:cubicBezTo>
                    <a:pt x="1319" y="812"/>
                    <a:pt x="1334" y="798"/>
                    <a:pt x="1334" y="784"/>
                  </a:cubicBezTo>
                  <a:lnTo>
                    <a:pt x="1334" y="752"/>
                  </a:lnTo>
                  <a:cubicBezTo>
                    <a:pt x="1334" y="738"/>
                    <a:pt x="1351" y="724"/>
                    <a:pt x="1351" y="682"/>
                  </a:cubicBezTo>
                  <a:lnTo>
                    <a:pt x="1351" y="576"/>
                  </a:lnTo>
                  <a:cubicBezTo>
                    <a:pt x="1334" y="548"/>
                    <a:pt x="1334" y="534"/>
                    <a:pt x="1334" y="506"/>
                  </a:cubicBezTo>
                  <a:cubicBezTo>
                    <a:pt x="1319" y="474"/>
                    <a:pt x="1319" y="460"/>
                    <a:pt x="1305" y="432"/>
                  </a:cubicBezTo>
                  <a:cubicBezTo>
                    <a:pt x="1277" y="330"/>
                    <a:pt x="1203" y="225"/>
                    <a:pt x="1087" y="137"/>
                  </a:cubicBezTo>
                  <a:cubicBezTo>
                    <a:pt x="1028" y="94"/>
                    <a:pt x="968" y="66"/>
                    <a:pt x="894" y="35"/>
                  </a:cubicBezTo>
                  <a:cubicBezTo>
                    <a:pt x="838" y="21"/>
                    <a:pt x="764" y="7"/>
                    <a:pt x="690" y="7"/>
                  </a:cubicBezTo>
                  <a:cubicBezTo>
                    <a:pt x="668" y="2"/>
                    <a:pt x="647" y="1"/>
                    <a:pt x="62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2" name="Google Shape;2652;p64"/>
            <p:cNvSpPr/>
            <p:nvPr/>
          </p:nvSpPr>
          <p:spPr>
            <a:xfrm>
              <a:off x="2532575" y="2220750"/>
              <a:ext cx="9175" cy="2925"/>
            </a:xfrm>
            <a:custGeom>
              <a:avLst/>
              <a:gdLst/>
              <a:ahLst/>
              <a:cxnLst/>
              <a:rect l="l" t="t" r="r" b="b"/>
              <a:pathLst>
                <a:path w="367" h="117" extrusionOk="0">
                  <a:moveTo>
                    <a:pt x="43" y="0"/>
                  </a:moveTo>
                  <a:cubicBezTo>
                    <a:pt x="14" y="0"/>
                    <a:pt x="0" y="14"/>
                    <a:pt x="0" y="28"/>
                  </a:cubicBezTo>
                  <a:cubicBezTo>
                    <a:pt x="0" y="46"/>
                    <a:pt x="14" y="60"/>
                    <a:pt x="29" y="60"/>
                  </a:cubicBezTo>
                  <a:lnTo>
                    <a:pt x="306" y="116"/>
                  </a:lnTo>
                  <a:lnTo>
                    <a:pt x="320" y="116"/>
                  </a:lnTo>
                  <a:cubicBezTo>
                    <a:pt x="352" y="116"/>
                    <a:pt x="366" y="102"/>
                    <a:pt x="366" y="74"/>
                  </a:cubicBezTo>
                  <a:cubicBezTo>
                    <a:pt x="366" y="46"/>
                    <a:pt x="352" y="14"/>
                    <a:pt x="320" y="14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3" name="Google Shape;2653;p64"/>
            <p:cNvSpPr/>
            <p:nvPr/>
          </p:nvSpPr>
          <p:spPr>
            <a:xfrm>
              <a:off x="2533625" y="2216350"/>
              <a:ext cx="9175" cy="4550"/>
            </a:xfrm>
            <a:custGeom>
              <a:avLst/>
              <a:gdLst/>
              <a:ahLst/>
              <a:cxnLst/>
              <a:rect l="l" t="t" r="r" b="b"/>
              <a:pathLst>
                <a:path w="367" h="182" extrusionOk="0">
                  <a:moveTo>
                    <a:pt x="46" y="0"/>
                  </a:moveTo>
                  <a:cubicBezTo>
                    <a:pt x="32" y="0"/>
                    <a:pt x="15" y="0"/>
                    <a:pt x="1" y="14"/>
                  </a:cubicBezTo>
                  <a:cubicBezTo>
                    <a:pt x="1" y="46"/>
                    <a:pt x="1" y="60"/>
                    <a:pt x="32" y="60"/>
                  </a:cubicBezTo>
                  <a:lnTo>
                    <a:pt x="296" y="176"/>
                  </a:lnTo>
                  <a:cubicBezTo>
                    <a:pt x="304" y="180"/>
                    <a:pt x="311" y="182"/>
                    <a:pt x="318" y="182"/>
                  </a:cubicBezTo>
                  <a:cubicBezTo>
                    <a:pt x="337" y="182"/>
                    <a:pt x="352" y="169"/>
                    <a:pt x="352" y="148"/>
                  </a:cubicBezTo>
                  <a:cubicBezTo>
                    <a:pt x="366" y="116"/>
                    <a:pt x="352" y="88"/>
                    <a:pt x="324" y="88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4" name="Google Shape;2654;p64"/>
            <p:cNvSpPr/>
            <p:nvPr/>
          </p:nvSpPr>
          <p:spPr>
            <a:xfrm>
              <a:off x="2535125" y="2211450"/>
              <a:ext cx="8475" cy="5925"/>
            </a:xfrm>
            <a:custGeom>
              <a:avLst/>
              <a:gdLst/>
              <a:ahLst/>
              <a:cxnLst/>
              <a:rect l="l" t="t" r="r" b="b"/>
              <a:pathLst>
                <a:path w="339" h="237" extrusionOk="0">
                  <a:moveTo>
                    <a:pt x="46" y="1"/>
                  </a:moveTo>
                  <a:cubicBezTo>
                    <a:pt x="34" y="1"/>
                    <a:pt x="24" y="11"/>
                    <a:pt x="14" y="20"/>
                  </a:cubicBezTo>
                  <a:cubicBezTo>
                    <a:pt x="0" y="35"/>
                    <a:pt x="0" y="49"/>
                    <a:pt x="14" y="66"/>
                  </a:cubicBezTo>
                  <a:lnTo>
                    <a:pt x="250" y="225"/>
                  </a:lnTo>
                  <a:lnTo>
                    <a:pt x="264" y="225"/>
                  </a:lnTo>
                  <a:cubicBezTo>
                    <a:pt x="270" y="232"/>
                    <a:pt x="279" y="236"/>
                    <a:pt x="288" y="236"/>
                  </a:cubicBezTo>
                  <a:cubicBezTo>
                    <a:pt x="300" y="236"/>
                    <a:pt x="314" y="229"/>
                    <a:pt x="324" y="210"/>
                  </a:cubicBezTo>
                  <a:cubicBezTo>
                    <a:pt x="338" y="182"/>
                    <a:pt x="338" y="154"/>
                    <a:pt x="306" y="154"/>
                  </a:cubicBezTo>
                  <a:lnTo>
                    <a:pt x="60" y="6"/>
                  </a:lnTo>
                  <a:cubicBezTo>
                    <a:pt x="55" y="2"/>
                    <a:pt x="50" y="1"/>
                    <a:pt x="4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5" name="Google Shape;2655;p64"/>
            <p:cNvSpPr/>
            <p:nvPr/>
          </p:nvSpPr>
          <p:spPr>
            <a:xfrm>
              <a:off x="2485625" y="2112850"/>
              <a:ext cx="178875" cy="122950"/>
            </a:xfrm>
            <a:custGeom>
              <a:avLst/>
              <a:gdLst/>
              <a:ahLst/>
              <a:cxnLst/>
              <a:rect l="l" t="t" r="r" b="b"/>
              <a:pathLst>
                <a:path w="7155" h="4918" extrusionOk="0">
                  <a:moveTo>
                    <a:pt x="4368" y="1"/>
                  </a:moveTo>
                  <a:cubicBezTo>
                    <a:pt x="4276" y="1"/>
                    <a:pt x="4197" y="4"/>
                    <a:pt x="4133" y="7"/>
                  </a:cubicBezTo>
                  <a:cubicBezTo>
                    <a:pt x="3591" y="21"/>
                    <a:pt x="3152" y="197"/>
                    <a:pt x="2758" y="387"/>
                  </a:cubicBezTo>
                  <a:lnTo>
                    <a:pt x="2744" y="387"/>
                  </a:lnTo>
                  <a:cubicBezTo>
                    <a:pt x="2568" y="433"/>
                    <a:pt x="1189" y="799"/>
                    <a:pt x="616" y="2178"/>
                  </a:cubicBezTo>
                  <a:cubicBezTo>
                    <a:pt x="0" y="3658"/>
                    <a:pt x="897" y="4918"/>
                    <a:pt x="897" y="4918"/>
                  </a:cubicBezTo>
                  <a:cubicBezTo>
                    <a:pt x="897" y="4918"/>
                    <a:pt x="1615" y="3729"/>
                    <a:pt x="1878" y="2867"/>
                  </a:cubicBezTo>
                  <a:cubicBezTo>
                    <a:pt x="2110" y="2132"/>
                    <a:pt x="2156" y="1678"/>
                    <a:pt x="2156" y="1576"/>
                  </a:cubicBezTo>
                  <a:lnTo>
                    <a:pt x="2156" y="1576"/>
                  </a:lnTo>
                  <a:cubicBezTo>
                    <a:pt x="2156" y="1731"/>
                    <a:pt x="2131" y="2432"/>
                    <a:pt x="2420" y="2432"/>
                  </a:cubicBezTo>
                  <a:cubicBezTo>
                    <a:pt x="2434" y="2432"/>
                    <a:pt x="2448" y="2430"/>
                    <a:pt x="2462" y="2427"/>
                  </a:cubicBezTo>
                  <a:cubicBezTo>
                    <a:pt x="2638" y="2382"/>
                    <a:pt x="2814" y="2016"/>
                    <a:pt x="2948" y="1664"/>
                  </a:cubicBezTo>
                  <a:cubicBezTo>
                    <a:pt x="3138" y="2076"/>
                    <a:pt x="3430" y="2455"/>
                    <a:pt x="3767" y="2779"/>
                  </a:cubicBezTo>
                  <a:cubicBezTo>
                    <a:pt x="3799" y="2807"/>
                    <a:pt x="3827" y="2835"/>
                    <a:pt x="3855" y="2849"/>
                  </a:cubicBezTo>
                  <a:cubicBezTo>
                    <a:pt x="3863" y="2851"/>
                    <a:pt x="3871" y="2852"/>
                    <a:pt x="3878" y="2852"/>
                  </a:cubicBezTo>
                  <a:cubicBezTo>
                    <a:pt x="3956" y="2852"/>
                    <a:pt x="4021" y="2773"/>
                    <a:pt x="4063" y="2705"/>
                  </a:cubicBezTo>
                  <a:cubicBezTo>
                    <a:pt x="4355" y="2206"/>
                    <a:pt x="4502" y="1636"/>
                    <a:pt x="4502" y="1048"/>
                  </a:cubicBezTo>
                  <a:cubicBezTo>
                    <a:pt x="4692" y="1488"/>
                    <a:pt x="4925" y="1900"/>
                    <a:pt x="5188" y="2280"/>
                  </a:cubicBezTo>
                  <a:cubicBezTo>
                    <a:pt x="5262" y="2382"/>
                    <a:pt x="5350" y="2498"/>
                    <a:pt x="5452" y="2557"/>
                  </a:cubicBezTo>
                  <a:cubicBezTo>
                    <a:pt x="5484" y="2572"/>
                    <a:pt x="5512" y="2586"/>
                    <a:pt x="5540" y="2586"/>
                  </a:cubicBezTo>
                  <a:cubicBezTo>
                    <a:pt x="5614" y="2572"/>
                    <a:pt x="5660" y="2498"/>
                    <a:pt x="5674" y="2441"/>
                  </a:cubicBezTo>
                  <a:cubicBezTo>
                    <a:pt x="5850" y="1956"/>
                    <a:pt x="5924" y="1780"/>
                    <a:pt x="5938" y="1267"/>
                  </a:cubicBezTo>
                  <a:cubicBezTo>
                    <a:pt x="5938" y="1261"/>
                    <a:pt x="5945" y="1259"/>
                    <a:pt x="5956" y="1259"/>
                  </a:cubicBezTo>
                  <a:cubicBezTo>
                    <a:pt x="5982" y="1259"/>
                    <a:pt x="6031" y="1270"/>
                    <a:pt x="6065" y="1270"/>
                  </a:cubicBezTo>
                  <a:cubicBezTo>
                    <a:pt x="6085" y="1270"/>
                    <a:pt x="6099" y="1266"/>
                    <a:pt x="6099" y="1252"/>
                  </a:cubicBezTo>
                  <a:cubicBezTo>
                    <a:pt x="6289" y="1766"/>
                    <a:pt x="6318" y="1664"/>
                    <a:pt x="6525" y="2410"/>
                  </a:cubicBezTo>
                  <a:cubicBezTo>
                    <a:pt x="6803" y="3363"/>
                    <a:pt x="6729" y="3950"/>
                    <a:pt x="7035" y="4580"/>
                  </a:cubicBezTo>
                  <a:cubicBezTo>
                    <a:pt x="7053" y="4256"/>
                    <a:pt x="7109" y="3553"/>
                    <a:pt x="7123" y="3233"/>
                  </a:cubicBezTo>
                  <a:cubicBezTo>
                    <a:pt x="7155" y="2719"/>
                    <a:pt x="7155" y="2192"/>
                    <a:pt x="7021" y="1692"/>
                  </a:cubicBezTo>
                  <a:cubicBezTo>
                    <a:pt x="6891" y="1196"/>
                    <a:pt x="6303" y="595"/>
                    <a:pt x="5822" y="387"/>
                  </a:cubicBezTo>
                  <a:lnTo>
                    <a:pt x="5836" y="387"/>
                  </a:lnTo>
                  <a:cubicBezTo>
                    <a:pt x="5253" y="52"/>
                    <a:pt x="4718" y="1"/>
                    <a:pt x="436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704821" y="2800793"/>
            <a:ext cx="4803623" cy="1898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TẬP, </a:t>
            </a:r>
          </a:p>
          <a:p>
            <a:pPr algn="ctr"/>
            <a:r>
              <a:rPr lang="nl-NL" sz="5867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VẬN DỤNG</a:t>
            </a:r>
            <a:endParaRPr lang="en-US" sz="5867" dirty="0"/>
          </a:p>
        </p:txBody>
      </p:sp>
    </p:spTree>
    <p:extLst>
      <p:ext uri="{BB962C8B-B14F-4D97-AF65-F5344CB8AC3E}">
        <p14:creationId xmlns:p14="http://schemas.microsoft.com/office/powerpoint/2010/main" val="279085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19" name="Google Shape;7419;p83"/>
          <p:cNvGrpSpPr/>
          <p:nvPr/>
        </p:nvGrpSpPr>
        <p:grpSpPr>
          <a:xfrm>
            <a:off x="4491041" y="2313485"/>
            <a:ext cx="3125121" cy="3557143"/>
            <a:chOff x="2596425" y="2304576"/>
            <a:chExt cx="1851375" cy="2107312"/>
          </a:xfrm>
        </p:grpSpPr>
        <p:sp>
          <p:nvSpPr>
            <p:cNvPr id="7420" name="Google Shape;7420;p83"/>
            <p:cNvSpPr/>
            <p:nvPr/>
          </p:nvSpPr>
          <p:spPr>
            <a:xfrm>
              <a:off x="3047076" y="2304576"/>
              <a:ext cx="1049316" cy="1026203"/>
            </a:xfrm>
            <a:custGeom>
              <a:avLst/>
              <a:gdLst/>
              <a:ahLst/>
              <a:cxnLst/>
              <a:rect l="l" t="t" r="r" b="b"/>
              <a:pathLst>
                <a:path w="11123" h="10878" extrusionOk="0">
                  <a:moveTo>
                    <a:pt x="6110" y="1"/>
                  </a:moveTo>
                  <a:cubicBezTo>
                    <a:pt x="6022" y="1"/>
                    <a:pt x="5920" y="1"/>
                    <a:pt x="5832" y="15"/>
                  </a:cubicBezTo>
                  <a:cubicBezTo>
                    <a:pt x="5554" y="29"/>
                    <a:pt x="5291" y="89"/>
                    <a:pt x="5027" y="177"/>
                  </a:cubicBezTo>
                  <a:lnTo>
                    <a:pt x="4939" y="177"/>
                  </a:lnTo>
                  <a:cubicBezTo>
                    <a:pt x="4851" y="163"/>
                    <a:pt x="4763" y="149"/>
                    <a:pt x="4675" y="131"/>
                  </a:cubicBezTo>
                  <a:cubicBezTo>
                    <a:pt x="4499" y="103"/>
                    <a:pt x="4323" y="75"/>
                    <a:pt x="4147" y="75"/>
                  </a:cubicBezTo>
                  <a:lnTo>
                    <a:pt x="4105" y="75"/>
                  </a:lnTo>
                  <a:cubicBezTo>
                    <a:pt x="3855" y="75"/>
                    <a:pt x="3620" y="131"/>
                    <a:pt x="3384" y="219"/>
                  </a:cubicBezTo>
                  <a:cubicBezTo>
                    <a:pt x="3282" y="265"/>
                    <a:pt x="3166" y="307"/>
                    <a:pt x="3064" y="367"/>
                  </a:cubicBezTo>
                  <a:cubicBezTo>
                    <a:pt x="2962" y="426"/>
                    <a:pt x="2856" y="500"/>
                    <a:pt x="2754" y="571"/>
                  </a:cubicBezTo>
                  <a:cubicBezTo>
                    <a:pt x="2652" y="659"/>
                    <a:pt x="2564" y="747"/>
                    <a:pt x="2477" y="834"/>
                  </a:cubicBezTo>
                  <a:cubicBezTo>
                    <a:pt x="2403" y="922"/>
                    <a:pt x="2329" y="1010"/>
                    <a:pt x="2258" y="1130"/>
                  </a:cubicBezTo>
                  <a:cubicBezTo>
                    <a:pt x="2037" y="1468"/>
                    <a:pt x="1921" y="1876"/>
                    <a:pt x="1833" y="2259"/>
                  </a:cubicBezTo>
                  <a:cubicBezTo>
                    <a:pt x="1819" y="2347"/>
                    <a:pt x="1787" y="2435"/>
                    <a:pt x="1773" y="2505"/>
                  </a:cubicBezTo>
                  <a:cubicBezTo>
                    <a:pt x="1713" y="2829"/>
                    <a:pt x="1643" y="3138"/>
                    <a:pt x="1523" y="3444"/>
                  </a:cubicBezTo>
                  <a:lnTo>
                    <a:pt x="1523" y="3430"/>
                  </a:lnTo>
                  <a:cubicBezTo>
                    <a:pt x="1449" y="3606"/>
                    <a:pt x="1361" y="3796"/>
                    <a:pt x="1245" y="3986"/>
                  </a:cubicBezTo>
                  <a:cubicBezTo>
                    <a:pt x="1172" y="4134"/>
                    <a:pt x="1084" y="4282"/>
                    <a:pt x="996" y="4412"/>
                  </a:cubicBezTo>
                  <a:lnTo>
                    <a:pt x="982" y="4426"/>
                  </a:lnTo>
                  <a:lnTo>
                    <a:pt x="922" y="4514"/>
                  </a:lnTo>
                  <a:cubicBezTo>
                    <a:pt x="732" y="4837"/>
                    <a:pt x="528" y="5189"/>
                    <a:pt x="412" y="5569"/>
                  </a:cubicBezTo>
                  <a:cubicBezTo>
                    <a:pt x="278" y="5819"/>
                    <a:pt x="190" y="6054"/>
                    <a:pt x="116" y="6273"/>
                  </a:cubicBezTo>
                  <a:cubicBezTo>
                    <a:pt x="42" y="6522"/>
                    <a:pt x="14" y="6772"/>
                    <a:pt x="0" y="7022"/>
                  </a:cubicBezTo>
                  <a:cubicBezTo>
                    <a:pt x="0" y="7286"/>
                    <a:pt x="28" y="7564"/>
                    <a:pt x="116" y="7841"/>
                  </a:cubicBezTo>
                  <a:cubicBezTo>
                    <a:pt x="148" y="7989"/>
                    <a:pt x="204" y="8119"/>
                    <a:pt x="264" y="8281"/>
                  </a:cubicBezTo>
                  <a:cubicBezTo>
                    <a:pt x="306" y="8383"/>
                    <a:pt x="366" y="8485"/>
                    <a:pt x="426" y="8591"/>
                  </a:cubicBezTo>
                  <a:cubicBezTo>
                    <a:pt x="528" y="8781"/>
                    <a:pt x="644" y="8956"/>
                    <a:pt x="792" y="9132"/>
                  </a:cubicBezTo>
                  <a:cubicBezTo>
                    <a:pt x="1070" y="9452"/>
                    <a:pt x="1407" y="9748"/>
                    <a:pt x="1801" y="9998"/>
                  </a:cubicBezTo>
                  <a:cubicBezTo>
                    <a:pt x="2171" y="10216"/>
                    <a:pt x="2579" y="10406"/>
                    <a:pt x="3050" y="10539"/>
                  </a:cubicBezTo>
                  <a:cubicBezTo>
                    <a:pt x="3472" y="10669"/>
                    <a:pt x="3943" y="10772"/>
                    <a:pt x="4425" y="10831"/>
                  </a:cubicBezTo>
                  <a:cubicBezTo>
                    <a:pt x="4735" y="10859"/>
                    <a:pt x="5041" y="10877"/>
                    <a:pt x="5350" y="10877"/>
                  </a:cubicBezTo>
                  <a:cubicBezTo>
                    <a:pt x="5512" y="10877"/>
                    <a:pt x="5688" y="10877"/>
                    <a:pt x="5846" y="10859"/>
                  </a:cubicBezTo>
                  <a:cubicBezTo>
                    <a:pt x="6304" y="10831"/>
                    <a:pt x="6757" y="10772"/>
                    <a:pt x="7183" y="10669"/>
                  </a:cubicBezTo>
                  <a:cubicBezTo>
                    <a:pt x="7387" y="10627"/>
                    <a:pt x="7591" y="10567"/>
                    <a:pt x="7781" y="10508"/>
                  </a:cubicBezTo>
                  <a:cubicBezTo>
                    <a:pt x="8045" y="10420"/>
                    <a:pt x="8295" y="10318"/>
                    <a:pt x="8544" y="10202"/>
                  </a:cubicBezTo>
                  <a:cubicBezTo>
                    <a:pt x="8808" y="10068"/>
                    <a:pt x="9072" y="9910"/>
                    <a:pt x="9322" y="9734"/>
                  </a:cubicBezTo>
                  <a:cubicBezTo>
                    <a:pt x="9557" y="9572"/>
                    <a:pt x="9775" y="9364"/>
                    <a:pt x="9997" y="9160"/>
                  </a:cubicBezTo>
                  <a:cubicBezTo>
                    <a:pt x="10099" y="9044"/>
                    <a:pt x="10215" y="8942"/>
                    <a:pt x="10317" y="8809"/>
                  </a:cubicBezTo>
                  <a:cubicBezTo>
                    <a:pt x="10437" y="8679"/>
                    <a:pt x="10525" y="8559"/>
                    <a:pt x="10613" y="8443"/>
                  </a:cubicBezTo>
                  <a:cubicBezTo>
                    <a:pt x="10743" y="8253"/>
                    <a:pt x="10845" y="8045"/>
                    <a:pt x="10919" y="7827"/>
                  </a:cubicBezTo>
                  <a:cubicBezTo>
                    <a:pt x="10964" y="7753"/>
                    <a:pt x="10978" y="7680"/>
                    <a:pt x="11007" y="7592"/>
                  </a:cubicBezTo>
                  <a:cubicBezTo>
                    <a:pt x="11080" y="7359"/>
                    <a:pt x="11123" y="7096"/>
                    <a:pt x="11123" y="6832"/>
                  </a:cubicBezTo>
                  <a:cubicBezTo>
                    <a:pt x="11109" y="6582"/>
                    <a:pt x="11066" y="6332"/>
                    <a:pt x="10992" y="6069"/>
                  </a:cubicBezTo>
                  <a:cubicBezTo>
                    <a:pt x="10919" y="5819"/>
                    <a:pt x="10803" y="5569"/>
                    <a:pt x="10655" y="5319"/>
                  </a:cubicBezTo>
                  <a:cubicBezTo>
                    <a:pt x="10641" y="5291"/>
                    <a:pt x="10627" y="5263"/>
                    <a:pt x="10595" y="5231"/>
                  </a:cubicBezTo>
                  <a:lnTo>
                    <a:pt x="10595" y="5217"/>
                  </a:lnTo>
                  <a:lnTo>
                    <a:pt x="10581" y="5203"/>
                  </a:lnTo>
                  <a:cubicBezTo>
                    <a:pt x="10567" y="5175"/>
                    <a:pt x="10553" y="5161"/>
                    <a:pt x="10553" y="5143"/>
                  </a:cubicBezTo>
                  <a:cubicBezTo>
                    <a:pt x="10525" y="5087"/>
                    <a:pt x="10493" y="5041"/>
                    <a:pt x="10451" y="4985"/>
                  </a:cubicBezTo>
                  <a:cubicBezTo>
                    <a:pt x="10405" y="4880"/>
                    <a:pt x="10349" y="4764"/>
                    <a:pt x="10289" y="4647"/>
                  </a:cubicBezTo>
                  <a:cubicBezTo>
                    <a:pt x="10215" y="4440"/>
                    <a:pt x="10127" y="4208"/>
                    <a:pt x="10053" y="3944"/>
                  </a:cubicBezTo>
                  <a:cubicBezTo>
                    <a:pt x="10011" y="3754"/>
                    <a:pt x="9951" y="3578"/>
                    <a:pt x="9909" y="3402"/>
                  </a:cubicBezTo>
                  <a:lnTo>
                    <a:pt x="9891" y="3342"/>
                  </a:lnTo>
                  <a:cubicBezTo>
                    <a:pt x="9891" y="3297"/>
                    <a:pt x="9877" y="3255"/>
                    <a:pt x="9863" y="3209"/>
                  </a:cubicBezTo>
                  <a:cubicBezTo>
                    <a:pt x="9821" y="3005"/>
                    <a:pt x="9747" y="2755"/>
                    <a:pt x="9659" y="2505"/>
                  </a:cubicBezTo>
                  <a:cubicBezTo>
                    <a:pt x="9585" y="2259"/>
                    <a:pt x="9483" y="2037"/>
                    <a:pt x="9364" y="1833"/>
                  </a:cubicBezTo>
                  <a:cubicBezTo>
                    <a:pt x="9248" y="1612"/>
                    <a:pt x="9100" y="1408"/>
                    <a:pt x="8924" y="1218"/>
                  </a:cubicBezTo>
                  <a:cubicBezTo>
                    <a:pt x="8836" y="1130"/>
                    <a:pt x="8734" y="1042"/>
                    <a:pt x="8618" y="940"/>
                  </a:cubicBezTo>
                  <a:cubicBezTo>
                    <a:pt x="8516" y="852"/>
                    <a:pt x="8397" y="778"/>
                    <a:pt x="8280" y="690"/>
                  </a:cubicBezTo>
                  <a:cubicBezTo>
                    <a:pt x="7813" y="381"/>
                    <a:pt x="7299" y="163"/>
                    <a:pt x="6771" y="61"/>
                  </a:cubicBezTo>
                  <a:cubicBezTo>
                    <a:pt x="6550" y="15"/>
                    <a:pt x="6332" y="1"/>
                    <a:pt x="611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1" name="Google Shape;7421;p83"/>
            <p:cNvSpPr/>
            <p:nvPr/>
          </p:nvSpPr>
          <p:spPr>
            <a:xfrm>
              <a:off x="3106415" y="2373631"/>
              <a:ext cx="732814" cy="957148"/>
            </a:xfrm>
            <a:custGeom>
              <a:avLst/>
              <a:gdLst/>
              <a:ahLst/>
              <a:cxnLst/>
              <a:rect l="l" t="t" r="r" b="b"/>
              <a:pathLst>
                <a:path w="7768" h="10146" extrusionOk="0">
                  <a:moveTo>
                    <a:pt x="3416" y="0"/>
                  </a:moveTo>
                  <a:cubicBezTo>
                    <a:pt x="3357" y="15"/>
                    <a:pt x="3314" y="15"/>
                    <a:pt x="3255" y="15"/>
                  </a:cubicBezTo>
                  <a:cubicBezTo>
                    <a:pt x="3167" y="32"/>
                    <a:pt x="3065" y="60"/>
                    <a:pt x="2977" y="74"/>
                  </a:cubicBezTo>
                  <a:cubicBezTo>
                    <a:pt x="2931" y="88"/>
                    <a:pt x="2889" y="102"/>
                    <a:pt x="2843" y="120"/>
                  </a:cubicBezTo>
                  <a:cubicBezTo>
                    <a:pt x="2787" y="134"/>
                    <a:pt x="2741" y="148"/>
                    <a:pt x="2699" y="176"/>
                  </a:cubicBezTo>
                  <a:cubicBezTo>
                    <a:pt x="2639" y="208"/>
                    <a:pt x="2565" y="236"/>
                    <a:pt x="2509" y="264"/>
                  </a:cubicBezTo>
                  <a:cubicBezTo>
                    <a:pt x="2463" y="296"/>
                    <a:pt x="2435" y="310"/>
                    <a:pt x="2403" y="324"/>
                  </a:cubicBezTo>
                  <a:cubicBezTo>
                    <a:pt x="2389" y="338"/>
                    <a:pt x="2361" y="366"/>
                    <a:pt x="2333" y="384"/>
                  </a:cubicBezTo>
                  <a:cubicBezTo>
                    <a:pt x="2287" y="412"/>
                    <a:pt x="2245" y="454"/>
                    <a:pt x="2199" y="486"/>
                  </a:cubicBezTo>
                  <a:lnTo>
                    <a:pt x="2199" y="500"/>
                  </a:lnTo>
                  <a:cubicBezTo>
                    <a:pt x="2185" y="514"/>
                    <a:pt x="2171" y="528"/>
                    <a:pt x="2139" y="542"/>
                  </a:cubicBezTo>
                  <a:cubicBezTo>
                    <a:pt x="2125" y="560"/>
                    <a:pt x="2111" y="588"/>
                    <a:pt x="2111" y="602"/>
                  </a:cubicBezTo>
                  <a:cubicBezTo>
                    <a:pt x="2083" y="630"/>
                    <a:pt x="2069" y="662"/>
                    <a:pt x="2037" y="690"/>
                  </a:cubicBezTo>
                  <a:cubicBezTo>
                    <a:pt x="2037" y="704"/>
                    <a:pt x="2023" y="718"/>
                    <a:pt x="2023" y="736"/>
                  </a:cubicBezTo>
                  <a:cubicBezTo>
                    <a:pt x="2009" y="750"/>
                    <a:pt x="2009" y="764"/>
                    <a:pt x="1995" y="778"/>
                  </a:cubicBezTo>
                  <a:cubicBezTo>
                    <a:pt x="1995" y="792"/>
                    <a:pt x="1981" y="806"/>
                    <a:pt x="1981" y="838"/>
                  </a:cubicBezTo>
                  <a:cubicBezTo>
                    <a:pt x="1981" y="838"/>
                    <a:pt x="1973" y="844"/>
                    <a:pt x="1968" y="844"/>
                  </a:cubicBezTo>
                  <a:cubicBezTo>
                    <a:pt x="1966" y="844"/>
                    <a:pt x="1964" y="842"/>
                    <a:pt x="1964" y="838"/>
                  </a:cubicBezTo>
                  <a:cubicBezTo>
                    <a:pt x="1950" y="838"/>
                    <a:pt x="1950" y="838"/>
                    <a:pt x="1950" y="824"/>
                  </a:cubicBezTo>
                  <a:cubicBezTo>
                    <a:pt x="1964" y="778"/>
                    <a:pt x="1981" y="736"/>
                    <a:pt x="2009" y="690"/>
                  </a:cubicBezTo>
                  <a:lnTo>
                    <a:pt x="2009" y="690"/>
                  </a:lnTo>
                  <a:lnTo>
                    <a:pt x="1935" y="764"/>
                  </a:lnTo>
                  <a:cubicBezTo>
                    <a:pt x="1848" y="912"/>
                    <a:pt x="1774" y="1056"/>
                    <a:pt x="1717" y="1203"/>
                  </a:cubicBezTo>
                  <a:cubicBezTo>
                    <a:pt x="1612" y="1467"/>
                    <a:pt x="1524" y="1745"/>
                    <a:pt x="1436" y="2009"/>
                  </a:cubicBezTo>
                  <a:cubicBezTo>
                    <a:pt x="1394" y="2143"/>
                    <a:pt x="1366" y="2273"/>
                    <a:pt x="1334" y="2406"/>
                  </a:cubicBezTo>
                  <a:cubicBezTo>
                    <a:pt x="1292" y="2523"/>
                    <a:pt x="1260" y="2625"/>
                    <a:pt x="1232" y="2741"/>
                  </a:cubicBezTo>
                  <a:cubicBezTo>
                    <a:pt x="1204" y="2829"/>
                    <a:pt x="1172" y="2902"/>
                    <a:pt x="1144" y="2976"/>
                  </a:cubicBezTo>
                  <a:cubicBezTo>
                    <a:pt x="1102" y="3138"/>
                    <a:pt x="1028" y="3300"/>
                    <a:pt x="968" y="3462"/>
                  </a:cubicBezTo>
                  <a:cubicBezTo>
                    <a:pt x="852" y="3768"/>
                    <a:pt x="718" y="4077"/>
                    <a:pt x="588" y="4397"/>
                  </a:cubicBezTo>
                  <a:cubicBezTo>
                    <a:pt x="469" y="4693"/>
                    <a:pt x="353" y="4999"/>
                    <a:pt x="251" y="5308"/>
                  </a:cubicBezTo>
                  <a:cubicBezTo>
                    <a:pt x="205" y="5453"/>
                    <a:pt x="163" y="5614"/>
                    <a:pt x="135" y="5762"/>
                  </a:cubicBezTo>
                  <a:cubicBezTo>
                    <a:pt x="103" y="5850"/>
                    <a:pt x="89" y="5924"/>
                    <a:pt x="75" y="6012"/>
                  </a:cubicBezTo>
                  <a:cubicBezTo>
                    <a:pt x="61" y="6082"/>
                    <a:pt x="61" y="6156"/>
                    <a:pt x="47" y="6230"/>
                  </a:cubicBezTo>
                  <a:lnTo>
                    <a:pt x="47" y="6216"/>
                  </a:lnTo>
                  <a:cubicBezTo>
                    <a:pt x="15" y="6392"/>
                    <a:pt x="1" y="6554"/>
                    <a:pt x="1" y="6730"/>
                  </a:cubicBezTo>
                  <a:cubicBezTo>
                    <a:pt x="1" y="6803"/>
                    <a:pt x="15" y="6891"/>
                    <a:pt x="15" y="6979"/>
                  </a:cubicBezTo>
                  <a:cubicBezTo>
                    <a:pt x="15" y="7050"/>
                    <a:pt x="29" y="7138"/>
                    <a:pt x="47" y="7225"/>
                  </a:cubicBezTo>
                  <a:cubicBezTo>
                    <a:pt x="61" y="7373"/>
                    <a:pt x="89" y="7535"/>
                    <a:pt x="135" y="7683"/>
                  </a:cubicBezTo>
                  <a:cubicBezTo>
                    <a:pt x="163" y="7771"/>
                    <a:pt x="177" y="7841"/>
                    <a:pt x="205" y="7929"/>
                  </a:cubicBezTo>
                  <a:cubicBezTo>
                    <a:pt x="237" y="8003"/>
                    <a:pt x="265" y="8091"/>
                    <a:pt x="293" y="8165"/>
                  </a:cubicBezTo>
                  <a:cubicBezTo>
                    <a:pt x="353" y="8281"/>
                    <a:pt x="398" y="8386"/>
                    <a:pt x="455" y="8502"/>
                  </a:cubicBezTo>
                  <a:cubicBezTo>
                    <a:pt x="500" y="8576"/>
                    <a:pt x="543" y="8664"/>
                    <a:pt x="602" y="8752"/>
                  </a:cubicBezTo>
                  <a:cubicBezTo>
                    <a:pt x="630" y="8808"/>
                    <a:pt x="676" y="8882"/>
                    <a:pt x="718" y="8942"/>
                  </a:cubicBezTo>
                  <a:cubicBezTo>
                    <a:pt x="866" y="9058"/>
                    <a:pt x="1014" y="9160"/>
                    <a:pt x="1172" y="9266"/>
                  </a:cubicBezTo>
                  <a:cubicBezTo>
                    <a:pt x="1542" y="9484"/>
                    <a:pt x="1950" y="9674"/>
                    <a:pt x="2421" y="9821"/>
                  </a:cubicBezTo>
                  <a:cubicBezTo>
                    <a:pt x="2843" y="9952"/>
                    <a:pt x="3314" y="10040"/>
                    <a:pt x="3796" y="10099"/>
                  </a:cubicBezTo>
                  <a:cubicBezTo>
                    <a:pt x="4106" y="10127"/>
                    <a:pt x="4412" y="10145"/>
                    <a:pt x="4721" y="10145"/>
                  </a:cubicBezTo>
                  <a:cubicBezTo>
                    <a:pt x="4883" y="10145"/>
                    <a:pt x="5041" y="10145"/>
                    <a:pt x="5217" y="10127"/>
                  </a:cubicBezTo>
                  <a:cubicBezTo>
                    <a:pt x="5675" y="10099"/>
                    <a:pt x="6128" y="10040"/>
                    <a:pt x="6554" y="9937"/>
                  </a:cubicBezTo>
                  <a:cubicBezTo>
                    <a:pt x="6758" y="9895"/>
                    <a:pt x="6962" y="9835"/>
                    <a:pt x="7152" y="9776"/>
                  </a:cubicBezTo>
                  <a:cubicBezTo>
                    <a:pt x="7226" y="9762"/>
                    <a:pt x="7286" y="9733"/>
                    <a:pt x="7359" y="9705"/>
                  </a:cubicBezTo>
                  <a:cubicBezTo>
                    <a:pt x="7388" y="9646"/>
                    <a:pt x="7402" y="9586"/>
                    <a:pt x="7416" y="9512"/>
                  </a:cubicBezTo>
                  <a:cubicBezTo>
                    <a:pt x="7433" y="9470"/>
                    <a:pt x="7447" y="9410"/>
                    <a:pt x="7447" y="9368"/>
                  </a:cubicBezTo>
                  <a:cubicBezTo>
                    <a:pt x="7462" y="9308"/>
                    <a:pt x="7476" y="9266"/>
                    <a:pt x="7476" y="9206"/>
                  </a:cubicBezTo>
                  <a:cubicBezTo>
                    <a:pt x="7490" y="9090"/>
                    <a:pt x="7504" y="8970"/>
                    <a:pt x="7504" y="8854"/>
                  </a:cubicBezTo>
                  <a:lnTo>
                    <a:pt x="7504" y="8664"/>
                  </a:lnTo>
                  <a:cubicBezTo>
                    <a:pt x="7490" y="8618"/>
                    <a:pt x="7490" y="8562"/>
                    <a:pt x="7476" y="8516"/>
                  </a:cubicBezTo>
                  <a:lnTo>
                    <a:pt x="7476" y="8502"/>
                  </a:lnTo>
                  <a:cubicBezTo>
                    <a:pt x="7476" y="8457"/>
                    <a:pt x="7462" y="8400"/>
                    <a:pt x="7462" y="8355"/>
                  </a:cubicBezTo>
                  <a:cubicBezTo>
                    <a:pt x="7447" y="8312"/>
                    <a:pt x="7447" y="8267"/>
                    <a:pt x="7433" y="8224"/>
                  </a:cubicBezTo>
                  <a:cubicBezTo>
                    <a:pt x="7416" y="8179"/>
                    <a:pt x="7402" y="8137"/>
                    <a:pt x="7388" y="8091"/>
                  </a:cubicBezTo>
                  <a:cubicBezTo>
                    <a:pt x="7374" y="8049"/>
                    <a:pt x="7359" y="8003"/>
                    <a:pt x="7345" y="7975"/>
                  </a:cubicBezTo>
                  <a:lnTo>
                    <a:pt x="7212" y="7711"/>
                  </a:lnTo>
                  <a:cubicBezTo>
                    <a:pt x="7170" y="7637"/>
                    <a:pt x="7124" y="7563"/>
                    <a:pt x="7082" y="7489"/>
                  </a:cubicBezTo>
                  <a:cubicBezTo>
                    <a:pt x="7050" y="7419"/>
                    <a:pt x="7008" y="7331"/>
                    <a:pt x="6962" y="7257"/>
                  </a:cubicBezTo>
                  <a:cubicBezTo>
                    <a:pt x="6920" y="7183"/>
                    <a:pt x="6888" y="7109"/>
                    <a:pt x="6860" y="7036"/>
                  </a:cubicBezTo>
                  <a:cubicBezTo>
                    <a:pt x="6846" y="6993"/>
                    <a:pt x="6818" y="6948"/>
                    <a:pt x="6800" y="6891"/>
                  </a:cubicBezTo>
                  <a:cubicBezTo>
                    <a:pt x="6786" y="6846"/>
                    <a:pt x="6786" y="6803"/>
                    <a:pt x="6772" y="6758"/>
                  </a:cubicBezTo>
                  <a:cubicBezTo>
                    <a:pt x="6758" y="6670"/>
                    <a:pt x="6744" y="6596"/>
                    <a:pt x="6730" y="6508"/>
                  </a:cubicBezTo>
                  <a:lnTo>
                    <a:pt x="6730" y="6244"/>
                  </a:lnTo>
                  <a:cubicBezTo>
                    <a:pt x="6744" y="6170"/>
                    <a:pt x="6744" y="6082"/>
                    <a:pt x="6758" y="6012"/>
                  </a:cubicBezTo>
                  <a:cubicBezTo>
                    <a:pt x="6786" y="5924"/>
                    <a:pt x="6800" y="5836"/>
                    <a:pt x="6832" y="5748"/>
                  </a:cubicBezTo>
                  <a:cubicBezTo>
                    <a:pt x="6860" y="5674"/>
                    <a:pt x="6888" y="5586"/>
                    <a:pt x="6920" y="5512"/>
                  </a:cubicBezTo>
                  <a:cubicBezTo>
                    <a:pt x="6976" y="5365"/>
                    <a:pt x="7050" y="5220"/>
                    <a:pt x="7124" y="5073"/>
                  </a:cubicBezTo>
                  <a:cubicBezTo>
                    <a:pt x="7212" y="4911"/>
                    <a:pt x="7300" y="4763"/>
                    <a:pt x="7374" y="4605"/>
                  </a:cubicBezTo>
                  <a:cubicBezTo>
                    <a:pt x="7416" y="4531"/>
                    <a:pt x="7462" y="4457"/>
                    <a:pt x="7490" y="4383"/>
                  </a:cubicBezTo>
                  <a:cubicBezTo>
                    <a:pt x="7521" y="4309"/>
                    <a:pt x="7564" y="4253"/>
                    <a:pt x="7578" y="4179"/>
                  </a:cubicBezTo>
                  <a:cubicBezTo>
                    <a:pt x="7623" y="4077"/>
                    <a:pt x="7666" y="3972"/>
                    <a:pt x="7697" y="3870"/>
                  </a:cubicBezTo>
                  <a:cubicBezTo>
                    <a:pt x="7725" y="3768"/>
                    <a:pt x="7739" y="3666"/>
                    <a:pt x="7753" y="3578"/>
                  </a:cubicBezTo>
                  <a:cubicBezTo>
                    <a:pt x="7753" y="3518"/>
                    <a:pt x="7768" y="3462"/>
                    <a:pt x="7768" y="3388"/>
                  </a:cubicBezTo>
                  <a:cubicBezTo>
                    <a:pt x="7753" y="3342"/>
                    <a:pt x="7739" y="3300"/>
                    <a:pt x="7725" y="3254"/>
                  </a:cubicBezTo>
                  <a:cubicBezTo>
                    <a:pt x="7711" y="3166"/>
                    <a:pt x="7680" y="3092"/>
                    <a:pt x="7666" y="3022"/>
                  </a:cubicBezTo>
                  <a:cubicBezTo>
                    <a:pt x="7637" y="2976"/>
                    <a:pt x="7623" y="2934"/>
                    <a:pt x="7609" y="2888"/>
                  </a:cubicBezTo>
                  <a:lnTo>
                    <a:pt x="7609" y="2874"/>
                  </a:lnTo>
                  <a:cubicBezTo>
                    <a:pt x="7476" y="2582"/>
                    <a:pt x="7300" y="2301"/>
                    <a:pt x="7096" y="2037"/>
                  </a:cubicBezTo>
                  <a:cubicBezTo>
                    <a:pt x="6786" y="1643"/>
                    <a:pt x="6434" y="1291"/>
                    <a:pt x="6040" y="982"/>
                  </a:cubicBezTo>
                  <a:cubicBezTo>
                    <a:pt x="5689" y="704"/>
                    <a:pt x="5291" y="472"/>
                    <a:pt x="4866" y="296"/>
                  </a:cubicBezTo>
                  <a:cubicBezTo>
                    <a:pt x="4721" y="222"/>
                    <a:pt x="4560" y="162"/>
                    <a:pt x="4398" y="120"/>
                  </a:cubicBezTo>
                  <a:cubicBezTo>
                    <a:pt x="4310" y="102"/>
                    <a:pt x="4236" y="74"/>
                    <a:pt x="4162" y="60"/>
                  </a:cubicBezTo>
                  <a:cubicBezTo>
                    <a:pt x="4092" y="46"/>
                    <a:pt x="4018" y="32"/>
                    <a:pt x="3944" y="32"/>
                  </a:cubicBezTo>
                  <a:cubicBezTo>
                    <a:pt x="3828" y="15"/>
                    <a:pt x="3708" y="0"/>
                    <a:pt x="359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2" name="Google Shape;7422;p83"/>
            <p:cNvSpPr/>
            <p:nvPr/>
          </p:nvSpPr>
          <p:spPr>
            <a:xfrm>
              <a:off x="3304241" y="2397215"/>
              <a:ext cx="34622" cy="27641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366" y="0"/>
                  </a:moveTo>
                  <a:cubicBezTo>
                    <a:pt x="338" y="14"/>
                    <a:pt x="306" y="14"/>
                    <a:pt x="292" y="28"/>
                  </a:cubicBezTo>
                  <a:cubicBezTo>
                    <a:pt x="264" y="60"/>
                    <a:pt x="218" y="74"/>
                    <a:pt x="190" y="102"/>
                  </a:cubicBezTo>
                  <a:cubicBezTo>
                    <a:pt x="148" y="134"/>
                    <a:pt x="102" y="176"/>
                    <a:pt x="74" y="222"/>
                  </a:cubicBezTo>
                  <a:cubicBezTo>
                    <a:pt x="42" y="236"/>
                    <a:pt x="14" y="264"/>
                    <a:pt x="0" y="292"/>
                  </a:cubicBezTo>
                  <a:cubicBezTo>
                    <a:pt x="28" y="278"/>
                    <a:pt x="60" y="250"/>
                    <a:pt x="88" y="222"/>
                  </a:cubicBezTo>
                  <a:cubicBezTo>
                    <a:pt x="102" y="204"/>
                    <a:pt x="116" y="190"/>
                    <a:pt x="130" y="176"/>
                  </a:cubicBezTo>
                  <a:cubicBezTo>
                    <a:pt x="162" y="148"/>
                    <a:pt x="190" y="116"/>
                    <a:pt x="236" y="88"/>
                  </a:cubicBezTo>
                  <a:cubicBezTo>
                    <a:pt x="278" y="60"/>
                    <a:pt x="324" y="28"/>
                    <a:pt x="36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3" name="Google Shape;7423;p83"/>
            <p:cNvSpPr/>
            <p:nvPr/>
          </p:nvSpPr>
          <p:spPr>
            <a:xfrm>
              <a:off x="3824230" y="2644757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4" name="Google Shape;7424;p83"/>
            <p:cNvSpPr/>
            <p:nvPr/>
          </p:nvSpPr>
          <p:spPr>
            <a:xfrm>
              <a:off x="3112075" y="2831262"/>
              <a:ext cx="666400" cy="814699"/>
            </a:xfrm>
            <a:custGeom>
              <a:avLst/>
              <a:gdLst/>
              <a:ahLst/>
              <a:cxnLst/>
              <a:rect l="l" t="t" r="r" b="b"/>
              <a:pathLst>
                <a:path w="7064" h="8636" extrusionOk="0">
                  <a:moveTo>
                    <a:pt x="3634" y="0"/>
                  </a:moveTo>
                  <a:cubicBezTo>
                    <a:pt x="3606" y="0"/>
                    <a:pt x="3574" y="0"/>
                    <a:pt x="3546" y="18"/>
                  </a:cubicBezTo>
                  <a:cubicBezTo>
                    <a:pt x="3209" y="18"/>
                    <a:pt x="2889" y="74"/>
                    <a:pt x="2565" y="176"/>
                  </a:cubicBezTo>
                  <a:cubicBezTo>
                    <a:pt x="2227" y="282"/>
                    <a:pt x="1921" y="426"/>
                    <a:pt x="1640" y="616"/>
                  </a:cubicBezTo>
                  <a:cubicBezTo>
                    <a:pt x="1362" y="792"/>
                    <a:pt x="1130" y="1013"/>
                    <a:pt x="922" y="1263"/>
                  </a:cubicBezTo>
                  <a:cubicBezTo>
                    <a:pt x="908" y="1263"/>
                    <a:pt x="894" y="1277"/>
                    <a:pt x="894" y="1277"/>
                  </a:cubicBezTo>
                  <a:cubicBezTo>
                    <a:pt x="894" y="1291"/>
                    <a:pt x="880" y="1305"/>
                    <a:pt x="880" y="1305"/>
                  </a:cubicBezTo>
                  <a:cubicBezTo>
                    <a:pt x="690" y="1541"/>
                    <a:pt x="542" y="1791"/>
                    <a:pt x="440" y="2068"/>
                  </a:cubicBezTo>
                  <a:cubicBezTo>
                    <a:pt x="381" y="2216"/>
                    <a:pt x="338" y="2360"/>
                    <a:pt x="293" y="2508"/>
                  </a:cubicBezTo>
                  <a:cubicBezTo>
                    <a:pt x="264" y="2624"/>
                    <a:pt x="250" y="2744"/>
                    <a:pt x="233" y="2874"/>
                  </a:cubicBezTo>
                  <a:cubicBezTo>
                    <a:pt x="191" y="3050"/>
                    <a:pt x="145" y="3212"/>
                    <a:pt x="117" y="3388"/>
                  </a:cubicBezTo>
                  <a:cubicBezTo>
                    <a:pt x="75" y="3637"/>
                    <a:pt x="29" y="3887"/>
                    <a:pt x="29" y="4165"/>
                  </a:cubicBezTo>
                  <a:cubicBezTo>
                    <a:pt x="15" y="4327"/>
                    <a:pt x="15" y="4517"/>
                    <a:pt x="1" y="4721"/>
                  </a:cubicBezTo>
                  <a:cubicBezTo>
                    <a:pt x="1" y="4925"/>
                    <a:pt x="1" y="5118"/>
                    <a:pt x="15" y="5294"/>
                  </a:cubicBezTo>
                  <a:cubicBezTo>
                    <a:pt x="29" y="5716"/>
                    <a:pt x="57" y="6100"/>
                    <a:pt x="131" y="6437"/>
                  </a:cubicBezTo>
                  <a:cubicBezTo>
                    <a:pt x="219" y="6817"/>
                    <a:pt x="352" y="7155"/>
                    <a:pt x="528" y="7433"/>
                  </a:cubicBezTo>
                  <a:cubicBezTo>
                    <a:pt x="616" y="7580"/>
                    <a:pt x="718" y="7725"/>
                    <a:pt x="848" y="7844"/>
                  </a:cubicBezTo>
                  <a:cubicBezTo>
                    <a:pt x="968" y="7960"/>
                    <a:pt x="1112" y="8062"/>
                    <a:pt x="1274" y="8150"/>
                  </a:cubicBezTo>
                  <a:cubicBezTo>
                    <a:pt x="1348" y="8196"/>
                    <a:pt x="1436" y="8238"/>
                    <a:pt x="1510" y="8266"/>
                  </a:cubicBezTo>
                  <a:cubicBezTo>
                    <a:pt x="1584" y="8298"/>
                    <a:pt x="1671" y="8326"/>
                    <a:pt x="1759" y="8354"/>
                  </a:cubicBezTo>
                  <a:cubicBezTo>
                    <a:pt x="1921" y="8414"/>
                    <a:pt x="2097" y="8460"/>
                    <a:pt x="2287" y="8502"/>
                  </a:cubicBezTo>
                  <a:cubicBezTo>
                    <a:pt x="2653" y="8590"/>
                    <a:pt x="3047" y="8636"/>
                    <a:pt x="3444" y="8636"/>
                  </a:cubicBezTo>
                  <a:lnTo>
                    <a:pt x="3560" y="8636"/>
                  </a:lnTo>
                  <a:cubicBezTo>
                    <a:pt x="3926" y="8636"/>
                    <a:pt x="4278" y="8604"/>
                    <a:pt x="4616" y="8530"/>
                  </a:cubicBezTo>
                  <a:cubicBezTo>
                    <a:pt x="5013" y="8460"/>
                    <a:pt x="5365" y="8326"/>
                    <a:pt x="5671" y="8164"/>
                  </a:cubicBezTo>
                  <a:cubicBezTo>
                    <a:pt x="5833" y="8076"/>
                    <a:pt x="5994" y="7974"/>
                    <a:pt x="6125" y="7858"/>
                  </a:cubicBezTo>
                  <a:cubicBezTo>
                    <a:pt x="6272" y="7725"/>
                    <a:pt x="6406" y="7594"/>
                    <a:pt x="6508" y="7433"/>
                  </a:cubicBezTo>
                  <a:cubicBezTo>
                    <a:pt x="6610" y="7285"/>
                    <a:pt x="6712" y="7109"/>
                    <a:pt x="6786" y="6933"/>
                  </a:cubicBezTo>
                  <a:cubicBezTo>
                    <a:pt x="6860" y="6771"/>
                    <a:pt x="6902" y="6581"/>
                    <a:pt x="6948" y="6391"/>
                  </a:cubicBezTo>
                  <a:cubicBezTo>
                    <a:pt x="6990" y="6216"/>
                    <a:pt x="7022" y="6026"/>
                    <a:pt x="7036" y="5804"/>
                  </a:cubicBezTo>
                  <a:cubicBezTo>
                    <a:pt x="7050" y="5614"/>
                    <a:pt x="7064" y="5410"/>
                    <a:pt x="7050" y="5189"/>
                  </a:cubicBezTo>
                  <a:cubicBezTo>
                    <a:pt x="7050" y="4823"/>
                    <a:pt x="7004" y="4443"/>
                    <a:pt x="6934" y="3975"/>
                  </a:cubicBezTo>
                  <a:cubicBezTo>
                    <a:pt x="6916" y="3799"/>
                    <a:pt x="6874" y="3606"/>
                    <a:pt x="6846" y="3388"/>
                  </a:cubicBezTo>
                  <a:cubicBezTo>
                    <a:pt x="6828" y="3300"/>
                    <a:pt x="6800" y="3184"/>
                    <a:pt x="6786" y="3078"/>
                  </a:cubicBezTo>
                  <a:cubicBezTo>
                    <a:pt x="6758" y="2976"/>
                    <a:pt x="6726" y="2874"/>
                    <a:pt x="6698" y="2772"/>
                  </a:cubicBezTo>
                  <a:cubicBezTo>
                    <a:pt x="6596" y="2360"/>
                    <a:pt x="6434" y="1966"/>
                    <a:pt x="6244" y="1629"/>
                  </a:cubicBezTo>
                  <a:cubicBezTo>
                    <a:pt x="6037" y="1263"/>
                    <a:pt x="5805" y="953"/>
                    <a:pt x="5527" y="704"/>
                  </a:cubicBezTo>
                  <a:cubicBezTo>
                    <a:pt x="5379" y="574"/>
                    <a:pt x="5231" y="471"/>
                    <a:pt x="5055" y="369"/>
                  </a:cubicBezTo>
                  <a:cubicBezTo>
                    <a:pt x="4894" y="282"/>
                    <a:pt x="4718" y="194"/>
                    <a:pt x="4528" y="134"/>
                  </a:cubicBezTo>
                  <a:cubicBezTo>
                    <a:pt x="4383" y="88"/>
                    <a:pt x="4208" y="60"/>
                    <a:pt x="4032" y="32"/>
                  </a:cubicBezTo>
                  <a:cubicBezTo>
                    <a:pt x="3912" y="18"/>
                    <a:pt x="3768" y="0"/>
                    <a:pt x="36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5" name="Google Shape;7425;p83"/>
            <p:cNvSpPr/>
            <p:nvPr/>
          </p:nvSpPr>
          <p:spPr>
            <a:xfrm>
              <a:off x="3465841" y="2832866"/>
              <a:ext cx="312634" cy="615364"/>
            </a:xfrm>
            <a:custGeom>
              <a:avLst/>
              <a:gdLst/>
              <a:ahLst/>
              <a:cxnLst/>
              <a:rect l="l" t="t" r="r" b="b"/>
              <a:pathLst>
                <a:path w="3314" h="6523" extrusionOk="0">
                  <a:moveTo>
                    <a:pt x="0" y="1"/>
                  </a:moveTo>
                  <a:cubicBezTo>
                    <a:pt x="106" y="43"/>
                    <a:pt x="208" y="117"/>
                    <a:pt x="296" y="177"/>
                  </a:cubicBezTo>
                  <a:cubicBezTo>
                    <a:pt x="574" y="381"/>
                    <a:pt x="823" y="616"/>
                    <a:pt x="1042" y="863"/>
                  </a:cubicBezTo>
                  <a:cubicBezTo>
                    <a:pt x="1277" y="1144"/>
                    <a:pt x="1467" y="1436"/>
                    <a:pt x="1643" y="1759"/>
                  </a:cubicBezTo>
                  <a:cubicBezTo>
                    <a:pt x="1731" y="1904"/>
                    <a:pt x="1805" y="2066"/>
                    <a:pt x="1879" y="2227"/>
                  </a:cubicBezTo>
                  <a:cubicBezTo>
                    <a:pt x="1907" y="2301"/>
                    <a:pt x="1935" y="2375"/>
                    <a:pt x="1967" y="2463"/>
                  </a:cubicBezTo>
                  <a:cubicBezTo>
                    <a:pt x="2009" y="2551"/>
                    <a:pt x="2040" y="2639"/>
                    <a:pt x="2069" y="2727"/>
                  </a:cubicBezTo>
                  <a:cubicBezTo>
                    <a:pt x="2128" y="2917"/>
                    <a:pt x="2171" y="3121"/>
                    <a:pt x="2199" y="3342"/>
                  </a:cubicBezTo>
                  <a:cubicBezTo>
                    <a:pt x="2216" y="3546"/>
                    <a:pt x="2230" y="3764"/>
                    <a:pt x="2244" y="3972"/>
                  </a:cubicBezTo>
                  <a:cubicBezTo>
                    <a:pt x="2259" y="4398"/>
                    <a:pt x="2259" y="4820"/>
                    <a:pt x="2318" y="5245"/>
                  </a:cubicBezTo>
                  <a:cubicBezTo>
                    <a:pt x="2332" y="5365"/>
                    <a:pt x="2347" y="5495"/>
                    <a:pt x="2375" y="5629"/>
                  </a:cubicBezTo>
                  <a:cubicBezTo>
                    <a:pt x="2392" y="5685"/>
                    <a:pt x="2420" y="5745"/>
                    <a:pt x="2434" y="5805"/>
                  </a:cubicBezTo>
                  <a:cubicBezTo>
                    <a:pt x="2449" y="5847"/>
                    <a:pt x="2463" y="5893"/>
                    <a:pt x="2480" y="5935"/>
                  </a:cubicBezTo>
                  <a:cubicBezTo>
                    <a:pt x="2522" y="6023"/>
                    <a:pt x="2568" y="6097"/>
                    <a:pt x="2624" y="6185"/>
                  </a:cubicBezTo>
                  <a:lnTo>
                    <a:pt x="2624" y="6170"/>
                  </a:lnTo>
                  <a:cubicBezTo>
                    <a:pt x="2670" y="6244"/>
                    <a:pt x="2744" y="6301"/>
                    <a:pt x="2800" y="6360"/>
                  </a:cubicBezTo>
                  <a:cubicBezTo>
                    <a:pt x="2860" y="6403"/>
                    <a:pt x="2934" y="6448"/>
                    <a:pt x="2990" y="6477"/>
                  </a:cubicBezTo>
                  <a:cubicBezTo>
                    <a:pt x="3050" y="6491"/>
                    <a:pt x="3096" y="6508"/>
                    <a:pt x="3152" y="6522"/>
                  </a:cubicBezTo>
                  <a:lnTo>
                    <a:pt x="3166" y="6522"/>
                  </a:lnTo>
                  <a:cubicBezTo>
                    <a:pt x="3184" y="6477"/>
                    <a:pt x="3198" y="6420"/>
                    <a:pt x="3198" y="6374"/>
                  </a:cubicBezTo>
                  <a:cubicBezTo>
                    <a:pt x="3240" y="6199"/>
                    <a:pt x="3272" y="5995"/>
                    <a:pt x="3286" y="5787"/>
                  </a:cubicBezTo>
                  <a:cubicBezTo>
                    <a:pt x="3300" y="5597"/>
                    <a:pt x="3314" y="5393"/>
                    <a:pt x="3300" y="5172"/>
                  </a:cubicBezTo>
                  <a:cubicBezTo>
                    <a:pt x="3300" y="4806"/>
                    <a:pt x="3254" y="4426"/>
                    <a:pt x="3184" y="3958"/>
                  </a:cubicBezTo>
                  <a:cubicBezTo>
                    <a:pt x="3166" y="3782"/>
                    <a:pt x="3124" y="3589"/>
                    <a:pt x="3096" y="3371"/>
                  </a:cubicBezTo>
                  <a:cubicBezTo>
                    <a:pt x="3078" y="3283"/>
                    <a:pt x="3050" y="3181"/>
                    <a:pt x="3036" y="3061"/>
                  </a:cubicBezTo>
                  <a:cubicBezTo>
                    <a:pt x="3008" y="2959"/>
                    <a:pt x="2976" y="2857"/>
                    <a:pt x="2948" y="2755"/>
                  </a:cubicBezTo>
                  <a:cubicBezTo>
                    <a:pt x="2846" y="2343"/>
                    <a:pt x="2684" y="1949"/>
                    <a:pt x="2494" y="1612"/>
                  </a:cubicBezTo>
                  <a:cubicBezTo>
                    <a:pt x="2287" y="1246"/>
                    <a:pt x="2055" y="936"/>
                    <a:pt x="1777" y="687"/>
                  </a:cubicBezTo>
                  <a:cubicBezTo>
                    <a:pt x="1629" y="557"/>
                    <a:pt x="1481" y="454"/>
                    <a:pt x="1305" y="352"/>
                  </a:cubicBezTo>
                  <a:cubicBezTo>
                    <a:pt x="1144" y="265"/>
                    <a:pt x="968" y="177"/>
                    <a:pt x="778" y="117"/>
                  </a:cubicBezTo>
                  <a:cubicBezTo>
                    <a:pt x="633" y="71"/>
                    <a:pt x="458" y="43"/>
                    <a:pt x="282" y="15"/>
                  </a:cubicBezTo>
                  <a:cubicBezTo>
                    <a:pt x="194" y="1"/>
                    <a:pt x="106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6" name="Google Shape;7426;p83"/>
            <p:cNvSpPr/>
            <p:nvPr/>
          </p:nvSpPr>
          <p:spPr>
            <a:xfrm>
              <a:off x="3564046" y="355860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7" name="Google Shape;7427;p83"/>
            <p:cNvSpPr/>
            <p:nvPr/>
          </p:nvSpPr>
          <p:spPr>
            <a:xfrm>
              <a:off x="3564046" y="3558604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0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8" name="Google Shape;7428;p83"/>
            <p:cNvSpPr/>
            <p:nvPr/>
          </p:nvSpPr>
          <p:spPr>
            <a:xfrm>
              <a:off x="3584989" y="3276535"/>
              <a:ext cx="85658" cy="324521"/>
            </a:xfrm>
            <a:custGeom>
              <a:avLst/>
              <a:gdLst/>
              <a:ahLst/>
              <a:cxnLst/>
              <a:rect l="l" t="t" r="r" b="b"/>
              <a:pathLst>
                <a:path w="908" h="3440" extrusionOk="0">
                  <a:moveTo>
                    <a:pt x="820" y="1"/>
                  </a:moveTo>
                  <a:cubicBezTo>
                    <a:pt x="792" y="1"/>
                    <a:pt x="760" y="29"/>
                    <a:pt x="760" y="60"/>
                  </a:cubicBezTo>
                  <a:cubicBezTo>
                    <a:pt x="806" y="440"/>
                    <a:pt x="792" y="838"/>
                    <a:pt x="732" y="1218"/>
                  </a:cubicBezTo>
                  <a:cubicBezTo>
                    <a:pt x="672" y="1745"/>
                    <a:pt x="528" y="2259"/>
                    <a:pt x="320" y="2741"/>
                  </a:cubicBezTo>
                  <a:cubicBezTo>
                    <a:pt x="232" y="2948"/>
                    <a:pt x="130" y="3166"/>
                    <a:pt x="14" y="3370"/>
                  </a:cubicBezTo>
                  <a:cubicBezTo>
                    <a:pt x="0" y="3388"/>
                    <a:pt x="0" y="3416"/>
                    <a:pt x="28" y="3430"/>
                  </a:cubicBezTo>
                  <a:cubicBezTo>
                    <a:pt x="34" y="3436"/>
                    <a:pt x="43" y="3440"/>
                    <a:pt x="52" y="3440"/>
                  </a:cubicBezTo>
                  <a:cubicBezTo>
                    <a:pt x="66" y="3440"/>
                    <a:pt x="80" y="3433"/>
                    <a:pt x="88" y="3416"/>
                  </a:cubicBezTo>
                  <a:cubicBezTo>
                    <a:pt x="278" y="3107"/>
                    <a:pt x="426" y="2772"/>
                    <a:pt x="542" y="2435"/>
                  </a:cubicBezTo>
                  <a:cubicBezTo>
                    <a:pt x="672" y="2083"/>
                    <a:pt x="760" y="1731"/>
                    <a:pt x="820" y="1365"/>
                  </a:cubicBezTo>
                  <a:cubicBezTo>
                    <a:pt x="879" y="926"/>
                    <a:pt x="908" y="486"/>
                    <a:pt x="865" y="60"/>
                  </a:cubicBezTo>
                  <a:cubicBezTo>
                    <a:pt x="865" y="46"/>
                    <a:pt x="865" y="29"/>
                    <a:pt x="848" y="15"/>
                  </a:cubicBezTo>
                  <a:cubicBezTo>
                    <a:pt x="848" y="15"/>
                    <a:pt x="834" y="1"/>
                    <a:pt x="82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29" name="Google Shape;7429;p83"/>
            <p:cNvSpPr/>
            <p:nvPr/>
          </p:nvSpPr>
          <p:spPr>
            <a:xfrm>
              <a:off x="3276694" y="2973900"/>
              <a:ext cx="193581" cy="172638"/>
            </a:xfrm>
            <a:custGeom>
              <a:avLst/>
              <a:gdLst/>
              <a:ahLst/>
              <a:cxnLst/>
              <a:rect l="l" t="t" r="r" b="b"/>
              <a:pathLst>
                <a:path w="2052" h="1830" extrusionOk="0">
                  <a:moveTo>
                    <a:pt x="1158" y="1"/>
                  </a:moveTo>
                  <a:cubicBezTo>
                    <a:pt x="1112" y="1"/>
                    <a:pt x="1070" y="15"/>
                    <a:pt x="1010" y="15"/>
                  </a:cubicBezTo>
                  <a:cubicBezTo>
                    <a:pt x="968" y="29"/>
                    <a:pt x="908" y="43"/>
                    <a:pt x="862" y="71"/>
                  </a:cubicBezTo>
                  <a:cubicBezTo>
                    <a:pt x="820" y="89"/>
                    <a:pt x="774" y="117"/>
                    <a:pt x="718" y="159"/>
                  </a:cubicBezTo>
                  <a:cubicBezTo>
                    <a:pt x="718" y="177"/>
                    <a:pt x="704" y="177"/>
                    <a:pt x="686" y="191"/>
                  </a:cubicBezTo>
                  <a:cubicBezTo>
                    <a:pt x="686" y="177"/>
                    <a:pt x="686" y="159"/>
                    <a:pt x="704" y="131"/>
                  </a:cubicBezTo>
                  <a:cubicBezTo>
                    <a:pt x="704" y="131"/>
                    <a:pt x="704" y="117"/>
                    <a:pt x="686" y="103"/>
                  </a:cubicBezTo>
                  <a:cubicBezTo>
                    <a:pt x="686" y="89"/>
                    <a:pt x="672" y="71"/>
                    <a:pt x="658" y="71"/>
                  </a:cubicBezTo>
                  <a:lnTo>
                    <a:pt x="644" y="71"/>
                  </a:lnTo>
                  <a:cubicBezTo>
                    <a:pt x="630" y="71"/>
                    <a:pt x="598" y="89"/>
                    <a:pt x="598" y="117"/>
                  </a:cubicBezTo>
                  <a:cubicBezTo>
                    <a:pt x="598" y="145"/>
                    <a:pt x="584" y="177"/>
                    <a:pt x="570" y="219"/>
                  </a:cubicBezTo>
                  <a:cubicBezTo>
                    <a:pt x="556" y="264"/>
                    <a:pt x="528" y="307"/>
                    <a:pt x="496" y="352"/>
                  </a:cubicBezTo>
                  <a:lnTo>
                    <a:pt x="496" y="367"/>
                  </a:lnTo>
                  <a:cubicBezTo>
                    <a:pt x="440" y="440"/>
                    <a:pt x="366" y="497"/>
                    <a:pt x="292" y="571"/>
                  </a:cubicBezTo>
                  <a:cubicBezTo>
                    <a:pt x="278" y="599"/>
                    <a:pt x="247" y="616"/>
                    <a:pt x="232" y="644"/>
                  </a:cubicBezTo>
                  <a:cubicBezTo>
                    <a:pt x="190" y="687"/>
                    <a:pt x="145" y="732"/>
                    <a:pt x="102" y="792"/>
                  </a:cubicBezTo>
                  <a:cubicBezTo>
                    <a:pt x="71" y="834"/>
                    <a:pt x="43" y="894"/>
                    <a:pt x="28" y="936"/>
                  </a:cubicBezTo>
                  <a:cubicBezTo>
                    <a:pt x="14" y="996"/>
                    <a:pt x="0" y="1056"/>
                    <a:pt x="14" y="1112"/>
                  </a:cubicBezTo>
                  <a:cubicBezTo>
                    <a:pt x="28" y="1172"/>
                    <a:pt x="43" y="1232"/>
                    <a:pt x="88" y="1288"/>
                  </a:cubicBezTo>
                  <a:cubicBezTo>
                    <a:pt x="116" y="1334"/>
                    <a:pt x="145" y="1390"/>
                    <a:pt x="204" y="1450"/>
                  </a:cubicBezTo>
                  <a:cubicBezTo>
                    <a:pt x="247" y="1496"/>
                    <a:pt x="306" y="1538"/>
                    <a:pt x="366" y="1584"/>
                  </a:cubicBezTo>
                  <a:cubicBezTo>
                    <a:pt x="482" y="1672"/>
                    <a:pt x="616" y="1728"/>
                    <a:pt x="746" y="1788"/>
                  </a:cubicBezTo>
                  <a:cubicBezTo>
                    <a:pt x="806" y="1802"/>
                    <a:pt x="862" y="1816"/>
                    <a:pt x="922" y="1830"/>
                  </a:cubicBezTo>
                  <a:lnTo>
                    <a:pt x="1126" y="1830"/>
                  </a:lnTo>
                  <a:cubicBezTo>
                    <a:pt x="1288" y="1802"/>
                    <a:pt x="1450" y="1728"/>
                    <a:pt x="1597" y="1612"/>
                  </a:cubicBezTo>
                  <a:cubicBezTo>
                    <a:pt x="1727" y="1510"/>
                    <a:pt x="1847" y="1376"/>
                    <a:pt x="1935" y="1232"/>
                  </a:cubicBezTo>
                  <a:cubicBezTo>
                    <a:pt x="1977" y="1158"/>
                    <a:pt x="2005" y="1084"/>
                    <a:pt x="2023" y="1010"/>
                  </a:cubicBezTo>
                  <a:cubicBezTo>
                    <a:pt x="2037" y="950"/>
                    <a:pt x="2051" y="862"/>
                    <a:pt x="2051" y="792"/>
                  </a:cubicBezTo>
                  <a:cubicBezTo>
                    <a:pt x="2037" y="658"/>
                    <a:pt x="1991" y="511"/>
                    <a:pt x="1903" y="395"/>
                  </a:cubicBezTo>
                  <a:cubicBezTo>
                    <a:pt x="1829" y="279"/>
                    <a:pt x="1713" y="177"/>
                    <a:pt x="1583" y="103"/>
                  </a:cubicBezTo>
                  <a:cubicBezTo>
                    <a:pt x="1464" y="29"/>
                    <a:pt x="1319" y="1"/>
                    <a:pt x="1186" y="1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0" name="Google Shape;7430;p83"/>
            <p:cNvSpPr/>
            <p:nvPr/>
          </p:nvSpPr>
          <p:spPr>
            <a:xfrm>
              <a:off x="3304241" y="2973900"/>
              <a:ext cx="166034" cy="97356"/>
            </a:xfrm>
            <a:custGeom>
              <a:avLst/>
              <a:gdLst/>
              <a:ahLst/>
              <a:cxnLst/>
              <a:rect l="l" t="t" r="r" b="b"/>
              <a:pathLst>
                <a:path w="1760" h="1032" extrusionOk="0">
                  <a:moveTo>
                    <a:pt x="866" y="1"/>
                  </a:moveTo>
                  <a:cubicBezTo>
                    <a:pt x="820" y="1"/>
                    <a:pt x="778" y="1"/>
                    <a:pt x="718" y="15"/>
                  </a:cubicBezTo>
                  <a:cubicBezTo>
                    <a:pt x="676" y="29"/>
                    <a:pt x="616" y="43"/>
                    <a:pt x="570" y="71"/>
                  </a:cubicBezTo>
                  <a:cubicBezTo>
                    <a:pt x="528" y="89"/>
                    <a:pt x="482" y="117"/>
                    <a:pt x="426" y="159"/>
                  </a:cubicBezTo>
                  <a:lnTo>
                    <a:pt x="394" y="191"/>
                  </a:lnTo>
                  <a:cubicBezTo>
                    <a:pt x="394" y="177"/>
                    <a:pt x="394" y="159"/>
                    <a:pt x="412" y="131"/>
                  </a:cubicBezTo>
                  <a:cubicBezTo>
                    <a:pt x="412" y="131"/>
                    <a:pt x="412" y="117"/>
                    <a:pt x="394" y="103"/>
                  </a:cubicBezTo>
                  <a:cubicBezTo>
                    <a:pt x="394" y="89"/>
                    <a:pt x="380" y="71"/>
                    <a:pt x="366" y="71"/>
                  </a:cubicBezTo>
                  <a:lnTo>
                    <a:pt x="352" y="71"/>
                  </a:lnTo>
                  <a:cubicBezTo>
                    <a:pt x="338" y="71"/>
                    <a:pt x="306" y="89"/>
                    <a:pt x="306" y="117"/>
                  </a:cubicBezTo>
                  <a:cubicBezTo>
                    <a:pt x="306" y="145"/>
                    <a:pt x="292" y="177"/>
                    <a:pt x="278" y="219"/>
                  </a:cubicBezTo>
                  <a:cubicBezTo>
                    <a:pt x="264" y="264"/>
                    <a:pt x="236" y="307"/>
                    <a:pt x="204" y="352"/>
                  </a:cubicBezTo>
                  <a:lnTo>
                    <a:pt x="204" y="367"/>
                  </a:lnTo>
                  <a:cubicBezTo>
                    <a:pt x="148" y="440"/>
                    <a:pt x="74" y="497"/>
                    <a:pt x="14" y="571"/>
                  </a:cubicBezTo>
                  <a:lnTo>
                    <a:pt x="0" y="571"/>
                  </a:lnTo>
                  <a:cubicBezTo>
                    <a:pt x="14" y="585"/>
                    <a:pt x="28" y="599"/>
                    <a:pt x="42" y="599"/>
                  </a:cubicBezTo>
                  <a:cubicBezTo>
                    <a:pt x="116" y="658"/>
                    <a:pt x="190" y="704"/>
                    <a:pt x="278" y="746"/>
                  </a:cubicBezTo>
                  <a:cubicBezTo>
                    <a:pt x="366" y="792"/>
                    <a:pt x="440" y="834"/>
                    <a:pt x="528" y="862"/>
                  </a:cubicBezTo>
                  <a:cubicBezTo>
                    <a:pt x="746" y="936"/>
                    <a:pt x="968" y="996"/>
                    <a:pt x="1186" y="1010"/>
                  </a:cubicBezTo>
                  <a:cubicBezTo>
                    <a:pt x="1274" y="1024"/>
                    <a:pt x="1366" y="1031"/>
                    <a:pt x="1458" y="1031"/>
                  </a:cubicBezTo>
                  <a:cubicBezTo>
                    <a:pt x="1551" y="1031"/>
                    <a:pt x="1643" y="1024"/>
                    <a:pt x="1731" y="1010"/>
                  </a:cubicBezTo>
                  <a:cubicBezTo>
                    <a:pt x="1759" y="936"/>
                    <a:pt x="1759" y="862"/>
                    <a:pt x="1759" y="792"/>
                  </a:cubicBezTo>
                  <a:cubicBezTo>
                    <a:pt x="1745" y="658"/>
                    <a:pt x="1699" y="511"/>
                    <a:pt x="1611" y="395"/>
                  </a:cubicBezTo>
                  <a:cubicBezTo>
                    <a:pt x="1537" y="264"/>
                    <a:pt x="1421" y="177"/>
                    <a:pt x="1291" y="103"/>
                  </a:cubicBezTo>
                  <a:cubicBezTo>
                    <a:pt x="1172" y="29"/>
                    <a:pt x="1027" y="1"/>
                    <a:pt x="894" y="1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1" name="Google Shape;7431;p83"/>
            <p:cNvSpPr/>
            <p:nvPr/>
          </p:nvSpPr>
          <p:spPr>
            <a:xfrm>
              <a:off x="3308203" y="303031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2" name="Google Shape;7432;p83"/>
            <p:cNvSpPr/>
            <p:nvPr/>
          </p:nvSpPr>
          <p:spPr>
            <a:xfrm>
              <a:off x="2950191" y="3752091"/>
              <a:ext cx="280748" cy="433103"/>
            </a:xfrm>
            <a:custGeom>
              <a:avLst/>
              <a:gdLst/>
              <a:ahLst/>
              <a:cxnLst/>
              <a:rect l="l" t="t" r="r" b="b"/>
              <a:pathLst>
                <a:path w="2976" h="4591" extrusionOk="0">
                  <a:moveTo>
                    <a:pt x="1069" y="0"/>
                  </a:moveTo>
                  <a:cubicBezTo>
                    <a:pt x="925" y="0"/>
                    <a:pt x="763" y="18"/>
                    <a:pt x="630" y="60"/>
                  </a:cubicBezTo>
                  <a:cubicBezTo>
                    <a:pt x="486" y="106"/>
                    <a:pt x="366" y="176"/>
                    <a:pt x="264" y="264"/>
                  </a:cubicBezTo>
                  <a:cubicBezTo>
                    <a:pt x="236" y="296"/>
                    <a:pt x="222" y="324"/>
                    <a:pt x="190" y="352"/>
                  </a:cubicBezTo>
                  <a:cubicBezTo>
                    <a:pt x="176" y="384"/>
                    <a:pt x="162" y="412"/>
                    <a:pt x="134" y="440"/>
                  </a:cubicBezTo>
                  <a:cubicBezTo>
                    <a:pt x="134" y="458"/>
                    <a:pt x="120" y="472"/>
                    <a:pt x="120" y="486"/>
                  </a:cubicBezTo>
                  <a:lnTo>
                    <a:pt x="102" y="384"/>
                  </a:lnTo>
                  <a:lnTo>
                    <a:pt x="102" y="222"/>
                  </a:lnTo>
                  <a:lnTo>
                    <a:pt x="102" y="148"/>
                  </a:lnTo>
                  <a:cubicBezTo>
                    <a:pt x="102" y="134"/>
                    <a:pt x="88" y="120"/>
                    <a:pt x="74" y="106"/>
                  </a:cubicBezTo>
                  <a:lnTo>
                    <a:pt x="46" y="106"/>
                  </a:lnTo>
                  <a:cubicBezTo>
                    <a:pt x="32" y="106"/>
                    <a:pt x="14" y="106"/>
                    <a:pt x="0" y="120"/>
                  </a:cubicBezTo>
                  <a:lnTo>
                    <a:pt x="0" y="162"/>
                  </a:lnTo>
                  <a:cubicBezTo>
                    <a:pt x="14" y="809"/>
                    <a:pt x="102" y="1481"/>
                    <a:pt x="278" y="2128"/>
                  </a:cubicBezTo>
                  <a:cubicBezTo>
                    <a:pt x="454" y="2846"/>
                    <a:pt x="718" y="3490"/>
                    <a:pt x="1055" y="4017"/>
                  </a:cubicBezTo>
                  <a:cubicBezTo>
                    <a:pt x="1175" y="4207"/>
                    <a:pt x="1305" y="4397"/>
                    <a:pt x="1439" y="4559"/>
                  </a:cubicBezTo>
                  <a:lnTo>
                    <a:pt x="1453" y="4559"/>
                  </a:lnTo>
                  <a:cubicBezTo>
                    <a:pt x="1453" y="4573"/>
                    <a:pt x="1467" y="4591"/>
                    <a:pt x="1495" y="4591"/>
                  </a:cubicBezTo>
                  <a:cubicBezTo>
                    <a:pt x="1657" y="4573"/>
                    <a:pt x="1791" y="4545"/>
                    <a:pt x="1907" y="4517"/>
                  </a:cubicBezTo>
                  <a:cubicBezTo>
                    <a:pt x="2037" y="4485"/>
                    <a:pt x="2170" y="4443"/>
                    <a:pt x="2272" y="4383"/>
                  </a:cubicBezTo>
                  <a:cubicBezTo>
                    <a:pt x="2388" y="4327"/>
                    <a:pt x="2494" y="4253"/>
                    <a:pt x="2610" y="4179"/>
                  </a:cubicBezTo>
                  <a:cubicBezTo>
                    <a:pt x="2698" y="4091"/>
                    <a:pt x="2800" y="4003"/>
                    <a:pt x="2916" y="3887"/>
                  </a:cubicBezTo>
                  <a:lnTo>
                    <a:pt x="2934" y="3870"/>
                  </a:lnTo>
                  <a:lnTo>
                    <a:pt x="2948" y="3870"/>
                  </a:lnTo>
                  <a:cubicBezTo>
                    <a:pt x="2962" y="3870"/>
                    <a:pt x="2976" y="3841"/>
                    <a:pt x="2962" y="3813"/>
                  </a:cubicBezTo>
                  <a:cubicBezTo>
                    <a:pt x="2888" y="3592"/>
                    <a:pt x="2814" y="3374"/>
                    <a:pt x="2758" y="3138"/>
                  </a:cubicBezTo>
                  <a:cubicBezTo>
                    <a:pt x="2566" y="2439"/>
                    <a:pt x="2464" y="1698"/>
                    <a:pt x="2462" y="953"/>
                  </a:cubicBezTo>
                  <a:lnTo>
                    <a:pt x="2462" y="953"/>
                  </a:lnTo>
                  <a:cubicBezTo>
                    <a:pt x="2476" y="764"/>
                    <a:pt x="2476" y="588"/>
                    <a:pt x="2494" y="426"/>
                  </a:cubicBezTo>
                  <a:cubicBezTo>
                    <a:pt x="2494" y="398"/>
                    <a:pt x="2476" y="370"/>
                    <a:pt x="2448" y="370"/>
                  </a:cubicBezTo>
                  <a:cubicBezTo>
                    <a:pt x="2420" y="370"/>
                    <a:pt x="2388" y="384"/>
                    <a:pt x="2388" y="412"/>
                  </a:cubicBezTo>
                  <a:cubicBezTo>
                    <a:pt x="2374" y="486"/>
                    <a:pt x="2374" y="574"/>
                    <a:pt x="2374" y="662"/>
                  </a:cubicBezTo>
                  <a:cubicBezTo>
                    <a:pt x="2360" y="616"/>
                    <a:pt x="2332" y="574"/>
                    <a:pt x="2286" y="528"/>
                  </a:cubicBezTo>
                  <a:cubicBezTo>
                    <a:pt x="2244" y="458"/>
                    <a:pt x="2170" y="384"/>
                    <a:pt x="2097" y="324"/>
                  </a:cubicBezTo>
                  <a:cubicBezTo>
                    <a:pt x="2023" y="264"/>
                    <a:pt x="1935" y="208"/>
                    <a:pt x="1833" y="162"/>
                  </a:cubicBezTo>
                  <a:cubicBezTo>
                    <a:pt x="1745" y="120"/>
                    <a:pt x="1657" y="88"/>
                    <a:pt x="1541" y="60"/>
                  </a:cubicBezTo>
                  <a:cubicBezTo>
                    <a:pt x="1453" y="32"/>
                    <a:pt x="1351" y="18"/>
                    <a:pt x="1231" y="0"/>
                  </a:cubicBezTo>
                  <a:close/>
                </a:path>
              </a:pathLst>
            </a:custGeom>
            <a:solidFill>
              <a:srgbClr val="A17C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3" name="Google Shape;7433;p83"/>
            <p:cNvSpPr/>
            <p:nvPr/>
          </p:nvSpPr>
          <p:spPr>
            <a:xfrm>
              <a:off x="3017831" y="4016236"/>
              <a:ext cx="298767" cy="395651"/>
            </a:xfrm>
            <a:custGeom>
              <a:avLst/>
              <a:gdLst/>
              <a:ahLst/>
              <a:cxnLst/>
              <a:rect l="l" t="t" r="r" b="b"/>
              <a:pathLst>
                <a:path w="3167" h="4194" extrusionOk="0">
                  <a:moveTo>
                    <a:pt x="2129" y="0"/>
                  </a:moveTo>
                  <a:cubicBezTo>
                    <a:pt x="2097" y="46"/>
                    <a:pt x="2069" y="74"/>
                    <a:pt x="2023" y="120"/>
                  </a:cubicBezTo>
                  <a:cubicBezTo>
                    <a:pt x="1921" y="222"/>
                    <a:pt x="1819" y="324"/>
                    <a:pt x="1703" y="412"/>
                  </a:cubicBezTo>
                  <a:cubicBezTo>
                    <a:pt x="1439" y="602"/>
                    <a:pt x="1144" y="764"/>
                    <a:pt x="838" y="880"/>
                  </a:cubicBezTo>
                  <a:cubicBezTo>
                    <a:pt x="574" y="982"/>
                    <a:pt x="282" y="1056"/>
                    <a:pt x="1" y="1115"/>
                  </a:cubicBezTo>
                  <a:cubicBezTo>
                    <a:pt x="120" y="1319"/>
                    <a:pt x="264" y="1541"/>
                    <a:pt x="384" y="1745"/>
                  </a:cubicBezTo>
                  <a:cubicBezTo>
                    <a:pt x="574" y="2037"/>
                    <a:pt x="764" y="2346"/>
                    <a:pt x="926" y="2652"/>
                  </a:cubicBezTo>
                  <a:cubicBezTo>
                    <a:pt x="690" y="2902"/>
                    <a:pt x="546" y="3138"/>
                    <a:pt x="500" y="3388"/>
                  </a:cubicBezTo>
                  <a:lnTo>
                    <a:pt x="500" y="3592"/>
                  </a:lnTo>
                  <a:cubicBezTo>
                    <a:pt x="500" y="3651"/>
                    <a:pt x="514" y="3725"/>
                    <a:pt x="546" y="3796"/>
                  </a:cubicBezTo>
                  <a:cubicBezTo>
                    <a:pt x="588" y="3929"/>
                    <a:pt x="676" y="4045"/>
                    <a:pt x="824" y="4165"/>
                  </a:cubicBezTo>
                  <a:cubicBezTo>
                    <a:pt x="838" y="4179"/>
                    <a:pt x="838" y="4179"/>
                    <a:pt x="852" y="4179"/>
                  </a:cubicBezTo>
                  <a:cubicBezTo>
                    <a:pt x="866" y="4193"/>
                    <a:pt x="866" y="4193"/>
                    <a:pt x="880" y="4193"/>
                  </a:cubicBezTo>
                  <a:lnTo>
                    <a:pt x="912" y="4193"/>
                  </a:lnTo>
                  <a:cubicBezTo>
                    <a:pt x="1204" y="4193"/>
                    <a:pt x="1527" y="4133"/>
                    <a:pt x="1847" y="3989"/>
                  </a:cubicBezTo>
                  <a:cubicBezTo>
                    <a:pt x="2157" y="3870"/>
                    <a:pt x="2463" y="3680"/>
                    <a:pt x="2727" y="3444"/>
                  </a:cubicBezTo>
                  <a:cubicBezTo>
                    <a:pt x="2903" y="3300"/>
                    <a:pt x="3050" y="3152"/>
                    <a:pt x="3166" y="2976"/>
                  </a:cubicBezTo>
                  <a:cubicBezTo>
                    <a:pt x="3152" y="2948"/>
                    <a:pt x="3152" y="2902"/>
                    <a:pt x="3138" y="2860"/>
                  </a:cubicBezTo>
                  <a:cubicBezTo>
                    <a:pt x="3022" y="2463"/>
                    <a:pt x="2889" y="2083"/>
                    <a:pt x="2758" y="1703"/>
                  </a:cubicBezTo>
                  <a:cubicBezTo>
                    <a:pt x="2625" y="1319"/>
                    <a:pt x="2481" y="925"/>
                    <a:pt x="2319" y="486"/>
                  </a:cubicBezTo>
                  <a:cubicBezTo>
                    <a:pt x="2259" y="324"/>
                    <a:pt x="2185" y="162"/>
                    <a:pt x="21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4" name="Google Shape;7434;p83"/>
            <p:cNvSpPr/>
            <p:nvPr/>
          </p:nvSpPr>
          <p:spPr>
            <a:xfrm>
              <a:off x="3082924" y="4274721"/>
              <a:ext cx="233674" cy="137167"/>
            </a:xfrm>
            <a:custGeom>
              <a:avLst/>
              <a:gdLst/>
              <a:ahLst/>
              <a:cxnLst/>
              <a:rect l="l" t="t" r="r" b="b"/>
              <a:pathLst>
                <a:path w="2477" h="1454" extrusionOk="0">
                  <a:moveTo>
                    <a:pt x="2420" y="0"/>
                  </a:moveTo>
                  <a:lnTo>
                    <a:pt x="2406" y="18"/>
                  </a:lnTo>
                  <a:cubicBezTo>
                    <a:pt x="2332" y="134"/>
                    <a:pt x="2230" y="222"/>
                    <a:pt x="2142" y="324"/>
                  </a:cubicBezTo>
                  <a:cubicBezTo>
                    <a:pt x="2037" y="412"/>
                    <a:pt x="1921" y="500"/>
                    <a:pt x="1805" y="588"/>
                  </a:cubicBezTo>
                  <a:cubicBezTo>
                    <a:pt x="1685" y="676"/>
                    <a:pt x="1555" y="764"/>
                    <a:pt x="1439" y="838"/>
                  </a:cubicBezTo>
                  <a:cubicBezTo>
                    <a:pt x="1305" y="911"/>
                    <a:pt x="1157" y="985"/>
                    <a:pt x="1027" y="1042"/>
                  </a:cubicBezTo>
                  <a:cubicBezTo>
                    <a:pt x="879" y="1101"/>
                    <a:pt x="749" y="1144"/>
                    <a:pt x="602" y="1189"/>
                  </a:cubicBezTo>
                  <a:cubicBezTo>
                    <a:pt x="471" y="1232"/>
                    <a:pt x="338" y="1263"/>
                    <a:pt x="208" y="1277"/>
                  </a:cubicBezTo>
                  <a:cubicBezTo>
                    <a:pt x="148" y="1291"/>
                    <a:pt x="74" y="1305"/>
                    <a:pt x="0" y="1305"/>
                  </a:cubicBezTo>
                  <a:cubicBezTo>
                    <a:pt x="46" y="1351"/>
                    <a:pt x="74" y="1379"/>
                    <a:pt x="134" y="1425"/>
                  </a:cubicBezTo>
                  <a:cubicBezTo>
                    <a:pt x="134" y="1439"/>
                    <a:pt x="148" y="1439"/>
                    <a:pt x="148" y="1439"/>
                  </a:cubicBezTo>
                  <a:lnTo>
                    <a:pt x="162" y="1439"/>
                  </a:lnTo>
                  <a:lnTo>
                    <a:pt x="176" y="1453"/>
                  </a:lnTo>
                  <a:lnTo>
                    <a:pt x="222" y="1453"/>
                  </a:lnTo>
                  <a:cubicBezTo>
                    <a:pt x="514" y="1453"/>
                    <a:pt x="837" y="1393"/>
                    <a:pt x="1157" y="1263"/>
                  </a:cubicBezTo>
                  <a:cubicBezTo>
                    <a:pt x="1467" y="1130"/>
                    <a:pt x="1773" y="940"/>
                    <a:pt x="2037" y="704"/>
                  </a:cubicBezTo>
                  <a:cubicBezTo>
                    <a:pt x="2213" y="574"/>
                    <a:pt x="2360" y="412"/>
                    <a:pt x="2476" y="250"/>
                  </a:cubicBezTo>
                  <a:cubicBezTo>
                    <a:pt x="2462" y="208"/>
                    <a:pt x="2462" y="162"/>
                    <a:pt x="2448" y="120"/>
                  </a:cubicBezTo>
                  <a:cubicBezTo>
                    <a:pt x="2434" y="74"/>
                    <a:pt x="2434" y="46"/>
                    <a:pt x="242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5" name="Google Shape;7435;p83"/>
            <p:cNvSpPr/>
            <p:nvPr/>
          </p:nvSpPr>
          <p:spPr>
            <a:xfrm>
              <a:off x="3094151" y="4274721"/>
              <a:ext cx="222448" cy="137167"/>
            </a:xfrm>
            <a:custGeom>
              <a:avLst/>
              <a:gdLst/>
              <a:ahLst/>
              <a:cxnLst/>
              <a:rect l="l" t="t" r="r" b="b"/>
              <a:pathLst>
                <a:path w="2358" h="1454" extrusionOk="0">
                  <a:moveTo>
                    <a:pt x="2301" y="0"/>
                  </a:moveTo>
                  <a:lnTo>
                    <a:pt x="2301" y="18"/>
                  </a:lnTo>
                  <a:lnTo>
                    <a:pt x="2287" y="18"/>
                  </a:lnTo>
                  <a:cubicBezTo>
                    <a:pt x="2213" y="120"/>
                    <a:pt x="2125" y="222"/>
                    <a:pt x="2023" y="324"/>
                  </a:cubicBezTo>
                  <a:cubicBezTo>
                    <a:pt x="1918" y="412"/>
                    <a:pt x="1802" y="500"/>
                    <a:pt x="1686" y="588"/>
                  </a:cubicBezTo>
                  <a:cubicBezTo>
                    <a:pt x="1566" y="676"/>
                    <a:pt x="1450" y="764"/>
                    <a:pt x="1320" y="838"/>
                  </a:cubicBezTo>
                  <a:cubicBezTo>
                    <a:pt x="1172" y="911"/>
                    <a:pt x="1038" y="985"/>
                    <a:pt x="908" y="1042"/>
                  </a:cubicBezTo>
                  <a:cubicBezTo>
                    <a:pt x="848" y="1056"/>
                    <a:pt x="792" y="1087"/>
                    <a:pt x="746" y="1101"/>
                  </a:cubicBezTo>
                  <a:cubicBezTo>
                    <a:pt x="732" y="1115"/>
                    <a:pt x="718" y="1115"/>
                    <a:pt x="704" y="1130"/>
                  </a:cubicBezTo>
                  <a:cubicBezTo>
                    <a:pt x="585" y="1203"/>
                    <a:pt x="454" y="1277"/>
                    <a:pt x="321" y="1319"/>
                  </a:cubicBezTo>
                  <a:cubicBezTo>
                    <a:pt x="219" y="1365"/>
                    <a:pt x="103" y="1393"/>
                    <a:pt x="1" y="1425"/>
                  </a:cubicBezTo>
                  <a:lnTo>
                    <a:pt x="15" y="1425"/>
                  </a:lnTo>
                  <a:cubicBezTo>
                    <a:pt x="15" y="1439"/>
                    <a:pt x="29" y="1439"/>
                    <a:pt x="29" y="1439"/>
                  </a:cubicBezTo>
                  <a:lnTo>
                    <a:pt x="43" y="1453"/>
                  </a:lnTo>
                  <a:lnTo>
                    <a:pt x="103" y="1453"/>
                  </a:lnTo>
                  <a:cubicBezTo>
                    <a:pt x="395" y="1453"/>
                    <a:pt x="718" y="1393"/>
                    <a:pt x="1038" y="1263"/>
                  </a:cubicBezTo>
                  <a:cubicBezTo>
                    <a:pt x="1348" y="1130"/>
                    <a:pt x="1654" y="940"/>
                    <a:pt x="1918" y="704"/>
                  </a:cubicBezTo>
                  <a:cubicBezTo>
                    <a:pt x="2094" y="574"/>
                    <a:pt x="2241" y="412"/>
                    <a:pt x="2357" y="250"/>
                  </a:cubicBezTo>
                  <a:cubicBezTo>
                    <a:pt x="2357" y="208"/>
                    <a:pt x="2343" y="162"/>
                    <a:pt x="2329" y="120"/>
                  </a:cubicBezTo>
                  <a:cubicBezTo>
                    <a:pt x="2315" y="74"/>
                    <a:pt x="2315" y="46"/>
                    <a:pt x="230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6" name="Google Shape;7436;p83"/>
            <p:cNvSpPr/>
            <p:nvPr/>
          </p:nvSpPr>
          <p:spPr>
            <a:xfrm>
              <a:off x="3002926" y="3995670"/>
              <a:ext cx="237636" cy="152072"/>
            </a:xfrm>
            <a:custGeom>
              <a:avLst/>
              <a:gdLst/>
              <a:ahLst/>
              <a:cxnLst/>
              <a:rect l="l" t="t" r="r" b="b"/>
              <a:pathLst>
                <a:path w="2519" h="1612" extrusionOk="0">
                  <a:moveTo>
                    <a:pt x="2227" y="0"/>
                  </a:moveTo>
                  <a:lnTo>
                    <a:pt x="2153" y="74"/>
                  </a:lnTo>
                  <a:cubicBezTo>
                    <a:pt x="2037" y="176"/>
                    <a:pt x="1903" y="264"/>
                    <a:pt x="1773" y="352"/>
                  </a:cubicBezTo>
                  <a:cubicBezTo>
                    <a:pt x="1625" y="440"/>
                    <a:pt x="1478" y="514"/>
                    <a:pt x="1334" y="584"/>
                  </a:cubicBezTo>
                  <a:cubicBezTo>
                    <a:pt x="1186" y="644"/>
                    <a:pt x="1024" y="704"/>
                    <a:pt x="862" y="746"/>
                  </a:cubicBezTo>
                  <a:cubicBezTo>
                    <a:pt x="584" y="834"/>
                    <a:pt x="292" y="880"/>
                    <a:pt x="0" y="880"/>
                  </a:cubicBezTo>
                  <a:lnTo>
                    <a:pt x="0" y="936"/>
                  </a:lnTo>
                  <a:lnTo>
                    <a:pt x="0" y="1024"/>
                  </a:lnTo>
                  <a:cubicBezTo>
                    <a:pt x="0" y="1069"/>
                    <a:pt x="0" y="1098"/>
                    <a:pt x="14" y="1129"/>
                  </a:cubicBezTo>
                  <a:cubicBezTo>
                    <a:pt x="14" y="1157"/>
                    <a:pt x="29" y="1200"/>
                    <a:pt x="43" y="1231"/>
                  </a:cubicBezTo>
                  <a:cubicBezTo>
                    <a:pt x="57" y="1259"/>
                    <a:pt x="71" y="1305"/>
                    <a:pt x="88" y="1333"/>
                  </a:cubicBezTo>
                  <a:lnTo>
                    <a:pt x="88" y="1319"/>
                  </a:lnTo>
                  <a:cubicBezTo>
                    <a:pt x="102" y="1347"/>
                    <a:pt x="116" y="1376"/>
                    <a:pt x="131" y="1407"/>
                  </a:cubicBezTo>
                  <a:cubicBezTo>
                    <a:pt x="145" y="1435"/>
                    <a:pt x="159" y="1463"/>
                    <a:pt x="190" y="1481"/>
                  </a:cubicBezTo>
                  <a:cubicBezTo>
                    <a:pt x="204" y="1495"/>
                    <a:pt x="218" y="1523"/>
                    <a:pt x="247" y="1537"/>
                  </a:cubicBezTo>
                  <a:cubicBezTo>
                    <a:pt x="264" y="1551"/>
                    <a:pt x="278" y="1569"/>
                    <a:pt x="292" y="1583"/>
                  </a:cubicBezTo>
                  <a:lnTo>
                    <a:pt x="292" y="1569"/>
                  </a:lnTo>
                  <a:cubicBezTo>
                    <a:pt x="306" y="1583"/>
                    <a:pt x="335" y="1597"/>
                    <a:pt x="352" y="1611"/>
                  </a:cubicBezTo>
                  <a:cubicBezTo>
                    <a:pt x="760" y="1569"/>
                    <a:pt x="1172" y="1449"/>
                    <a:pt x="1552" y="1305"/>
                  </a:cubicBezTo>
                  <a:cubicBezTo>
                    <a:pt x="1889" y="1172"/>
                    <a:pt x="2213" y="982"/>
                    <a:pt x="2505" y="760"/>
                  </a:cubicBezTo>
                  <a:lnTo>
                    <a:pt x="2505" y="704"/>
                  </a:lnTo>
                  <a:cubicBezTo>
                    <a:pt x="2519" y="616"/>
                    <a:pt x="2505" y="528"/>
                    <a:pt x="2491" y="440"/>
                  </a:cubicBezTo>
                  <a:cubicBezTo>
                    <a:pt x="2477" y="352"/>
                    <a:pt x="2445" y="278"/>
                    <a:pt x="2403" y="190"/>
                  </a:cubicBezTo>
                  <a:cubicBezTo>
                    <a:pt x="2375" y="144"/>
                    <a:pt x="2357" y="116"/>
                    <a:pt x="2315" y="74"/>
                  </a:cubicBezTo>
                  <a:cubicBezTo>
                    <a:pt x="2301" y="56"/>
                    <a:pt x="2287" y="28"/>
                    <a:pt x="2255" y="14"/>
                  </a:cubicBezTo>
                  <a:cubicBezTo>
                    <a:pt x="2241" y="14"/>
                    <a:pt x="2241" y="0"/>
                    <a:pt x="222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7" name="Google Shape;7437;p83"/>
            <p:cNvSpPr/>
            <p:nvPr/>
          </p:nvSpPr>
          <p:spPr>
            <a:xfrm>
              <a:off x="3221223" y="400265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8" name="Google Shape;7438;p83"/>
            <p:cNvSpPr/>
            <p:nvPr/>
          </p:nvSpPr>
          <p:spPr>
            <a:xfrm>
              <a:off x="3229525" y="401359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39" name="Google Shape;7439;p83"/>
            <p:cNvSpPr/>
            <p:nvPr/>
          </p:nvSpPr>
          <p:spPr>
            <a:xfrm>
              <a:off x="3239148" y="406199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0" name="Google Shape;7440;p83"/>
            <p:cNvSpPr/>
            <p:nvPr/>
          </p:nvSpPr>
          <p:spPr>
            <a:xfrm>
              <a:off x="3264053" y="3685677"/>
              <a:ext cx="462065" cy="311408"/>
            </a:xfrm>
            <a:custGeom>
              <a:avLst/>
              <a:gdLst/>
              <a:ahLst/>
              <a:cxnLst/>
              <a:rect l="l" t="t" r="r" b="b"/>
              <a:pathLst>
                <a:path w="4898" h="3301" extrusionOk="0">
                  <a:moveTo>
                    <a:pt x="1745" y="1"/>
                  </a:moveTo>
                  <a:cubicBezTo>
                    <a:pt x="1671" y="1"/>
                    <a:pt x="1612" y="18"/>
                    <a:pt x="1541" y="32"/>
                  </a:cubicBezTo>
                  <a:cubicBezTo>
                    <a:pt x="1422" y="47"/>
                    <a:pt x="1306" y="75"/>
                    <a:pt x="1190" y="134"/>
                  </a:cubicBezTo>
                  <a:cubicBezTo>
                    <a:pt x="1070" y="177"/>
                    <a:pt x="954" y="236"/>
                    <a:pt x="838" y="296"/>
                  </a:cubicBezTo>
                  <a:cubicBezTo>
                    <a:pt x="732" y="353"/>
                    <a:pt x="630" y="426"/>
                    <a:pt x="528" y="514"/>
                  </a:cubicBezTo>
                  <a:cubicBezTo>
                    <a:pt x="440" y="574"/>
                    <a:pt x="352" y="662"/>
                    <a:pt x="293" y="736"/>
                  </a:cubicBezTo>
                  <a:cubicBezTo>
                    <a:pt x="264" y="778"/>
                    <a:pt x="236" y="810"/>
                    <a:pt x="205" y="852"/>
                  </a:cubicBezTo>
                  <a:cubicBezTo>
                    <a:pt x="162" y="912"/>
                    <a:pt x="134" y="986"/>
                    <a:pt x="117" y="1056"/>
                  </a:cubicBezTo>
                  <a:cubicBezTo>
                    <a:pt x="89" y="1130"/>
                    <a:pt x="75" y="1218"/>
                    <a:pt x="60" y="1306"/>
                  </a:cubicBezTo>
                  <a:lnTo>
                    <a:pt x="60" y="1394"/>
                  </a:lnTo>
                  <a:cubicBezTo>
                    <a:pt x="46" y="1394"/>
                    <a:pt x="46" y="1408"/>
                    <a:pt x="46" y="1408"/>
                  </a:cubicBezTo>
                  <a:cubicBezTo>
                    <a:pt x="15" y="1408"/>
                    <a:pt x="1" y="1439"/>
                    <a:pt x="15" y="1468"/>
                  </a:cubicBezTo>
                  <a:cubicBezTo>
                    <a:pt x="117" y="1777"/>
                    <a:pt x="279" y="2041"/>
                    <a:pt x="454" y="2287"/>
                  </a:cubicBezTo>
                  <a:cubicBezTo>
                    <a:pt x="644" y="2523"/>
                    <a:pt x="866" y="2713"/>
                    <a:pt x="1116" y="2875"/>
                  </a:cubicBezTo>
                  <a:cubicBezTo>
                    <a:pt x="1232" y="2963"/>
                    <a:pt x="1365" y="3022"/>
                    <a:pt x="1496" y="3079"/>
                  </a:cubicBezTo>
                  <a:cubicBezTo>
                    <a:pt x="1612" y="3138"/>
                    <a:pt x="1759" y="3184"/>
                    <a:pt x="1907" y="3226"/>
                  </a:cubicBezTo>
                  <a:cubicBezTo>
                    <a:pt x="2097" y="3272"/>
                    <a:pt x="2301" y="3300"/>
                    <a:pt x="2509" y="3300"/>
                  </a:cubicBezTo>
                  <a:cubicBezTo>
                    <a:pt x="2597" y="3300"/>
                    <a:pt x="2685" y="3300"/>
                    <a:pt x="2772" y="3286"/>
                  </a:cubicBezTo>
                  <a:cubicBezTo>
                    <a:pt x="2917" y="3272"/>
                    <a:pt x="3064" y="3240"/>
                    <a:pt x="3226" y="3198"/>
                  </a:cubicBezTo>
                  <a:cubicBezTo>
                    <a:pt x="3388" y="3152"/>
                    <a:pt x="3532" y="3096"/>
                    <a:pt x="3680" y="3036"/>
                  </a:cubicBezTo>
                  <a:cubicBezTo>
                    <a:pt x="3828" y="2963"/>
                    <a:pt x="3986" y="2861"/>
                    <a:pt x="4120" y="2744"/>
                  </a:cubicBezTo>
                  <a:cubicBezTo>
                    <a:pt x="4267" y="2639"/>
                    <a:pt x="4383" y="2509"/>
                    <a:pt x="4500" y="2393"/>
                  </a:cubicBezTo>
                  <a:lnTo>
                    <a:pt x="4588" y="2305"/>
                  </a:lnTo>
                  <a:cubicBezTo>
                    <a:pt x="4675" y="2199"/>
                    <a:pt x="4777" y="2097"/>
                    <a:pt x="4883" y="2009"/>
                  </a:cubicBezTo>
                  <a:cubicBezTo>
                    <a:pt x="4897" y="1995"/>
                    <a:pt x="4897" y="1981"/>
                    <a:pt x="4897" y="1967"/>
                  </a:cubicBezTo>
                  <a:cubicBezTo>
                    <a:pt x="4897" y="1953"/>
                    <a:pt x="4883" y="1935"/>
                    <a:pt x="4883" y="1935"/>
                  </a:cubicBezTo>
                  <a:cubicBezTo>
                    <a:pt x="4865" y="1921"/>
                    <a:pt x="4851" y="1921"/>
                    <a:pt x="4837" y="1921"/>
                  </a:cubicBezTo>
                  <a:cubicBezTo>
                    <a:pt x="4823" y="1921"/>
                    <a:pt x="4823" y="1935"/>
                    <a:pt x="4809" y="1935"/>
                  </a:cubicBezTo>
                  <a:cubicBezTo>
                    <a:pt x="4707" y="2023"/>
                    <a:pt x="4619" y="2129"/>
                    <a:pt x="4531" y="2217"/>
                  </a:cubicBezTo>
                  <a:cubicBezTo>
                    <a:pt x="4500" y="2259"/>
                    <a:pt x="4457" y="2287"/>
                    <a:pt x="4426" y="2333"/>
                  </a:cubicBezTo>
                  <a:cubicBezTo>
                    <a:pt x="4426" y="2199"/>
                    <a:pt x="4398" y="2069"/>
                    <a:pt x="4369" y="1953"/>
                  </a:cubicBezTo>
                  <a:cubicBezTo>
                    <a:pt x="4324" y="1805"/>
                    <a:pt x="4267" y="1658"/>
                    <a:pt x="4179" y="1527"/>
                  </a:cubicBezTo>
                  <a:cubicBezTo>
                    <a:pt x="4106" y="1394"/>
                    <a:pt x="4018" y="1278"/>
                    <a:pt x="3898" y="1176"/>
                  </a:cubicBezTo>
                  <a:cubicBezTo>
                    <a:pt x="3796" y="1074"/>
                    <a:pt x="3666" y="1000"/>
                    <a:pt x="3532" y="940"/>
                  </a:cubicBezTo>
                  <a:cubicBezTo>
                    <a:pt x="3458" y="912"/>
                    <a:pt x="3388" y="880"/>
                    <a:pt x="3314" y="866"/>
                  </a:cubicBezTo>
                  <a:lnTo>
                    <a:pt x="3356" y="824"/>
                  </a:lnTo>
                  <a:cubicBezTo>
                    <a:pt x="3388" y="810"/>
                    <a:pt x="3416" y="778"/>
                    <a:pt x="3444" y="750"/>
                  </a:cubicBezTo>
                  <a:lnTo>
                    <a:pt x="3444" y="722"/>
                  </a:lnTo>
                  <a:cubicBezTo>
                    <a:pt x="3444" y="704"/>
                    <a:pt x="3444" y="690"/>
                    <a:pt x="3430" y="676"/>
                  </a:cubicBezTo>
                  <a:cubicBezTo>
                    <a:pt x="3430" y="676"/>
                    <a:pt x="3416" y="662"/>
                    <a:pt x="3402" y="662"/>
                  </a:cubicBezTo>
                  <a:cubicBezTo>
                    <a:pt x="3388" y="676"/>
                    <a:pt x="3370" y="676"/>
                    <a:pt x="3356" y="690"/>
                  </a:cubicBezTo>
                  <a:cubicBezTo>
                    <a:pt x="3342" y="704"/>
                    <a:pt x="3314" y="736"/>
                    <a:pt x="3283" y="764"/>
                  </a:cubicBezTo>
                  <a:cubicBezTo>
                    <a:pt x="3254" y="792"/>
                    <a:pt x="3226" y="824"/>
                    <a:pt x="3195" y="838"/>
                  </a:cubicBezTo>
                  <a:lnTo>
                    <a:pt x="3138" y="838"/>
                  </a:lnTo>
                  <a:cubicBezTo>
                    <a:pt x="3107" y="838"/>
                    <a:pt x="3093" y="852"/>
                    <a:pt x="3093" y="880"/>
                  </a:cubicBezTo>
                  <a:lnTo>
                    <a:pt x="3093" y="912"/>
                  </a:lnTo>
                  <a:lnTo>
                    <a:pt x="3078" y="912"/>
                  </a:lnTo>
                  <a:cubicBezTo>
                    <a:pt x="3036" y="940"/>
                    <a:pt x="2991" y="954"/>
                    <a:pt x="2962" y="954"/>
                  </a:cubicBezTo>
                  <a:cubicBezTo>
                    <a:pt x="2931" y="968"/>
                    <a:pt x="2903" y="968"/>
                    <a:pt x="2889" y="968"/>
                  </a:cubicBezTo>
                  <a:cubicBezTo>
                    <a:pt x="2860" y="968"/>
                    <a:pt x="2843" y="968"/>
                    <a:pt x="2815" y="954"/>
                  </a:cubicBezTo>
                  <a:cubicBezTo>
                    <a:pt x="2801" y="954"/>
                    <a:pt x="2772" y="940"/>
                    <a:pt x="2741" y="926"/>
                  </a:cubicBezTo>
                  <a:cubicBezTo>
                    <a:pt x="2713" y="912"/>
                    <a:pt x="2699" y="880"/>
                    <a:pt x="2653" y="852"/>
                  </a:cubicBezTo>
                  <a:cubicBezTo>
                    <a:pt x="2597" y="764"/>
                    <a:pt x="2537" y="676"/>
                    <a:pt x="2491" y="602"/>
                  </a:cubicBezTo>
                  <a:lnTo>
                    <a:pt x="2491" y="588"/>
                  </a:lnTo>
                  <a:cubicBezTo>
                    <a:pt x="2435" y="486"/>
                    <a:pt x="2389" y="384"/>
                    <a:pt x="2347" y="282"/>
                  </a:cubicBezTo>
                  <a:cubicBezTo>
                    <a:pt x="2333" y="265"/>
                    <a:pt x="2315" y="251"/>
                    <a:pt x="2301" y="251"/>
                  </a:cubicBezTo>
                  <a:lnTo>
                    <a:pt x="2287" y="251"/>
                  </a:lnTo>
                  <a:cubicBezTo>
                    <a:pt x="2259" y="208"/>
                    <a:pt x="2213" y="163"/>
                    <a:pt x="2157" y="134"/>
                  </a:cubicBezTo>
                  <a:cubicBezTo>
                    <a:pt x="2083" y="75"/>
                    <a:pt x="1981" y="32"/>
                    <a:pt x="1876" y="18"/>
                  </a:cubicBezTo>
                  <a:cubicBezTo>
                    <a:pt x="1833" y="18"/>
                    <a:pt x="1788" y="1"/>
                    <a:pt x="1745" y="1"/>
                  </a:cubicBezTo>
                  <a:close/>
                </a:path>
              </a:pathLst>
            </a:custGeom>
            <a:solidFill>
              <a:srgbClr val="BD92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1" name="Google Shape;7441;p83"/>
            <p:cNvSpPr/>
            <p:nvPr/>
          </p:nvSpPr>
          <p:spPr>
            <a:xfrm>
              <a:off x="3551783" y="3573887"/>
              <a:ext cx="411878" cy="340181"/>
            </a:xfrm>
            <a:custGeom>
              <a:avLst/>
              <a:gdLst/>
              <a:ahLst/>
              <a:cxnLst/>
              <a:rect l="l" t="t" r="r" b="b"/>
              <a:pathLst>
                <a:path w="4366" h="3606" extrusionOk="0">
                  <a:moveTo>
                    <a:pt x="2463" y="0"/>
                  </a:moveTo>
                  <a:cubicBezTo>
                    <a:pt x="2431" y="14"/>
                    <a:pt x="2403" y="43"/>
                    <a:pt x="2361" y="60"/>
                  </a:cubicBezTo>
                  <a:cubicBezTo>
                    <a:pt x="2037" y="306"/>
                    <a:pt x="1713" y="556"/>
                    <a:pt x="1393" y="806"/>
                  </a:cubicBezTo>
                  <a:cubicBezTo>
                    <a:pt x="1084" y="1070"/>
                    <a:pt x="746" y="1334"/>
                    <a:pt x="394" y="1643"/>
                  </a:cubicBezTo>
                  <a:cubicBezTo>
                    <a:pt x="264" y="1745"/>
                    <a:pt x="131" y="1847"/>
                    <a:pt x="0" y="1963"/>
                  </a:cubicBezTo>
                  <a:cubicBezTo>
                    <a:pt x="43" y="1977"/>
                    <a:pt x="102" y="1995"/>
                    <a:pt x="145" y="2023"/>
                  </a:cubicBezTo>
                  <a:cubicBezTo>
                    <a:pt x="278" y="2083"/>
                    <a:pt x="408" y="2153"/>
                    <a:pt x="528" y="2241"/>
                  </a:cubicBezTo>
                  <a:cubicBezTo>
                    <a:pt x="806" y="2417"/>
                    <a:pt x="1042" y="2639"/>
                    <a:pt x="1260" y="2888"/>
                  </a:cubicBezTo>
                  <a:cubicBezTo>
                    <a:pt x="1450" y="3106"/>
                    <a:pt x="1611" y="3356"/>
                    <a:pt x="1759" y="3606"/>
                  </a:cubicBezTo>
                  <a:cubicBezTo>
                    <a:pt x="1921" y="3416"/>
                    <a:pt x="2079" y="3226"/>
                    <a:pt x="2227" y="3032"/>
                  </a:cubicBezTo>
                  <a:cubicBezTo>
                    <a:pt x="2449" y="2755"/>
                    <a:pt x="2667" y="2477"/>
                    <a:pt x="2902" y="2227"/>
                  </a:cubicBezTo>
                  <a:cubicBezTo>
                    <a:pt x="3141" y="2331"/>
                    <a:pt x="3363" y="2388"/>
                    <a:pt x="3567" y="2388"/>
                  </a:cubicBezTo>
                  <a:cubicBezTo>
                    <a:pt x="3625" y="2388"/>
                    <a:pt x="3681" y="2384"/>
                    <a:pt x="3736" y="2375"/>
                  </a:cubicBezTo>
                  <a:cubicBezTo>
                    <a:pt x="3796" y="2361"/>
                    <a:pt x="3856" y="2347"/>
                    <a:pt x="3926" y="2315"/>
                  </a:cubicBezTo>
                  <a:cubicBezTo>
                    <a:pt x="3986" y="2287"/>
                    <a:pt x="4046" y="2241"/>
                    <a:pt x="4102" y="2199"/>
                  </a:cubicBezTo>
                  <a:cubicBezTo>
                    <a:pt x="4207" y="2111"/>
                    <a:pt x="4295" y="1995"/>
                    <a:pt x="4366" y="1819"/>
                  </a:cubicBezTo>
                  <a:lnTo>
                    <a:pt x="4366" y="1773"/>
                  </a:lnTo>
                  <a:lnTo>
                    <a:pt x="4366" y="1759"/>
                  </a:lnTo>
                  <a:lnTo>
                    <a:pt x="4366" y="1731"/>
                  </a:lnTo>
                  <a:cubicBezTo>
                    <a:pt x="4264" y="1436"/>
                    <a:pt x="4088" y="1172"/>
                    <a:pt x="3870" y="908"/>
                  </a:cubicBezTo>
                  <a:cubicBezTo>
                    <a:pt x="3634" y="658"/>
                    <a:pt x="3370" y="440"/>
                    <a:pt x="3047" y="250"/>
                  </a:cubicBezTo>
                  <a:cubicBezTo>
                    <a:pt x="2857" y="148"/>
                    <a:pt x="2667" y="60"/>
                    <a:pt x="246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2" name="Google Shape;7442;p83"/>
            <p:cNvSpPr/>
            <p:nvPr/>
          </p:nvSpPr>
          <p:spPr>
            <a:xfrm>
              <a:off x="3766118" y="3573887"/>
              <a:ext cx="197543" cy="186600"/>
            </a:xfrm>
            <a:custGeom>
              <a:avLst/>
              <a:gdLst/>
              <a:ahLst/>
              <a:cxnLst/>
              <a:rect l="l" t="t" r="r" b="b"/>
              <a:pathLst>
                <a:path w="2094" h="1978" extrusionOk="0">
                  <a:moveTo>
                    <a:pt x="191" y="0"/>
                  </a:moveTo>
                  <a:cubicBezTo>
                    <a:pt x="159" y="14"/>
                    <a:pt x="131" y="43"/>
                    <a:pt x="89" y="60"/>
                  </a:cubicBezTo>
                  <a:cubicBezTo>
                    <a:pt x="57" y="88"/>
                    <a:pt x="29" y="116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64" y="236"/>
                    <a:pt x="381" y="292"/>
                  </a:cubicBezTo>
                  <a:cubicBezTo>
                    <a:pt x="511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538" y="1217"/>
                    <a:pt x="1626" y="1334"/>
                    <a:pt x="1714" y="1450"/>
                  </a:cubicBezTo>
                  <a:cubicBezTo>
                    <a:pt x="1788" y="1555"/>
                    <a:pt x="1861" y="1671"/>
                    <a:pt x="1935" y="1787"/>
                  </a:cubicBezTo>
                  <a:cubicBezTo>
                    <a:pt x="1963" y="1847"/>
                    <a:pt x="1992" y="1921"/>
                    <a:pt x="2023" y="1977"/>
                  </a:cubicBezTo>
                  <a:cubicBezTo>
                    <a:pt x="2051" y="1935"/>
                    <a:pt x="2065" y="1875"/>
                    <a:pt x="2094" y="1819"/>
                  </a:cubicBez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16" y="1172"/>
                    <a:pt x="1598" y="908"/>
                  </a:cubicBezTo>
                  <a:cubicBezTo>
                    <a:pt x="1362" y="644"/>
                    <a:pt x="1098" y="426"/>
                    <a:pt x="775" y="250"/>
                  </a:cubicBezTo>
                  <a:cubicBezTo>
                    <a:pt x="585" y="148"/>
                    <a:pt x="395" y="60"/>
                    <a:pt x="191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3" name="Google Shape;7443;p83"/>
            <p:cNvSpPr/>
            <p:nvPr/>
          </p:nvSpPr>
          <p:spPr>
            <a:xfrm>
              <a:off x="3766118" y="3573887"/>
              <a:ext cx="197543" cy="173015"/>
            </a:xfrm>
            <a:custGeom>
              <a:avLst/>
              <a:gdLst/>
              <a:ahLst/>
              <a:cxnLst/>
              <a:rect l="l" t="t" r="r" b="b"/>
              <a:pathLst>
                <a:path w="2094" h="1834" extrusionOk="0">
                  <a:moveTo>
                    <a:pt x="205" y="0"/>
                  </a:moveTo>
                  <a:cubicBezTo>
                    <a:pt x="159" y="14"/>
                    <a:pt x="117" y="43"/>
                    <a:pt x="89" y="60"/>
                  </a:cubicBezTo>
                  <a:cubicBezTo>
                    <a:pt x="57" y="88"/>
                    <a:pt x="29" y="102"/>
                    <a:pt x="1" y="131"/>
                  </a:cubicBezTo>
                  <a:lnTo>
                    <a:pt x="15" y="131"/>
                  </a:lnTo>
                  <a:cubicBezTo>
                    <a:pt x="131" y="176"/>
                    <a:pt x="247" y="236"/>
                    <a:pt x="381" y="292"/>
                  </a:cubicBezTo>
                  <a:cubicBezTo>
                    <a:pt x="497" y="352"/>
                    <a:pt x="630" y="426"/>
                    <a:pt x="746" y="514"/>
                  </a:cubicBezTo>
                  <a:cubicBezTo>
                    <a:pt x="862" y="602"/>
                    <a:pt x="982" y="690"/>
                    <a:pt x="1098" y="792"/>
                  </a:cubicBezTo>
                  <a:cubicBezTo>
                    <a:pt x="1214" y="894"/>
                    <a:pt x="1334" y="996"/>
                    <a:pt x="1436" y="1098"/>
                  </a:cubicBezTo>
                  <a:cubicBezTo>
                    <a:pt x="1464" y="1144"/>
                    <a:pt x="1510" y="1186"/>
                    <a:pt x="1552" y="1232"/>
                  </a:cubicBezTo>
                  <a:cubicBezTo>
                    <a:pt x="1552" y="1246"/>
                    <a:pt x="1566" y="1260"/>
                    <a:pt x="1584" y="1260"/>
                  </a:cubicBezTo>
                  <a:cubicBezTo>
                    <a:pt x="1700" y="1348"/>
                    <a:pt x="1802" y="1450"/>
                    <a:pt x="1890" y="1555"/>
                  </a:cubicBezTo>
                  <a:cubicBezTo>
                    <a:pt x="1963" y="1643"/>
                    <a:pt x="2037" y="1731"/>
                    <a:pt x="2094" y="1833"/>
                  </a:cubicBezTo>
                  <a:lnTo>
                    <a:pt x="2094" y="1819"/>
                  </a:lnTo>
                  <a:lnTo>
                    <a:pt x="2094" y="1787"/>
                  </a:lnTo>
                  <a:lnTo>
                    <a:pt x="2094" y="1759"/>
                  </a:lnTo>
                  <a:lnTo>
                    <a:pt x="2094" y="1731"/>
                  </a:lnTo>
                  <a:cubicBezTo>
                    <a:pt x="1992" y="1436"/>
                    <a:pt x="1830" y="1172"/>
                    <a:pt x="1598" y="908"/>
                  </a:cubicBezTo>
                  <a:cubicBezTo>
                    <a:pt x="1362" y="644"/>
                    <a:pt x="1098" y="426"/>
                    <a:pt x="792" y="250"/>
                  </a:cubicBezTo>
                  <a:cubicBezTo>
                    <a:pt x="599" y="148"/>
                    <a:pt x="395" y="60"/>
                    <a:pt x="2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4" name="Google Shape;7444;p83"/>
            <p:cNvSpPr/>
            <p:nvPr/>
          </p:nvSpPr>
          <p:spPr>
            <a:xfrm>
              <a:off x="3533858" y="3723223"/>
              <a:ext cx="201882" cy="218391"/>
            </a:xfrm>
            <a:custGeom>
              <a:avLst/>
              <a:gdLst/>
              <a:ahLst/>
              <a:cxnLst/>
              <a:rect l="l" t="t" r="r" b="b"/>
              <a:pathLst>
                <a:path w="2140" h="2315" extrusionOk="0">
                  <a:moveTo>
                    <a:pt x="630" y="0"/>
                  </a:moveTo>
                  <a:cubicBezTo>
                    <a:pt x="616" y="0"/>
                    <a:pt x="598" y="14"/>
                    <a:pt x="570" y="14"/>
                  </a:cubicBezTo>
                  <a:cubicBezTo>
                    <a:pt x="482" y="42"/>
                    <a:pt x="408" y="74"/>
                    <a:pt x="335" y="116"/>
                  </a:cubicBezTo>
                  <a:cubicBezTo>
                    <a:pt x="264" y="162"/>
                    <a:pt x="190" y="218"/>
                    <a:pt x="131" y="278"/>
                  </a:cubicBezTo>
                  <a:cubicBezTo>
                    <a:pt x="102" y="324"/>
                    <a:pt x="71" y="352"/>
                    <a:pt x="43" y="394"/>
                  </a:cubicBezTo>
                  <a:cubicBezTo>
                    <a:pt x="29" y="426"/>
                    <a:pt x="14" y="454"/>
                    <a:pt x="14" y="482"/>
                  </a:cubicBezTo>
                  <a:cubicBezTo>
                    <a:pt x="14" y="500"/>
                    <a:pt x="0" y="500"/>
                    <a:pt x="0" y="514"/>
                  </a:cubicBezTo>
                  <a:cubicBezTo>
                    <a:pt x="29" y="528"/>
                    <a:pt x="57" y="542"/>
                    <a:pt x="88" y="556"/>
                  </a:cubicBezTo>
                  <a:cubicBezTo>
                    <a:pt x="233" y="644"/>
                    <a:pt x="366" y="732"/>
                    <a:pt x="482" y="820"/>
                  </a:cubicBezTo>
                  <a:cubicBezTo>
                    <a:pt x="616" y="922"/>
                    <a:pt x="732" y="1041"/>
                    <a:pt x="848" y="1158"/>
                  </a:cubicBezTo>
                  <a:cubicBezTo>
                    <a:pt x="968" y="1291"/>
                    <a:pt x="1070" y="1407"/>
                    <a:pt x="1158" y="1537"/>
                  </a:cubicBezTo>
                  <a:cubicBezTo>
                    <a:pt x="1334" y="1787"/>
                    <a:pt x="1478" y="2037"/>
                    <a:pt x="1566" y="2315"/>
                  </a:cubicBezTo>
                  <a:lnTo>
                    <a:pt x="1626" y="2315"/>
                  </a:lnTo>
                  <a:cubicBezTo>
                    <a:pt x="1654" y="2301"/>
                    <a:pt x="1685" y="2287"/>
                    <a:pt x="1713" y="2273"/>
                  </a:cubicBezTo>
                  <a:cubicBezTo>
                    <a:pt x="1742" y="2259"/>
                    <a:pt x="1773" y="2241"/>
                    <a:pt x="1801" y="2227"/>
                  </a:cubicBezTo>
                  <a:cubicBezTo>
                    <a:pt x="1830" y="2213"/>
                    <a:pt x="1861" y="2185"/>
                    <a:pt x="1889" y="2171"/>
                  </a:cubicBezTo>
                  <a:cubicBezTo>
                    <a:pt x="1917" y="2139"/>
                    <a:pt x="1949" y="2125"/>
                    <a:pt x="1977" y="2097"/>
                  </a:cubicBezTo>
                  <a:lnTo>
                    <a:pt x="1963" y="2097"/>
                  </a:lnTo>
                  <a:cubicBezTo>
                    <a:pt x="1991" y="2083"/>
                    <a:pt x="2005" y="2051"/>
                    <a:pt x="2037" y="2023"/>
                  </a:cubicBezTo>
                  <a:cubicBezTo>
                    <a:pt x="2051" y="1995"/>
                    <a:pt x="2065" y="1977"/>
                    <a:pt x="2079" y="1949"/>
                  </a:cubicBezTo>
                  <a:cubicBezTo>
                    <a:pt x="2093" y="1921"/>
                    <a:pt x="2111" y="1907"/>
                    <a:pt x="2111" y="1875"/>
                  </a:cubicBezTo>
                  <a:cubicBezTo>
                    <a:pt x="2125" y="1847"/>
                    <a:pt x="2125" y="1833"/>
                    <a:pt x="2139" y="1801"/>
                  </a:cubicBezTo>
                  <a:lnTo>
                    <a:pt x="2139" y="1745"/>
                  </a:lnTo>
                  <a:cubicBezTo>
                    <a:pt x="1963" y="1379"/>
                    <a:pt x="1728" y="1027"/>
                    <a:pt x="1450" y="718"/>
                  </a:cubicBezTo>
                  <a:cubicBezTo>
                    <a:pt x="1214" y="440"/>
                    <a:pt x="936" y="204"/>
                    <a:pt x="63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5" name="Google Shape;7445;p83"/>
            <p:cNvSpPr/>
            <p:nvPr/>
          </p:nvSpPr>
          <p:spPr>
            <a:xfrm>
              <a:off x="3537821" y="3760392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6" name="Google Shape;7446;p83"/>
            <p:cNvSpPr/>
            <p:nvPr/>
          </p:nvSpPr>
          <p:spPr>
            <a:xfrm>
              <a:off x="3546122" y="374944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7" name="Google Shape;7447;p83"/>
            <p:cNvSpPr/>
            <p:nvPr/>
          </p:nvSpPr>
          <p:spPr>
            <a:xfrm>
              <a:off x="3587631" y="3724544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8" name="Google Shape;7448;p83"/>
            <p:cNvSpPr/>
            <p:nvPr/>
          </p:nvSpPr>
          <p:spPr>
            <a:xfrm>
              <a:off x="2896419" y="3235027"/>
              <a:ext cx="648476" cy="624986"/>
            </a:xfrm>
            <a:custGeom>
              <a:avLst/>
              <a:gdLst/>
              <a:ahLst/>
              <a:cxnLst/>
              <a:rect l="l" t="t" r="r" b="b"/>
              <a:pathLst>
                <a:path w="6874" h="6625" extrusionOk="0">
                  <a:moveTo>
                    <a:pt x="3310" y="1"/>
                  </a:moveTo>
                  <a:cubicBezTo>
                    <a:pt x="3254" y="1"/>
                    <a:pt x="3194" y="1"/>
                    <a:pt x="3120" y="15"/>
                  </a:cubicBezTo>
                  <a:cubicBezTo>
                    <a:pt x="2976" y="47"/>
                    <a:pt x="2828" y="89"/>
                    <a:pt x="2667" y="177"/>
                  </a:cubicBezTo>
                  <a:cubicBezTo>
                    <a:pt x="2593" y="223"/>
                    <a:pt x="2505" y="265"/>
                    <a:pt x="2431" y="325"/>
                  </a:cubicBezTo>
                  <a:cubicBezTo>
                    <a:pt x="2375" y="381"/>
                    <a:pt x="2301" y="427"/>
                    <a:pt x="2227" y="500"/>
                  </a:cubicBezTo>
                  <a:cubicBezTo>
                    <a:pt x="2153" y="588"/>
                    <a:pt x="2065" y="676"/>
                    <a:pt x="1991" y="764"/>
                  </a:cubicBezTo>
                  <a:cubicBezTo>
                    <a:pt x="1949" y="806"/>
                    <a:pt x="1903" y="852"/>
                    <a:pt x="1861" y="909"/>
                  </a:cubicBezTo>
                  <a:cubicBezTo>
                    <a:pt x="1801" y="968"/>
                    <a:pt x="1745" y="1028"/>
                    <a:pt x="1699" y="1070"/>
                  </a:cubicBezTo>
                  <a:cubicBezTo>
                    <a:pt x="1671" y="1102"/>
                    <a:pt x="1625" y="1130"/>
                    <a:pt x="1583" y="1158"/>
                  </a:cubicBezTo>
                  <a:cubicBezTo>
                    <a:pt x="1509" y="1204"/>
                    <a:pt x="1435" y="1246"/>
                    <a:pt x="1362" y="1278"/>
                  </a:cubicBezTo>
                  <a:lnTo>
                    <a:pt x="1305" y="1306"/>
                  </a:lnTo>
                  <a:cubicBezTo>
                    <a:pt x="1231" y="1334"/>
                    <a:pt x="1172" y="1366"/>
                    <a:pt x="1112" y="1408"/>
                  </a:cubicBezTo>
                  <a:cubicBezTo>
                    <a:pt x="1056" y="1436"/>
                    <a:pt x="968" y="1482"/>
                    <a:pt x="894" y="1542"/>
                  </a:cubicBezTo>
                  <a:cubicBezTo>
                    <a:pt x="894" y="1524"/>
                    <a:pt x="894" y="1524"/>
                    <a:pt x="880" y="1524"/>
                  </a:cubicBezTo>
                  <a:cubicBezTo>
                    <a:pt x="880" y="1510"/>
                    <a:pt x="866" y="1510"/>
                    <a:pt x="848" y="1510"/>
                  </a:cubicBezTo>
                  <a:cubicBezTo>
                    <a:pt x="834" y="1510"/>
                    <a:pt x="820" y="1524"/>
                    <a:pt x="806" y="1542"/>
                  </a:cubicBezTo>
                  <a:cubicBezTo>
                    <a:pt x="468" y="2157"/>
                    <a:pt x="250" y="2875"/>
                    <a:pt x="116" y="3680"/>
                  </a:cubicBezTo>
                  <a:cubicBezTo>
                    <a:pt x="28" y="4310"/>
                    <a:pt x="0" y="4971"/>
                    <a:pt x="14" y="5717"/>
                  </a:cubicBezTo>
                  <a:lnTo>
                    <a:pt x="42" y="5777"/>
                  </a:lnTo>
                  <a:lnTo>
                    <a:pt x="57" y="5777"/>
                  </a:lnTo>
                  <a:cubicBezTo>
                    <a:pt x="338" y="6171"/>
                    <a:pt x="820" y="6435"/>
                    <a:pt x="1495" y="6554"/>
                  </a:cubicBezTo>
                  <a:cubicBezTo>
                    <a:pt x="1773" y="6610"/>
                    <a:pt x="2051" y="6624"/>
                    <a:pt x="2389" y="6624"/>
                  </a:cubicBezTo>
                  <a:lnTo>
                    <a:pt x="2403" y="6624"/>
                  </a:lnTo>
                  <a:cubicBezTo>
                    <a:pt x="2667" y="6624"/>
                    <a:pt x="2944" y="6610"/>
                    <a:pt x="3222" y="6582"/>
                  </a:cubicBezTo>
                  <a:cubicBezTo>
                    <a:pt x="3592" y="6537"/>
                    <a:pt x="3943" y="6466"/>
                    <a:pt x="4295" y="6361"/>
                  </a:cubicBezTo>
                  <a:cubicBezTo>
                    <a:pt x="4647" y="6259"/>
                    <a:pt x="4999" y="6114"/>
                    <a:pt x="5305" y="5953"/>
                  </a:cubicBezTo>
                  <a:cubicBezTo>
                    <a:pt x="5628" y="5777"/>
                    <a:pt x="5920" y="5555"/>
                    <a:pt x="6184" y="5323"/>
                  </a:cubicBezTo>
                  <a:cubicBezTo>
                    <a:pt x="6332" y="5189"/>
                    <a:pt x="6462" y="5059"/>
                    <a:pt x="6564" y="4911"/>
                  </a:cubicBezTo>
                  <a:cubicBezTo>
                    <a:pt x="6698" y="4750"/>
                    <a:pt x="6800" y="4588"/>
                    <a:pt x="6859" y="4426"/>
                  </a:cubicBezTo>
                  <a:lnTo>
                    <a:pt x="6859" y="4398"/>
                  </a:lnTo>
                  <a:cubicBezTo>
                    <a:pt x="6859" y="4384"/>
                    <a:pt x="6873" y="4384"/>
                    <a:pt x="6873" y="4370"/>
                  </a:cubicBezTo>
                  <a:cubicBezTo>
                    <a:pt x="6873" y="4356"/>
                    <a:pt x="6859" y="4338"/>
                    <a:pt x="6859" y="4338"/>
                  </a:cubicBezTo>
                  <a:lnTo>
                    <a:pt x="6814" y="4296"/>
                  </a:lnTo>
                  <a:cubicBezTo>
                    <a:pt x="6638" y="4060"/>
                    <a:pt x="6476" y="3768"/>
                    <a:pt x="6346" y="3459"/>
                  </a:cubicBezTo>
                  <a:cubicBezTo>
                    <a:pt x="6198" y="3107"/>
                    <a:pt x="6082" y="2727"/>
                    <a:pt x="5994" y="2287"/>
                  </a:cubicBezTo>
                  <a:cubicBezTo>
                    <a:pt x="5980" y="2273"/>
                    <a:pt x="5966" y="2259"/>
                    <a:pt x="5934" y="2259"/>
                  </a:cubicBezTo>
                  <a:lnTo>
                    <a:pt x="5920" y="2259"/>
                  </a:lnTo>
                  <a:cubicBezTo>
                    <a:pt x="5906" y="2259"/>
                    <a:pt x="5892" y="2287"/>
                    <a:pt x="5892" y="2316"/>
                  </a:cubicBezTo>
                  <a:cubicBezTo>
                    <a:pt x="5906" y="2419"/>
                    <a:pt x="5933" y="2488"/>
                    <a:pt x="5947" y="2574"/>
                  </a:cubicBezTo>
                  <a:lnTo>
                    <a:pt x="5947" y="2574"/>
                  </a:lnTo>
                  <a:cubicBezTo>
                    <a:pt x="5944" y="2565"/>
                    <a:pt x="5934" y="2563"/>
                    <a:pt x="5934" y="2551"/>
                  </a:cubicBezTo>
                  <a:lnTo>
                    <a:pt x="5920" y="2551"/>
                  </a:lnTo>
                  <a:cubicBezTo>
                    <a:pt x="5892" y="2523"/>
                    <a:pt x="5860" y="2509"/>
                    <a:pt x="5832" y="2477"/>
                  </a:cubicBezTo>
                  <a:cubicBezTo>
                    <a:pt x="5758" y="2435"/>
                    <a:pt x="5702" y="2375"/>
                    <a:pt x="5642" y="2316"/>
                  </a:cubicBezTo>
                  <a:cubicBezTo>
                    <a:pt x="5364" y="2052"/>
                    <a:pt x="5115" y="1732"/>
                    <a:pt x="4851" y="1334"/>
                  </a:cubicBezTo>
                  <a:lnTo>
                    <a:pt x="4791" y="1232"/>
                  </a:lnTo>
                  <a:lnTo>
                    <a:pt x="4717" y="1116"/>
                  </a:lnTo>
                  <a:lnTo>
                    <a:pt x="4689" y="1056"/>
                  </a:lnTo>
                  <a:lnTo>
                    <a:pt x="4675" y="1042"/>
                  </a:lnTo>
                  <a:lnTo>
                    <a:pt x="4661" y="1028"/>
                  </a:lnTo>
                  <a:cubicBezTo>
                    <a:pt x="4647" y="968"/>
                    <a:pt x="4615" y="926"/>
                    <a:pt x="4587" y="880"/>
                  </a:cubicBezTo>
                  <a:cubicBezTo>
                    <a:pt x="4485" y="733"/>
                    <a:pt x="4397" y="602"/>
                    <a:pt x="4278" y="486"/>
                  </a:cubicBezTo>
                  <a:cubicBezTo>
                    <a:pt x="4176" y="367"/>
                    <a:pt x="4059" y="265"/>
                    <a:pt x="3943" y="191"/>
                  </a:cubicBezTo>
                  <a:cubicBezTo>
                    <a:pt x="3884" y="149"/>
                    <a:pt x="3810" y="117"/>
                    <a:pt x="3750" y="89"/>
                  </a:cubicBezTo>
                  <a:cubicBezTo>
                    <a:pt x="3694" y="75"/>
                    <a:pt x="3620" y="47"/>
                    <a:pt x="3546" y="29"/>
                  </a:cubicBezTo>
                  <a:cubicBezTo>
                    <a:pt x="3472" y="15"/>
                    <a:pt x="3398" y="1"/>
                    <a:pt x="3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49" name="Google Shape;7449;p83"/>
            <p:cNvSpPr/>
            <p:nvPr/>
          </p:nvSpPr>
          <p:spPr>
            <a:xfrm>
              <a:off x="3871021" y="3266630"/>
              <a:ext cx="527064" cy="498008"/>
            </a:xfrm>
            <a:custGeom>
              <a:avLst/>
              <a:gdLst/>
              <a:ahLst/>
              <a:cxnLst/>
              <a:rect l="l" t="t" r="r" b="b"/>
              <a:pathLst>
                <a:path w="5587" h="5279" extrusionOk="0">
                  <a:moveTo>
                    <a:pt x="3379" y="1"/>
                  </a:moveTo>
                  <a:cubicBezTo>
                    <a:pt x="3206" y="1"/>
                    <a:pt x="3028" y="60"/>
                    <a:pt x="2888" y="180"/>
                  </a:cubicBezTo>
                  <a:lnTo>
                    <a:pt x="2287" y="707"/>
                  </a:lnTo>
                  <a:lnTo>
                    <a:pt x="792" y="1998"/>
                  </a:lnTo>
                  <a:lnTo>
                    <a:pt x="352" y="2378"/>
                  </a:lnTo>
                  <a:cubicBezTo>
                    <a:pt x="60" y="2628"/>
                    <a:pt x="0" y="3082"/>
                    <a:pt x="236" y="3345"/>
                  </a:cubicBezTo>
                  <a:lnTo>
                    <a:pt x="1717" y="5058"/>
                  </a:lnTo>
                  <a:cubicBezTo>
                    <a:pt x="1838" y="5205"/>
                    <a:pt x="2020" y="5279"/>
                    <a:pt x="2208" y="5279"/>
                  </a:cubicBezTo>
                  <a:cubicBezTo>
                    <a:pt x="2380" y="5279"/>
                    <a:pt x="2558" y="5216"/>
                    <a:pt x="2698" y="5090"/>
                  </a:cubicBezTo>
                  <a:lnTo>
                    <a:pt x="5234" y="2906"/>
                  </a:lnTo>
                  <a:cubicBezTo>
                    <a:pt x="5526" y="2656"/>
                    <a:pt x="5586" y="2202"/>
                    <a:pt x="5350" y="1938"/>
                  </a:cubicBezTo>
                  <a:lnTo>
                    <a:pt x="3869" y="208"/>
                  </a:lnTo>
                  <a:cubicBezTo>
                    <a:pt x="3749" y="70"/>
                    <a:pt x="3567" y="1"/>
                    <a:pt x="3379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0" name="Google Shape;7450;p83"/>
            <p:cNvSpPr/>
            <p:nvPr/>
          </p:nvSpPr>
          <p:spPr>
            <a:xfrm>
              <a:off x="4048187" y="3734921"/>
              <a:ext cx="114620" cy="26414"/>
            </a:xfrm>
            <a:custGeom>
              <a:avLst/>
              <a:gdLst/>
              <a:ahLst/>
              <a:cxnLst/>
              <a:rect l="l" t="t" r="r" b="b"/>
              <a:pathLst>
                <a:path w="1215" h="280" extrusionOk="0">
                  <a:moveTo>
                    <a:pt x="1165" y="1"/>
                  </a:moveTo>
                  <a:cubicBezTo>
                    <a:pt x="1159" y="1"/>
                    <a:pt x="1152" y="2"/>
                    <a:pt x="1144" y="6"/>
                  </a:cubicBezTo>
                  <a:cubicBezTo>
                    <a:pt x="1126" y="24"/>
                    <a:pt x="1098" y="38"/>
                    <a:pt x="1070" y="52"/>
                  </a:cubicBezTo>
                  <a:cubicBezTo>
                    <a:pt x="936" y="112"/>
                    <a:pt x="792" y="154"/>
                    <a:pt x="658" y="182"/>
                  </a:cubicBezTo>
                  <a:lnTo>
                    <a:pt x="658" y="168"/>
                  </a:lnTo>
                  <a:cubicBezTo>
                    <a:pt x="547" y="199"/>
                    <a:pt x="432" y="200"/>
                    <a:pt x="321" y="200"/>
                  </a:cubicBezTo>
                  <a:lnTo>
                    <a:pt x="321" y="200"/>
                  </a:lnTo>
                  <a:cubicBezTo>
                    <a:pt x="247" y="182"/>
                    <a:pt x="176" y="168"/>
                    <a:pt x="117" y="154"/>
                  </a:cubicBezTo>
                  <a:cubicBezTo>
                    <a:pt x="103" y="140"/>
                    <a:pt x="89" y="140"/>
                    <a:pt x="71" y="126"/>
                  </a:cubicBezTo>
                  <a:cubicBezTo>
                    <a:pt x="57" y="126"/>
                    <a:pt x="43" y="126"/>
                    <a:pt x="29" y="140"/>
                  </a:cubicBezTo>
                  <a:lnTo>
                    <a:pt x="15" y="154"/>
                  </a:lnTo>
                  <a:cubicBezTo>
                    <a:pt x="1" y="168"/>
                    <a:pt x="15" y="200"/>
                    <a:pt x="29" y="200"/>
                  </a:cubicBezTo>
                  <a:cubicBezTo>
                    <a:pt x="160" y="261"/>
                    <a:pt x="298" y="279"/>
                    <a:pt x="434" y="279"/>
                  </a:cubicBezTo>
                  <a:cubicBezTo>
                    <a:pt x="496" y="279"/>
                    <a:pt x="556" y="276"/>
                    <a:pt x="616" y="270"/>
                  </a:cubicBezTo>
                  <a:cubicBezTo>
                    <a:pt x="820" y="242"/>
                    <a:pt x="1010" y="168"/>
                    <a:pt x="1186" y="80"/>
                  </a:cubicBezTo>
                  <a:cubicBezTo>
                    <a:pt x="1214" y="66"/>
                    <a:pt x="1214" y="38"/>
                    <a:pt x="1200" y="24"/>
                  </a:cubicBezTo>
                  <a:cubicBezTo>
                    <a:pt x="1190" y="11"/>
                    <a:pt x="1180" y="1"/>
                    <a:pt x="116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1" name="Google Shape;7451;p83"/>
            <p:cNvSpPr/>
            <p:nvPr/>
          </p:nvSpPr>
          <p:spPr>
            <a:xfrm>
              <a:off x="4071394" y="3744732"/>
              <a:ext cx="65187" cy="17547"/>
            </a:xfrm>
            <a:custGeom>
              <a:avLst/>
              <a:gdLst/>
              <a:ahLst/>
              <a:cxnLst/>
              <a:rect l="l" t="t" r="r" b="b"/>
              <a:pathLst>
                <a:path w="691" h="186" extrusionOk="0">
                  <a:moveTo>
                    <a:pt x="656" y="1"/>
                  </a:moveTo>
                  <a:cubicBezTo>
                    <a:pt x="650" y="1"/>
                    <a:pt x="642" y="3"/>
                    <a:pt x="634" y="8"/>
                  </a:cubicBezTo>
                  <a:cubicBezTo>
                    <a:pt x="528" y="36"/>
                    <a:pt x="426" y="64"/>
                    <a:pt x="310" y="78"/>
                  </a:cubicBezTo>
                  <a:cubicBezTo>
                    <a:pt x="248" y="91"/>
                    <a:pt x="185" y="102"/>
                    <a:pt x="122" y="102"/>
                  </a:cubicBezTo>
                  <a:cubicBezTo>
                    <a:pt x="97" y="102"/>
                    <a:pt x="72" y="100"/>
                    <a:pt x="47" y="96"/>
                  </a:cubicBezTo>
                  <a:cubicBezTo>
                    <a:pt x="32" y="96"/>
                    <a:pt x="32" y="110"/>
                    <a:pt x="18" y="110"/>
                  </a:cubicBezTo>
                  <a:cubicBezTo>
                    <a:pt x="18" y="124"/>
                    <a:pt x="1" y="138"/>
                    <a:pt x="1" y="138"/>
                  </a:cubicBezTo>
                  <a:cubicBezTo>
                    <a:pt x="1" y="152"/>
                    <a:pt x="18" y="166"/>
                    <a:pt x="18" y="166"/>
                  </a:cubicBezTo>
                  <a:cubicBezTo>
                    <a:pt x="32" y="184"/>
                    <a:pt x="32" y="184"/>
                    <a:pt x="47" y="184"/>
                  </a:cubicBezTo>
                  <a:cubicBezTo>
                    <a:pt x="68" y="185"/>
                    <a:pt x="90" y="186"/>
                    <a:pt x="112" y="186"/>
                  </a:cubicBezTo>
                  <a:cubicBezTo>
                    <a:pt x="306" y="186"/>
                    <a:pt x="491" y="132"/>
                    <a:pt x="662" y="78"/>
                  </a:cubicBezTo>
                  <a:cubicBezTo>
                    <a:pt x="690" y="64"/>
                    <a:pt x="690" y="50"/>
                    <a:pt x="690" y="22"/>
                  </a:cubicBezTo>
                  <a:cubicBezTo>
                    <a:pt x="680" y="12"/>
                    <a:pt x="671" y="1"/>
                    <a:pt x="6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2" name="Google Shape;7452;p83"/>
            <p:cNvSpPr/>
            <p:nvPr/>
          </p:nvSpPr>
          <p:spPr>
            <a:xfrm>
              <a:off x="4079696" y="3743223"/>
              <a:ext cx="66508" cy="18868"/>
            </a:xfrm>
            <a:custGeom>
              <a:avLst/>
              <a:gdLst/>
              <a:ahLst/>
              <a:cxnLst/>
              <a:rect l="l" t="t" r="r" b="b"/>
              <a:pathLst>
                <a:path w="705" h="200" extrusionOk="0">
                  <a:moveTo>
                    <a:pt x="667" y="1"/>
                  </a:moveTo>
                  <a:cubicBezTo>
                    <a:pt x="662" y="1"/>
                    <a:pt x="655" y="3"/>
                    <a:pt x="648" y="6"/>
                  </a:cubicBezTo>
                  <a:cubicBezTo>
                    <a:pt x="528" y="38"/>
                    <a:pt x="398" y="80"/>
                    <a:pt x="265" y="94"/>
                  </a:cubicBezTo>
                  <a:cubicBezTo>
                    <a:pt x="194" y="112"/>
                    <a:pt x="120" y="126"/>
                    <a:pt x="32" y="126"/>
                  </a:cubicBezTo>
                  <a:cubicBezTo>
                    <a:pt x="32" y="126"/>
                    <a:pt x="18" y="126"/>
                    <a:pt x="18" y="140"/>
                  </a:cubicBezTo>
                  <a:cubicBezTo>
                    <a:pt x="1" y="140"/>
                    <a:pt x="1" y="154"/>
                    <a:pt x="1" y="168"/>
                  </a:cubicBezTo>
                  <a:cubicBezTo>
                    <a:pt x="1" y="182"/>
                    <a:pt x="18" y="200"/>
                    <a:pt x="32" y="200"/>
                  </a:cubicBezTo>
                  <a:cubicBezTo>
                    <a:pt x="250" y="200"/>
                    <a:pt x="472" y="140"/>
                    <a:pt x="676" y="80"/>
                  </a:cubicBezTo>
                  <a:cubicBezTo>
                    <a:pt x="690" y="80"/>
                    <a:pt x="704" y="52"/>
                    <a:pt x="704" y="38"/>
                  </a:cubicBezTo>
                  <a:cubicBezTo>
                    <a:pt x="694" y="15"/>
                    <a:pt x="683" y="1"/>
                    <a:pt x="6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3" name="Google Shape;7453;p83"/>
            <p:cNvSpPr/>
            <p:nvPr/>
          </p:nvSpPr>
          <p:spPr>
            <a:xfrm>
              <a:off x="4079696" y="3741148"/>
              <a:ext cx="77734" cy="22264"/>
            </a:xfrm>
            <a:custGeom>
              <a:avLst/>
              <a:gdLst/>
              <a:ahLst/>
              <a:cxnLst/>
              <a:rect l="l" t="t" r="r" b="b"/>
              <a:pathLst>
                <a:path w="824" h="236" extrusionOk="0">
                  <a:moveTo>
                    <a:pt x="764" y="0"/>
                  </a:moveTo>
                  <a:cubicBezTo>
                    <a:pt x="588" y="46"/>
                    <a:pt x="426" y="102"/>
                    <a:pt x="250" y="134"/>
                  </a:cubicBezTo>
                  <a:lnTo>
                    <a:pt x="236" y="134"/>
                  </a:lnTo>
                  <a:cubicBezTo>
                    <a:pt x="177" y="148"/>
                    <a:pt x="106" y="148"/>
                    <a:pt x="32" y="148"/>
                  </a:cubicBezTo>
                  <a:lnTo>
                    <a:pt x="18" y="162"/>
                  </a:lnTo>
                  <a:cubicBezTo>
                    <a:pt x="1" y="162"/>
                    <a:pt x="1" y="176"/>
                    <a:pt x="1" y="190"/>
                  </a:cubicBezTo>
                  <a:cubicBezTo>
                    <a:pt x="1" y="222"/>
                    <a:pt x="18" y="236"/>
                    <a:pt x="32" y="236"/>
                  </a:cubicBezTo>
                  <a:cubicBezTo>
                    <a:pt x="296" y="236"/>
                    <a:pt x="546" y="134"/>
                    <a:pt x="792" y="74"/>
                  </a:cubicBezTo>
                  <a:cubicBezTo>
                    <a:pt x="810" y="74"/>
                    <a:pt x="824" y="46"/>
                    <a:pt x="824" y="28"/>
                  </a:cubicBezTo>
                  <a:cubicBezTo>
                    <a:pt x="810" y="0"/>
                    <a:pt x="792" y="0"/>
                    <a:pt x="76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4" name="Google Shape;7454;p83"/>
            <p:cNvSpPr/>
            <p:nvPr/>
          </p:nvSpPr>
          <p:spPr>
            <a:xfrm>
              <a:off x="4082715" y="3741902"/>
              <a:ext cx="73395" cy="21509"/>
            </a:xfrm>
            <a:custGeom>
              <a:avLst/>
              <a:gdLst/>
              <a:ahLst/>
              <a:cxnLst/>
              <a:rect l="l" t="t" r="r" b="b"/>
              <a:pathLst>
                <a:path w="778" h="228" extrusionOk="0">
                  <a:moveTo>
                    <a:pt x="738" y="1"/>
                  </a:moveTo>
                  <a:cubicBezTo>
                    <a:pt x="732" y="1"/>
                    <a:pt x="725" y="3"/>
                    <a:pt x="718" y="6"/>
                  </a:cubicBezTo>
                  <a:cubicBezTo>
                    <a:pt x="570" y="52"/>
                    <a:pt x="426" y="94"/>
                    <a:pt x="278" y="126"/>
                  </a:cubicBezTo>
                  <a:cubicBezTo>
                    <a:pt x="204" y="140"/>
                    <a:pt x="131" y="140"/>
                    <a:pt x="43" y="140"/>
                  </a:cubicBezTo>
                  <a:cubicBezTo>
                    <a:pt x="43" y="140"/>
                    <a:pt x="29" y="140"/>
                    <a:pt x="29" y="154"/>
                  </a:cubicBezTo>
                  <a:cubicBezTo>
                    <a:pt x="14" y="154"/>
                    <a:pt x="0" y="168"/>
                    <a:pt x="14" y="182"/>
                  </a:cubicBezTo>
                  <a:cubicBezTo>
                    <a:pt x="14" y="196"/>
                    <a:pt x="29" y="214"/>
                    <a:pt x="43" y="228"/>
                  </a:cubicBezTo>
                  <a:cubicBezTo>
                    <a:pt x="292" y="228"/>
                    <a:pt x="528" y="154"/>
                    <a:pt x="746" y="80"/>
                  </a:cubicBezTo>
                  <a:cubicBezTo>
                    <a:pt x="778" y="80"/>
                    <a:pt x="778" y="52"/>
                    <a:pt x="778" y="38"/>
                  </a:cubicBezTo>
                  <a:cubicBezTo>
                    <a:pt x="765" y="15"/>
                    <a:pt x="754" y="1"/>
                    <a:pt x="73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5" name="Google Shape;7455;p83"/>
            <p:cNvSpPr/>
            <p:nvPr/>
          </p:nvSpPr>
          <p:spPr>
            <a:xfrm>
              <a:off x="4075734" y="3749449"/>
              <a:ext cx="47169" cy="13962"/>
            </a:xfrm>
            <a:custGeom>
              <a:avLst/>
              <a:gdLst/>
              <a:ahLst/>
              <a:cxnLst/>
              <a:rect l="l" t="t" r="r" b="b"/>
              <a:pathLst>
                <a:path w="500" h="148" extrusionOk="0">
                  <a:moveTo>
                    <a:pt x="440" y="0"/>
                  </a:moveTo>
                  <a:cubicBezTo>
                    <a:pt x="394" y="14"/>
                    <a:pt x="352" y="28"/>
                    <a:pt x="292" y="46"/>
                  </a:cubicBezTo>
                  <a:cubicBezTo>
                    <a:pt x="219" y="60"/>
                    <a:pt x="131" y="60"/>
                    <a:pt x="43" y="60"/>
                  </a:cubicBezTo>
                  <a:cubicBezTo>
                    <a:pt x="29" y="60"/>
                    <a:pt x="29" y="60"/>
                    <a:pt x="15" y="74"/>
                  </a:cubicBezTo>
                  <a:cubicBezTo>
                    <a:pt x="15" y="74"/>
                    <a:pt x="1" y="88"/>
                    <a:pt x="1" y="102"/>
                  </a:cubicBezTo>
                  <a:cubicBezTo>
                    <a:pt x="1" y="134"/>
                    <a:pt x="29" y="148"/>
                    <a:pt x="43" y="148"/>
                  </a:cubicBezTo>
                  <a:cubicBezTo>
                    <a:pt x="190" y="148"/>
                    <a:pt x="324" y="116"/>
                    <a:pt x="468" y="88"/>
                  </a:cubicBezTo>
                  <a:cubicBezTo>
                    <a:pt x="482" y="74"/>
                    <a:pt x="500" y="60"/>
                    <a:pt x="500" y="28"/>
                  </a:cubicBezTo>
                  <a:cubicBezTo>
                    <a:pt x="482" y="14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6" name="Google Shape;7456;p83"/>
            <p:cNvSpPr/>
            <p:nvPr/>
          </p:nvSpPr>
          <p:spPr>
            <a:xfrm>
              <a:off x="4074413" y="3749449"/>
              <a:ext cx="51225" cy="13962"/>
            </a:xfrm>
            <a:custGeom>
              <a:avLst/>
              <a:gdLst/>
              <a:ahLst/>
              <a:cxnLst/>
              <a:rect l="l" t="t" r="r" b="b"/>
              <a:pathLst>
                <a:path w="543" h="148" extrusionOk="0">
                  <a:moveTo>
                    <a:pt x="482" y="0"/>
                  </a:moveTo>
                  <a:cubicBezTo>
                    <a:pt x="408" y="28"/>
                    <a:pt x="352" y="46"/>
                    <a:pt x="278" y="60"/>
                  </a:cubicBezTo>
                  <a:cubicBezTo>
                    <a:pt x="204" y="74"/>
                    <a:pt x="145" y="74"/>
                    <a:pt x="88" y="74"/>
                  </a:cubicBezTo>
                  <a:cubicBezTo>
                    <a:pt x="74" y="74"/>
                    <a:pt x="57" y="74"/>
                    <a:pt x="57" y="60"/>
                  </a:cubicBezTo>
                  <a:cubicBezTo>
                    <a:pt x="43" y="60"/>
                    <a:pt x="29" y="60"/>
                    <a:pt x="29" y="74"/>
                  </a:cubicBezTo>
                  <a:lnTo>
                    <a:pt x="15" y="74"/>
                  </a:lnTo>
                  <a:lnTo>
                    <a:pt x="0" y="88"/>
                  </a:lnTo>
                  <a:cubicBezTo>
                    <a:pt x="0" y="116"/>
                    <a:pt x="15" y="148"/>
                    <a:pt x="29" y="148"/>
                  </a:cubicBezTo>
                  <a:lnTo>
                    <a:pt x="278" y="148"/>
                  </a:lnTo>
                  <a:cubicBezTo>
                    <a:pt x="352" y="134"/>
                    <a:pt x="426" y="102"/>
                    <a:pt x="514" y="74"/>
                  </a:cubicBezTo>
                  <a:cubicBezTo>
                    <a:pt x="528" y="74"/>
                    <a:pt x="542" y="46"/>
                    <a:pt x="542" y="28"/>
                  </a:cubicBezTo>
                  <a:cubicBezTo>
                    <a:pt x="528" y="14"/>
                    <a:pt x="514" y="0"/>
                    <a:pt x="4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7" name="Google Shape;7457;p83"/>
            <p:cNvSpPr/>
            <p:nvPr/>
          </p:nvSpPr>
          <p:spPr>
            <a:xfrm>
              <a:off x="4075734" y="3744732"/>
              <a:ext cx="69149" cy="18868"/>
            </a:xfrm>
            <a:custGeom>
              <a:avLst/>
              <a:gdLst/>
              <a:ahLst/>
              <a:cxnLst/>
              <a:rect l="l" t="t" r="r" b="b"/>
              <a:pathLst>
                <a:path w="733" h="200" extrusionOk="0">
                  <a:moveTo>
                    <a:pt x="690" y="1"/>
                  </a:moveTo>
                  <a:cubicBezTo>
                    <a:pt x="685" y="1"/>
                    <a:pt x="680" y="3"/>
                    <a:pt x="676" y="8"/>
                  </a:cubicBezTo>
                  <a:cubicBezTo>
                    <a:pt x="542" y="50"/>
                    <a:pt x="426" y="78"/>
                    <a:pt x="307" y="110"/>
                  </a:cubicBezTo>
                  <a:cubicBezTo>
                    <a:pt x="219" y="124"/>
                    <a:pt x="131" y="124"/>
                    <a:pt x="29" y="124"/>
                  </a:cubicBezTo>
                  <a:lnTo>
                    <a:pt x="15" y="124"/>
                  </a:lnTo>
                  <a:lnTo>
                    <a:pt x="15" y="138"/>
                  </a:lnTo>
                  <a:cubicBezTo>
                    <a:pt x="1" y="138"/>
                    <a:pt x="1" y="152"/>
                    <a:pt x="1" y="166"/>
                  </a:cubicBezTo>
                  <a:cubicBezTo>
                    <a:pt x="1" y="166"/>
                    <a:pt x="1" y="184"/>
                    <a:pt x="15" y="198"/>
                  </a:cubicBezTo>
                  <a:lnTo>
                    <a:pt x="43" y="198"/>
                  </a:lnTo>
                  <a:cubicBezTo>
                    <a:pt x="65" y="199"/>
                    <a:pt x="87" y="200"/>
                    <a:pt x="109" y="200"/>
                  </a:cubicBezTo>
                  <a:cubicBezTo>
                    <a:pt x="308" y="200"/>
                    <a:pt x="503" y="145"/>
                    <a:pt x="690" y="78"/>
                  </a:cubicBezTo>
                  <a:cubicBezTo>
                    <a:pt x="718" y="78"/>
                    <a:pt x="732" y="50"/>
                    <a:pt x="718" y="36"/>
                  </a:cubicBezTo>
                  <a:cubicBezTo>
                    <a:pt x="718" y="16"/>
                    <a:pt x="703" y="1"/>
                    <a:pt x="69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8" name="Google Shape;7458;p83"/>
            <p:cNvSpPr/>
            <p:nvPr/>
          </p:nvSpPr>
          <p:spPr>
            <a:xfrm>
              <a:off x="4091016" y="3742468"/>
              <a:ext cx="62168" cy="18301"/>
            </a:xfrm>
            <a:custGeom>
              <a:avLst/>
              <a:gdLst/>
              <a:ahLst/>
              <a:cxnLst/>
              <a:rect l="l" t="t" r="r" b="b"/>
              <a:pathLst>
                <a:path w="659" h="194" extrusionOk="0">
                  <a:moveTo>
                    <a:pt x="602" y="0"/>
                  </a:moveTo>
                  <a:cubicBezTo>
                    <a:pt x="496" y="46"/>
                    <a:pt x="394" y="74"/>
                    <a:pt x="278" y="102"/>
                  </a:cubicBezTo>
                  <a:cubicBezTo>
                    <a:pt x="204" y="120"/>
                    <a:pt x="130" y="120"/>
                    <a:pt x="43" y="120"/>
                  </a:cubicBezTo>
                  <a:lnTo>
                    <a:pt x="14" y="120"/>
                  </a:lnTo>
                  <a:lnTo>
                    <a:pt x="14" y="134"/>
                  </a:lnTo>
                  <a:cubicBezTo>
                    <a:pt x="14" y="134"/>
                    <a:pt x="0" y="148"/>
                    <a:pt x="0" y="162"/>
                  </a:cubicBezTo>
                  <a:cubicBezTo>
                    <a:pt x="0" y="162"/>
                    <a:pt x="14" y="176"/>
                    <a:pt x="14" y="190"/>
                  </a:cubicBezTo>
                  <a:lnTo>
                    <a:pt x="43" y="190"/>
                  </a:lnTo>
                  <a:cubicBezTo>
                    <a:pt x="68" y="192"/>
                    <a:pt x="92" y="193"/>
                    <a:pt x="117" y="193"/>
                  </a:cubicBezTo>
                  <a:cubicBezTo>
                    <a:pt x="296" y="193"/>
                    <a:pt x="463" y="141"/>
                    <a:pt x="630" y="88"/>
                  </a:cubicBezTo>
                  <a:cubicBezTo>
                    <a:pt x="644" y="74"/>
                    <a:pt x="658" y="60"/>
                    <a:pt x="644" y="32"/>
                  </a:cubicBezTo>
                  <a:cubicBezTo>
                    <a:pt x="644" y="14"/>
                    <a:pt x="616" y="0"/>
                    <a:pt x="60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59" name="Google Shape;7459;p83"/>
            <p:cNvSpPr/>
            <p:nvPr/>
          </p:nvSpPr>
          <p:spPr>
            <a:xfrm>
              <a:off x="4158657" y="3256819"/>
              <a:ext cx="103677" cy="25471"/>
            </a:xfrm>
            <a:custGeom>
              <a:avLst/>
              <a:gdLst/>
              <a:ahLst/>
              <a:cxnLst/>
              <a:rect l="l" t="t" r="r" b="b"/>
              <a:pathLst>
                <a:path w="1099" h="270" extrusionOk="0">
                  <a:moveTo>
                    <a:pt x="770" y="0"/>
                  </a:moveTo>
                  <a:cubicBezTo>
                    <a:pt x="689" y="0"/>
                    <a:pt x="608" y="7"/>
                    <a:pt x="529" y="20"/>
                  </a:cubicBezTo>
                  <a:cubicBezTo>
                    <a:pt x="441" y="34"/>
                    <a:pt x="353" y="48"/>
                    <a:pt x="265" y="80"/>
                  </a:cubicBezTo>
                  <a:cubicBezTo>
                    <a:pt x="191" y="108"/>
                    <a:pt x="103" y="136"/>
                    <a:pt x="29" y="182"/>
                  </a:cubicBezTo>
                  <a:lnTo>
                    <a:pt x="15" y="196"/>
                  </a:lnTo>
                  <a:lnTo>
                    <a:pt x="1" y="210"/>
                  </a:lnTo>
                  <a:lnTo>
                    <a:pt x="1" y="238"/>
                  </a:lnTo>
                  <a:cubicBezTo>
                    <a:pt x="15" y="255"/>
                    <a:pt x="15" y="255"/>
                    <a:pt x="29" y="255"/>
                  </a:cubicBezTo>
                  <a:cubicBezTo>
                    <a:pt x="29" y="269"/>
                    <a:pt x="43" y="269"/>
                    <a:pt x="61" y="269"/>
                  </a:cubicBezTo>
                  <a:cubicBezTo>
                    <a:pt x="163" y="196"/>
                    <a:pt x="279" y="150"/>
                    <a:pt x="395" y="122"/>
                  </a:cubicBezTo>
                  <a:lnTo>
                    <a:pt x="412" y="122"/>
                  </a:lnTo>
                  <a:cubicBezTo>
                    <a:pt x="540" y="94"/>
                    <a:pt x="671" y="80"/>
                    <a:pt x="798" y="80"/>
                  </a:cubicBezTo>
                  <a:lnTo>
                    <a:pt x="798" y="80"/>
                  </a:lnTo>
                  <a:cubicBezTo>
                    <a:pt x="884" y="80"/>
                    <a:pt x="970" y="94"/>
                    <a:pt x="1042" y="108"/>
                  </a:cubicBezTo>
                  <a:cubicBezTo>
                    <a:pt x="1070" y="108"/>
                    <a:pt x="1084" y="94"/>
                    <a:pt x="1098" y="80"/>
                  </a:cubicBezTo>
                  <a:cubicBezTo>
                    <a:pt x="1098" y="62"/>
                    <a:pt x="1084" y="48"/>
                    <a:pt x="1084" y="48"/>
                  </a:cubicBezTo>
                  <a:cubicBezTo>
                    <a:pt x="1084" y="34"/>
                    <a:pt x="1070" y="34"/>
                    <a:pt x="1056" y="34"/>
                  </a:cubicBezTo>
                  <a:cubicBezTo>
                    <a:pt x="967" y="11"/>
                    <a:pt x="869" y="0"/>
                    <a:pt x="77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0" name="Google Shape;7460;p83"/>
            <p:cNvSpPr/>
            <p:nvPr/>
          </p:nvSpPr>
          <p:spPr>
            <a:xfrm>
              <a:off x="4157336" y="3257102"/>
              <a:ext cx="95375" cy="24811"/>
            </a:xfrm>
            <a:custGeom>
              <a:avLst/>
              <a:gdLst/>
              <a:ahLst/>
              <a:cxnLst/>
              <a:rect l="l" t="t" r="r" b="b"/>
              <a:pathLst>
                <a:path w="1011" h="263" extrusionOk="0">
                  <a:moveTo>
                    <a:pt x="763" y="0"/>
                  </a:moveTo>
                  <a:cubicBezTo>
                    <a:pt x="670" y="0"/>
                    <a:pt x="576" y="9"/>
                    <a:pt x="483" y="17"/>
                  </a:cubicBezTo>
                  <a:cubicBezTo>
                    <a:pt x="321" y="45"/>
                    <a:pt x="163" y="105"/>
                    <a:pt x="29" y="179"/>
                  </a:cubicBezTo>
                  <a:lnTo>
                    <a:pt x="15" y="193"/>
                  </a:lnTo>
                  <a:cubicBezTo>
                    <a:pt x="15" y="193"/>
                    <a:pt x="1" y="193"/>
                    <a:pt x="1" y="207"/>
                  </a:cubicBezTo>
                  <a:lnTo>
                    <a:pt x="1" y="235"/>
                  </a:lnTo>
                  <a:cubicBezTo>
                    <a:pt x="1" y="235"/>
                    <a:pt x="15" y="252"/>
                    <a:pt x="29" y="252"/>
                  </a:cubicBezTo>
                  <a:cubicBezTo>
                    <a:pt x="29" y="259"/>
                    <a:pt x="32" y="263"/>
                    <a:pt x="38" y="263"/>
                  </a:cubicBezTo>
                  <a:cubicBezTo>
                    <a:pt x="43" y="263"/>
                    <a:pt x="50" y="259"/>
                    <a:pt x="57" y="252"/>
                  </a:cubicBezTo>
                  <a:cubicBezTo>
                    <a:pt x="145" y="207"/>
                    <a:pt x="251" y="164"/>
                    <a:pt x="367" y="133"/>
                  </a:cubicBezTo>
                  <a:cubicBezTo>
                    <a:pt x="514" y="91"/>
                    <a:pt x="659" y="77"/>
                    <a:pt x="806" y="77"/>
                  </a:cubicBezTo>
                  <a:cubicBezTo>
                    <a:pt x="849" y="77"/>
                    <a:pt x="908" y="91"/>
                    <a:pt x="968" y="91"/>
                  </a:cubicBezTo>
                  <a:cubicBezTo>
                    <a:pt x="982" y="91"/>
                    <a:pt x="1010" y="77"/>
                    <a:pt x="1010" y="59"/>
                  </a:cubicBezTo>
                  <a:cubicBezTo>
                    <a:pt x="1010" y="31"/>
                    <a:pt x="996" y="17"/>
                    <a:pt x="968" y="17"/>
                  </a:cubicBezTo>
                  <a:cubicBezTo>
                    <a:pt x="900" y="5"/>
                    <a:pt x="831" y="0"/>
                    <a:pt x="76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1" name="Google Shape;7461;p83"/>
            <p:cNvSpPr/>
            <p:nvPr/>
          </p:nvSpPr>
          <p:spPr>
            <a:xfrm>
              <a:off x="4156015" y="3260970"/>
              <a:ext cx="51225" cy="21320"/>
            </a:xfrm>
            <a:custGeom>
              <a:avLst/>
              <a:gdLst/>
              <a:ahLst/>
              <a:cxnLst/>
              <a:rect l="l" t="t" r="r" b="b"/>
              <a:pathLst>
                <a:path w="543" h="226" extrusionOk="0">
                  <a:moveTo>
                    <a:pt x="505" y="0"/>
                  </a:moveTo>
                  <a:cubicBezTo>
                    <a:pt x="502" y="0"/>
                    <a:pt x="499" y="1"/>
                    <a:pt x="497" y="4"/>
                  </a:cubicBezTo>
                  <a:cubicBezTo>
                    <a:pt x="335" y="36"/>
                    <a:pt x="177" y="78"/>
                    <a:pt x="29" y="138"/>
                  </a:cubicBezTo>
                  <a:lnTo>
                    <a:pt x="15" y="152"/>
                  </a:lnTo>
                  <a:cubicBezTo>
                    <a:pt x="1" y="166"/>
                    <a:pt x="1" y="180"/>
                    <a:pt x="1" y="194"/>
                  </a:cubicBezTo>
                  <a:cubicBezTo>
                    <a:pt x="15" y="211"/>
                    <a:pt x="43" y="225"/>
                    <a:pt x="57" y="225"/>
                  </a:cubicBezTo>
                  <a:cubicBezTo>
                    <a:pt x="145" y="180"/>
                    <a:pt x="247" y="138"/>
                    <a:pt x="353" y="106"/>
                  </a:cubicBezTo>
                  <a:cubicBezTo>
                    <a:pt x="409" y="106"/>
                    <a:pt x="455" y="92"/>
                    <a:pt x="497" y="78"/>
                  </a:cubicBezTo>
                  <a:cubicBezTo>
                    <a:pt x="528" y="78"/>
                    <a:pt x="542" y="64"/>
                    <a:pt x="542" y="36"/>
                  </a:cubicBezTo>
                  <a:cubicBezTo>
                    <a:pt x="531" y="21"/>
                    <a:pt x="517" y="0"/>
                    <a:pt x="50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2" name="Google Shape;7462;p83"/>
            <p:cNvSpPr/>
            <p:nvPr/>
          </p:nvSpPr>
          <p:spPr>
            <a:xfrm>
              <a:off x="4156015" y="3262573"/>
              <a:ext cx="38584" cy="18962"/>
            </a:xfrm>
            <a:custGeom>
              <a:avLst/>
              <a:gdLst/>
              <a:ahLst/>
              <a:cxnLst/>
              <a:rect l="l" t="t" r="r" b="b"/>
              <a:pathLst>
                <a:path w="409" h="201" extrusionOk="0">
                  <a:moveTo>
                    <a:pt x="353" y="1"/>
                  </a:moveTo>
                  <a:cubicBezTo>
                    <a:pt x="233" y="19"/>
                    <a:pt x="131" y="61"/>
                    <a:pt x="29" y="121"/>
                  </a:cubicBezTo>
                  <a:lnTo>
                    <a:pt x="15" y="121"/>
                  </a:lnTo>
                  <a:cubicBezTo>
                    <a:pt x="15" y="135"/>
                    <a:pt x="1" y="135"/>
                    <a:pt x="1" y="135"/>
                  </a:cubicBezTo>
                  <a:lnTo>
                    <a:pt x="1" y="177"/>
                  </a:lnTo>
                  <a:cubicBezTo>
                    <a:pt x="11" y="189"/>
                    <a:pt x="28" y="200"/>
                    <a:pt x="42" y="200"/>
                  </a:cubicBezTo>
                  <a:cubicBezTo>
                    <a:pt x="48" y="200"/>
                    <a:pt x="53" y="198"/>
                    <a:pt x="57" y="194"/>
                  </a:cubicBezTo>
                  <a:cubicBezTo>
                    <a:pt x="131" y="163"/>
                    <a:pt x="205" y="121"/>
                    <a:pt x="279" y="106"/>
                  </a:cubicBezTo>
                  <a:cubicBezTo>
                    <a:pt x="307" y="106"/>
                    <a:pt x="335" y="89"/>
                    <a:pt x="367" y="89"/>
                  </a:cubicBezTo>
                  <a:cubicBezTo>
                    <a:pt x="381" y="89"/>
                    <a:pt x="409" y="61"/>
                    <a:pt x="395" y="47"/>
                  </a:cubicBezTo>
                  <a:cubicBezTo>
                    <a:pt x="395" y="19"/>
                    <a:pt x="381" y="1"/>
                    <a:pt x="35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3" name="Google Shape;7463;p83"/>
            <p:cNvSpPr/>
            <p:nvPr/>
          </p:nvSpPr>
          <p:spPr>
            <a:xfrm>
              <a:off x="4153091" y="3264271"/>
              <a:ext cx="31886" cy="19056"/>
            </a:xfrm>
            <a:custGeom>
              <a:avLst/>
              <a:gdLst/>
              <a:ahLst/>
              <a:cxnLst/>
              <a:rect l="l" t="t" r="r" b="b"/>
              <a:pathLst>
                <a:path w="338" h="202" extrusionOk="0">
                  <a:moveTo>
                    <a:pt x="278" y="1"/>
                  </a:moveTo>
                  <a:cubicBezTo>
                    <a:pt x="190" y="29"/>
                    <a:pt x="102" y="71"/>
                    <a:pt x="14" y="117"/>
                  </a:cubicBezTo>
                  <a:lnTo>
                    <a:pt x="14" y="131"/>
                  </a:lnTo>
                  <a:cubicBezTo>
                    <a:pt x="0" y="131"/>
                    <a:pt x="0" y="131"/>
                    <a:pt x="0" y="145"/>
                  </a:cubicBezTo>
                  <a:lnTo>
                    <a:pt x="0" y="176"/>
                  </a:lnTo>
                  <a:cubicBezTo>
                    <a:pt x="0" y="190"/>
                    <a:pt x="14" y="190"/>
                    <a:pt x="14" y="190"/>
                  </a:cubicBezTo>
                  <a:cubicBezTo>
                    <a:pt x="23" y="198"/>
                    <a:pt x="31" y="201"/>
                    <a:pt x="38" y="201"/>
                  </a:cubicBezTo>
                  <a:cubicBezTo>
                    <a:pt x="46" y="201"/>
                    <a:pt x="53" y="198"/>
                    <a:pt x="60" y="190"/>
                  </a:cubicBezTo>
                  <a:cubicBezTo>
                    <a:pt x="134" y="145"/>
                    <a:pt x="222" y="117"/>
                    <a:pt x="310" y="88"/>
                  </a:cubicBezTo>
                  <a:cubicBezTo>
                    <a:pt x="338" y="71"/>
                    <a:pt x="338" y="43"/>
                    <a:pt x="338" y="29"/>
                  </a:cubicBezTo>
                  <a:cubicBezTo>
                    <a:pt x="338" y="15"/>
                    <a:pt x="324" y="15"/>
                    <a:pt x="31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4" name="Google Shape;7464;p83"/>
            <p:cNvSpPr/>
            <p:nvPr/>
          </p:nvSpPr>
          <p:spPr>
            <a:xfrm>
              <a:off x="4151770" y="3267667"/>
              <a:ext cx="27547" cy="15943"/>
            </a:xfrm>
            <a:custGeom>
              <a:avLst/>
              <a:gdLst/>
              <a:ahLst/>
              <a:cxnLst/>
              <a:rect l="l" t="t" r="r" b="b"/>
              <a:pathLst>
                <a:path w="292" h="169" extrusionOk="0">
                  <a:moveTo>
                    <a:pt x="253" y="0"/>
                  </a:moveTo>
                  <a:cubicBezTo>
                    <a:pt x="248" y="0"/>
                    <a:pt x="245" y="7"/>
                    <a:pt x="236" y="7"/>
                  </a:cubicBezTo>
                  <a:cubicBezTo>
                    <a:pt x="162" y="21"/>
                    <a:pt x="88" y="52"/>
                    <a:pt x="28" y="81"/>
                  </a:cubicBezTo>
                  <a:lnTo>
                    <a:pt x="14" y="95"/>
                  </a:lnTo>
                  <a:lnTo>
                    <a:pt x="0" y="109"/>
                  </a:lnTo>
                  <a:lnTo>
                    <a:pt x="0" y="140"/>
                  </a:lnTo>
                  <a:cubicBezTo>
                    <a:pt x="14" y="154"/>
                    <a:pt x="14" y="154"/>
                    <a:pt x="28" y="154"/>
                  </a:cubicBezTo>
                  <a:cubicBezTo>
                    <a:pt x="46" y="169"/>
                    <a:pt x="46" y="169"/>
                    <a:pt x="60" y="169"/>
                  </a:cubicBezTo>
                  <a:cubicBezTo>
                    <a:pt x="134" y="123"/>
                    <a:pt x="190" y="95"/>
                    <a:pt x="264" y="81"/>
                  </a:cubicBezTo>
                  <a:cubicBezTo>
                    <a:pt x="278" y="81"/>
                    <a:pt x="278" y="67"/>
                    <a:pt x="278" y="52"/>
                  </a:cubicBezTo>
                  <a:cubicBezTo>
                    <a:pt x="292" y="52"/>
                    <a:pt x="292" y="35"/>
                    <a:pt x="278" y="21"/>
                  </a:cubicBezTo>
                  <a:cubicBezTo>
                    <a:pt x="278" y="21"/>
                    <a:pt x="278" y="7"/>
                    <a:pt x="264" y="7"/>
                  </a:cubicBezTo>
                  <a:cubicBezTo>
                    <a:pt x="259" y="2"/>
                    <a:pt x="256" y="0"/>
                    <a:pt x="2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5" name="Google Shape;7465;p83"/>
            <p:cNvSpPr/>
            <p:nvPr/>
          </p:nvSpPr>
          <p:spPr>
            <a:xfrm>
              <a:off x="4208467" y="3255970"/>
              <a:ext cx="63772" cy="9717"/>
            </a:xfrm>
            <a:custGeom>
              <a:avLst/>
              <a:gdLst/>
              <a:ahLst/>
              <a:cxnLst/>
              <a:rect l="l" t="t" r="r" b="b"/>
              <a:pathLst>
                <a:path w="676" h="103" extrusionOk="0">
                  <a:moveTo>
                    <a:pt x="338" y="1"/>
                  </a:moveTo>
                  <a:cubicBezTo>
                    <a:pt x="223" y="1"/>
                    <a:pt x="107" y="30"/>
                    <a:pt x="1" y="88"/>
                  </a:cubicBezTo>
                  <a:lnTo>
                    <a:pt x="1" y="88"/>
                  </a:lnTo>
                  <a:cubicBezTo>
                    <a:pt x="103" y="32"/>
                    <a:pt x="216" y="6"/>
                    <a:pt x="327" y="6"/>
                  </a:cubicBezTo>
                  <a:cubicBezTo>
                    <a:pt x="451" y="6"/>
                    <a:pt x="573" y="39"/>
                    <a:pt x="676" y="103"/>
                  </a:cubicBezTo>
                  <a:cubicBezTo>
                    <a:pt x="576" y="34"/>
                    <a:pt x="458" y="1"/>
                    <a:pt x="33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6" name="Google Shape;7466;p83"/>
            <p:cNvSpPr/>
            <p:nvPr/>
          </p:nvSpPr>
          <p:spPr>
            <a:xfrm>
              <a:off x="3925077" y="3493606"/>
              <a:ext cx="16698" cy="63772"/>
            </a:xfrm>
            <a:custGeom>
              <a:avLst/>
              <a:gdLst/>
              <a:ahLst/>
              <a:cxnLst/>
              <a:rect l="l" t="t" r="r" b="b"/>
              <a:pathLst>
                <a:path w="177" h="676" extrusionOk="0">
                  <a:moveTo>
                    <a:pt x="103" y="676"/>
                  </a:moveTo>
                  <a:cubicBezTo>
                    <a:pt x="1" y="471"/>
                    <a:pt x="29" y="208"/>
                    <a:pt x="176" y="0"/>
                  </a:cubicBezTo>
                  <a:cubicBezTo>
                    <a:pt x="29" y="208"/>
                    <a:pt x="1" y="471"/>
                    <a:pt x="103" y="67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7" name="Google Shape;7467;p83"/>
            <p:cNvSpPr/>
            <p:nvPr/>
          </p:nvSpPr>
          <p:spPr>
            <a:xfrm>
              <a:off x="4426858" y="3452192"/>
              <a:ext cx="11792" cy="63678"/>
            </a:xfrm>
            <a:custGeom>
              <a:avLst/>
              <a:gdLst/>
              <a:ahLst/>
              <a:cxnLst/>
              <a:rect l="l" t="t" r="r" b="b"/>
              <a:pathLst>
                <a:path w="125" h="675" extrusionOk="0">
                  <a:moveTo>
                    <a:pt x="74" y="0"/>
                  </a:moveTo>
                  <a:lnTo>
                    <a:pt x="74" y="0"/>
                  </a:lnTo>
                  <a:cubicBezTo>
                    <a:pt x="108" y="85"/>
                    <a:pt x="124" y="176"/>
                    <a:pt x="124" y="266"/>
                  </a:cubicBezTo>
                  <a:lnTo>
                    <a:pt x="124" y="266"/>
                  </a:lnTo>
                  <a:cubicBezTo>
                    <a:pt x="125" y="176"/>
                    <a:pt x="108" y="86"/>
                    <a:pt x="74" y="0"/>
                  </a:cubicBezTo>
                  <a:close/>
                  <a:moveTo>
                    <a:pt x="124" y="266"/>
                  </a:moveTo>
                  <a:cubicBezTo>
                    <a:pt x="124" y="408"/>
                    <a:pt x="82" y="550"/>
                    <a:pt x="0" y="675"/>
                  </a:cubicBezTo>
                  <a:cubicBezTo>
                    <a:pt x="83" y="558"/>
                    <a:pt x="125" y="412"/>
                    <a:pt x="124" y="266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8" name="Google Shape;7468;p83"/>
            <p:cNvSpPr/>
            <p:nvPr/>
          </p:nvSpPr>
          <p:spPr>
            <a:xfrm>
              <a:off x="4094979" y="3743789"/>
              <a:ext cx="65093" cy="12736"/>
            </a:xfrm>
            <a:custGeom>
              <a:avLst/>
              <a:gdLst/>
              <a:ahLst/>
              <a:cxnLst/>
              <a:rect l="l" t="t" r="r" b="b"/>
              <a:pathLst>
                <a:path w="690" h="135" extrusionOk="0">
                  <a:moveTo>
                    <a:pt x="690" y="32"/>
                  </a:moveTo>
                  <a:cubicBezTo>
                    <a:pt x="472" y="134"/>
                    <a:pt x="208" y="134"/>
                    <a:pt x="1" y="0"/>
                  </a:cubicBezTo>
                  <a:cubicBezTo>
                    <a:pt x="208" y="134"/>
                    <a:pt x="472" y="134"/>
                    <a:pt x="690" y="32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69" name="Google Shape;7469;p83"/>
            <p:cNvSpPr/>
            <p:nvPr/>
          </p:nvSpPr>
          <p:spPr>
            <a:xfrm>
              <a:off x="3920737" y="3256064"/>
              <a:ext cx="527064" cy="497725"/>
            </a:xfrm>
            <a:custGeom>
              <a:avLst/>
              <a:gdLst/>
              <a:ahLst/>
              <a:cxnLst/>
              <a:rect l="l" t="t" r="r" b="b"/>
              <a:pathLst>
                <a:path w="5587" h="5276" extrusionOk="0">
                  <a:moveTo>
                    <a:pt x="3373" y="0"/>
                  </a:moveTo>
                  <a:cubicBezTo>
                    <a:pt x="3203" y="0"/>
                    <a:pt x="3029" y="63"/>
                    <a:pt x="2889" y="190"/>
                  </a:cubicBezTo>
                  <a:lnTo>
                    <a:pt x="2287" y="703"/>
                  </a:lnTo>
                  <a:lnTo>
                    <a:pt x="792" y="1991"/>
                  </a:lnTo>
                  <a:lnTo>
                    <a:pt x="353" y="2374"/>
                  </a:lnTo>
                  <a:cubicBezTo>
                    <a:pt x="61" y="2638"/>
                    <a:pt x="1" y="3077"/>
                    <a:pt x="237" y="3341"/>
                  </a:cubicBezTo>
                  <a:lnTo>
                    <a:pt x="1717" y="5068"/>
                  </a:lnTo>
                  <a:cubicBezTo>
                    <a:pt x="1839" y="5206"/>
                    <a:pt x="2017" y="5276"/>
                    <a:pt x="2203" y="5276"/>
                  </a:cubicBezTo>
                  <a:cubicBezTo>
                    <a:pt x="2373" y="5276"/>
                    <a:pt x="2551" y="5218"/>
                    <a:pt x="2699" y="5100"/>
                  </a:cubicBezTo>
                  <a:lnTo>
                    <a:pt x="5235" y="2902"/>
                  </a:lnTo>
                  <a:cubicBezTo>
                    <a:pt x="5527" y="2652"/>
                    <a:pt x="5587" y="2212"/>
                    <a:pt x="5351" y="1934"/>
                  </a:cubicBezTo>
                  <a:lnTo>
                    <a:pt x="3856" y="218"/>
                  </a:lnTo>
                  <a:cubicBezTo>
                    <a:pt x="3734" y="73"/>
                    <a:pt x="3556" y="0"/>
                    <a:pt x="337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0" name="Google Shape;7470;p83"/>
            <p:cNvSpPr/>
            <p:nvPr/>
          </p:nvSpPr>
          <p:spPr>
            <a:xfrm>
              <a:off x="3955265" y="3290875"/>
              <a:ext cx="456405" cy="431122"/>
            </a:xfrm>
            <a:custGeom>
              <a:avLst/>
              <a:gdLst/>
              <a:ahLst/>
              <a:cxnLst/>
              <a:rect l="l" t="t" r="r" b="b"/>
              <a:pathLst>
                <a:path w="4838" h="4570" extrusionOk="0">
                  <a:moveTo>
                    <a:pt x="2922" y="0"/>
                  </a:moveTo>
                  <a:cubicBezTo>
                    <a:pt x="2776" y="0"/>
                    <a:pt x="2628" y="53"/>
                    <a:pt x="2509" y="158"/>
                  </a:cubicBezTo>
                  <a:lnTo>
                    <a:pt x="1981" y="612"/>
                  </a:lnTo>
                  <a:lnTo>
                    <a:pt x="690" y="1724"/>
                  </a:lnTo>
                  <a:lnTo>
                    <a:pt x="296" y="2061"/>
                  </a:lnTo>
                  <a:cubicBezTo>
                    <a:pt x="46" y="2283"/>
                    <a:pt x="1" y="2663"/>
                    <a:pt x="208" y="2898"/>
                  </a:cubicBezTo>
                  <a:lnTo>
                    <a:pt x="1496" y="4393"/>
                  </a:lnTo>
                  <a:cubicBezTo>
                    <a:pt x="1594" y="4511"/>
                    <a:pt x="1744" y="4569"/>
                    <a:pt x="1900" y="4569"/>
                  </a:cubicBezTo>
                  <a:cubicBezTo>
                    <a:pt x="2052" y="4569"/>
                    <a:pt x="2210" y="4515"/>
                    <a:pt x="2333" y="4407"/>
                  </a:cubicBezTo>
                  <a:lnTo>
                    <a:pt x="4531" y="2515"/>
                  </a:lnTo>
                  <a:cubicBezTo>
                    <a:pt x="4795" y="2297"/>
                    <a:pt x="4837" y="1917"/>
                    <a:pt x="4633" y="1681"/>
                  </a:cubicBezTo>
                  <a:lnTo>
                    <a:pt x="3342" y="186"/>
                  </a:lnTo>
                  <a:cubicBezTo>
                    <a:pt x="3236" y="63"/>
                    <a:pt x="3081" y="0"/>
                    <a:pt x="292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1" name="Google Shape;7471;p83"/>
            <p:cNvSpPr/>
            <p:nvPr/>
          </p:nvSpPr>
          <p:spPr>
            <a:xfrm>
              <a:off x="3966585" y="3301912"/>
              <a:ext cx="152072" cy="141978"/>
            </a:xfrm>
            <a:custGeom>
              <a:avLst/>
              <a:gdLst/>
              <a:ahLst/>
              <a:cxnLst/>
              <a:rect l="l" t="t" r="r" b="b"/>
              <a:pathLst>
                <a:path w="1612" h="1505" extrusionOk="0">
                  <a:moveTo>
                    <a:pt x="1082" y="0"/>
                  </a:moveTo>
                  <a:cubicBezTo>
                    <a:pt x="1034" y="0"/>
                    <a:pt x="985" y="4"/>
                    <a:pt x="936" y="10"/>
                  </a:cubicBezTo>
                  <a:cubicBezTo>
                    <a:pt x="834" y="10"/>
                    <a:pt x="732" y="41"/>
                    <a:pt x="644" y="83"/>
                  </a:cubicBezTo>
                  <a:cubicBezTo>
                    <a:pt x="542" y="129"/>
                    <a:pt x="454" y="185"/>
                    <a:pt x="380" y="259"/>
                  </a:cubicBezTo>
                  <a:cubicBezTo>
                    <a:pt x="218" y="393"/>
                    <a:pt x="102" y="583"/>
                    <a:pt x="42" y="787"/>
                  </a:cubicBezTo>
                  <a:cubicBezTo>
                    <a:pt x="14" y="889"/>
                    <a:pt x="0" y="991"/>
                    <a:pt x="0" y="1096"/>
                  </a:cubicBezTo>
                  <a:cubicBezTo>
                    <a:pt x="0" y="1167"/>
                    <a:pt x="0" y="1227"/>
                    <a:pt x="14" y="1286"/>
                  </a:cubicBezTo>
                  <a:cubicBezTo>
                    <a:pt x="28" y="1360"/>
                    <a:pt x="57" y="1417"/>
                    <a:pt x="74" y="1476"/>
                  </a:cubicBezTo>
                  <a:cubicBezTo>
                    <a:pt x="88" y="1490"/>
                    <a:pt x="88" y="1505"/>
                    <a:pt x="88" y="1505"/>
                  </a:cubicBezTo>
                  <a:cubicBezTo>
                    <a:pt x="218" y="1402"/>
                    <a:pt x="338" y="1300"/>
                    <a:pt x="454" y="1198"/>
                  </a:cubicBezTo>
                  <a:cubicBezTo>
                    <a:pt x="440" y="1167"/>
                    <a:pt x="440" y="1139"/>
                    <a:pt x="440" y="1111"/>
                  </a:cubicBezTo>
                  <a:lnTo>
                    <a:pt x="440" y="963"/>
                  </a:lnTo>
                  <a:cubicBezTo>
                    <a:pt x="454" y="903"/>
                    <a:pt x="482" y="861"/>
                    <a:pt x="496" y="801"/>
                  </a:cubicBezTo>
                  <a:cubicBezTo>
                    <a:pt x="528" y="745"/>
                    <a:pt x="570" y="699"/>
                    <a:pt x="602" y="639"/>
                  </a:cubicBezTo>
                  <a:cubicBezTo>
                    <a:pt x="644" y="597"/>
                    <a:pt x="690" y="569"/>
                    <a:pt x="746" y="523"/>
                  </a:cubicBezTo>
                  <a:cubicBezTo>
                    <a:pt x="792" y="495"/>
                    <a:pt x="834" y="481"/>
                    <a:pt x="880" y="463"/>
                  </a:cubicBezTo>
                  <a:cubicBezTo>
                    <a:pt x="922" y="449"/>
                    <a:pt x="968" y="435"/>
                    <a:pt x="1010" y="435"/>
                  </a:cubicBezTo>
                  <a:cubicBezTo>
                    <a:pt x="1056" y="435"/>
                    <a:pt x="1098" y="435"/>
                    <a:pt x="1143" y="449"/>
                  </a:cubicBezTo>
                  <a:cubicBezTo>
                    <a:pt x="1172" y="449"/>
                    <a:pt x="1217" y="463"/>
                    <a:pt x="1260" y="481"/>
                  </a:cubicBezTo>
                  <a:lnTo>
                    <a:pt x="1274" y="495"/>
                  </a:lnTo>
                  <a:lnTo>
                    <a:pt x="1611" y="200"/>
                  </a:lnTo>
                  <a:cubicBezTo>
                    <a:pt x="1611" y="185"/>
                    <a:pt x="1597" y="185"/>
                    <a:pt x="1583" y="171"/>
                  </a:cubicBezTo>
                  <a:cubicBezTo>
                    <a:pt x="1495" y="112"/>
                    <a:pt x="1393" y="55"/>
                    <a:pt x="1274" y="24"/>
                  </a:cubicBezTo>
                  <a:cubicBezTo>
                    <a:pt x="1214" y="7"/>
                    <a:pt x="1149" y="0"/>
                    <a:pt x="108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2" name="Google Shape;7472;p83"/>
            <p:cNvSpPr/>
            <p:nvPr/>
          </p:nvSpPr>
          <p:spPr>
            <a:xfrm>
              <a:off x="2713876" y="2510703"/>
              <a:ext cx="201882" cy="183864"/>
            </a:xfrm>
            <a:custGeom>
              <a:avLst/>
              <a:gdLst/>
              <a:ahLst/>
              <a:cxnLst/>
              <a:rect l="l" t="t" r="r" b="b"/>
              <a:pathLst>
                <a:path w="2140" h="1949" extrusionOk="0">
                  <a:moveTo>
                    <a:pt x="1773" y="0"/>
                  </a:moveTo>
                  <a:cubicBezTo>
                    <a:pt x="1745" y="14"/>
                    <a:pt x="1700" y="28"/>
                    <a:pt x="1671" y="74"/>
                  </a:cubicBezTo>
                  <a:cubicBezTo>
                    <a:pt x="1626" y="102"/>
                    <a:pt x="1598" y="144"/>
                    <a:pt x="1569" y="204"/>
                  </a:cubicBezTo>
                  <a:cubicBezTo>
                    <a:pt x="1538" y="250"/>
                    <a:pt x="1524" y="306"/>
                    <a:pt x="1496" y="380"/>
                  </a:cubicBezTo>
                  <a:cubicBezTo>
                    <a:pt x="1450" y="454"/>
                    <a:pt x="1436" y="528"/>
                    <a:pt x="1422" y="602"/>
                  </a:cubicBezTo>
                  <a:cubicBezTo>
                    <a:pt x="1376" y="570"/>
                    <a:pt x="1334" y="528"/>
                    <a:pt x="1260" y="468"/>
                  </a:cubicBezTo>
                  <a:cubicBezTo>
                    <a:pt x="1158" y="380"/>
                    <a:pt x="1056" y="306"/>
                    <a:pt x="954" y="250"/>
                  </a:cubicBezTo>
                  <a:cubicBezTo>
                    <a:pt x="894" y="204"/>
                    <a:pt x="848" y="176"/>
                    <a:pt x="792" y="162"/>
                  </a:cubicBezTo>
                  <a:cubicBezTo>
                    <a:pt x="732" y="130"/>
                    <a:pt x="672" y="116"/>
                    <a:pt x="630" y="102"/>
                  </a:cubicBezTo>
                  <a:lnTo>
                    <a:pt x="483" y="102"/>
                  </a:lnTo>
                  <a:cubicBezTo>
                    <a:pt x="440" y="116"/>
                    <a:pt x="395" y="144"/>
                    <a:pt x="352" y="190"/>
                  </a:cubicBezTo>
                  <a:cubicBezTo>
                    <a:pt x="321" y="218"/>
                    <a:pt x="307" y="264"/>
                    <a:pt x="293" y="292"/>
                  </a:cubicBezTo>
                  <a:cubicBezTo>
                    <a:pt x="293" y="338"/>
                    <a:pt x="293" y="380"/>
                    <a:pt x="307" y="426"/>
                  </a:cubicBezTo>
                  <a:cubicBezTo>
                    <a:pt x="338" y="482"/>
                    <a:pt x="381" y="542"/>
                    <a:pt x="454" y="616"/>
                  </a:cubicBezTo>
                  <a:cubicBezTo>
                    <a:pt x="454" y="616"/>
                    <a:pt x="440" y="602"/>
                    <a:pt x="426" y="602"/>
                  </a:cubicBezTo>
                  <a:cubicBezTo>
                    <a:pt x="366" y="584"/>
                    <a:pt x="321" y="584"/>
                    <a:pt x="264" y="584"/>
                  </a:cubicBezTo>
                  <a:cubicBezTo>
                    <a:pt x="205" y="584"/>
                    <a:pt x="162" y="584"/>
                    <a:pt x="117" y="616"/>
                  </a:cubicBezTo>
                  <a:cubicBezTo>
                    <a:pt x="43" y="658"/>
                    <a:pt x="1" y="746"/>
                    <a:pt x="43" y="834"/>
                  </a:cubicBezTo>
                  <a:cubicBezTo>
                    <a:pt x="57" y="894"/>
                    <a:pt x="117" y="953"/>
                    <a:pt x="176" y="982"/>
                  </a:cubicBezTo>
                  <a:cubicBezTo>
                    <a:pt x="250" y="1041"/>
                    <a:pt x="338" y="1070"/>
                    <a:pt x="409" y="1112"/>
                  </a:cubicBezTo>
                  <a:cubicBezTo>
                    <a:pt x="468" y="1129"/>
                    <a:pt x="528" y="1157"/>
                    <a:pt x="602" y="1186"/>
                  </a:cubicBezTo>
                  <a:cubicBezTo>
                    <a:pt x="528" y="1186"/>
                    <a:pt x="454" y="1186"/>
                    <a:pt x="381" y="1200"/>
                  </a:cubicBezTo>
                  <a:cubicBezTo>
                    <a:pt x="293" y="1217"/>
                    <a:pt x="205" y="1231"/>
                    <a:pt x="131" y="1288"/>
                  </a:cubicBezTo>
                  <a:cubicBezTo>
                    <a:pt x="103" y="1319"/>
                    <a:pt x="74" y="1347"/>
                    <a:pt x="74" y="1393"/>
                  </a:cubicBezTo>
                  <a:cubicBezTo>
                    <a:pt x="57" y="1421"/>
                    <a:pt x="74" y="1463"/>
                    <a:pt x="89" y="1509"/>
                  </a:cubicBezTo>
                  <a:cubicBezTo>
                    <a:pt x="103" y="1537"/>
                    <a:pt x="117" y="1551"/>
                    <a:pt x="131" y="1569"/>
                  </a:cubicBezTo>
                  <a:cubicBezTo>
                    <a:pt x="145" y="1597"/>
                    <a:pt x="176" y="1611"/>
                    <a:pt x="191" y="1625"/>
                  </a:cubicBezTo>
                  <a:cubicBezTo>
                    <a:pt x="250" y="1657"/>
                    <a:pt x="321" y="1657"/>
                    <a:pt x="381" y="1671"/>
                  </a:cubicBezTo>
                  <a:cubicBezTo>
                    <a:pt x="454" y="1685"/>
                    <a:pt x="528" y="1685"/>
                    <a:pt x="602" y="1685"/>
                  </a:cubicBezTo>
                  <a:lnTo>
                    <a:pt x="630" y="1685"/>
                  </a:lnTo>
                  <a:cubicBezTo>
                    <a:pt x="672" y="1685"/>
                    <a:pt x="718" y="1685"/>
                    <a:pt x="760" y="1699"/>
                  </a:cubicBezTo>
                  <a:cubicBezTo>
                    <a:pt x="792" y="1699"/>
                    <a:pt x="820" y="1699"/>
                    <a:pt x="866" y="1713"/>
                  </a:cubicBezTo>
                  <a:lnTo>
                    <a:pt x="880" y="1713"/>
                  </a:lnTo>
                  <a:cubicBezTo>
                    <a:pt x="922" y="1727"/>
                    <a:pt x="982" y="1727"/>
                    <a:pt x="1024" y="1745"/>
                  </a:cubicBezTo>
                  <a:cubicBezTo>
                    <a:pt x="1144" y="1773"/>
                    <a:pt x="1232" y="1801"/>
                    <a:pt x="1320" y="1833"/>
                  </a:cubicBezTo>
                  <a:cubicBezTo>
                    <a:pt x="1394" y="1861"/>
                    <a:pt x="1464" y="1903"/>
                    <a:pt x="1524" y="1949"/>
                  </a:cubicBezTo>
                  <a:lnTo>
                    <a:pt x="1552" y="1949"/>
                  </a:lnTo>
                  <a:cubicBezTo>
                    <a:pt x="1569" y="1949"/>
                    <a:pt x="1584" y="1935"/>
                    <a:pt x="1598" y="1921"/>
                  </a:cubicBezTo>
                  <a:cubicBezTo>
                    <a:pt x="1598" y="1903"/>
                    <a:pt x="1612" y="1889"/>
                    <a:pt x="1598" y="1875"/>
                  </a:cubicBezTo>
                  <a:cubicBezTo>
                    <a:pt x="1728" y="1861"/>
                    <a:pt x="1875" y="1773"/>
                    <a:pt x="1977" y="1639"/>
                  </a:cubicBezTo>
                  <a:cubicBezTo>
                    <a:pt x="2065" y="1551"/>
                    <a:pt x="2111" y="1449"/>
                    <a:pt x="2125" y="1361"/>
                  </a:cubicBezTo>
                  <a:cubicBezTo>
                    <a:pt x="2139" y="1259"/>
                    <a:pt x="2111" y="1172"/>
                    <a:pt x="2097" y="1084"/>
                  </a:cubicBezTo>
                  <a:cubicBezTo>
                    <a:pt x="2079" y="1041"/>
                    <a:pt x="2065" y="996"/>
                    <a:pt x="2065" y="953"/>
                  </a:cubicBezTo>
                  <a:cubicBezTo>
                    <a:pt x="2051" y="866"/>
                    <a:pt x="2065" y="760"/>
                    <a:pt x="2065" y="672"/>
                  </a:cubicBezTo>
                  <a:cubicBezTo>
                    <a:pt x="2079" y="570"/>
                    <a:pt x="2079" y="482"/>
                    <a:pt x="2079" y="380"/>
                  </a:cubicBezTo>
                  <a:cubicBezTo>
                    <a:pt x="2065" y="306"/>
                    <a:pt x="2037" y="218"/>
                    <a:pt x="2009" y="144"/>
                  </a:cubicBezTo>
                  <a:cubicBezTo>
                    <a:pt x="1977" y="88"/>
                    <a:pt x="1949" y="42"/>
                    <a:pt x="1904" y="14"/>
                  </a:cubicBezTo>
                  <a:cubicBezTo>
                    <a:pt x="1875" y="0"/>
                    <a:pt x="1861" y="0"/>
                    <a:pt x="1833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3" name="Google Shape;7473;p83"/>
            <p:cNvSpPr/>
            <p:nvPr/>
          </p:nvSpPr>
          <p:spPr>
            <a:xfrm>
              <a:off x="3922058" y="3186632"/>
              <a:ext cx="171694" cy="204807"/>
            </a:xfrm>
            <a:custGeom>
              <a:avLst/>
              <a:gdLst/>
              <a:ahLst/>
              <a:cxnLst/>
              <a:rect l="l" t="t" r="r" b="b"/>
              <a:pathLst>
                <a:path w="1820" h="2171" extrusionOk="0">
                  <a:moveTo>
                    <a:pt x="514" y="0"/>
                  </a:moveTo>
                  <a:cubicBezTo>
                    <a:pt x="472" y="0"/>
                    <a:pt x="427" y="0"/>
                    <a:pt x="384" y="14"/>
                  </a:cubicBezTo>
                  <a:cubicBezTo>
                    <a:pt x="339" y="32"/>
                    <a:pt x="282" y="46"/>
                    <a:pt x="237" y="74"/>
                  </a:cubicBezTo>
                  <a:cubicBezTo>
                    <a:pt x="194" y="102"/>
                    <a:pt x="163" y="148"/>
                    <a:pt x="121" y="190"/>
                  </a:cubicBezTo>
                  <a:cubicBezTo>
                    <a:pt x="89" y="250"/>
                    <a:pt x="61" y="310"/>
                    <a:pt x="33" y="384"/>
                  </a:cubicBezTo>
                  <a:cubicBezTo>
                    <a:pt x="18" y="454"/>
                    <a:pt x="1" y="528"/>
                    <a:pt x="1" y="616"/>
                  </a:cubicBezTo>
                  <a:cubicBezTo>
                    <a:pt x="1" y="690"/>
                    <a:pt x="18" y="764"/>
                    <a:pt x="33" y="852"/>
                  </a:cubicBezTo>
                  <a:cubicBezTo>
                    <a:pt x="47" y="940"/>
                    <a:pt x="75" y="1013"/>
                    <a:pt x="121" y="1101"/>
                  </a:cubicBezTo>
                  <a:lnTo>
                    <a:pt x="149" y="1130"/>
                  </a:lnTo>
                  <a:cubicBezTo>
                    <a:pt x="163" y="1130"/>
                    <a:pt x="163" y="1144"/>
                    <a:pt x="163" y="1158"/>
                  </a:cubicBezTo>
                  <a:cubicBezTo>
                    <a:pt x="177" y="1203"/>
                    <a:pt x="194" y="1246"/>
                    <a:pt x="208" y="1277"/>
                  </a:cubicBezTo>
                  <a:lnTo>
                    <a:pt x="237" y="1334"/>
                  </a:lnTo>
                  <a:cubicBezTo>
                    <a:pt x="265" y="1422"/>
                    <a:pt x="296" y="1509"/>
                    <a:pt x="325" y="1597"/>
                  </a:cubicBezTo>
                  <a:cubicBezTo>
                    <a:pt x="353" y="1643"/>
                    <a:pt x="384" y="1685"/>
                    <a:pt x="412" y="1731"/>
                  </a:cubicBezTo>
                  <a:cubicBezTo>
                    <a:pt x="441" y="1759"/>
                    <a:pt x="472" y="1791"/>
                    <a:pt x="514" y="1819"/>
                  </a:cubicBezTo>
                  <a:cubicBezTo>
                    <a:pt x="546" y="1819"/>
                    <a:pt x="574" y="1833"/>
                    <a:pt x="602" y="1833"/>
                  </a:cubicBezTo>
                  <a:cubicBezTo>
                    <a:pt x="616" y="1833"/>
                    <a:pt x="634" y="1833"/>
                    <a:pt x="648" y="1819"/>
                  </a:cubicBezTo>
                  <a:cubicBezTo>
                    <a:pt x="676" y="1819"/>
                    <a:pt x="704" y="1805"/>
                    <a:pt x="722" y="1791"/>
                  </a:cubicBezTo>
                  <a:cubicBezTo>
                    <a:pt x="750" y="1773"/>
                    <a:pt x="778" y="1759"/>
                    <a:pt x="792" y="1731"/>
                  </a:cubicBezTo>
                  <a:lnTo>
                    <a:pt x="810" y="1717"/>
                  </a:lnTo>
                  <a:cubicBezTo>
                    <a:pt x="824" y="1773"/>
                    <a:pt x="838" y="1819"/>
                    <a:pt x="852" y="1861"/>
                  </a:cubicBezTo>
                  <a:cubicBezTo>
                    <a:pt x="866" y="1921"/>
                    <a:pt x="898" y="1981"/>
                    <a:pt x="912" y="2023"/>
                  </a:cubicBezTo>
                  <a:cubicBezTo>
                    <a:pt x="926" y="2037"/>
                    <a:pt x="940" y="2069"/>
                    <a:pt x="954" y="2083"/>
                  </a:cubicBezTo>
                  <a:cubicBezTo>
                    <a:pt x="968" y="2097"/>
                    <a:pt x="986" y="2111"/>
                    <a:pt x="1014" y="2143"/>
                  </a:cubicBezTo>
                  <a:cubicBezTo>
                    <a:pt x="1028" y="2143"/>
                    <a:pt x="1042" y="2157"/>
                    <a:pt x="1074" y="2157"/>
                  </a:cubicBezTo>
                  <a:cubicBezTo>
                    <a:pt x="1074" y="2157"/>
                    <a:pt x="1088" y="2171"/>
                    <a:pt x="1102" y="2171"/>
                  </a:cubicBezTo>
                  <a:cubicBezTo>
                    <a:pt x="1116" y="2171"/>
                    <a:pt x="1130" y="2157"/>
                    <a:pt x="1144" y="2157"/>
                  </a:cubicBezTo>
                  <a:cubicBezTo>
                    <a:pt x="1176" y="2157"/>
                    <a:pt x="1190" y="2143"/>
                    <a:pt x="1204" y="2125"/>
                  </a:cubicBezTo>
                  <a:cubicBezTo>
                    <a:pt x="1218" y="2125"/>
                    <a:pt x="1250" y="2097"/>
                    <a:pt x="1264" y="2083"/>
                  </a:cubicBezTo>
                  <a:cubicBezTo>
                    <a:pt x="1278" y="2055"/>
                    <a:pt x="1306" y="2009"/>
                    <a:pt x="1306" y="1967"/>
                  </a:cubicBezTo>
                  <a:cubicBezTo>
                    <a:pt x="1338" y="1967"/>
                    <a:pt x="1352" y="1949"/>
                    <a:pt x="1380" y="1935"/>
                  </a:cubicBezTo>
                  <a:cubicBezTo>
                    <a:pt x="1394" y="1935"/>
                    <a:pt x="1408" y="1921"/>
                    <a:pt x="1440" y="1907"/>
                  </a:cubicBezTo>
                  <a:cubicBezTo>
                    <a:pt x="1468" y="1879"/>
                    <a:pt x="1496" y="1833"/>
                    <a:pt x="1513" y="1791"/>
                  </a:cubicBezTo>
                  <a:cubicBezTo>
                    <a:pt x="1542" y="1745"/>
                    <a:pt x="1556" y="1703"/>
                    <a:pt x="1556" y="1643"/>
                  </a:cubicBezTo>
                  <a:cubicBezTo>
                    <a:pt x="1570" y="1643"/>
                    <a:pt x="1570" y="1643"/>
                    <a:pt x="1584" y="1629"/>
                  </a:cubicBezTo>
                  <a:cubicBezTo>
                    <a:pt x="1630" y="1597"/>
                    <a:pt x="1672" y="1541"/>
                    <a:pt x="1717" y="1495"/>
                  </a:cubicBezTo>
                  <a:cubicBezTo>
                    <a:pt x="1746" y="1453"/>
                    <a:pt x="1777" y="1393"/>
                    <a:pt x="1791" y="1334"/>
                  </a:cubicBezTo>
                  <a:cubicBezTo>
                    <a:pt x="1819" y="1246"/>
                    <a:pt x="1819" y="1130"/>
                    <a:pt x="1791" y="1013"/>
                  </a:cubicBezTo>
                  <a:cubicBezTo>
                    <a:pt x="1760" y="911"/>
                    <a:pt x="1703" y="806"/>
                    <a:pt x="1630" y="704"/>
                  </a:cubicBezTo>
                  <a:cubicBezTo>
                    <a:pt x="1556" y="602"/>
                    <a:pt x="1468" y="500"/>
                    <a:pt x="1366" y="412"/>
                  </a:cubicBezTo>
                  <a:cubicBezTo>
                    <a:pt x="1278" y="324"/>
                    <a:pt x="1176" y="250"/>
                    <a:pt x="1056" y="176"/>
                  </a:cubicBezTo>
                  <a:cubicBezTo>
                    <a:pt x="954" y="120"/>
                    <a:pt x="866" y="74"/>
                    <a:pt x="778" y="46"/>
                  </a:cubicBezTo>
                  <a:cubicBezTo>
                    <a:pt x="704" y="14"/>
                    <a:pt x="648" y="0"/>
                    <a:pt x="5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4" name="Google Shape;7474;p83"/>
            <p:cNvSpPr/>
            <p:nvPr/>
          </p:nvSpPr>
          <p:spPr>
            <a:xfrm>
              <a:off x="3980170" y="3286158"/>
              <a:ext cx="21037" cy="56886"/>
            </a:xfrm>
            <a:custGeom>
              <a:avLst/>
              <a:gdLst/>
              <a:ahLst/>
              <a:cxnLst/>
              <a:rect l="l" t="t" r="r" b="b"/>
              <a:pathLst>
                <a:path w="223" h="603" extrusionOk="0">
                  <a:moveTo>
                    <a:pt x="18" y="1"/>
                  </a:moveTo>
                  <a:cubicBezTo>
                    <a:pt x="0" y="1"/>
                    <a:pt x="0" y="15"/>
                    <a:pt x="0" y="32"/>
                  </a:cubicBezTo>
                  <a:cubicBezTo>
                    <a:pt x="18" y="46"/>
                    <a:pt x="32" y="60"/>
                    <a:pt x="46" y="89"/>
                  </a:cubicBezTo>
                  <a:cubicBezTo>
                    <a:pt x="60" y="120"/>
                    <a:pt x="88" y="162"/>
                    <a:pt x="106" y="208"/>
                  </a:cubicBezTo>
                  <a:cubicBezTo>
                    <a:pt x="120" y="236"/>
                    <a:pt x="134" y="279"/>
                    <a:pt x="148" y="324"/>
                  </a:cubicBezTo>
                  <a:cubicBezTo>
                    <a:pt x="162" y="352"/>
                    <a:pt x="162" y="367"/>
                    <a:pt x="162" y="398"/>
                  </a:cubicBezTo>
                  <a:cubicBezTo>
                    <a:pt x="176" y="440"/>
                    <a:pt x="176" y="472"/>
                    <a:pt x="176" y="500"/>
                  </a:cubicBezTo>
                  <a:lnTo>
                    <a:pt x="176" y="574"/>
                  </a:lnTo>
                  <a:cubicBezTo>
                    <a:pt x="162" y="588"/>
                    <a:pt x="176" y="602"/>
                    <a:pt x="194" y="602"/>
                  </a:cubicBezTo>
                  <a:cubicBezTo>
                    <a:pt x="208" y="602"/>
                    <a:pt x="208" y="602"/>
                    <a:pt x="222" y="588"/>
                  </a:cubicBezTo>
                  <a:lnTo>
                    <a:pt x="222" y="440"/>
                  </a:lnTo>
                  <a:cubicBezTo>
                    <a:pt x="208" y="384"/>
                    <a:pt x="208" y="338"/>
                    <a:pt x="176" y="279"/>
                  </a:cubicBezTo>
                  <a:cubicBezTo>
                    <a:pt x="162" y="236"/>
                    <a:pt x="148" y="177"/>
                    <a:pt x="120" y="134"/>
                  </a:cubicBezTo>
                  <a:cubicBezTo>
                    <a:pt x="88" y="89"/>
                    <a:pt x="74" y="46"/>
                    <a:pt x="32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5" name="Google Shape;7475;p83"/>
            <p:cNvSpPr/>
            <p:nvPr/>
          </p:nvSpPr>
          <p:spPr>
            <a:xfrm>
              <a:off x="4025924" y="3291818"/>
              <a:ext cx="22358" cy="73395"/>
            </a:xfrm>
            <a:custGeom>
              <a:avLst/>
              <a:gdLst/>
              <a:ahLst/>
              <a:cxnLst/>
              <a:rect l="l" t="t" r="r" b="b"/>
              <a:pathLst>
                <a:path w="237" h="778" extrusionOk="0">
                  <a:moveTo>
                    <a:pt x="15" y="0"/>
                  </a:moveTo>
                  <a:lnTo>
                    <a:pt x="1" y="15"/>
                  </a:lnTo>
                  <a:lnTo>
                    <a:pt x="1" y="43"/>
                  </a:lnTo>
                  <a:cubicBezTo>
                    <a:pt x="29" y="102"/>
                    <a:pt x="61" y="162"/>
                    <a:pt x="89" y="219"/>
                  </a:cubicBezTo>
                  <a:cubicBezTo>
                    <a:pt x="117" y="278"/>
                    <a:pt x="149" y="352"/>
                    <a:pt x="163" y="426"/>
                  </a:cubicBezTo>
                  <a:lnTo>
                    <a:pt x="163" y="412"/>
                  </a:lnTo>
                  <a:cubicBezTo>
                    <a:pt x="191" y="528"/>
                    <a:pt x="205" y="630"/>
                    <a:pt x="205" y="746"/>
                  </a:cubicBezTo>
                  <a:lnTo>
                    <a:pt x="205" y="764"/>
                  </a:lnTo>
                  <a:lnTo>
                    <a:pt x="219" y="778"/>
                  </a:lnTo>
                  <a:cubicBezTo>
                    <a:pt x="237" y="778"/>
                    <a:pt x="237" y="764"/>
                    <a:pt x="237" y="764"/>
                  </a:cubicBezTo>
                  <a:lnTo>
                    <a:pt x="237" y="570"/>
                  </a:lnTo>
                  <a:cubicBezTo>
                    <a:pt x="219" y="514"/>
                    <a:pt x="205" y="440"/>
                    <a:pt x="191" y="380"/>
                  </a:cubicBezTo>
                  <a:cubicBezTo>
                    <a:pt x="163" y="250"/>
                    <a:pt x="117" y="131"/>
                    <a:pt x="43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6" name="Google Shape;7476;p83"/>
            <p:cNvSpPr/>
            <p:nvPr/>
          </p:nvSpPr>
          <p:spPr>
            <a:xfrm>
              <a:off x="4050829" y="3276535"/>
              <a:ext cx="20660" cy="59527"/>
            </a:xfrm>
            <a:custGeom>
              <a:avLst/>
              <a:gdLst/>
              <a:ahLst/>
              <a:cxnLst/>
              <a:rect l="l" t="t" r="r" b="b"/>
              <a:pathLst>
                <a:path w="219" h="631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29"/>
                    <a:pt x="15" y="29"/>
                    <a:pt x="15" y="46"/>
                  </a:cubicBezTo>
                  <a:cubicBezTo>
                    <a:pt x="75" y="134"/>
                    <a:pt x="103" y="236"/>
                    <a:pt x="131" y="338"/>
                  </a:cubicBezTo>
                  <a:cubicBezTo>
                    <a:pt x="148" y="381"/>
                    <a:pt x="163" y="426"/>
                    <a:pt x="163" y="469"/>
                  </a:cubicBezTo>
                  <a:cubicBezTo>
                    <a:pt x="177" y="514"/>
                    <a:pt x="177" y="574"/>
                    <a:pt x="177" y="616"/>
                  </a:cubicBezTo>
                  <a:lnTo>
                    <a:pt x="191" y="630"/>
                  </a:lnTo>
                  <a:lnTo>
                    <a:pt x="219" y="630"/>
                  </a:lnTo>
                  <a:lnTo>
                    <a:pt x="219" y="616"/>
                  </a:lnTo>
                  <a:cubicBezTo>
                    <a:pt x="219" y="556"/>
                    <a:pt x="205" y="514"/>
                    <a:pt x="205" y="454"/>
                  </a:cubicBezTo>
                  <a:cubicBezTo>
                    <a:pt x="191" y="398"/>
                    <a:pt x="177" y="352"/>
                    <a:pt x="163" y="293"/>
                  </a:cubicBezTo>
                  <a:cubicBezTo>
                    <a:pt x="131" y="191"/>
                    <a:pt x="89" y="89"/>
                    <a:pt x="29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7" name="Google Shape;7477;p83"/>
            <p:cNvSpPr/>
            <p:nvPr/>
          </p:nvSpPr>
          <p:spPr>
            <a:xfrm>
              <a:off x="2774629" y="2625512"/>
              <a:ext cx="27641" cy="8396"/>
            </a:xfrm>
            <a:custGeom>
              <a:avLst/>
              <a:gdLst/>
              <a:ahLst/>
              <a:cxnLst/>
              <a:rect l="l" t="t" r="r" b="b"/>
              <a:pathLst>
                <a:path w="293" h="89" extrusionOk="0">
                  <a:moveTo>
                    <a:pt x="14" y="0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14" y="28"/>
                  </a:lnTo>
                  <a:cubicBezTo>
                    <a:pt x="60" y="28"/>
                    <a:pt x="88" y="42"/>
                    <a:pt x="134" y="42"/>
                  </a:cubicBezTo>
                  <a:cubicBezTo>
                    <a:pt x="162" y="57"/>
                    <a:pt x="204" y="57"/>
                    <a:pt x="250" y="71"/>
                  </a:cubicBezTo>
                  <a:lnTo>
                    <a:pt x="236" y="71"/>
                  </a:lnTo>
                  <a:cubicBezTo>
                    <a:pt x="250" y="71"/>
                    <a:pt x="250" y="88"/>
                    <a:pt x="264" y="88"/>
                  </a:cubicBezTo>
                  <a:lnTo>
                    <a:pt x="278" y="88"/>
                  </a:lnTo>
                  <a:lnTo>
                    <a:pt x="278" y="71"/>
                  </a:lnTo>
                  <a:lnTo>
                    <a:pt x="292" y="71"/>
                  </a:lnTo>
                  <a:lnTo>
                    <a:pt x="278" y="57"/>
                  </a:lnTo>
                  <a:cubicBezTo>
                    <a:pt x="236" y="42"/>
                    <a:pt x="204" y="28"/>
                    <a:pt x="162" y="14"/>
                  </a:cubicBezTo>
                  <a:cubicBezTo>
                    <a:pt x="116" y="0"/>
                    <a:pt x="74" y="0"/>
                    <a:pt x="28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8" name="Google Shape;7478;p83"/>
            <p:cNvSpPr/>
            <p:nvPr/>
          </p:nvSpPr>
          <p:spPr>
            <a:xfrm>
              <a:off x="2760667" y="2567400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1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15"/>
                    <a:pt x="1" y="29"/>
                    <a:pt x="18" y="29"/>
                  </a:cubicBezTo>
                  <a:cubicBezTo>
                    <a:pt x="32" y="43"/>
                    <a:pt x="60" y="43"/>
                    <a:pt x="74" y="57"/>
                  </a:cubicBezTo>
                  <a:cubicBezTo>
                    <a:pt x="148" y="71"/>
                    <a:pt x="222" y="117"/>
                    <a:pt x="282" y="145"/>
                  </a:cubicBezTo>
                  <a:cubicBezTo>
                    <a:pt x="352" y="191"/>
                    <a:pt x="412" y="233"/>
                    <a:pt x="486" y="279"/>
                  </a:cubicBezTo>
                  <a:cubicBezTo>
                    <a:pt x="486" y="279"/>
                    <a:pt x="500" y="279"/>
                    <a:pt x="500" y="265"/>
                  </a:cubicBezTo>
                  <a:cubicBezTo>
                    <a:pt x="514" y="265"/>
                    <a:pt x="514" y="265"/>
                    <a:pt x="514" y="247"/>
                  </a:cubicBezTo>
                  <a:lnTo>
                    <a:pt x="500" y="233"/>
                  </a:lnTo>
                  <a:cubicBezTo>
                    <a:pt x="426" y="191"/>
                    <a:pt x="352" y="131"/>
                    <a:pt x="264" y="103"/>
                  </a:cubicBezTo>
                  <a:cubicBezTo>
                    <a:pt x="194" y="57"/>
                    <a:pt x="106" y="29"/>
                    <a:pt x="18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79" name="Google Shape;7479;p83"/>
            <p:cNvSpPr/>
            <p:nvPr/>
          </p:nvSpPr>
          <p:spPr>
            <a:xfrm>
              <a:off x="2835382" y="2607210"/>
              <a:ext cx="468952" cy="525743"/>
            </a:xfrm>
            <a:custGeom>
              <a:avLst/>
              <a:gdLst/>
              <a:ahLst/>
              <a:cxnLst/>
              <a:rect l="l" t="t" r="r" b="b"/>
              <a:pathLst>
                <a:path w="4971" h="5573" extrusionOk="0">
                  <a:moveTo>
                    <a:pt x="823" y="1"/>
                  </a:moveTo>
                  <a:lnTo>
                    <a:pt x="809" y="18"/>
                  </a:lnTo>
                  <a:cubicBezTo>
                    <a:pt x="721" y="47"/>
                    <a:pt x="633" y="89"/>
                    <a:pt x="528" y="149"/>
                  </a:cubicBezTo>
                  <a:cubicBezTo>
                    <a:pt x="440" y="208"/>
                    <a:pt x="369" y="282"/>
                    <a:pt x="281" y="384"/>
                  </a:cubicBezTo>
                  <a:cubicBezTo>
                    <a:pt x="208" y="458"/>
                    <a:pt x="148" y="560"/>
                    <a:pt x="88" y="648"/>
                  </a:cubicBezTo>
                  <a:cubicBezTo>
                    <a:pt x="46" y="750"/>
                    <a:pt x="18" y="852"/>
                    <a:pt x="0" y="954"/>
                  </a:cubicBezTo>
                  <a:lnTo>
                    <a:pt x="0" y="968"/>
                  </a:lnTo>
                  <a:lnTo>
                    <a:pt x="0" y="986"/>
                  </a:lnTo>
                  <a:cubicBezTo>
                    <a:pt x="0" y="1000"/>
                    <a:pt x="0" y="1014"/>
                    <a:pt x="18" y="1014"/>
                  </a:cubicBezTo>
                  <a:lnTo>
                    <a:pt x="46" y="1042"/>
                  </a:lnTo>
                  <a:lnTo>
                    <a:pt x="46" y="1056"/>
                  </a:lnTo>
                  <a:cubicBezTo>
                    <a:pt x="369" y="1320"/>
                    <a:pt x="633" y="1643"/>
                    <a:pt x="879" y="1935"/>
                  </a:cubicBezTo>
                  <a:cubicBezTo>
                    <a:pt x="1143" y="2259"/>
                    <a:pt x="1407" y="2583"/>
                    <a:pt x="1643" y="2889"/>
                  </a:cubicBezTo>
                  <a:lnTo>
                    <a:pt x="1703" y="2963"/>
                  </a:lnTo>
                  <a:lnTo>
                    <a:pt x="1731" y="3008"/>
                  </a:lnTo>
                  <a:lnTo>
                    <a:pt x="1745" y="3036"/>
                  </a:lnTo>
                  <a:lnTo>
                    <a:pt x="1776" y="3065"/>
                  </a:lnTo>
                  <a:cubicBezTo>
                    <a:pt x="1776" y="3065"/>
                    <a:pt x="1790" y="3065"/>
                    <a:pt x="1790" y="3079"/>
                  </a:cubicBezTo>
                  <a:cubicBezTo>
                    <a:pt x="1805" y="3096"/>
                    <a:pt x="1819" y="3110"/>
                    <a:pt x="1833" y="3138"/>
                  </a:cubicBezTo>
                  <a:cubicBezTo>
                    <a:pt x="1952" y="3286"/>
                    <a:pt x="2068" y="3462"/>
                    <a:pt x="2184" y="3624"/>
                  </a:cubicBezTo>
                  <a:cubicBezTo>
                    <a:pt x="2420" y="3958"/>
                    <a:pt x="2638" y="4296"/>
                    <a:pt x="2846" y="4633"/>
                  </a:cubicBezTo>
                  <a:cubicBezTo>
                    <a:pt x="2962" y="4823"/>
                    <a:pt x="3064" y="5013"/>
                    <a:pt x="3183" y="5207"/>
                  </a:cubicBezTo>
                  <a:cubicBezTo>
                    <a:pt x="3183" y="5221"/>
                    <a:pt x="3197" y="5221"/>
                    <a:pt x="3226" y="5221"/>
                  </a:cubicBezTo>
                  <a:lnTo>
                    <a:pt x="3240" y="5221"/>
                  </a:lnTo>
                  <a:lnTo>
                    <a:pt x="3254" y="5207"/>
                  </a:lnTo>
                  <a:cubicBezTo>
                    <a:pt x="3299" y="5295"/>
                    <a:pt x="3328" y="5365"/>
                    <a:pt x="3359" y="5425"/>
                  </a:cubicBezTo>
                  <a:cubicBezTo>
                    <a:pt x="3373" y="5471"/>
                    <a:pt x="3387" y="5499"/>
                    <a:pt x="3401" y="5541"/>
                  </a:cubicBezTo>
                  <a:cubicBezTo>
                    <a:pt x="3416" y="5559"/>
                    <a:pt x="3416" y="5559"/>
                    <a:pt x="3430" y="5573"/>
                  </a:cubicBezTo>
                  <a:lnTo>
                    <a:pt x="3475" y="5573"/>
                  </a:lnTo>
                  <a:cubicBezTo>
                    <a:pt x="3489" y="5573"/>
                    <a:pt x="3489" y="5559"/>
                    <a:pt x="3503" y="5541"/>
                  </a:cubicBezTo>
                  <a:lnTo>
                    <a:pt x="3503" y="5513"/>
                  </a:lnTo>
                  <a:cubicBezTo>
                    <a:pt x="3461" y="5383"/>
                    <a:pt x="3401" y="5263"/>
                    <a:pt x="3328" y="5133"/>
                  </a:cubicBezTo>
                  <a:lnTo>
                    <a:pt x="3328" y="5133"/>
                  </a:lnTo>
                  <a:cubicBezTo>
                    <a:pt x="3359" y="5147"/>
                    <a:pt x="3401" y="5147"/>
                    <a:pt x="3430" y="5147"/>
                  </a:cubicBezTo>
                  <a:cubicBezTo>
                    <a:pt x="3518" y="5147"/>
                    <a:pt x="3605" y="5133"/>
                    <a:pt x="3693" y="5119"/>
                  </a:cubicBezTo>
                  <a:cubicBezTo>
                    <a:pt x="3841" y="5073"/>
                    <a:pt x="3975" y="5013"/>
                    <a:pt x="4105" y="4943"/>
                  </a:cubicBezTo>
                  <a:cubicBezTo>
                    <a:pt x="4239" y="4869"/>
                    <a:pt x="4369" y="4767"/>
                    <a:pt x="4471" y="4662"/>
                  </a:cubicBezTo>
                  <a:cubicBezTo>
                    <a:pt x="4590" y="4545"/>
                    <a:pt x="4678" y="4415"/>
                    <a:pt x="4735" y="4296"/>
                  </a:cubicBezTo>
                  <a:cubicBezTo>
                    <a:pt x="4794" y="4194"/>
                    <a:pt x="4823" y="4106"/>
                    <a:pt x="4837" y="4018"/>
                  </a:cubicBezTo>
                  <a:lnTo>
                    <a:pt x="4868" y="4064"/>
                  </a:lnTo>
                  <a:cubicBezTo>
                    <a:pt x="4882" y="4078"/>
                    <a:pt x="4896" y="4092"/>
                    <a:pt x="4910" y="4092"/>
                  </a:cubicBezTo>
                  <a:cubicBezTo>
                    <a:pt x="4925" y="4092"/>
                    <a:pt x="4925" y="4092"/>
                    <a:pt x="4942" y="4078"/>
                  </a:cubicBezTo>
                  <a:cubicBezTo>
                    <a:pt x="4956" y="4078"/>
                    <a:pt x="4956" y="4064"/>
                    <a:pt x="4956" y="4046"/>
                  </a:cubicBezTo>
                  <a:cubicBezTo>
                    <a:pt x="4970" y="4032"/>
                    <a:pt x="4970" y="4018"/>
                    <a:pt x="4956" y="4018"/>
                  </a:cubicBezTo>
                  <a:cubicBezTo>
                    <a:pt x="4925" y="3958"/>
                    <a:pt x="4896" y="3916"/>
                    <a:pt x="4854" y="3856"/>
                  </a:cubicBezTo>
                  <a:cubicBezTo>
                    <a:pt x="4854" y="3842"/>
                    <a:pt x="4854" y="3828"/>
                    <a:pt x="4837" y="3828"/>
                  </a:cubicBezTo>
                  <a:cubicBezTo>
                    <a:pt x="4678" y="3592"/>
                    <a:pt x="4517" y="3360"/>
                    <a:pt x="4327" y="3124"/>
                  </a:cubicBezTo>
                  <a:cubicBezTo>
                    <a:pt x="4091" y="2846"/>
                    <a:pt x="3841" y="2569"/>
                    <a:pt x="3563" y="2273"/>
                  </a:cubicBezTo>
                  <a:cubicBezTo>
                    <a:pt x="3064" y="1760"/>
                    <a:pt x="2494" y="1250"/>
                    <a:pt x="1864" y="750"/>
                  </a:cubicBezTo>
                  <a:cubicBezTo>
                    <a:pt x="1541" y="500"/>
                    <a:pt x="1217" y="251"/>
                    <a:pt x="865" y="18"/>
                  </a:cubicBezTo>
                  <a:cubicBezTo>
                    <a:pt x="865" y="1"/>
                    <a:pt x="851" y="1"/>
                    <a:pt x="851" y="1"/>
                  </a:cubicBezTo>
                  <a:cubicBezTo>
                    <a:pt x="837" y="1"/>
                    <a:pt x="837" y="1"/>
                    <a:pt x="837" y="18"/>
                  </a:cubicBezTo>
                  <a:lnTo>
                    <a:pt x="82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0" name="Google Shape;7480;p83"/>
            <p:cNvSpPr/>
            <p:nvPr/>
          </p:nvSpPr>
          <p:spPr>
            <a:xfrm>
              <a:off x="2957078" y="2954372"/>
              <a:ext cx="1021864" cy="571119"/>
            </a:xfrm>
            <a:custGeom>
              <a:avLst/>
              <a:gdLst/>
              <a:ahLst/>
              <a:cxnLst/>
              <a:rect l="l" t="t" r="r" b="b"/>
              <a:pathLst>
                <a:path w="10832" h="6054" extrusionOk="0">
                  <a:moveTo>
                    <a:pt x="3694" y="0"/>
                  </a:moveTo>
                  <a:cubicBezTo>
                    <a:pt x="3680" y="0"/>
                    <a:pt x="3680" y="0"/>
                    <a:pt x="3666" y="14"/>
                  </a:cubicBezTo>
                  <a:lnTo>
                    <a:pt x="3652" y="32"/>
                  </a:lnTo>
                  <a:cubicBezTo>
                    <a:pt x="3139" y="264"/>
                    <a:pt x="2625" y="630"/>
                    <a:pt x="2126" y="1129"/>
                  </a:cubicBezTo>
                  <a:cubicBezTo>
                    <a:pt x="1658" y="1597"/>
                    <a:pt x="1232" y="2142"/>
                    <a:pt x="866" y="2740"/>
                  </a:cubicBezTo>
                  <a:cubicBezTo>
                    <a:pt x="690" y="3036"/>
                    <a:pt x="529" y="3328"/>
                    <a:pt x="398" y="3637"/>
                  </a:cubicBezTo>
                  <a:cubicBezTo>
                    <a:pt x="251" y="3929"/>
                    <a:pt x="149" y="4235"/>
                    <a:pt x="61" y="4517"/>
                  </a:cubicBezTo>
                  <a:cubicBezTo>
                    <a:pt x="47" y="4573"/>
                    <a:pt x="29" y="4619"/>
                    <a:pt x="15" y="4675"/>
                  </a:cubicBezTo>
                  <a:cubicBezTo>
                    <a:pt x="15" y="4693"/>
                    <a:pt x="1" y="4707"/>
                    <a:pt x="15" y="4721"/>
                  </a:cubicBezTo>
                  <a:cubicBezTo>
                    <a:pt x="15" y="4721"/>
                    <a:pt x="29" y="4735"/>
                    <a:pt x="47" y="4735"/>
                  </a:cubicBezTo>
                  <a:cubicBezTo>
                    <a:pt x="47" y="4749"/>
                    <a:pt x="47" y="4749"/>
                    <a:pt x="61" y="4749"/>
                  </a:cubicBezTo>
                  <a:cubicBezTo>
                    <a:pt x="163" y="4780"/>
                    <a:pt x="279" y="4780"/>
                    <a:pt x="398" y="4780"/>
                  </a:cubicBezTo>
                  <a:cubicBezTo>
                    <a:pt x="574" y="4780"/>
                    <a:pt x="750" y="4763"/>
                    <a:pt x="940" y="4721"/>
                  </a:cubicBezTo>
                  <a:cubicBezTo>
                    <a:pt x="1084" y="4675"/>
                    <a:pt x="1232" y="4619"/>
                    <a:pt x="1394" y="4559"/>
                  </a:cubicBezTo>
                  <a:cubicBezTo>
                    <a:pt x="1542" y="4485"/>
                    <a:pt x="1686" y="4411"/>
                    <a:pt x="1820" y="4323"/>
                  </a:cubicBezTo>
                  <a:cubicBezTo>
                    <a:pt x="2024" y="4207"/>
                    <a:pt x="2213" y="4045"/>
                    <a:pt x="2389" y="3884"/>
                  </a:cubicBezTo>
                  <a:cubicBezTo>
                    <a:pt x="2463" y="3796"/>
                    <a:pt x="2551" y="3708"/>
                    <a:pt x="2611" y="3620"/>
                  </a:cubicBezTo>
                  <a:cubicBezTo>
                    <a:pt x="2639" y="3606"/>
                    <a:pt x="2653" y="3577"/>
                    <a:pt x="2667" y="3549"/>
                  </a:cubicBezTo>
                  <a:lnTo>
                    <a:pt x="2667" y="3549"/>
                  </a:lnTo>
                  <a:cubicBezTo>
                    <a:pt x="2653" y="3592"/>
                    <a:pt x="2653" y="3620"/>
                    <a:pt x="2653" y="3679"/>
                  </a:cubicBezTo>
                  <a:cubicBezTo>
                    <a:pt x="2639" y="3796"/>
                    <a:pt x="2639" y="3929"/>
                    <a:pt x="2653" y="4077"/>
                  </a:cubicBezTo>
                  <a:cubicBezTo>
                    <a:pt x="2667" y="4323"/>
                    <a:pt x="2713" y="4587"/>
                    <a:pt x="2801" y="4837"/>
                  </a:cubicBezTo>
                  <a:cubicBezTo>
                    <a:pt x="2903" y="5086"/>
                    <a:pt x="3019" y="5322"/>
                    <a:pt x="3181" y="5512"/>
                  </a:cubicBezTo>
                  <a:cubicBezTo>
                    <a:pt x="3255" y="5600"/>
                    <a:pt x="3357" y="5688"/>
                    <a:pt x="3445" y="5762"/>
                  </a:cubicBezTo>
                  <a:cubicBezTo>
                    <a:pt x="3547" y="5836"/>
                    <a:pt x="3652" y="5892"/>
                    <a:pt x="3768" y="5952"/>
                  </a:cubicBezTo>
                  <a:cubicBezTo>
                    <a:pt x="3884" y="5994"/>
                    <a:pt x="4018" y="6026"/>
                    <a:pt x="4148" y="6040"/>
                  </a:cubicBezTo>
                  <a:cubicBezTo>
                    <a:pt x="4222" y="6054"/>
                    <a:pt x="4282" y="6054"/>
                    <a:pt x="4356" y="6054"/>
                  </a:cubicBezTo>
                  <a:lnTo>
                    <a:pt x="4532" y="6054"/>
                  </a:lnTo>
                  <a:cubicBezTo>
                    <a:pt x="4676" y="6040"/>
                    <a:pt x="4823" y="6012"/>
                    <a:pt x="4954" y="5980"/>
                  </a:cubicBezTo>
                  <a:cubicBezTo>
                    <a:pt x="5101" y="5938"/>
                    <a:pt x="5217" y="5878"/>
                    <a:pt x="5323" y="5804"/>
                  </a:cubicBezTo>
                  <a:cubicBezTo>
                    <a:pt x="5365" y="5762"/>
                    <a:pt x="5411" y="5702"/>
                    <a:pt x="5439" y="5660"/>
                  </a:cubicBezTo>
                  <a:lnTo>
                    <a:pt x="5439" y="5642"/>
                  </a:lnTo>
                  <a:cubicBezTo>
                    <a:pt x="5453" y="5628"/>
                    <a:pt x="5467" y="5614"/>
                    <a:pt x="5453" y="5600"/>
                  </a:cubicBezTo>
                  <a:cubicBezTo>
                    <a:pt x="5439" y="5540"/>
                    <a:pt x="5439" y="5452"/>
                    <a:pt x="5425" y="5378"/>
                  </a:cubicBezTo>
                  <a:cubicBezTo>
                    <a:pt x="5411" y="5308"/>
                    <a:pt x="5411" y="5234"/>
                    <a:pt x="5393" y="5160"/>
                  </a:cubicBezTo>
                  <a:cubicBezTo>
                    <a:pt x="5379" y="5027"/>
                    <a:pt x="5365" y="4882"/>
                    <a:pt x="5365" y="4749"/>
                  </a:cubicBezTo>
                  <a:cubicBezTo>
                    <a:pt x="5337" y="4309"/>
                    <a:pt x="5351" y="3841"/>
                    <a:pt x="5425" y="3388"/>
                  </a:cubicBezTo>
                  <a:lnTo>
                    <a:pt x="5499" y="3373"/>
                  </a:lnTo>
                  <a:cubicBezTo>
                    <a:pt x="5587" y="3356"/>
                    <a:pt x="5675" y="3342"/>
                    <a:pt x="5763" y="3328"/>
                  </a:cubicBezTo>
                  <a:cubicBezTo>
                    <a:pt x="5893" y="3300"/>
                    <a:pt x="6026" y="3286"/>
                    <a:pt x="6157" y="3268"/>
                  </a:cubicBezTo>
                  <a:cubicBezTo>
                    <a:pt x="6406" y="3226"/>
                    <a:pt x="6670" y="3212"/>
                    <a:pt x="6948" y="3198"/>
                  </a:cubicBezTo>
                  <a:lnTo>
                    <a:pt x="7170" y="3198"/>
                  </a:lnTo>
                  <a:cubicBezTo>
                    <a:pt x="7873" y="3198"/>
                    <a:pt x="8633" y="3286"/>
                    <a:pt x="9396" y="3461"/>
                  </a:cubicBezTo>
                  <a:lnTo>
                    <a:pt x="9558" y="3504"/>
                  </a:lnTo>
                  <a:cubicBezTo>
                    <a:pt x="9822" y="3563"/>
                    <a:pt x="10072" y="3637"/>
                    <a:pt x="10290" y="3708"/>
                  </a:cubicBezTo>
                  <a:lnTo>
                    <a:pt x="10304" y="3708"/>
                  </a:lnTo>
                  <a:cubicBezTo>
                    <a:pt x="10318" y="3708"/>
                    <a:pt x="10335" y="3708"/>
                    <a:pt x="10335" y="3694"/>
                  </a:cubicBezTo>
                  <a:lnTo>
                    <a:pt x="10350" y="3694"/>
                  </a:lnTo>
                  <a:cubicBezTo>
                    <a:pt x="10437" y="3637"/>
                    <a:pt x="10494" y="3563"/>
                    <a:pt x="10568" y="3475"/>
                  </a:cubicBezTo>
                  <a:cubicBezTo>
                    <a:pt x="10627" y="3373"/>
                    <a:pt x="10687" y="3268"/>
                    <a:pt x="10729" y="3152"/>
                  </a:cubicBezTo>
                  <a:cubicBezTo>
                    <a:pt x="10775" y="3036"/>
                    <a:pt x="10803" y="2934"/>
                    <a:pt x="10817" y="2814"/>
                  </a:cubicBezTo>
                  <a:cubicBezTo>
                    <a:pt x="10831" y="2726"/>
                    <a:pt x="10831" y="2638"/>
                    <a:pt x="10831" y="2564"/>
                  </a:cubicBezTo>
                  <a:lnTo>
                    <a:pt x="10817" y="2536"/>
                  </a:lnTo>
                  <a:lnTo>
                    <a:pt x="10817" y="2508"/>
                  </a:lnTo>
                  <a:cubicBezTo>
                    <a:pt x="10803" y="2476"/>
                    <a:pt x="10803" y="2462"/>
                    <a:pt x="10803" y="2448"/>
                  </a:cubicBezTo>
                  <a:lnTo>
                    <a:pt x="10789" y="2434"/>
                  </a:lnTo>
                  <a:cubicBezTo>
                    <a:pt x="10202" y="2083"/>
                    <a:pt x="9544" y="1805"/>
                    <a:pt x="8795" y="1615"/>
                  </a:cubicBezTo>
                  <a:cubicBezTo>
                    <a:pt x="8077" y="1421"/>
                    <a:pt x="7346" y="1305"/>
                    <a:pt x="6596" y="1277"/>
                  </a:cubicBezTo>
                  <a:cubicBezTo>
                    <a:pt x="6508" y="1277"/>
                    <a:pt x="6392" y="1277"/>
                    <a:pt x="6273" y="1263"/>
                  </a:cubicBezTo>
                  <a:lnTo>
                    <a:pt x="6055" y="1263"/>
                  </a:lnTo>
                  <a:lnTo>
                    <a:pt x="6026" y="1277"/>
                  </a:lnTo>
                  <a:lnTo>
                    <a:pt x="6026" y="1277"/>
                  </a:lnTo>
                  <a:lnTo>
                    <a:pt x="6055" y="1203"/>
                  </a:lnTo>
                  <a:cubicBezTo>
                    <a:pt x="6083" y="1129"/>
                    <a:pt x="6128" y="1055"/>
                    <a:pt x="6157" y="999"/>
                  </a:cubicBezTo>
                  <a:lnTo>
                    <a:pt x="6157" y="953"/>
                  </a:lnTo>
                  <a:lnTo>
                    <a:pt x="6128" y="925"/>
                  </a:lnTo>
                  <a:lnTo>
                    <a:pt x="6114" y="925"/>
                  </a:lnTo>
                  <a:cubicBezTo>
                    <a:pt x="5967" y="837"/>
                    <a:pt x="5777" y="778"/>
                    <a:pt x="5555" y="778"/>
                  </a:cubicBezTo>
                  <a:cubicBezTo>
                    <a:pt x="5527" y="778"/>
                    <a:pt x="5481" y="778"/>
                    <a:pt x="5453" y="792"/>
                  </a:cubicBezTo>
                  <a:cubicBezTo>
                    <a:pt x="5439" y="792"/>
                    <a:pt x="5425" y="792"/>
                    <a:pt x="5411" y="806"/>
                  </a:cubicBezTo>
                  <a:cubicBezTo>
                    <a:pt x="5411" y="806"/>
                    <a:pt x="5411" y="823"/>
                    <a:pt x="5393" y="837"/>
                  </a:cubicBezTo>
                  <a:lnTo>
                    <a:pt x="5379" y="837"/>
                  </a:lnTo>
                  <a:cubicBezTo>
                    <a:pt x="5309" y="961"/>
                    <a:pt x="5242" y="1059"/>
                    <a:pt x="5146" y="1159"/>
                  </a:cubicBezTo>
                  <a:lnTo>
                    <a:pt x="5146" y="1159"/>
                  </a:lnTo>
                  <a:cubicBezTo>
                    <a:pt x="5041" y="1246"/>
                    <a:pt x="4953" y="1334"/>
                    <a:pt x="4852" y="1393"/>
                  </a:cubicBezTo>
                  <a:cubicBezTo>
                    <a:pt x="4764" y="1439"/>
                    <a:pt x="4662" y="1481"/>
                    <a:pt x="4560" y="1527"/>
                  </a:cubicBezTo>
                  <a:cubicBezTo>
                    <a:pt x="4472" y="1541"/>
                    <a:pt x="4398" y="1555"/>
                    <a:pt x="4324" y="1555"/>
                  </a:cubicBezTo>
                  <a:cubicBezTo>
                    <a:pt x="4268" y="1555"/>
                    <a:pt x="4208" y="1555"/>
                    <a:pt x="4148" y="1541"/>
                  </a:cubicBezTo>
                  <a:cubicBezTo>
                    <a:pt x="4106" y="1527"/>
                    <a:pt x="4074" y="1509"/>
                    <a:pt x="4032" y="1495"/>
                  </a:cubicBezTo>
                  <a:cubicBezTo>
                    <a:pt x="4004" y="1467"/>
                    <a:pt x="3958" y="1439"/>
                    <a:pt x="3930" y="1421"/>
                  </a:cubicBezTo>
                  <a:cubicBezTo>
                    <a:pt x="3898" y="1379"/>
                    <a:pt x="3870" y="1351"/>
                    <a:pt x="3856" y="1319"/>
                  </a:cubicBezTo>
                  <a:cubicBezTo>
                    <a:pt x="3828" y="1277"/>
                    <a:pt x="3810" y="1231"/>
                    <a:pt x="3796" y="1189"/>
                  </a:cubicBezTo>
                  <a:cubicBezTo>
                    <a:pt x="3782" y="1129"/>
                    <a:pt x="3768" y="1069"/>
                    <a:pt x="3768" y="1013"/>
                  </a:cubicBezTo>
                  <a:cubicBezTo>
                    <a:pt x="3768" y="939"/>
                    <a:pt x="3782" y="851"/>
                    <a:pt x="3796" y="763"/>
                  </a:cubicBezTo>
                  <a:cubicBezTo>
                    <a:pt x="3810" y="676"/>
                    <a:pt x="3856" y="602"/>
                    <a:pt x="3898" y="514"/>
                  </a:cubicBezTo>
                  <a:lnTo>
                    <a:pt x="3898" y="500"/>
                  </a:lnTo>
                  <a:lnTo>
                    <a:pt x="3916" y="471"/>
                  </a:lnTo>
                  <a:lnTo>
                    <a:pt x="3944" y="454"/>
                  </a:lnTo>
                  <a:lnTo>
                    <a:pt x="3944" y="412"/>
                  </a:lnTo>
                  <a:lnTo>
                    <a:pt x="3944" y="384"/>
                  </a:lnTo>
                  <a:lnTo>
                    <a:pt x="3944" y="352"/>
                  </a:lnTo>
                  <a:cubicBezTo>
                    <a:pt x="3930" y="296"/>
                    <a:pt x="3898" y="236"/>
                    <a:pt x="3870" y="176"/>
                  </a:cubicBezTo>
                  <a:cubicBezTo>
                    <a:pt x="3828" y="120"/>
                    <a:pt x="3796" y="74"/>
                    <a:pt x="3740" y="14"/>
                  </a:cubicBezTo>
                  <a:cubicBezTo>
                    <a:pt x="3722" y="0"/>
                    <a:pt x="3708" y="0"/>
                    <a:pt x="369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1" name="Google Shape;7481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2" name="Google Shape;7482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3" name="Google Shape;7483;p83"/>
            <p:cNvSpPr/>
            <p:nvPr/>
          </p:nvSpPr>
          <p:spPr>
            <a:xfrm>
              <a:off x="3402446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4" name="Google Shape;7484;p83"/>
            <p:cNvSpPr/>
            <p:nvPr/>
          </p:nvSpPr>
          <p:spPr>
            <a:xfrm>
              <a:off x="3340089" y="3081728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5" name="Google Shape;7485;p83"/>
            <p:cNvSpPr/>
            <p:nvPr/>
          </p:nvSpPr>
          <p:spPr>
            <a:xfrm>
              <a:off x="3197733" y="3090030"/>
              <a:ext cx="139808" cy="217165"/>
            </a:xfrm>
            <a:custGeom>
              <a:avLst/>
              <a:gdLst/>
              <a:ahLst/>
              <a:cxnLst/>
              <a:rect l="l" t="t" r="r" b="b"/>
              <a:pathLst>
                <a:path w="1482" h="2302" extrusionOk="0">
                  <a:moveTo>
                    <a:pt x="1393" y="1"/>
                  </a:moveTo>
                  <a:cubicBezTo>
                    <a:pt x="1171" y="265"/>
                    <a:pt x="953" y="543"/>
                    <a:pt x="763" y="820"/>
                  </a:cubicBezTo>
                  <a:cubicBezTo>
                    <a:pt x="542" y="1144"/>
                    <a:pt x="338" y="1478"/>
                    <a:pt x="176" y="1848"/>
                  </a:cubicBezTo>
                  <a:cubicBezTo>
                    <a:pt x="102" y="1978"/>
                    <a:pt x="60" y="2125"/>
                    <a:pt x="0" y="2256"/>
                  </a:cubicBezTo>
                  <a:lnTo>
                    <a:pt x="60" y="2256"/>
                  </a:lnTo>
                  <a:cubicBezTo>
                    <a:pt x="74" y="2256"/>
                    <a:pt x="88" y="2270"/>
                    <a:pt x="88" y="2287"/>
                  </a:cubicBezTo>
                  <a:lnTo>
                    <a:pt x="88" y="2301"/>
                  </a:lnTo>
                  <a:cubicBezTo>
                    <a:pt x="134" y="2199"/>
                    <a:pt x="176" y="2094"/>
                    <a:pt x="222" y="1978"/>
                  </a:cubicBezTo>
                  <a:cubicBezTo>
                    <a:pt x="352" y="1672"/>
                    <a:pt x="514" y="1376"/>
                    <a:pt x="690" y="1098"/>
                  </a:cubicBezTo>
                  <a:cubicBezTo>
                    <a:pt x="865" y="820"/>
                    <a:pt x="1069" y="557"/>
                    <a:pt x="1277" y="307"/>
                  </a:cubicBezTo>
                  <a:lnTo>
                    <a:pt x="1277" y="293"/>
                  </a:lnTo>
                  <a:cubicBezTo>
                    <a:pt x="1347" y="205"/>
                    <a:pt x="1407" y="131"/>
                    <a:pt x="1481" y="57"/>
                  </a:cubicBezTo>
                  <a:cubicBezTo>
                    <a:pt x="1453" y="43"/>
                    <a:pt x="1435" y="29"/>
                    <a:pt x="1421" y="15"/>
                  </a:cubicBezTo>
                  <a:cubicBezTo>
                    <a:pt x="1421" y="15"/>
                    <a:pt x="1407" y="15"/>
                    <a:pt x="140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6" name="Google Shape;7486;p83"/>
            <p:cNvSpPr/>
            <p:nvPr/>
          </p:nvSpPr>
          <p:spPr>
            <a:xfrm>
              <a:off x="3200375" y="3305780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7" name="Google Shape;7487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8" name="Google Shape;7488;p83"/>
            <p:cNvSpPr/>
            <p:nvPr/>
          </p:nvSpPr>
          <p:spPr>
            <a:xfrm>
              <a:off x="3197733" y="330842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C40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89" name="Google Shape;7489;p83"/>
            <p:cNvSpPr/>
            <p:nvPr/>
          </p:nvSpPr>
          <p:spPr>
            <a:xfrm>
              <a:off x="3273675" y="3094086"/>
              <a:ext cx="22358" cy="22264"/>
            </a:xfrm>
            <a:custGeom>
              <a:avLst/>
              <a:gdLst/>
              <a:ahLst/>
              <a:cxnLst/>
              <a:rect l="l" t="t" r="r" b="b"/>
              <a:pathLst>
                <a:path w="237" h="236" extrusionOk="0">
                  <a:moveTo>
                    <a:pt x="134" y="0"/>
                  </a:moveTo>
                  <a:cubicBezTo>
                    <a:pt x="75" y="0"/>
                    <a:pt x="15" y="46"/>
                    <a:pt x="1" y="116"/>
                  </a:cubicBezTo>
                  <a:cubicBezTo>
                    <a:pt x="1" y="176"/>
                    <a:pt x="60" y="236"/>
                    <a:pt x="120" y="236"/>
                  </a:cubicBezTo>
                  <a:cubicBezTo>
                    <a:pt x="177" y="236"/>
                    <a:pt x="236" y="190"/>
                    <a:pt x="236" y="134"/>
                  </a:cubicBezTo>
                  <a:cubicBezTo>
                    <a:pt x="236" y="74"/>
                    <a:pt x="191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0" name="Google Shape;7490;p83"/>
            <p:cNvSpPr/>
            <p:nvPr/>
          </p:nvSpPr>
          <p:spPr>
            <a:xfrm>
              <a:off x="3239148" y="3143802"/>
              <a:ext cx="22358" cy="21037"/>
            </a:xfrm>
            <a:custGeom>
              <a:avLst/>
              <a:gdLst/>
              <a:ahLst/>
              <a:cxnLst/>
              <a:rect l="l" t="t" r="r" b="b"/>
              <a:pathLst>
                <a:path w="237" h="223" extrusionOk="0">
                  <a:moveTo>
                    <a:pt x="117" y="1"/>
                  </a:moveTo>
                  <a:cubicBezTo>
                    <a:pt x="61" y="1"/>
                    <a:pt x="1" y="46"/>
                    <a:pt x="1" y="103"/>
                  </a:cubicBezTo>
                  <a:cubicBezTo>
                    <a:pt x="1" y="162"/>
                    <a:pt x="47" y="222"/>
                    <a:pt x="103" y="222"/>
                  </a:cubicBezTo>
                  <a:cubicBezTo>
                    <a:pt x="177" y="222"/>
                    <a:pt x="222" y="177"/>
                    <a:pt x="237" y="117"/>
                  </a:cubicBezTo>
                  <a:cubicBezTo>
                    <a:pt x="237" y="60"/>
                    <a:pt x="191" y="1"/>
                    <a:pt x="11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1" name="Google Shape;7491;p83"/>
            <p:cNvSpPr/>
            <p:nvPr/>
          </p:nvSpPr>
          <p:spPr>
            <a:xfrm>
              <a:off x="3206035" y="3192292"/>
              <a:ext cx="22264" cy="22264"/>
            </a:xfrm>
            <a:custGeom>
              <a:avLst/>
              <a:gdLst/>
              <a:ahLst/>
              <a:cxnLst/>
              <a:rect l="l" t="t" r="r" b="b"/>
              <a:pathLst>
                <a:path w="236" h="236" extrusionOk="0">
                  <a:moveTo>
                    <a:pt x="134" y="0"/>
                  </a:moveTo>
                  <a:cubicBezTo>
                    <a:pt x="60" y="0"/>
                    <a:pt x="14" y="42"/>
                    <a:pt x="0" y="116"/>
                  </a:cubicBezTo>
                  <a:cubicBezTo>
                    <a:pt x="0" y="176"/>
                    <a:pt x="60" y="236"/>
                    <a:pt x="116" y="236"/>
                  </a:cubicBezTo>
                  <a:cubicBezTo>
                    <a:pt x="176" y="236"/>
                    <a:pt x="236" y="190"/>
                    <a:pt x="236" y="130"/>
                  </a:cubicBezTo>
                  <a:cubicBezTo>
                    <a:pt x="236" y="74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2" name="Google Shape;7492;p83"/>
            <p:cNvSpPr/>
            <p:nvPr/>
          </p:nvSpPr>
          <p:spPr>
            <a:xfrm>
              <a:off x="3175470" y="3247668"/>
              <a:ext cx="22358" cy="21981"/>
            </a:xfrm>
            <a:custGeom>
              <a:avLst/>
              <a:gdLst/>
              <a:ahLst/>
              <a:cxnLst/>
              <a:rect l="l" t="t" r="r" b="b"/>
              <a:pathLst>
                <a:path w="237" h="233" extrusionOk="0">
                  <a:moveTo>
                    <a:pt x="120" y="1"/>
                  </a:moveTo>
                  <a:cubicBezTo>
                    <a:pt x="60" y="1"/>
                    <a:pt x="0" y="43"/>
                    <a:pt x="0" y="117"/>
                  </a:cubicBezTo>
                  <a:cubicBezTo>
                    <a:pt x="0" y="177"/>
                    <a:pt x="46" y="233"/>
                    <a:pt x="106" y="233"/>
                  </a:cubicBezTo>
                  <a:cubicBezTo>
                    <a:pt x="176" y="233"/>
                    <a:pt x="222" y="191"/>
                    <a:pt x="236" y="117"/>
                  </a:cubicBezTo>
                  <a:cubicBezTo>
                    <a:pt x="236" y="57"/>
                    <a:pt x="176" y="1"/>
                    <a:pt x="12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3" name="Google Shape;7493;p83"/>
            <p:cNvSpPr/>
            <p:nvPr/>
          </p:nvSpPr>
          <p:spPr>
            <a:xfrm>
              <a:off x="3438294" y="3040314"/>
              <a:ext cx="117545" cy="317917"/>
            </a:xfrm>
            <a:custGeom>
              <a:avLst/>
              <a:gdLst/>
              <a:ahLst/>
              <a:cxnLst/>
              <a:rect l="l" t="t" r="r" b="b"/>
              <a:pathLst>
                <a:path w="1246" h="3370" extrusionOk="0">
                  <a:moveTo>
                    <a:pt x="1158" y="0"/>
                  </a:moveTo>
                  <a:cubicBezTo>
                    <a:pt x="1115" y="28"/>
                    <a:pt x="1070" y="71"/>
                    <a:pt x="1027" y="102"/>
                  </a:cubicBezTo>
                  <a:cubicBezTo>
                    <a:pt x="996" y="88"/>
                    <a:pt x="982" y="88"/>
                    <a:pt x="954" y="88"/>
                  </a:cubicBezTo>
                  <a:cubicBezTo>
                    <a:pt x="925" y="71"/>
                    <a:pt x="894" y="71"/>
                    <a:pt x="866" y="71"/>
                  </a:cubicBezTo>
                  <a:lnTo>
                    <a:pt x="866" y="56"/>
                  </a:lnTo>
                  <a:cubicBezTo>
                    <a:pt x="852" y="42"/>
                    <a:pt x="838" y="42"/>
                    <a:pt x="820" y="42"/>
                  </a:cubicBezTo>
                  <a:lnTo>
                    <a:pt x="792" y="42"/>
                  </a:lnTo>
                  <a:cubicBezTo>
                    <a:pt x="764" y="56"/>
                    <a:pt x="750" y="71"/>
                    <a:pt x="718" y="88"/>
                  </a:cubicBezTo>
                  <a:cubicBezTo>
                    <a:pt x="704" y="102"/>
                    <a:pt x="690" y="102"/>
                    <a:pt x="676" y="102"/>
                  </a:cubicBezTo>
                  <a:cubicBezTo>
                    <a:pt x="644" y="116"/>
                    <a:pt x="630" y="130"/>
                    <a:pt x="644" y="158"/>
                  </a:cubicBezTo>
                  <a:cubicBezTo>
                    <a:pt x="588" y="204"/>
                    <a:pt x="528" y="264"/>
                    <a:pt x="468" y="320"/>
                  </a:cubicBezTo>
                  <a:cubicBezTo>
                    <a:pt x="380" y="422"/>
                    <a:pt x="310" y="542"/>
                    <a:pt x="236" y="672"/>
                  </a:cubicBezTo>
                  <a:cubicBezTo>
                    <a:pt x="176" y="792"/>
                    <a:pt x="134" y="922"/>
                    <a:pt x="88" y="1070"/>
                  </a:cubicBezTo>
                  <a:cubicBezTo>
                    <a:pt x="60" y="1200"/>
                    <a:pt x="29" y="1347"/>
                    <a:pt x="29" y="1495"/>
                  </a:cubicBezTo>
                  <a:cubicBezTo>
                    <a:pt x="0" y="1773"/>
                    <a:pt x="29" y="2065"/>
                    <a:pt x="102" y="2329"/>
                  </a:cubicBezTo>
                  <a:cubicBezTo>
                    <a:pt x="134" y="2477"/>
                    <a:pt x="190" y="2607"/>
                    <a:pt x="264" y="2783"/>
                  </a:cubicBezTo>
                  <a:cubicBezTo>
                    <a:pt x="352" y="2973"/>
                    <a:pt x="454" y="3134"/>
                    <a:pt x="556" y="3268"/>
                  </a:cubicBezTo>
                  <a:cubicBezTo>
                    <a:pt x="588" y="3296"/>
                    <a:pt x="602" y="3324"/>
                    <a:pt x="630" y="3356"/>
                  </a:cubicBezTo>
                  <a:lnTo>
                    <a:pt x="676" y="3356"/>
                  </a:lnTo>
                  <a:cubicBezTo>
                    <a:pt x="704" y="3370"/>
                    <a:pt x="718" y="3370"/>
                    <a:pt x="750" y="3370"/>
                  </a:cubicBezTo>
                  <a:lnTo>
                    <a:pt x="838" y="3370"/>
                  </a:lnTo>
                  <a:cubicBezTo>
                    <a:pt x="852" y="3370"/>
                    <a:pt x="880" y="3356"/>
                    <a:pt x="908" y="3356"/>
                  </a:cubicBezTo>
                  <a:cubicBezTo>
                    <a:pt x="925" y="3356"/>
                    <a:pt x="954" y="3342"/>
                    <a:pt x="968" y="3342"/>
                  </a:cubicBezTo>
                  <a:cubicBezTo>
                    <a:pt x="982" y="3324"/>
                    <a:pt x="996" y="3324"/>
                    <a:pt x="1013" y="3310"/>
                  </a:cubicBezTo>
                  <a:cubicBezTo>
                    <a:pt x="1027" y="3310"/>
                    <a:pt x="1042" y="3296"/>
                    <a:pt x="1056" y="3296"/>
                  </a:cubicBezTo>
                  <a:cubicBezTo>
                    <a:pt x="1070" y="3282"/>
                    <a:pt x="1084" y="3268"/>
                    <a:pt x="1101" y="3268"/>
                  </a:cubicBezTo>
                  <a:cubicBezTo>
                    <a:pt x="1101" y="3254"/>
                    <a:pt x="1084" y="3254"/>
                    <a:pt x="1084" y="3254"/>
                  </a:cubicBezTo>
                  <a:cubicBezTo>
                    <a:pt x="996" y="3134"/>
                    <a:pt x="908" y="3018"/>
                    <a:pt x="820" y="2885"/>
                  </a:cubicBezTo>
                  <a:lnTo>
                    <a:pt x="820" y="2885"/>
                  </a:lnTo>
                  <a:lnTo>
                    <a:pt x="838" y="2902"/>
                  </a:lnTo>
                  <a:cubicBezTo>
                    <a:pt x="778" y="2783"/>
                    <a:pt x="718" y="2666"/>
                    <a:pt x="662" y="2519"/>
                  </a:cubicBezTo>
                  <a:cubicBezTo>
                    <a:pt x="616" y="2431"/>
                    <a:pt x="588" y="2329"/>
                    <a:pt x="556" y="2241"/>
                  </a:cubicBezTo>
                  <a:cubicBezTo>
                    <a:pt x="514" y="2037"/>
                    <a:pt x="486" y="1829"/>
                    <a:pt x="486" y="1611"/>
                  </a:cubicBezTo>
                  <a:cubicBezTo>
                    <a:pt x="500" y="1390"/>
                    <a:pt x="528" y="1186"/>
                    <a:pt x="574" y="996"/>
                  </a:cubicBezTo>
                  <a:cubicBezTo>
                    <a:pt x="630" y="834"/>
                    <a:pt x="690" y="686"/>
                    <a:pt x="764" y="556"/>
                  </a:cubicBezTo>
                  <a:cubicBezTo>
                    <a:pt x="838" y="440"/>
                    <a:pt x="925" y="334"/>
                    <a:pt x="1013" y="246"/>
                  </a:cubicBezTo>
                  <a:cubicBezTo>
                    <a:pt x="1070" y="190"/>
                    <a:pt x="1144" y="130"/>
                    <a:pt x="1217" y="88"/>
                  </a:cubicBezTo>
                  <a:cubicBezTo>
                    <a:pt x="1231" y="71"/>
                    <a:pt x="1246" y="71"/>
                    <a:pt x="1246" y="56"/>
                  </a:cubicBezTo>
                  <a:cubicBezTo>
                    <a:pt x="1246" y="42"/>
                    <a:pt x="1246" y="28"/>
                    <a:pt x="1231" y="14"/>
                  </a:cubicBezTo>
                  <a:cubicBezTo>
                    <a:pt x="1231" y="0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4" name="Google Shape;7494;p83"/>
            <p:cNvSpPr/>
            <p:nvPr/>
          </p:nvSpPr>
          <p:spPr>
            <a:xfrm>
              <a:off x="3482444" y="3320685"/>
              <a:ext cx="77734" cy="47169"/>
            </a:xfrm>
            <a:custGeom>
              <a:avLst/>
              <a:gdLst/>
              <a:ahLst/>
              <a:cxnLst/>
              <a:rect l="l" t="t" r="r" b="b"/>
              <a:pathLst>
                <a:path w="824" h="500" extrusionOk="0">
                  <a:moveTo>
                    <a:pt x="690" y="1"/>
                  </a:moveTo>
                  <a:cubicBezTo>
                    <a:pt x="647" y="1"/>
                    <a:pt x="616" y="18"/>
                    <a:pt x="588" y="46"/>
                  </a:cubicBezTo>
                  <a:cubicBezTo>
                    <a:pt x="588" y="60"/>
                    <a:pt x="574" y="74"/>
                    <a:pt x="574" y="74"/>
                  </a:cubicBezTo>
                  <a:cubicBezTo>
                    <a:pt x="545" y="106"/>
                    <a:pt x="528" y="134"/>
                    <a:pt x="500" y="148"/>
                  </a:cubicBezTo>
                  <a:cubicBezTo>
                    <a:pt x="472" y="176"/>
                    <a:pt x="426" y="194"/>
                    <a:pt x="398" y="208"/>
                  </a:cubicBezTo>
                  <a:cubicBezTo>
                    <a:pt x="338" y="236"/>
                    <a:pt x="282" y="250"/>
                    <a:pt x="222" y="264"/>
                  </a:cubicBezTo>
                  <a:lnTo>
                    <a:pt x="120" y="264"/>
                  </a:lnTo>
                  <a:cubicBezTo>
                    <a:pt x="60" y="264"/>
                    <a:pt x="0" y="324"/>
                    <a:pt x="0" y="384"/>
                  </a:cubicBezTo>
                  <a:cubicBezTo>
                    <a:pt x="0" y="440"/>
                    <a:pt x="60" y="500"/>
                    <a:pt x="120" y="500"/>
                  </a:cubicBezTo>
                  <a:cubicBezTo>
                    <a:pt x="250" y="500"/>
                    <a:pt x="370" y="472"/>
                    <a:pt x="500" y="412"/>
                  </a:cubicBezTo>
                  <a:cubicBezTo>
                    <a:pt x="559" y="398"/>
                    <a:pt x="602" y="352"/>
                    <a:pt x="661" y="324"/>
                  </a:cubicBezTo>
                  <a:cubicBezTo>
                    <a:pt x="721" y="282"/>
                    <a:pt x="749" y="222"/>
                    <a:pt x="792" y="162"/>
                  </a:cubicBezTo>
                  <a:cubicBezTo>
                    <a:pt x="823" y="120"/>
                    <a:pt x="809" y="46"/>
                    <a:pt x="749" y="18"/>
                  </a:cubicBezTo>
                  <a:cubicBezTo>
                    <a:pt x="735" y="1"/>
                    <a:pt x="704" y="1"/>
                    <a:pt x="69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5" name="Google Shape;7495;p83"/>
            <p:cNvSpPr/>
            <p:nvPr/>
          </p:nvSpPr>
          <p:spPr>
            <a:xfrm>
              <a:off x="3075943" y="2937769"/>
              <a:ext cx="227070" cy="220089"/>
            </a:xfrm>
            <a:custGeom>
              <a:avLst/>
              <a:gdLst/>
              <a:ahLst/>
              <a:cxnLst/>
              <a:rect l="l" t="t" r="r" b="b"/>
              <a:pathLst>
                <a:path w="2407" h="2333" extrusionOk="0">
                  <a:moveTo>
                    <a:pt x="1879" y="0"/>
                  </a:moveTo>
                  <a:cubicBezTo>
                    <a:pt x="1865" y="0"/>
                    <a:pt x="1847" y="0"/>
                    <a:pt x="1833" y="14"/>
                  </a:cubicBezTo>
                  <a:cubicBezTo>
                    <a:pt x="1759" y="32"/>
                    <a:pt x="1689" y="46"/>
                    <a:pt x="1601" y="60"/>
                  </a:cubicBezTo>
                  <a:cubicBezTo>
                    <a:pt x="1481" y="88"/>
                    <a:pt x="1351" y="148"/>
                    <a:pt x="1217" y="208"/>
                  </a:cubicBezTo>
                  <a:cubicBezTo>
                    <a:pt x="1101" y="278"/>
                    <a:pt x="985" y="352"/>
                    <a:pt x="866" y="454"/>
                  </a:cubicBezTo>
                  <a:cubicBezTo>
                    <a:pt x="764" y="542"/>
                    <a:pt x="662" y="647"/>
                    <a:pt x="574" y="764"/>
                  </a:cubicBezTo>
                  <a:cubicBezTo>
                    <a:pt x="398" y="982"/>
                    <a:pt x="250" y="1231"/>
                    <a:pt x="162" y="1495"/>
                  </a:cubicBezTo>
                  <a:cubicBezTo>
                    <a:pt x="106" y="1629"/>
                    <a:pt x="74" y="1759"/>
                    <a:pt x="46" y="1949"/>
                  </a:cubicBezTo>
                  <a:cubicBezTo>
                    <a:pt x="18" y="2083"/>
                    <a:pt x="0" y="2213"/>
                    <a:pt x="0" y="2332"/>
                  </a:cubicBezTo>
                  <a:cubicBezTo>
                    <a:pt x="32" y="2287"/>
                    <a:pt x="60" y="2244"/>
                    <a:pt x="88" y="2199"/>
                  </a:cubicBezTo>
                  <a:lnTo>
                    <a:pt x="134" y="2157"/>
                  </a:lnTo>
                  <a:cubicBezTo>
                    <a:pt x="162" y="2111"/>
                    <a:pt x="194" y="2069"/>
                    <a:pt x="222" y="2037"/>
                  </a:cubicBezTo>
                  <a:cubicBezTo>
                    <a:pt x="236" y="2023"/>
                    <a:pt x="236" y="2009"/>
                    <a:pt x="250" y="1995"/>
                  </a:cubicBezTo>
                  <a:cubicBezTo>
                    <a:pt x="264" y="1967"/>
                    <a:pt x="296" y="1949"/>
                    <a:pt x="310" y="1921"/>
                  </a:cubicBezTo>
                  <a:cubicBezTo>
                    <a:pt x="338" y="1893"/>
                    <a:pt x="352" y="1861"/>
                    <a:pt x="384" y="1833"/>
                  </a:cubicBezTo>
                  <a:cubicBezTo>
                    <a:pt x="384" y="1833"/>
                    <a:pt x="398" y="1819"/>
                    <a:pt x="398" y="1805"/>
                  </a:cubicBezTo>
                  <a:lnTo>
                    <a:pt x="486" y="1717"/>
                  </a:lnTo>
                  <a:lnTo>
                    <a:pt x="500" y="1703"/>
                  </a:lnTo>
                  <a:cubicBezTo>
                    <a:pt x="514" y="1685"/>
                    <a:pt x="528" y="1657"/>
                    <a:pt x="545" y="1643"/>
                  </a:cubicBezTo>
                  <a:lnTo>
                    <a:pt x="560" y="1629"/>
                  </a:lnTo>
                  <a:cubicBezTo>
                    <a:pt x="588" y="1583"/>
                    <a:pt x="616" y="1555"/>
                    <a:pt x="662" y="1509"/>
                  </a:cubicBezTo>
                  <a:cubicBezTo>
                    <a:pt x="721" y="1379"/>
                    <a:pt x="792" y="1245"/>
                    <a:pt x="880" y="1115"/>
                  </a:cubicBezTo>
                  <a:cubicBezTo>
                    <a:pt x="1013" y="954"/>
                    <a:pt x="1161" y="792"/>
                    <a:pt x="1305" y="676"/>
                  </a:cubicBezTo>
                  <a:cubicBezTo>
                    <a:pt x="1439" y="574"/>
                    <a:pt x="1569" y="486"/>
                    <a:pt x="1717" y="426"/>
                  </a:cubicBezTo>
                  <a:lnTo>
                    <a:pt x="1717" y="412"/>
                  </a:lnTo>
                  <a:cubicBezTo>
                    <a:pt x="1833" y="366"/>
                    <a:pt x="1967" y="324"/>
                    <a:pt x="2083" y="310"/>
                  </a:cubicBezTo>
                  <a:cubicBezTo>
                    <a:pt x="2171" y="296"/>
                    <a:pt x="2258" y="296"/>
                    <a:pt x="2346" y="296"/>
                  </a:cubicBezTo>
                  <a:cubicBezTo>
                    <a:pt x="2360" y="296"/>
                    <a:pt x="2375" y="296"/>
                    <a:pt x="2375" y="278"/>
                  </a:cubicBezTo>
                  <a:cubicBezTo>
                    <a:pt x="2392" y="278"/>
                    <a:pt x="2406" y="264"/>
                    <a:pt x="2406" y="250"/>
                  </a:cubicBezTo>
                  <a:cubicBezTo>
                    <a:pt x="2406" y="236"/>
                    <a:pt x="2392" y="222"/>
                    <a:pt x="2392" y="208"/>
                  </a:cubicBezTo>
                  <a:lnTo>
                    <a:pt x="2375" y="208"/>
                  </a:lnTo>
                  <a:cubicBezTo>
                    <a:pt x="2360" y="208"/>
                    <a:pt x="2360" y="190"/>
                    <a:pt x="2346" y="190"/>
                  </a:cubicBezTo>
                  <a:lnTo>
                    <a:pt x="2185" y="190"/>
                  </a:lnTo>
                  <a:lnTo>
                    <a:pt x="2128" y="134"/>
                  </a:lnTo>
                  <a:cubicBezTo>
                    <a:pt x="2111" y="120"/>
                    <a:pt x="2083" y="102"/>
                    <a:pt x="2069" y="88"/>
                  </a:cubicBezTo>
                  <a:lnTo>
                    <a:pt x="2069" y="60"/>
                  </a:lnTo>
                  <a:cubicBezTo>
                    <a:pt x="2069" y="60"/>
                    <a:pt x="2069" y="46"/>
                    <a:pt x="2054" y="32"/>
                  </a:cubicBezTo>
                  <a:cubicBezTo>
                    <a:pt x="2040" y="14"/>
                    <a:pt x="2023" y="14"/>
                    <a:pt x="2023" y="14"/>
                  </a:cubicBezTo>
                  <a:lnTo>
                    <a:pt x="1935" y="14"/>
                  </a:lnTo>
                  <a:cubicBezTo>
                    <a:pt x="1921" y="14"/>
                    <a:pt x="1907" y="0"/>
                    <a:pt x="1893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6" name="Google Shape;7496;p83"/>
            <p:cNvSpPr/>
            <p:nvPr/>
          </p:nvSpPr>
          <p:spPr>
            <a:xfrm>
              <a:off x="3152263" y="2564475"/>
              <a:ext cx="122827" cy="153676"/>
            </a:xfrm>
            <a:custGeom>
              <a:avLst/>
              <a:gdLst/>
              <a:ahLst/>
              <a:cxnLst/>
              <a:rect l="l" t="t" r="r" b="b"/>
              <a:pathLst>
                <a:path w="1302" h="1629" extrusionOk="0">
                  <a:moveTo>
                    <a:pt x="718" y="0"/>
                  </a:moveTo>
                  <a:cubicBezTo>
                    <a:pt x="658" y="0"/>
                    <a:pt x="616" y="14"/>
                    <a:pt x="556" y="32"/>
                  </a:cubicBezTo>
                  <a:cubicBezTo>
                    <a:pt x="422" y="60"/>
                    <a:pt x="320" y="120"/>
                    <a:pt x="232" y="208"/>
                  </a:cubicBezTo>
                  <a:cubicBezTo>
                    <a:pt x="71" y="366"/>
                    <a:pt x="0" y="602"/>
                    <a:pt x="0" y="865"/>
                  </a:cubicBezTo>
                  <a:cubicBezTo>
                    <a:pt x="14" y="1115"/>
                    <a:pt x="116" y="1351"/>
                    <a:pt x="278" y="1527"/>
                  </a:cubicBezTo>
                  <a:cubicBezTo>
                    <a:pt x="306" y="1555"/>
                    <a:pt x="334" y="1569"/>
                    <a:pt x="380" y="1597"/>
                  </a:cubicBezTo>
                  <a:cubicBezTo>
                    <a:pt x="380" y="1615"/>
                    <a:pt x="394" y="1615"/>
                    <a:pt x="394" y="1615"/>
                  </a:cubicBezTo>
                  <a:lnTo>
                    <a:pt x="408" y="1615"/>
                  </a:lnTo>
                  <a:cubicBezTo>
                    <a:pt x="422" y="1597"/>
                    <a:pt x="422" y="1597"/>
                    <a:pt x="440" y="1597"/>
                  </a:cubicBezTo>
                  <a:cubicBezTo>
                    <a:pt x="468" y="1597"/>
                    <a:pt x="482" y="1615"/>
                    <a:pt x="510" y="1615"/>
                  </a:cubicBezTo>
                  <a:cubicBezTo>
                    <a:pt x="542" y="1629"/>
                    <a:pt x="584" y="1629"/>
                    <a:pt x="616" y="1629"/>
                  </a:cubicBezTo>
                  <a:lnTo>
                    <a:pt x="644" y="1629"/>
                  </a:lnTo>
                  <a:cubicBezTo>
                    <a:pt x="718" y="1629"/>
                    <a:pt x="792" y="1597"/>
                    <a:pt x="862" y="1569"/>
                  </a:cubicBezTo>
                  <a:cubicBezTo>
                    <a:pt x="922" y="1527"/>
                    <a:pt x="996" y="1481"/>
                    <a:pt x="1056" y="1421"/>
                  </a:cubicBezTo>
                  <a:cubicBezTo>
                    <a:pt x="1112" y="1365"/>
                    <a:pt x="1158" y="1291"/>
                    <a:pt x="1186" y="1217"/>
                  </a:cubicBezTo>
                  <a:cubicBezTo>
                    <a:pt x="1245" y="1129"/>
                    <a:pt x="1274" y="1013"/>
                    <a:pt x="1288" y="893"/>
                  </a:cubicBezTo>
                  <a:cubicBezTo>
                    <a:pt x="1302" y="777"/>
                    <a:pt x="1302" y="661"/>
                    <a:pt x="1274" y="542"/>
                  </a:cubicBezTo>
                  <a:cubicBezTo>
                    <a:pt x="1245" y="426"/>
                    <a:pt x="1200" y="324"/>
                    <a:pt x="1143" y="236"/>
                  </a:cubicBezTo>
                  <a:cubicBezTo>
                    <a:pt x="1112" y="190"/>
                    <a:pt x="1084" y="148"/>
                    <a:pt x="1038" y="120"/>
                  </a:cubicBezTo>
                  <a:cubicBezTo>
                    <a:pt x="996" y="88"/>
                    <a:pt x="950" y="60"/>
                    <a:pt x="894" y="46"/>
                  </a:cubicBezTo>
                  <a:cubicBezTo>
                    <a:pt x="848" y="14"/>
                    <a:pt x="792" y="0"/>
                    <a:pt x="718" y="0"/>
                  </a:cubicBezTo>
                  <a:close/>
                </a:path>
              </a:pathLst>
            </a:custGeom>
            <a:solidFill>
              <a:srgbClr val="E8BA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7" name="Google Shape;7497;p83"/>
            <p:cNvSpPr/>
            <p:nvPr/>
          </p:nvSpPr>
          <p:spPr>
            <a:xfrm>
              <a:off x="3208677" y="2580985"/>
              <a:ext cx="37546" cy="72168"/>
            </a:xfrm>
            <a:custGeom>
              <a:avLst/>
              <a:gdLst/>
              <a:ahLst/>
              <a:cxnLst/>
              <a:rect l="l" t="t" r="r" b="b"/>
              <a:pathLst>
                <a:path w="398" h="765" extrusionOk="0">
                  <a:moveTo>
                    <a:pt x="32" y="1"/>
                  </a:moveTo>
                  <a:cubicBezTo>
                    <a:pt x="32" y="1"/>
                    <a:pt x="18" y="1"/>
                    <a:pt x="18" y="15"/>
                  </a:cubicBezTo>
                  <a:cubicBezTo>
                    <a:pt x="0" y="33"/>
                    <a:pt x="18" y="47"/>
                    <a:pt x="32" y="47"/>
                  </a:cubicBezTo>
                  <a:cubicBezTo>
                    <a:pt x="46" y="61"/>
                    <a:pt x="60" y="61"/>
                    <a:pt x="74" y="75"/>
                  </a:cubicBezTo>
                  <a:cubicBezTo>
                    <a:pt x="106" y="89"/>
                    <a:pt x="134" y="121"/>
                    <a:pt x="162" y="149"/>
                  </a:cubicBezTo>
                  <a:cubicBezTo>
                    <a:pt x="176" y="177"/>
                    <a:pt x="208" y="208"/>
                    <a:pt x="222" y="237"/>
                  </a:cubicBezTo>
                  <a:cubicBezTo>
                    <a:pt x="236" y="279"/>
                    <a:pt x="250" y="325"/>
                    <a:pt x="264" y="367"/>
                  </a:cubicBezTo>
                  <a:cubicBezTo>
                    <a:pt x="282" y="455"/>
                    <a:pt x="296" y="560"/>
                    <a:pt x="282" y="662"/>
                  </a:cubicBezTo>
                  <a:lnTo>
                    <a:pt x="282" y="704"/>
                  </a:lnTo>
                  <a:cubicBezTo>
                    <a:pt x="282" y="718"/>
                    <a:pt x="282" y="736"/>
                    <a:pt x="296" y="750"/>
                  </a:cubicBezTo>
                  <a:cubicBezTo>
                    <a:pt x="296" y="750"/>
                    <a:pt x="310" y="764"/>
                    <a:pt x="324" y="764"/>
                  </a:cubicBezTo>
                  <a:cubicBezTo>
                    <a:pt x="338" y="764"/>
                    <a:pt x="352" y="764"/>
                    <a:pt x="352" y="750"/>
                  </a:cubicBezTo>
                  <a:cubicBezTo>
                    <a:pt x="370" y="750"/>
                    <a:pt x="384" y="736"/>
                    <a:pt x="384" y="718"/>
                  </a:cubicBezTo>
                  <a:cubicBezTo>
                    <a:pt x="398" y="588"/>
                    <a:pt x="384" y="441"/>
                    <a:pt x="324" y="296"/>
                  </a:cubicBezTo>
                  <a:cubicBezTo>
                    <a:pt x="296" y="237"/>
                    <a:pt x="264" y="177"/>
                    <a:pt x="222" y="135"/>
                  </a:cubicBezTo>
                  <a:cubicBezTo>
                    <a:pt x="162" y="75"/>
                    <a:pt x="120" y="33"/>
                    <a:pt x="46" y="1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8" name="Google Shape;7498;p83"/>
            <p:cNvSpPr/>
            <p:nvPr/>
          </p:nvSpPr>
          <p:spPr>
            <a:xfrm>
              <a:off x="3154904" y="2354386"/>
              <a:ext cx="731493" cy="745361"/>
            </a:xfrm>
            <a:custGeom>
              <a:avLst/>
              <a:gdLst/>
              <a:ahLst/>
              <a:cxnLst/>
              <a:rect l="l" t="t" r="r" b="b"/>
              <a:pathLst>
                <a:path w="7754" h="7901" extrusionOk="0">
                  <a:moveTo>
                    <a:pt x="2828" y="0"/>
                  </a:moveTo>
                  <a:cubicBezTo>
                    <a:pt x="2565" y="131"/>
                    <a:pt x="2347" y="306"/>
                    <a:pt x="2139" y="514"/>
                  </a:cubicBezTo>
                  <a:cubicBezTo>
                    <a:pt x="2023" y="630"/>
                    <a:pt x="1921" y="778"/>
                    <a:pt x="1819" y="922"/>
                  </a:cubicBezTo>
                  <a:cubicBezTo>
                    <a:pt x="1731" y="1056"/>
                    <a:pt x="1643" y="1218"/>
                    <a:pt x="1569" y="1379"/>
                  </a:cubicBezTo>
                  <a:cubicBezTo>
                    <a:pt x="1495" y="1524"/>
                    <a:pt x="1421" y="1685"/>
                    <a:pt x="1348" y="1875"/>
                  </a:cubicBezTo>
                  <a:cubicBezTo>
                    <a:pt x="1319" y="1963"/>
                    <a:pt x="1274" y="2037"/>
                    <a:pt x="1246" y="2125"/>
                  </a:cubicBezTo>
                  <a:lnTo>
                    <a:pt x="1232" y="2153"/>
                  </a:lnTo>
                  <a:lnTo>
                    <a:pt x="1232" y="2171"/>
                  </a:lnTo>
                  <a:cubicBezTo>
                    <a:pt x="1203" y="2227"/>
                    <a:pt x="1172" y="2301"/>
                    <a:pt x="1144" y="2375"/>
                  </a:cubicBezTo>
                  <a:cubicBezTo>
                    <a:pt x="1010" y="2639"/>
                    <a:pt x="834" y="2874"/>
                    <a:pt x="658" y="3106"/>
                  </a:cubicBezTo>
                  <a:lnTo>
                    <a:pt x="570" y="3208"/>
                  </a:lnTo>
                  <a:cubicBezTo>
                    <a:pt x="454" y="3370"/>
                    <a:pt x="352" y="3504"/>
                    <a:pt x="264" y="3634"/>
                  </a:cubicBezTo>
                  <a:cubicBezTo>
                    <a:pt x="176" y="3810"/>
                    <a:pt x="102" y="3958"/>
                    <a:pt x="60" y="4105"/>
                  </a:cubicBezTo>
                  <a:cubicBezTo>
                    <a:pt x="29" y="4193"/>
                    <a:pt x="14" y="4281"/>
                    <a:pt x="14" y="4369"/>
                  </a:cubicBezTo>
                  <a:cubicBezTo>
                    <a:pt x="0" y="4457"/>
                    <a:pt x="0" y="4545"/>
                    <a:pt x="14" y="4633"/>
                  </a:cubicBezTo>
                  <a:cubicBezTo>
                    <a:pt x="14" y="4721"/>
                    <a:pt x="29" y="4809"/>
                    <a:pt x="60" y="4897"/>
                  </a:cubicBezTo>
                  <a:cubicBezTo>
                    <a:pt x="74" y="4985"/>
                    <a:pt x="102" y="5055"/>
                    <a:pt x="116" y="5129"/>
                  </a:cubicBezTo>
                  <a:cubicBezTo>
                    <a:pt x="176" y="5291"/>
                    <a:pt x="236" y="5439"/>
                    <a:pt x="324" y="5569"/>
                  </a:cubicBezTo>
                  <a:cubicBezTo>
                    <a:pt x="394" y="5702"/>
                    <a:pt x="482" y="5847"/>
                    <a:pt x="588" y="5966"/>
                  </a:cubicBezTo>
                  <a:cubicBezTo>
                    <a:pt x="778" y="6216"/>
                    <a:pt x="1010" y="6434"/>
                    <a:pt x="1274" y="6624"/>
                  </a:cubicBezTo>
                  <a:cubicBezTo>
                    <a:pt x="1759" y="6976"/>
                    <a:pt x="2347" y="7254"/>
                    <a:pt x="3018" y="7415"/>
                  </a:cubicBezTo>
                  <a:cubicBezTo>
                    <a:pt x="3194" y="7475"/>
                    <a:pt x="3356" y="7503"/>
                    <a:pt x="3518" y="7535"/>
                  </a:cubicBezTo>
                  <a:cubicBezTo>
                    <a:pt x="3708" y="7563"/>
                    <a:pt x="3870" y="7577"/>
                    <a:pt x="4031" y="7577"/>
                  </a:cubicBezTo>
                  <a:cubicBezTo>
                    <a:pt x="4207" y="7577"/>
                    <a:pt x="4369" y="7563"/>
                    <a:pt x="4527" y="7517"/>
                  </a:cubicBezTo>
                  <a:cubicBezTo>
                    <a:pt x="4675" y="7489"/>
                    <a:pt x="4823" y="7447"/>
                    <a:pt x="4939" y="7387"/>
                  </a:cubicBezTo>
                  <a:cubicBezTo>
                    <a:pt x="4967" y="7429"/>
                    <a:pt x="5013" y="7475"/>
                    <a:pt x="5055" y="7517"/>
                  </a:cubicBezTo>
                  <a:cubicBezTo>
                    <a:pt x="5101" y="7577"/>
                    <a:pt x="5161" y="7623"/>
                    <a:pt x="5217" y="7665"/>
                  </a:cubicBezTo>
                  <a:cubicBezTo>
                    <a:pt x="5336" y="7753"/>
                    <a:pt x="5467" y="7813"/>
                    <a:pt x="5600" y="7855"/>
                  </a:cubicBezTo>
                  <a:cubicBezTo>
                    <a:pt x="5730" y="7887"/>
                    <a:pt x="5847" y="7901"/>
                    <a:pt x="5966" y="7901"/>
                  </a:cubicBezTo>
                  <a:lnTo>
                    <a:pt x="6082" y="7901"/>
                  </a:lnTo>
                  <a:cubicBezTo>
                    <a:pt x="6170" y="7887"/>
                    <a:pt x="6244" y="7869"/>
                    <a:pt x="6304" y="7855"/>
                  </a:cubicBezTo>
                  <a:cubicBezTo>
                    <a:pt x="6392" y="7841"/>
                    <a:pt x="6448" y="7813"/>
                    <a:pt x="6508" y="7781"/>
                  </a:cubicBezTo>
                  <a:cubicBezTo>
                    <a:pt x="6610" y="7725"/>
                    <a:pt x="6698" y="7665"/>
                    <a:pt x="6786" y="7577"/>
                  </a:cubicBezTo>
                  <a:cubicBezTo>
                    <a:pt x="6874" y="7489"/>
                    <a:pt x="6948" y="7387"/>
                    <a:pt x="7007" y="7285"/>
                  </a:cubicBezTo>
                  <a:cubicBezTo>
                    <a:pt x="7064" y="7166"/>
                    <a:pt x="7095" y="7064"/>
                    <a:pt x="7109" y="6962"/>
                  </a:cubicBezTo>
                  <a:cubicBezTo>
                    <a:pt x="7123" y="6846"/>
                    <a:pt x="7095" y="6726"/>
                    <a:pt x="7050" y="6638"/>
                  </a:cubicBezTo>
                  <a:cubicBezTo>
                    <a:pt x="7021" y="6582"/>
                    <a:pt x="6990" y="6536"/>
                    <a:pt x="6948" y="6494"/>
                  </a:cubicBezTo>
                  <a:cubicBezTo>
                    <a:pt x="6902" y="6434"/>
                    <a:pt x="6845" y="6392"/>
                    <a:pt x="6786" y="6360"/>
                  </a:cubicBezTo>
                  <a:cubicBezTo>
                    <a:pt x="6758" y="6346"/>
                    <a:pt x="6712" y="6332"/>
                    <a:pt x="6670" y="6318"/>
                  </a:cubicBezTo>
                  <a:cubicBezTo>
                    <a:pt x="6624" y="6304"/>
                    <a:pt x="6582" y="6286"/>
                    <a:pt x="6536" y="6286"/>
                  </a:cubicBezTo>
                  <a:cubicBezTo>
                    <a:pt x="6610" y="6216"/>
                    <a:pt x="6698" y="6142"/>
                    <a:pt x="6800" y="6040"/>
                  </a:cubicBezTo>
                  <a:cubicBezTo>
                    <a:pt x="6919" y="5920"/>
                    <a:pt x="7021" y="5790"/>
                    <a:pt x="7123" y="5657"/>
                  </a:cubicBezTo>
                  <a:cubicBezTo>
                    <a:pt x="7225" y="5512"/>
                    <a:pt x="7327" y="5365"/>
                    <a:pt x="7401" y="5217"/>
                  </a:cubicBezTo>
                  <a:cubicBezTo>
                    <a:pt x="7489" y="5055"/>
                    <a:pt x="7563" y="4911"/>
                    <a:pt x="7605" y="4763"/>
                  </a:cubicBezTo>
                  <a:cubicBezTo>
                    <a:pt x="7665" y="4615"/>
                    <a:pt x="7711" y="4471"/>
                    <a:pt x="7725" y="4338"/>
                  </a:cubicBezTo>
                  <a:cubicBezTo>
                    <a:pt x="7753" y="4221"/>
                    <a:pt x="7753" y="4105"/>
                    <a:pt x="7753" y="3972"/>
                  </a:cubicBezTo>
                  <a:cubicBezTo>
                    <a:pt x="7739" y="3532"/>
                    <a:pt x="7563" y="3064"/>
                    <a:pt x="7225" y="2610"/>
                  </a:cubicBezTo>
                  <a:cubicBezTo>
                    <a:pt x="7078" y="2389"/>
                    <a:pt x="6902" y="2185"/>
                    <a:pt x="6712" y="1995"/>
                  </a:cubicBezTo>
                  <a:cubicBezTo>
                    <a:pt x="6522" y="1787"/>
                    <a:pt x="6304" y="1611"/>
                    <a:pt x="6082" y="1436"/>
                  </a:cubicBezTo>
                  <a:cubicBezTo>
                    <a:pt x="5878" y="1274"/>
                    <a:pt x="5643" y="1116"/>
                    <a:pt x="5424" y="982"/>
                  </a:cubicBezTo>
                  <a:cubicBezTo>
                    <a:pt x="5189" y="852"/>
                    <a:pt x="4967" y="732"/>
                    <a:pt x="4763" y="630"/>
                  </a:cubicBezTo>
                  <a:cubicBezTo>
                    <a:pt x="4661" y="588"/>
                    <a:pt x="4559" y="542"/>
                    <a:pt x="4457" y="500"/>
                  </a:cubicBezTo>
                  <a:cubicBezTo>
                    <a:pt x="4250" y="426"/>
                    <a:pt x="4074" y="366"/>
                    <a:pt x="3912" y="306"/>
                  </a:cubicBezTo>
                  <a:lnTo>
                    <a:pt x="3884" y="306"/>
                  </a:lnTo>
                  <a:cubicBezTo>
                    <a:pt x="3490" y="176"/>
                    <a:pt x="3180" y="117"/>
                    <a:pt x="2888" y="102"/>
                  </a:cubicBezTo>
                  <a:lnTo>
                    <a:pt x="2916" y="74"/>
                  </a:lnTo>
                  <a:cubicBezTo>
                    <a:pt x="2916" y="60"/>
                    <a:pt x="2916" y="43"/>
                    <a:pt x="2902" y="29"/>
                  </a:cubicBezTo>
                  <a:cubicBezTo>
                    <a:pt x="2902" y="15"/>
                    <a:pt x="2888" y="0"/>
                    <a:pt x="2874" y="0"/>
                  </a:cubicBezTo>
                  <a:close/>
                </a:path>
              </a:pathLst>
            </a:custGeom>
            <a:solidFill>
              <a:srgbClr val="FFCC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99" name="Google Shape;7499;p83"/>
            <p:cNvSpPr/>
            <p:nvPr/>
          </p:nvSpPr>
          <p:spPr>
            <a:xfrm>
              <a:off x="3670554" y="2970976"/>
              <a:ext cx="85753" cy="72074"/>
            </a:xfrm>
            <a:custGeom>
              <a:avLst/>
              <a:gdLst/>
              <a:ahLst/>
              <a:cxnLst/>
              <a:rect l="l" t="t" r="r" b="b"/>
              <a:pathLst>
                <a:path w="909" h="764" extrusionOk="0">
                  <a:moveTo>
                    <a:pt x="852" y="0"/>
                  </a:moveTo>
                  <a:cubicBezTo>
                    <a:pt x="838" y="0"/>
                    <a:pt x="820" y="0"/>
                    <a:pt x="806" y="14"/>
                  </a:cubicBezTo>
                  <a:cubicBezTo>
                    <a:pt x="792" y="32"/>
                    <a:pt x="792" y="32"/>
                    <a:pt x="792" y="46"/>
                  </a:cubicBezTo>
                  <a:lnTo>
                    <a:pt x="792" y="74"/>
                  </a:lnTo>
                  <a:cubicBezTo>
                    <a:pt x="764" y="148"/>
                    <a:pt x="732" y="222"/>
                    <a:pt x="690" y="278"/>
                  </a:cubicBezTo>
                  <a:cubicBezTo>
                    <a:pt x="662" y="352"/>
                    <a:pt x="602" y="412"/>
                    <a:pt x="556" y="454"/>
                  </a:cubicBezTo>
                  <a:cubicBezTo>
                    <a:pt x="500" y="514"/>
                    <a:pt x="440" y="559"/>
                    <a:pt x="366" y="602"/>
                  </a:cubicBezTo>
                  <a:cubicBezTo>
                    <a:pt x="310" y="630"/>
                    <a:pt x="250" y="661"/>
                    <a:pt x="191" y="675"/>
                  </a:cubicBezTo>
                  <a:cubicBezTo>
                    <a:pt x="134" y="689"/>
                    <a:pt x="74" y="689"/>
                    <a:pt x="29" y="689"/>
                  </a:cubicBezTo>
                  <a:cubicBezTo>
                    <a:pt x="1" y="689"/>
                    <a:pt x="1" y="718"/>
                    <a:pt x="1" y="735"/>
                  </a:cubicBezTo>
                  <a:cubicBezTo>
                    <a:pt x="1" y="735"/>
                    <a:pt x="1" y="749"/>
                    <a:pt x="15" y="749"/>
                  </a:cubicBezTo>
                  <a:cubicBezTo>
                    <a:pt x="15" y="763"/>
                    <a:pt x="29" y="763"/>
                    <a:pt x="29" y="763"/>
                  </a:cubicBezTo>
                  <a:cubicBezTo>
                    <a:pt x="236" y="763"/>
                    <a:pt x="426" y="689"/>
                    <a:pt x="574" y="573"/>
                  </a:cubicBezTo>
                  <a:cubicBezTo>
                    <a:pt x="662" y="500"/>
                    <a:pt x="732" y="426"/>
                    <a:pt x="778" y="338"/>
                  </a:cubicBezTo>
                  <a:cubicBezTo>
                    <a:pt x="838" y="264"/>
                    <a:pt x="880" y="162"/>
                    <a:pt x="894" y="60"/>
                  </a:cubicBezTo>
                  <a:cubicBezTo>
                    <a:pt x="908" y="32"/>
                    <a:pt x="880" y="0"/>
                    <a:pt x="852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0" name="Google Shape;7500;p83"/>
            <p:cNvSpPr/>
            <p:nvPr/>
          </p:nvSpPr>
          <p:spPr>
            <a:xfrm>
              <a:off x="3746590" y="2970976"/>
              <a:ext cx="56791" cy="47169"/>
            </a:xfrm>
            <a:custGeom>
              <a:avLst/>
              <a:gdLst/>
              <a:ahLst/>
              <a:cxnLst/>
              <a:rect l="l" t="t" r="r" b="b"/>
              <a:pathLst>
                <a:path w="602" h="500" extrusionOk="0">
                  <a:moveTo>
                    <a:pt x="46" y="0"/>
                  </a:moveTo>
                  <a:cubicBezTo>
                    <a:pt x="14" y="0"/>
                    <a:pt x="0" y="14"/>
                    <a:pt x="0" y="46"/>
                  </a:cubicBezTo>
                  <a:lnTo>
                    <a:pt x="0" y="60"/>
                  </a:lnTo>
                  <a:cubicBezTo>
                    <a:pt x="0" y="74"/>
                    <a:pt x="14" y="88"/>
                    <a:pt x="32" y="88"/>
                  </a:cubicBezTo>
                  <a:cubicBezTo>
                    <a:pt x="46" y="102"/>
                    <a:pt x="74" y="102"/>
                    <a:pt x="102" y="120"/>
                  </a:cubicBezTo>
                  <a:cubicBezTo>
                    <a:pt x="120" y="120"/>
                    <a:pt x="148" y="134"/>
                    <a:pt x="162" y="134"/>
                  </a:cubicBezTo>
                  <a:cubicBezTo>
                    <a:pt x="222" y="162"/>
                    <a:pt x="278" y="190"/>
                    <a:pt x="338" y="222"/>
                  </a:cubicBezTo>
                  <a:cubicBezTo>
                    <a:pt x="384" y="250"/>
                    <a:pt x="426" y="295"/>
                    <a:pt x="454" y="324"/>
                  </a:cubicBezTo>
                  <a:cubicBezTo>
                    <a:pt x="471" y="352"/>
                    <a:pt x="500" y="383"/>
                    <a:pt x="514" y="412"/>
                  </a:cubicBezTo>
                  <a:cubicBezTo>
                    <a:pt x="528" y="440"/>
                    <a:pt x="528" y="454"/>
                    <a:pt x="542" y="485"/>
                  </a:cubicBezTo>
                  <a:cubicBezTo>
                    <a:pt x="542" y="500"/>
                    <a:pt x="559" y="500"/>
                    <a:pt x="573" y="500"/>
                  </a:cubicBezTo>
                  <a:cubicBezTo>
                    <a:pt x="602" y="485"/>
                    <a:pt x="602" y="471"/>
                    <a:pt x="602" y="454"/>
                  </a:cubicBezTo>
                  <a:cubicBezTo>
                    <a:pt x="559" y="338"/>
                    <a:pt x="486" y="236"/>
                    <a:pt x="398" y="148"/>
                  </a:cubicBezTo>
                  <a:cubicBezTo>
                    <a:pt x="352" y="102"/>
                    <a:pt x="296" y="74"/>
                    <a:pt x="236" y="46"/>
                  </a:cubicBezTo>
                  <a:cubicBezTo>
                    <a:pt x="208" y="32"/>
                    <a:pt x="176" y="32"/>
                    <a:pt x="134" y="14"/>
                  </a:cubicBezTo>
                  <a:cubicBezTo>
                    <a:pt x="102" y="0"/>
                    <a:pt x="74" y="0"/>
                    <a:pt x="46" y="0"/>
                  </a:cubicBezTo>
                  <a:close/>
                </a:path>
              </a:pathLst>
            </a:custGeom>
            <a:solidFill>
              <a:srgbClr val="C39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1" name="Google Shape;7501;p83"/>
            <p:cNvSpPr/>
            <p:nvPr/>
          </p:nvSpPr>
          <p:spPr>
            <a:xfrm>
              <a:off x="3590272" y="2340424"/>
              <a:ext cx="358482" cy="339898"/>
            </a:xfrm>
            <a:custGeom>
              <a:avLst/>
              <a:gdLst/>
              <a:ahLst/>
              <a:cxnLst/>
              <a:rect l="l" t="t" r="r" b="b"/>
              <a:pathLst>
                <a:path w="3800" h="3603" extrusionOk="0">
                  <a:moveTo>
                    <a:pt x="32" y="1"/>
                  </a:moveTo>
                  <a:cubicBezTo>
                    <a:pt x="18" y="1"/>
                    <a:pt x="0" y="15"/>
                    <a:pt x="0" y="32"/>
                  </a:cubicBezTo>
                  <a:cubicBezTo>
                    <a:pt x="0" y="42"/>
                    <a:pt x="9" y="52"/>
                    <a:pt x="19" y="52"/>
                  </a:cubicBezTo>
                  <a:cubicBezTo>
                    <a:pt x="24" y="52"/>
                    <a:pt x="28" y="51"/>
                    <a:pt x="32" y="46"/>
                  </a:cubicBezTo>
                  <a:cubicBezTo>
                    <a:pt x="194" y="46"/>
                    <a:pt x="370" y="61"/>
                    <a:pt x="546" y="89"/>
                  </a:cubicBezTo>
                  <a:lnTo>
                    <a:pt x="528" y="89"/>
                  </a:lnTo>
                  <a:cubicBezTo>
                    <a:pt x="750" y="120"/>
                    <a:pt x="954" y="191"/>
                    <a:pt x="1144" y="279"/>
                  </a:cubicBezTo>
                  <a:cubicBezTo>
                    <a:pt x="1379" y="384"/>
                    <a:pt x="1583" y="514"/>
                    <a:pt x="1791" y="676"/>
                  </a:cubicBezTo>
                  <a:lnTo>
                    <a:pt x="1777" y="676"/>
                  </a:lnTo>
                  <a:cubicBezTo>
                    <a:pt x="1847" y="736"/>
                    <a:pt x="1921" y="792"/>
                    <a:pt x="1995" y="866"/>
                  </a:cubicBezTo>
                  <a:cubicBezTo>
                    <a:pt x="2069" y="926"/>
                    <a:pt x="2143" y="1000"/>
                    <a:pt x="2199" y="1070"/>
                  </a:cubicBezTo>
                  <a:cubicBezTo>
                    <a:pt x="2333" y="1218"/>
                    <a:pt x="2463" y="1380"/>
                    <a:pt x="2582" y="1541"/>
                  </a:cubicBezTo>
                  <a:cubicBezTo>
                    <a:pt x="2670" y="1657"/>
                    <a:pt x="2744" y="1774"/>
                    <a:pt x="2814" y="1907"/>
                  </a:cubicBezTo>
                  <a:cubicBezTo>
                    <a:pt x="2888" y="2023"/>
                    <a:pt x="2962" y="2157"/>
                    <a:pt x="3036" y="2287"/>
                  </a:cubicBezTo>
                  <a:cubicBezTo>
                    <a:pt x="3184" y="2537"/>
                    <a:pt x="3300" y="2787"/>
                    <a:pt x="3416" y="3050"/>
                  </a:cubicBezTo>
                  <a:cubicBezTo>
                    <a:pt x="3448" y="3138"/>
                    <a:pt x="3476" y="3212"/>
                    <a:pt x="3504" y="3286"/>
                  </a:cubicBezTo>
                  <a:cubicBezTo>
                    <a:pt x="3535" y="3356"/>
                    <a:pt x="3564" y="3430"/>
                    <a:pt x="3592" y="3504"/>
                  </a:cubicBezTo>
                  <a:lnTo>
                    <a:pt x="3592" y="3518"/>
                  </a:lnTo>
                  <a:cubicBezTo>
                    <a:pt x="3606" y="3550"/>
                    <a:pt x="3623" y="3578"/>
                    <a:pt x="3638" y="3592"/>
                  </a:cubicBezTo>
                  <a:cubicBezTo>
                    <a:pt x="3652" y="3599"/>
                    <a:pt x="3666" y="3603"/>
                    <a:pt x="3678" y="3603"/>
                  </a:cubicBezTo>
                  <a:cubicBezTo>
                    <a:pt x="3691" y="3603"/>
                    <a:pt x="3703" y="3599"/>
                    <a:pt x="3711" y="3592"/>
                  </a:cubicBezTo>
                  <a:cubicBezTo>
                    <a:pt x="3740" y="3592"/>
                    <a:pt x="3768" y="3578"/>
                    <a:pt x="3782" y="3550"/>
                  </a:cubicBezTo>
                  <a:cubicBezTo>
                    <a:pt x="3782" y="3532"/>
                    <a:pt x="3799" y="3504"/>
                    <a:pt x="3782" y="3476"/>
                  </a:cubicBezTo>
                  <a:cubicBezTo>
                    <a:pt x="3782" y="3444"/>
                    <a:pt x="3768" y="3416"/>
                    <a:pt x="3768" y="3388"/>
                  </a:cubicBezTo>
                  <a:cubicBezTo>
                    <a:pt x="3754" y="3356"/>
                    <a:pt x="3740" y="3328"/>
                    <a:pt x="3740" y="3300"/>
                  </a:cubicBezTo>
                  <a:cubicBezTo>
                    <a:pt x="3711" y="3240"/>
                    <a:pt x="3694" y="3166"/>
                    <a:pt x="3666" y="3110"/>
                  </a:cubicBezTo>
                  <a:cubicBezTo>
                    <a:pt x="3623" y="2977"/>
                    <a:pt x="3564" y="2846"/>
                    <a:pt x="3504" y="2713"/>
                  </a:cubicBezTo>
                  <a:cubicBezTo>
                    <a:pt x="3374" y="2435"/>
                    <a:pt x="3240" y="2185"/>
                    <a:pt x="3078" y="1935"/>
                  </a:cubicBezTo>
                  <a:cubicBezTo>
                    <a:pt x="2990" y="1805"/>
                    <a:pt x="2902" y="1686"/>
                    <a:pt x="2814" y="1570"/>
                  </a:cubicBezTo>
                  <a:cubicBezTo>
                    <a:pt x="2726" y="1453"/>
                    <a:pt x="2624" y="1334"/>
                    <a:pt x="2522" y="1218"/>
                  </a:cubicBezTo>
                  <a:cubicBezTo>
                    <a:pt x="2333" y="1000"/>
                    <a:pt x="2111" y="792"/>
                    <a:pt x="1879" y="616"/>
                  </a:cubicBezTo>
                  <a:cubicBezTo>
                    <a:pt x="1657" y="440"/>
                    <a:pt x="1407" y="310"/>
                    <a:pt x="1144" y="191"/>
                  </a:cubicBezTo>
                  <a:cubicBezTo>
                    <a:pt x="1028" y="148"/>
                    <a:pt x="897" y="103"/>
                    <a:pt x="750" y="61"/>
                  </a:cubicBezTo>
                  <a:cubicBezTo>
                    <a:pt x="616" y="32"/>
                    <a:pt x="486" y="15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2" name="Google Shape;7502;p83"/>
            <p:cNvSpPr/>
            <p:nvPr/>
          </p:nvSpPr>
          <p:spPr>
            <a:xfrm>
              <a:off x="3963566" y="2789753"/>
              <a:ext cx="68112" cy="327257"/>
            </a:xfrm>
            <a:custGeom>
              <a:avLst/>
              <a:gdLst/>
              <a:ahLst/>
              <a:cxnLst/>
              <a:rect l="l" t="t" r="r" b="b"/>
              <a:pathLst>
                <a:path w="722" h="3469" extrusionOk="0">
                  <a:moveTo>
                    <a:pt x="282" y="648"/>
                  </a:moveTo>
                  <a:cubicBezTo>
                    <a:pt x="296" y="662"/>
                    <a:pt x="296" y="662"/>
                    <a:pt x="296" y="676"/>
                  </a:cubicBezTo>
                  <a:lnTo>
                    <a:pt x="296" y="662"/>
                  </a:lnTo>
                  <a:lnTo>
                    <a:pt x="282" y="648"/>
                  </a:lnTo>
                  <a:close/>
                  <a:moveTo>
                    <a:pt x="32" y="0"/>
                  </a:moveTo>
                  <a:cubicBezTo>
                    <a:pt x="18" y="0"/>
                    <a:pt x="1" y="32"/>
                    <a:pt x="18" y="46"/>
                  </a:cubicBezTo>
                  <a:cubicBezTo>
                    <a:pt x="120" y="236"/>
                    <a:pt x="208" y="440"/>
                    <a:pt x="296" y="662"/>
                  </a:cubicBezTo>
                  <a:cubicBezTo>
                    <a:pt x="412" y="999"/>
                    <a:pt x="514" y="1351"/>
                    <a:pt x="546" y="1703"/>
                  </a:cubicBezTo>
                  <a:cubicBezTo>
                    <a:pt x="574" y="1935"/>
                    <a:pt x="560" y="2157"/>
                    <a:pt x="514" y="2375"/>
                  </a:cubicBezTo>
                  <a:cubicBezTo>
                    <a:pt x="500" y="2523"/>
                    <a:pt x="458" y="2670"/>
                    <a:pt x="384" y="2800"/>
                  </a:cubicBezTo>
                  <a:cubicBezTo>
                    <a:pt x="324" y="2934"/>
                    <a:pt x="250" y="3050"/>
                    <a:pt x="162" y="3166"/>
                  </a:cubicBezTo>
                  <a:lnTo>
                    <a:pt x="32" y="3300"/>
                  </a:lnTo>
                  <a:cubicBezTo>
                    <a:pt x="1" y="3342"/>
                    <a:pt x="1" y="3402"/>
                    <a:pt x="32" y="3448"/>
                  </a:cubicBezTo>
                  <a:cubicBezTo>
                    <a:pt x="53" y="3462"/>
                    <a:pt x="79" y="3469"/>
                    <a:pt x="104" y="3469"/>
                  </a:cubicBezTo>
                  <a:cubicBezTo>
                    <a:pt x="130" y="3469"/>
                    <a:pt x="155" y="3462"/>
                    <a:pt x="176" y="3448"/>
                  </a:cubicBezTo>
                  <a:cubicBezTo>
                    <a:pt x="296" y="3328"/>
                    <a:pt x="398" y="3198"/>
                    <a:pt x="472" y="3050"/>
                  </a:cubicBezTo>
                  <a:cubicBezTo>
                    <a:pt x="546" y="2920"/>
                    <a:pt x="602" y="2786"/>
                    <a:pt x="648" y="2625"/>
                  </a:cubicBezTo>
                  <a:cubicBezTo>
                    <a:pt x="690" y="2480"/>
                    <a:pt x="704" y="2333"/>
                    <a:pt x="704" y="2171"/>
                  </a:cubicBezTo>
                  <a:cubicBezTo>
                    <a:pt x="722" y="2023"/>
                    <a:pt x="704" y="1865"/>
                    <a:pt x="676" y="1717"/>
                  </a:cubicBezTo>
                  <a:cubicBezTo>
                    <a:pt x="634" y="1407"/>
                    <a:pt x="546" y="1116"/>
                    <a:pt x="440" y="824"/>
                  </a:cubicBezTo>
                  <a:cubicBezTo>
                    <a:pt x="324" y="546"/>
                    <a:pt x="194" y="282"/>
                    <a:pt x="60" y="18"/>
                  </a:cubicBezTo>
                  <a:cubicBezTo>
                    <a:pt x="46" y="18"/>
                    <a:pt x="46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3" name="Google Shape;7503;p83"/>
            <p:cNvSpPr/>
            <p:nvPr/>
          </p:nvSpPr>
          <p:spPr>
            <a:xfrm>
              <a:off x="3883568" y="2958618"/>
              <a:ext cx="66508" cy="148676"/>
            </a:xfrm>
            <a:custGeom>
              <a:avLst/>
              <a:gdLst/>
              <a:ahLst/>
              <a:cxnLst/>
              <a:rect l="l" t="t" r="r" b="b"/>
              <a:pathLst>
                <a:path w="705" h="1576" extrusionOk="0">
                  <a:moveTo>
                    <a:pt x="659" y="1"/>
                  </a:moveTo>
                  <a:cubicBezTo>
                    <a:pt x="631" y="1"/>
                    <a:pt x="616" y="15"/>
                    <a:pt x="616" y="43"/>
                  </a:cubicBezTo>
                  <a:cubicBezTo>
                    <a:pt x="616" y="163"/>
                    <a:pt x="602" y="279"/>
                    <a:pt x="585" y="381"/>
                  </a:cubicBezTo>
                  <a:cubicBezTo>
                    <a:pt x="557" y="557"/>
                    <a:pt x="497" y="718"/>
                    <a:pt x="441" y="866"/>
                  </a:cubicBezTo>
                  <a:lnTo>
                    <a:pt x="441" y="849"/>
                  </a:lnTo>
                  <a:cubicBezTo>
                    <a:pt x="367" y="996"/>
                    <a:pt x="293" y="1144"/>
                    <a:pt x="191" y="1260"/>
                  </a:cubicBezTo>
                  <a:cubicBezTo>
                    <a:pt x="131" y="1320"/>
                    <a:pt x="89" y="1376"/>
                    <a:pt x="29" y="1422"/>
                  </a:cubicBezTo>
                  <a:cubicBezTo>
                    <a:pt x="1" y="1464"/>
                    <a:pt x="1" y="1510"/>
                    <a:pt x="29" y="1552"/>
                  </a:cubicBezTo>
                  <a:cubicBezTo>
                    <a:pt x="43" y="1568"/>
                    <a:pt x="65" y="1576"/>
                    <a:pt x="89" y="1576"/>
                  </a:cubicBezTo>
                  <a:cubicBezTo>
                    <a:pt x="113" y="1576"/>
                    <a:pt x="140" y="1568"/>
                    <a:pt x="163" y="1552"/>
                  </a:cubicBezTo>
                  <a:cubicBezTo>
                    <a:pt x="353" y="1348"/>
                    <a:pt x="483" y="1112"/>
                    <a:pt x="585" y="849"/>
                  </a:cubicBezTo>
                  <a:cubicBezTo>
                    <a:pt x="631" y="718"/>
                    <a:pt x="659" y="585"/>
                    <a:pt x="673" y="455"/>
                  </a:cubicBezTo>
                  <a:cubicBezTo>
                    <a:pt x="690" y="307"/>
                    <a:pt x="704" y="177"/>
                    <a:pt x="690" y="43"/>
                  </a:cubicBezTo>
                  <a:cubicBezTo>
                    <a:pt x="690" y="29"/>
                    <a:pt x="673" y="1"/>
                    <a:pt x="6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4" name="Google Shape;7504;p83"/>
            <p:cNvSpPr/>
            <p:nvPr/>
          </p:nvSpPr>
          <p:spPr>
            <a:xfrm>
              <a:off x="3299901" y="2357027"/>
              <a:ext cx="138487" cy="52923"/>
            </a:xfrm>
            <a:custGeom>
              <a:avLst/>
              <a:gdLst/>
              <a:ahLst/>
              <a:cxnLst/>
              <a:rect l="l" t="t" r="r" b="b"/>
              <a:pathLst>
                <a:path w="1468" h="561" extrusionOk="0">
                  <a:moveTo>
                    <a:pt x="1232" y="1"/>
                  </a:moveTo>
                  <a:cubicBezTo>
                    <a:pt x="1056" y="1"/>
                    <a:pt x="880" y="46"/>
                    <a:pt x="722" y="103"/>
                  </a:cubicBezTo>
                  <a:cubicBezTo>
                    <a:pt x="588" y="148"/>
                    <a:pt x="472" y="191"/>
                    <a:pt x="352" y="264"/>
                  </a:cubicBezTo>
                  <a:cubicBezTo>
                    <a:pt x="296" y="296"/>
                    <a:pt x="236" y="324"/>
                    <a:pt x="194" y="352"/>
                  </a:cubicBezTo>
                  <a:cubicBezTo>
                    <a:pt x="162" y="366"/>
                    <a:pt x="134" y="384"/>
                    <a:pt x="106" y="398"/>
                  </a:cubicBezTo>
                  <a:cubicBezTo>
                    <a:pt x="74" y="412"/>
                    <a:pt x="60" y="440"/>
                    <a:pt x="32" y="454"/>
                  </a:cubicBezTo>
                  <a:lnTo>
                    <a:pt x="1" y="486"/>
                  </a:lnTo>
                  <a:cubicBezTo>
                    <a:pt x="1" y="500"/>
                    <a:pt x="1" y="528"/>
                    <a:pt x="18" y="528"/>
                  </a:cubicBezTo>
                  <a:cubicBezTo>
                    <a:pt x="27" y="547"/>
                    <a:pt x="46" y="560"/>
                    <a:pt x="66" y="560"/>
                  </a:cubicBezTo>
                  <a:cubicBezTo>
                    <a:pt x="80" y="560"/>
                    <a:pt x="94" y="555"/>
                    <a:pt x="106" y="542"/>
                  </a:cubicBezTo>
                  <a:cubicBezTo>
                    <a:pt x="134" y="528"/>
                    <a:pt x="162" y="500"/>
                    <a:pt x="194" y="472"/>
                  </a:cubicBezTo>
                  <a:cubicBezTo>
                    <a:pt x="222" y="454"/>
                    <a:pt x="264" y="426"/>
                    <a:pt x="296" y="398"/>
                  </a:cubicBezTo>
                  <a:cubicBezTo>
                    <a:pt x="370" y="352"/>
                    <a:pt x="458" y="310"/>
                    <a:pt x="528" y="264"/>
                  </a:cubicBezTo>
                  <a:cubicBezTo>
                    <a:pt x="676" y="191"/>
                    <a:pt x="838" y="120"/>
                    <a:pt x="1000" y="89"/>
                  </a:cubicBezTo>
                  <a:cubicBezTo>
                    <a:pt x="1102" y="74"/>
                    <a:pt x="1189" y="60"/>
                    <a:pt x="1291" y="60"/>
                  </a:cubicBezTo>
                  <a:cubicBezTo>
                    <a:pt x="1337" y="60"/>
                    <a:pt x="1393" y="74"/>
                    <a:pt x="1439" y="74"/>
                  </a:cubicBezTo>
                  <a:cubicBezTo>
                    <a:pt x="1443" y="79"/>
                    <a:pt x="1447" y="80"/>
                    <a:pt x="1451" y="80"/>
                  </a:cubicBezTo>
                  <a:cubicBezTo>
                    <a:pt x="1460" y="80"/>
                    <a:pt x="1467" y="70"/>
                    <a:pt x="1467" y="60"/>
                  </a:cubicBezTo>
                  <a:cubicBezTo>
                    <a:pt x="1467" y="46"/>
                    <a:pt x="1453" y="32"/>
                    <a:pt x="1439" y="32"/>
                  </a:cubicBezTo>
                  <a:cubicBezTo>
                    <a:pt x="1379" y="15"/>
                    <a:pt x="1306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5" name="Google Shape;7505;p83"/>
            <p:cNvSpPr/>
            <p:nvPr/>
          </p:nvSpPr>
          <p:spPr>
            <a:xfrm>
              <a:off x="2606048" y="3231065"/>
              <a:ext cx="214429" cy="229429"/>
            </a:xfrm>
            <a:custGeom>
              <a:avLst/>
              <a:gdLst/>
              <a:ahLst/>
              <a:cxnLst/>
              <a:rect l="l" t="t" r="r" b="b"/>
              <a:pathLst>
                <a:path w="2273" h="2432" extrusionOk="0">
                  <a:moveTo>
                    <a:pt x="2111" y="1"/>
                  </a:moveTo>
                  <a:cubicBezTo>
                    <a:pt x="2097" y="1"/>
                    <a:pt x="2097" y="15"/>
                    <a:pt x="2079" y="15"/>
                  </a:cubicBezTo>
                  <a:cubicBezTo>
                    <a:pt x="2023" y="71"/>
                    <a:pt x="1963" y="131"/>
                    <a:pt x="1875" y="177"/>
                  </a:cubicBezTo>
                  <a:cubicBezTo>
                    <a:pt x="1801" y="233"/>
                    <a:pt x="1728" y="279"/>
                    <a:pt x="1640" y="307"/>
                  </a:cubicBezTo>
                  <a:cubicBezTo>
                    <a:pt x="1569" y="353"/>
                    <a:pt x="1481" y="395"/>
                    <a:pt x="1407" y="423"/>
                  </a:cubicBezTo>
                  <a:cubicBezTo>
                    <a:pt x="1319" y="469"/>
                    <a:pt x="1232" y="497"/>
                    <a:pt x="1158" y="528"/>
                  </a:cubicBezTo>
                  <a:cubicBezTo>
                    <a:pt x="1070" y="557"/>
                    <a:pt x="982" y="599"/>
                    <a:pt x="894" y="630"/>
                  </a:cubicBezTo>
                  <a:cubicBezTo>
                    <a:pt x="704" y="718"/>
                    <a:pt x="542" y="806"/>
                    <a:pt x="408" y="894"/>
                  </a:cubicBezTo>
                  <a:cubicBezTo>
                    <a:pt x="292" y="982"/>
                    <a:pt x="176" y="1098"/>
                    <a:pt x="117" y="1232"/>
                  </a:cubicBezTo>
                  <a:cubicBezTo>
                    <a:pt x="43" y="1348"/>
                    <a:pt x="0" y="1478"/>
                    <a:pt x="0" y="1612"/>
                  </a:cubicBezTo>
                  <a:cubicBezTo>
                    <a:pt x="0" y="1742"/>
                    <a:pt x="29" y="1876"/>
                    <a:pt x="102" y="1978"/>
                  </a:cubicBezTo>
                  <a:cubicBezTo>
                    <a:pt x="176" y="2111"/>
                    <a:pt x="278" y="2213"/>
                    <a:pt x="426" y="2287"/>
                  </a:cubicBezTo>
                  <a:cubicBezTo>
                    <a:pt x="496" y="2343"/>
                    <a:pt x="584" y="2375"/>
                    <a:pt x="658" y="2403"/>
                  </a:cubicBezTo>
                  <a:cubicBezTo>
                    <a:pt x="732" y="2417"/>
                    <a:pt x="806" y="2431"/>
                    <a:pt x="880" y="2431"/>
                  </a:cubicBezTo>
                  <a:lnTo>
                    <a:pt x="922" y="2431"/>
                  </a:lnTo>
                  <a:cubicBezTo>
                    <a:pt x="1084" y="2417"/>
                    <a:pt x="1246" y="2358"/>
                    <a:pt x="1407" y="2270"/>
                  </a:cubicBezTo>
                  <a:cubicBezTo>
                    <a:pt x="1552" y="2182"/>
                    <a:pt x="1685" y="2080"/>
                    <a:pt x="1801" y="1935"/>
                  </a:cubicBezTo>
                  <a:cubicBezTo>
                    <a:pt x="2023" y="1672"/>
                    <a:pt x="2185" y="1320"/>
                    <a:pt x="2227" y="951"/>
                  </a:cubicBezTo>
                  <a:cubicBezTo>
                    <a:pt x="2273" y="673"/>
                    <a:pt x="2241" y="367"/>
                    <a:pt x="2139" y="29"/>
                  </a:cubicBezTo>
                  <a:cubicBezTo>
                    <a:pt x="2139" y="15"/>
                    <a:pt x="2125" y="15"/>
                    <a:pt x="2111" y="15"/>
                  </a:cubicBezTo>
                  <a:lnTo>
                    <a:pt x="2111" y="1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6" name="Google Shape;7506;p83"/>
            <p:cNvSpPr/>
            <p:nvPr/>
          </p:nvSpPr>
          <p:spPr>
            <a:xfrm>
              <a:off x="2596425" y="3243328"/>
              <a:ext cx="207448" cy="235749"/>
            </a:xfrm>
            <a:custGeom>
              <a:avLst/>
              <a:gdLst/>
              <a:ahLst/>
              <a:cxnLst/>
              <a:rect l="l" t="t" r="r" b="b"/>
              <a:pathLst>
                <a:path w="2199" h="2499" extrusionOk="0">
                  <a:moveTo>
                    <a:pt x="2167" y="1"/>
                  </a:moveTo>
                  <a:cubicBezTo>
                    <a:pt x="2153" y="1"/>
                    <a:pt x="2153" y="1"/>
                    <a:pt x="2153" y="15"/>
                  </a:cubicBezTo>
                  <a:cubicBezTo>
                    <a:pt x="2125" y="61"/>
                    <a:pt x="2093" y="103"/>
                    <a:pt x="2065" y="135"/>
                  </a:cubicBezTo>
                  <a:cubicBezTo>
                    <a:pt x="1935" y="339"/>
                    <a:pt x="1787" y="529"/>
                    <a:pt x="1626" y="690"/>
                  </a:cubicBezTo>
                  <a:cubicBezTo>
                    <a:pt x="1552" y="778"/>
                    <a:pt x="1464" y="866"/>
                    <a:pt x="1376" y="954"/>
                  </a:cubicBezTo>
                  <a:cubicBezTo>
                    <a:pt x="1334" y="996"/>
                    <a:pt x="1288" y="1028"/>
                    <a:pt x="1246" y="1070"/>
                  </a:cubicBezTo>
                  <a:lnTo>
                    <a:pt x="1112" y="1204"/>
                  </a:lnTo>
                  <a:lnTo>
                    <a:pt x="1112" y="1190"/>
                  </a:lnTo>
                  <a:cubicBezTo>
                    <a:pt x="1010" y="1278"/>
                    <a:pt x="922" y="1366"/>
                    <a:pt x="820" y="1454"/>
                  </a:cubicBezTo>
                  <a:cubicBezTo>
                    <a:pt x="760" y="1496"/>
                    <a:pt x="718" y="1542"/>
                    <a:pt x="658" y="1584"/>
                  </a:cubicBezTo>
                  <a:cubicBezTo>
                    <a:pt x="616" y="1630"/>
                    <a:pt x="556" y="1686"/>
                    <a:pt x="496" y="1732"/>
                  </a:cubicBezTo>
                  <a:cubicBezTo>
                    <a:pt x="394" y="1834"/>
                    <a:pt x="306" y="1936"/>
                    <a:pt x="219" y="2038"/>
                  </a:cubicBezTo>
                  <a:cubicBezTo>
                    <a:pt x="176" y="2097"/>
                    <a:pt x="145" y="2157"/>
                    <a:pt x="102" y="2213"/>
                  </a:cubicBezTo>
                  <a:cubicBezTo>
                    <a:pt x="71" y="2273"/>
                    <a:pt x="43" y="2333"/>
                    <a:pt x="14" y="2389"/>
                  </a:cubicBezTo>
                  <a:cubicBezTo>
                    <a:pt x="0" y="2403"/>
                    <a:pt x="0" y="2435"/>
                    <a:pt x="14" y="2449"/>
                  </a:cubicBezTo>
                  <a:cubicBezTo>
                    <a:pt x="14" y="2463"/>
                    <a:pt x="29" y="2477"/>
                    <a:pt x="43" y="2491"/>
                  </a:cubicBezTo>
                  <a:cubicBezTo>
                    <a:pt x="50" y="2496"/>
                    <a:pt x="58" y="2498"/>
                    <a:pt x="67" y="2498"/>
                  </a:cubicBezTo>
                  <a:cubicBezTo>
                    <a:pt x="92" y="2498"/>
                    <a:pt x="120" y="2480"/>
                    <a:pt x="131" y="2449"/>
                  </a:cubicBezTo>
                  <a:cubicBezTo>
                    <a:pt x="176" y="2389"/>
                    <a:pt x="204" y="2333"/>
                    <a:pt x="247" y="2259"/>
                  </a:cubicBezTo>
                  <a:cubicBezTo>
                    <a:pt x="335" y="2126"/>
                    <a:pt x="454" y="1995"/>
                    <a:pt x="570" y="1876"/>
                  </a:cubicBezTo>
                  <a:cubicBezTo>
                    <a:pt x="630" y="1819"/>
                    <a:pt x="686" y="1746"/>
                    <a:pt x="760" y="1686"/>
                  </a:cubicBezTo>
                  <a:cubicBezTo>
                    <a:pt x="820" y="1630"/>
                    <a:pt x="880" y="1570"/>
                    <a:pt x="950" y="1510"/>
                  </a:cubicBezTo>
                  <a:cubicBezTo>
                    <a:pt x="1010" y="1454"/>
                    <a:pt x="1070" y="1394"/>
                    <a:pt x="1126" y="1320"/>
                  </a:cubicBezTo>
                  <a:cubicBezTo>
                    <a:pt x="1200" y="1260"/>
                    <a:pt x="1260" y="1190"/>
                    <a:pt x="1334" y="1116"/>
                  </a:cubicBezTo>
                  <a:cubicBezTo>
                    <a:pt x="1390" y="1056"/>
                    <a:pt x="1464" y="982"/>
                    <a:pt x="1524" y="908"/>
                  </a:cubicBezTo>
                  <a:cubicBezTo>
                    <a:pt x="1597" y="838"/>
                    <a:pt x="1654" y="764"/>
                    <a:pt x="1713" y="690"/>
                  </a:cubicBezTo>
                  <a:cubicBezTo>
                    <a:pt x="1801" y="588"/>
                    <a:pt x="1889" y="486"/>
                    <a:pt x="1963" y="381"/>
                  </a:cubicBezTo>
                  <a:cubicBezTo>
                    <a:pt x="2037" y="265"/>
                    <a:pt x="2125" y="149"/>
                    <a:pt x="2181" y="29"/>
                  </a:cubicBezTo>
                  <a:cubicBezTo>
                    <a:pt x="2199" y="15"/>
                    <a:pt x="2181" y="15"/>
                    <a:pt x="216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7" name="Google Shape;7507;p83"/>
            <p:cNvSpPr/>
            <p:nvPr/>
          </p:nvSpPr>
          <p:spPr>
            <a:xfrm>
              <a:off x="2751045" y="3269554"/>
              <a:ext cx="18018" cy="37641"/>
            </a:xfrm>
            <a:custGeom>
              <a:avLst/>
              <a:gdLst/>
              <a:ahLst/>
              <a:cxnLst/>
              <a:rect l="l" t="t" r="r" b="b"/>
              <a:pathLst>
                <a:path w="191" h="399" extrusionOk="0">
                  <a:moveTo>
                    <a:pt x="148" y="1"/>
                  </a:moveTo>
                  <a:cubicBezTo>
                    <a:pt x="120" y="61"/>
                    <a:pt x="89" y="120"/>
                    <a:pt x="74" y="177"/>
                  </a:cubicBezTo>
                  <a:cubicBezTo>
                    <a:pt x="46" y="251"/>
                    <a:pt x="15" y="310"/>
                    <a:pt x="1" y="384"/>
                  </a:cubicBezTo>
                  <a:lnTo>
                    <a:pt x="15" y="398"/>
                  </a:lnTo>
                  <a:cubicBezTo>
                    <a:pt x="32" y="398"/>
                    <a:pt x="46" y="398"/>
                    <a:pt x="46" y="384"/>
                  </a:cubicBezTo>
                  <a:cubicBezTo>
                    <a:pt x="46" y="338"/>
                    <a:pt x="60" y="310"/>
                    <a:pt x="74" y="265"/>
                  </a:cubicBezTo>
                  <a:lnTo>
                    <a:pt x="74" y="279"/>
                  </a:lnTo>
                  <a:cubicBezTo>
                    <a:pt x="89" y="236"/>
                    <a:pt x="103" y="191"/>
                    <a:pt x="120" y="149"/>
                  </a:cubicBezTo>
                  <a:cubicBezTo>
                    <a:pt x="134" y="103"/>
                    <a:pt x="162" y="61"/>
                    <a:pt x="176" y="15"/>
                  </a:cubicBezTo>
                  <a:cubicBezTo>
                    <a:pt x="191" y="15"/>
                    <a:pt x="176" y="1"/>
                    <a:pt x="17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8" name="Google Shape;7508;p83"/>
            <p:cNvSpPr/>
            <p:nvPr/>
          </p:nvSpPr>
          <p:spPr>
            <a:xfrm>
              <a:off x="2688970" y="3302761"/>
              <a:ext cx="23679" cy="63772"/>
            </a:xfrm>
            <a:custGeom>
              <a:avLst/>
              <a:gdLst/>
              <a:ahLst/>
              <a:cxnLst/>
              <a:rect l="l" t="t" r="r" b="b"/>
              <a:pathLst>
                <a:path w="251" h="676" extrusionOk="0">
                  <a:moveTo>
                    <a:pt x="205" y="1"/>
                  </a:moveTo>
                  <a:cubicBezTo>
                    <a:pt x="163" y="103"/>
                    <a:pt x="117" y="208"/>
                    <a:pt x="75" y="324"/>
                  </a:cubicBezTo>
                  <a:cubicBezTo>
                    <a:pt x="57" y="366"/>
                    <a:pt x="43" y="426"/>
                    <a:pt x="29" y="472"/>
                  </a:cubicBezTo>
                  <a:cubicBezTo>
                    <a:pt x="15" y="528"/>
                    <a:pt x="1" y="588"/>
                    <a:pt x="1" y="648"/>
                  </a:cubicBezTo>
                  <a:cubicBezTo>
                    <a:pt x="1" y="662"/>
                    <a:pt x="1" y="676"/>
                    <a:pt x="15" y="676"/>
                  </a:cubicBezTo>
                  <a:cubicBezTo>
                    <a:pt x="29" y="676"/>
                    <a:pt x="43" y="662"/>
                    <a:pt x="43" y="662"/>
                  </a:cubicBezTo>
                  <a:cubicBezTo>
                    <a:pt x="57" y="588"/>
                    <a:pt x="75" y="528"/>
                    <a:pt x="89" y="454"/>
                  </a:cubicBezTo>
                  <a:cubicBezTo>
                    <a:pt x="103" y="398"/>
                    <a:pt x="117" y="324"/>
                    <a:pt x="145" y="264"/>
                  </a:cubicBezTo>
                  <a:cubicBezTo>
                    <a:pt x="177" y="176"/>
                    <a:pt x="205" y="103"/>
                    <a:pt x="233" y="15"/>
                  </a:cubicBezTo>
                  <a:cubicBezTo>
                    <a:pt x="251" y="15"/>
                    <a:pt x="233" y="1"/>
                    <a:pt x="23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09" name="Google Shape;7509;p83"/>
            <p:cNvSpPr/>
            <p:nvPr/>
          </p:nvSpPr>
          <p:spPr>
            <a:xfrm>
              <a:off x="2644537" y="3349930"/>
              <a:ext cx="11415" cy="56791"/>
            </a:xfrm>
            <a:custGeom>
              <a:avLst/>
              <a:gdLst/>
              <a:ahLst/>
              <a:cxnLst/>
              <a:rect l="l" t="t" r="r" b="b"/>
              <a:pathLst>
                <a:path w="121" h="602" extrusionOk="0">
                  <a:moveTo>
                    <a:pt x="88" y="0"/>
                  </a:moveTo>
                  <a:cubicBezTo>
                    <a:pt x="74" y="0"/>
                    <a:pt x="74" y="0"/>
                    <a:pt x="60" y="14"/>
                  </a:cubicBezTo>
                  <a:cubicBezTo>
                    <a:pt x="32" y="102"/>
                    <a:pt x="0" y="190"/>
                    <a:pt x="0" y="292"/>
                  </a:cubicBezTo>
                  <a:lnTo>
                    <a:pt x="0" y="426"/>
                  </a:lnTo>
                  <a:cubicBezTo>
                    <a:pt x="0" y="468"/>
                    <a:pt x="0" y="528"/>
                    <a:pt x="18" y="570"/>
                  </a:cubicBezTo>
                  <a:lnTo>
                    <a:pt x="18" y="602"/>
                  </a:lnTo>
                  <a:lnTo>
                    <a:pt x="46" y="602"/>
                  </a:lnTo>
                  <a:cubicBezTo>
                    <a:pt x="60" y="602"/>
                    <a:pt x="74" y="587"/>
                    <a:pt x="74" y="570"/>
                  </a:cubicBezTo>
                  <a:cubicBezTo>
                    <a:pt x="74" y="514"/>
                    <a:pt x="60" y="468"/>
                    <a:pt x="60" y="426"/>
                  </a:cubicBezTo>
                  <a:cubicBezTo>
                    <a:pt x="60" y="366"/>
                    <a:pt x="46" y="306"/>
                    <a:pt x="60" y="264"/>
                  </a:cubicBezTo>
                  <a:lnTo>
                    <a:pt x="60" y="190"/>
                  </a:lnTo>
                  <a:cubicBezTo>
                    <a:pt x="74" y="162"/>
                    <a:pt x="74" y="130"/>
                    <a:pt x="88" y="102"/>
                  </a:cubicBezTo>
                  <a:cubicBezTo>
                    <a:pt x="88" y="74"/>
                    <a:pt x="106" y="60"/>
                    <a:pt x="106" y="28"/>
                  </a:cubicBezTo>
                  <a:cubicBezTo>
                    <a:pt x="120" y="28"/>
                    <a:pt x="106" y="14"/>
                    <a:pt x="10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0" name="Google Shape;7510;p83"/>
            <p:cNvSpPr/>
            <p:nvPr/>
          </p:nvSpPr>
          <p:spPr>
            <a:xfrm>
              <a:off x="2752365" y="3289176"/>
              <a:ext cx="48584" cy="26320"/>
            </a:xfrm>
            <a:custGeom>
              <a:avLst/>
              <a:gdLst/>
              <a:ahLst/>
              <a:cxnLst/>
              <a:rect l="l" t="t" r="r" b="b"/>
              <a:pathLst>
                <a:path w="515" h="279" extrusionOk="0">
                  <a:moveTo>
                    <a:pt x="486" y="0"/>
                  </a:moveTo>
                  <a:cubicBezTo>
                    <a:pt x="458" y="28"/>
                    <a:pt x="412" y="57"/>
                    <a:pt x="384" y="88"/>
                  </a:cubicBezTo>
                  <a:cubicBezTo>
                    <a:pt x="352" y="102"/>
                    <a:pt x="310" y="130"/>
                    <a:pt x="282" y="145"/>
                  </a:cubicBezTo>
                  <a:cubicBezTo>
                    <a:pt x="208" y="176"/>
                    <a:pt x="120" y="204"/>
                    <a:pt x="46" y="218"/>
                  </a:cubicBezTo>
                  <a:cubicBezTo>
                    <a:pt x="46" y="218"/>
                    <a:pt x="32" y="218"/>
                    <a:pt x="18" y="232"/>
                  </a:cubicBezTo>
                  <a:lnTo>
                    <a:pt x="1" y="232"/>
                  </a:lnTo>
                  <a:lnTo>
                    <a:pt x="1" y="247"/>
                  </a:lnTo>
                  <a:lnTo>
                    <a:pt x="1" y="264"/>
                  </a:lnTo>
                  <a:cubicBezTo>
                    <a:pt x="18" y="278"/>
                    <a:pt x="18" y="278"/>
                    <a:pt x="32" y="278"/>
                  </a:cubicBezTo>
                  <a:cubicBezTo>
                    <a:pt x="75" y="264"/>
                    <a:pt x="120" y="247"/>
                    <a:pt x="162" y="232"/>
                  </a:cubicBezTo>
                  <a:cubicBezTo>
                    <a:pt x="208" y="218"/>
                    <a:pt x="236" y="204"/>
                    <a:pt x="282" y="176"/>
                  </a:cubicBezTo>
                  <a:cubicBezTo>
                    <a:pt x="324" y="159"/>
                    <a:pt x="370" y="130"/>
                    <a:pt x="398" y="116"/>
                  </a:cubicBezTo>
                  <a:cubicBezTo>
                    <a:pt x="440" y="88"/>
                    <a:pt x="486" y="57"/>
                    <a:pt x="514" y="14"/>
                  </a:cubicBezTo>
                  <a:lnTo>
                    <a:pt x="514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1" name="Google Shape;7511;p83"/>
            <p:cNvSpPr/>
            <p:nvPr/>
          </p:nvSpPr>
          <p:spPr>
            <a:xfrm>
              <a:off x="2698593" y="3340307"/>
              <a:ext cx="85753" cy="30282"/>
            </a:xfrm>
            <a:custGeom>
              <a:avLst/>
              <a:gdLst/>
              <a:ahLst/>
              <a:cxnLst/>
              <a:rect l="l" t="t" r="r" b="b"/>
              <a:pathLst>
                <a:path w="909" h="321" extrusionOk="0">
                  <a:moveTo>
                    <a:pt x="894" y="0"/>
                  </a:moveTo>
                  <a:lnTo>
                    <a:pt x="880" y="14"/>
                  </a:lnTo>
                  <a:cubicBezTo>
                    <a:pt x="834" y="42"/>
                    <a:pt x="778" y="74"/>
                    <a:pt x="732" y="102"/>
                  </a:cubicBezTo>
                  <a:cubicBezTo>
                    <a:pt x="676" y="116"/>
                    <a:pt x="616" y="144"/>
                    <a:pt x="571" y="162"/>
                  </a:cubicBezTo>
                  <a:cubicBezTo>
                    <a:pt x="514" y="190"/>
                    <a:pt x="455" y="204"/>
                    <a:pt x="381" y="204"/>
                  </a:cubicBezTo>
                  <a:cubicBezTo>
                    <a:pt x="324" y="218"/>
                    <a:pt x="279" y="232"/>
                    <a:pt x="219" y="232"/>
                  </a:cubicBezTo>
                  <a:cubicBezTo>
                    <a:pt x="149" y="250"/>
                    <a:pt x="89" y="250"/>
                    <a:pt x="29" y="250"/>
                  </a:cubicBezTo>
                  <a:cubicBezTo>
                    <a:pt x="15" y="250"/>
                    <a:pt x="1" y="264"/>
                    <a:pt x="1" y="292"/>
                  </a:cubicBezTo>
                  <a:cubicBezTo>
                    <a:pt x="1" y="306"/>
                    <a:pt x="15" y="320"/>
                    <a:pt x="29" y="320"/>
                  </a:cubicBezTo>
                  <a:cubicBezTo>
                    <a:pt x="103" y="306"/>
                    <a:pt x="191" y="306"/>
                    <a:pt x="265" y="292"/>
                  </a:cubicBezTo>
                  <a:cubicBezTo>
                    <a:pt x="338" y="278"/>
                    <a:pt x="412" y="264"/>
                    <a:pt x="483" y="232"/>
                  </a:cubicBezTo>
                  <a:cubicBezTo>
                    <a:pt x="557" y="204"/>
                    <a:pt x="630" y="190"/>
                    <a:pt x="704" y="144"/>
                  </a:cubicBezTo>
                  <a:cubicBezTo>
                    <a:pt x="778" y="116"/>
                    <a:pt x="834" y="74"/>
                    <a:pt x="894" y="28"/>
                  </a:cubicBezTo>
                  <a:cubicBezTo>
                    <a:pt x="908" y="28"/>
                    <a:pt x="908" y="14"/>
                    <a:pt x="908" y="14"/>
                  </a:cubicBezTo>
                  <a:cubicBezTo>
                    <a:pt x="894" y="14"/>
                    <a:pt x="894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2" name="Google Shape;7512;p83"/>
            <p:cNvSpPr/>
            <p:nvPr/>
          </p:nvSpPr>
          <p:spPr>
            <a:xfrm>
              <a:off x="2648877" y="3398325"/>
              <a:ext cx="95281" cy="21981"/>
            </a:xfrm>
            <a:custGeom>
              <a:avLst/>
              <a:gdLst/>
              <a:ahLst/>
              <a:cxnLst/>
              <a:rect l="l" t="t" r="r" b="b"/>
              <a:pathLst>
                <a:path w="1010" h="233" extrusionOk="0">
                  <a:moveTo>
                    <a:pt x="982" y="1"/>
                  </a:moveTo>
                  <a:lnTo>
                    <a:pt x="982" y="15"/>
                  </a:lnTo>
                  <a:cubicBezTo>
                    <a:pt x="953" y="15"/>
                    <a:pt x="939" y="29"/>
                    <a:pt x="908" y="43"/>
                  </a:cubicBezTo>
                  <a:cubicBezTo>
                    <a:pt x="820" y="89"/>
                    <a:pt x="718" y="117"/>
                    <a:pt x="602" y="145"/>
                  </a:cubicBezTo>
                  <a:cubicBezTo>
                    <a:pt x="500" y="162"/>
                    <a:pt x="380" y="176"/>
                    <a:pt x="278" y="176"/>
                  </a:cubicBezTo>
                  <a:cubicBezTo>
                    <a:pt x="250" y="162"/>
                    <a:pt x="204" y="162"/>
                    <a:pt x="176" y="162"/>
                  </a:cubicBezTo>
                  <a:cubicBezTo>
                    <a:pt x="130" y="145"/>
                    <a:pt x="102" y="145"/>
                    <a:pt x="60" y="131"/>
                  </a:cubicBezTo>
                  <a:cubicBezTo>
                    <a:pt x="28" y="131"/>
                    <a:pt x="14" y="145"/>
                    <a:pt x="14" y="162"/>
                  </a:cubicBezTo>
                  <a:cubicBezTo>
                    <a:pt x="0" y="191"/>
                    <a:pt x="14" y="205"/>
                    <a:pt x="42" y="219"/>
                  </a:cubicBezTo>
                  <a:cubicBezTo>
                    <a:pt x="74" y="219"/>
                    <a:pt x="116" y="233"/>
                    <a:pt x="162" y="233"/>
                  </a:cubicBezTo>
                  <a:lnTo>
                    <a:pt x="278" y="233"/>
                  </a:lnTo>
                  <a:cubicBezTo>
                    <a:pt x="366" y="233"/>
                    <a:pt x="454" y="219"/>
                    <a:pt x="542" y="205"/>
                  </a:cubicBezTo>
                  <a:cubicBezTo>
                    <a:pt x="616" y="191"/>
                    <a:pt x="704" y="176"/>
                    <a:pt x="778" y="145"/>
                  </a:cubicBezTo>
                  <a:cubicBezTo>
                    <a:pt x="851" y="117"/>
                    <a:pt x="922" y="89"/>
                    <a:pt x="996" y="43"/>
                  </a:cubicBezTo>
                  <a:cubicBezTo>
                    <a:pt x="1010" y="29"/>
                    <a:pt x="1010" y="29"/>
                    <a:pt x="1010" y="15"/>
                  </a:cubicBezTo>
                  <a:cubicBezTo>
                    <a:pt x="996" y="15"/>
                    <a:pt x="996" y="1"/>
                    <a:pt x="982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3" name="Google Shape;7513;p83"/>
            <p:cNvSpPr/>
            <p:nvPr/>
          </p:nvSpPr>
          <p:spPr>
            <a:xfrm>
              <a:off x="3763193" y="4028783"/>
              <a:ext cx="229712" cy="224146"/>
            </a:xfrm>
            <a:custGeom>
              <a:avLst/>
              <a:gdLst/>
              <a:ahLst/>
              <a:cxnLst/>
              <a:rect l="l" t="t" r="r" b="b"/>
              <a:pathLst>
                <a:path w="2435" h="2376" extrusionOk="0">
                  <a:moveTo>
                    <a:pt x="1379" y="1"/>
                  </a:moveTo>
                  <a:cubicBezTo>
                    <a:pt x="1365" y="1"/>
                    <a:pt x="1351" y="1"/>
                    <a:pt x="1319" y="15"/>
                  </a:cubicBezTo>
                  <a:lnTo>
                    <a:pt x="1305" y="15"/>
                  </a:lnTo>
                  <a:cubicBezTo>
                    <a:pt x="1263" y="29"/>
                    <a:pt x="1217" y="57"/>
                    <a:pt x="1175" y="103"/>
                  </a:cubicBezTo>
                  <a:cubicBezTo>
                    <a:pt x="1143" y="131"/>
                    <a:pt x="1101" y="177"/>
                    <a:pt x="1069" y="219"/>
                  </a:cubicBezTo>
                  <a:cubicBezTo>
                    <a:pt x="1027" y="265"/>
                    <a:pt x="999" y="321"/>
                    <a:pt x="967" y="367"/>
                  </a:cubicBezTo>
                  <a:cubicBezTo>
                    <a:pt x="939" y="427"/>
                    <a:pt x="911" y="469"/>
                    <a:pt x="879" y="514"/>
                  </a:cubicBezTo>
                  <a:lnTo>
                    <a:pt x="879" y="529"/>
                  </a:lnTo>
                  <a:lnTo>
                    <a:pt x="865" y="543"/>
                  </a:lnTo>
                  <a:lnTo>
                    <a:pt x="837" y="585"/>
                  </a:lnTo>
                  <a:lnTo>
                    <a:pt x="471" y="585"/>
                  </a:lnTo>
                  <a:cubicBezTo>
                    <a:pt x="412" y="602"/>
                    <a:pt x="352" y="602"/>
                    <a:pt x="295" y="616"/>
                  </a:cubicBezTo>
                  <a:lnTo>
                    <a:pt x="264" y="616"/>
                  </a:lnTo>
                  <a:cubicBezTo>
                    <a:pt x="236" y="631"/>
                    <a:pt x="222" y="631"/>
                    <a:pt x="208" y="645"/>
                  </a:cubicBezTo>
                  <a:cubicBezTo>
                    <a:pt x="176" y="645"/>
                    <a:pt x="162" y="659"/>
                    <a:pt x="134" y="673"/>
                  </a:cubicBezTo>
                  <a:cubicBezTo>
                    <a:pt x="120" y="673"/>
                    <a:pt x="88" y="690"/>
                    <a:pt x="74" y="718"/>
                  </a:cubicBezTo>
                  <a:cubicBezTo>
                    <a:pt x="60" y="733"/>
                    <a:pt x="46" y="761"/>
                    <a:pt x="32" y="792"/>
                  </a:cubicBezTo>
                  <a:cubicBezTo>
                    <a:pt x="14" y="835"/>
                    <a:pt x="0" y="894"/>
                    <a:pt x="14" y="937"/>
                  </a:cubicBezTo>
                  <a:cubicBezTo>
                    <a:pt x="32" y="982"/>
                    <a:pt x="60" y="1025"/>
                    <a:pt x="102" y="1070"/>
                  </a:cubicBezTo>
                  <a:cubicBezTo>
                    <a:pt x="134" y="1112"/>
                    <a:pt x="176" y="1158"/>
                    <a:pt x="222" y="1186"/>
                  </a:cubicBezTo>
                  <a:cubicBezTo>
                    <a:pt x="264" y="1218"/>
                    <a:pt x="310" y="1246"/>
                    <a:pt x="352" y="1274"/>
                  </a:cubicBezTo>
                  <a:lnTo>
                    <a:pt x="383" y="1306"/>
                  </a:lnTo>
                  <a:cubicBezTo>
                    <a:pt x="412" y="1306"/>
                    <a:pt x="426" y="1320"/>
                    <a:pt x="440" y="1334"/>
                  </a:cubicBezTo>
                  <a:cubicBezTo>
                    <a:pt x="412" y="1376"/>
                    <a:pt x="366" y="1436"/>
                    <a:pt x="324" y="1510"/>
                  </a:cubicBezTo>
                  <a:cubicBezTo>
                    <a:pt x="295" y="1570"/>
                    <a:pt x="278" y="1612"/>
                    <a:pt x="250" y="1640"/>
                  </a:cubicBezTo>
                  <a:cubicBezTo>
                    <a:pt x="236" y="1686"/>
                    <a:pt x="222" y="1746"/>
                    <a:pt x="208" y="1802"/>
                  </a:cubicBezTo>
                  <a:cubicBezTo>
                    <a:pt x="190" y="1862"/>
                    <a:pt x="190" y="1904"/>
                    <a:pt x="208" y="1950"/>
                  </a:cubicBezTo>
                  <a:cubicBezTo>
                    <a:pt x="222" y="2009"/>
                    <a:pt x="264" y="2052"/>
                    <a:pt x="295" y="2080"/>
                  </a:cubicBezTo>
                  <a:cubicBezTo>
                    <a:pt x="338" y="2111"/>
                    <a:pt x="397" y="2126"/>
                    <a:pt x="440" y="2126"/>
                  </a:cubicBezTo>
                  <a:lnTo>
                    <a:pt x="454" y="2126"/>
                  </a:lnTo>
                  <a:cubicBezTo>
                    <a:pt x="485" y="2126"/>
                    <a:pt x="514" y="2126"/>
                    <a:pt x="542" y="2111"/>
                  </a:cubicBezTo>
                  <a:cubicBezTo>
                    <a:pt x="559" y="2111"/>
                    <a:pt x="573" y="2097"/>
                    <a:pt x="587" y="2097"/>
                  </a:cubicBezTo>
                  <a:cubicBezTo>
                    <a:pt x="704" y="2052"/>
                    <a:pt x="806" y="1992"/>
                    <a:pt x="879" y="1936"/>
                  </a:cubicBezTo>
                  <a:cubicBezTo>
                    <a:pt x="925" y="1904"/>
                    <a:pt x="953" y="1890"/>
                    <a:pt x="981" y="1862"/>
                  </a:cubicBezTo>
                  <a:lnTo>
                    <a:pt x="1013" y="1848"/>
                  </a:lnTo>
                  <a:lnTo>
                    <a:pt x="1027" y="1834"/>
                  </a:lnTo>
                  <a:lnTo>
                    <a:pt x="1069" y="1802"/>
                  </a:lnTo>
                  <a:lnTo>
                    <a:pt x="1087" y="1848"/>
                  </a:lnTo>
                  <a:cubicBezTo>
                    <a:pt x="1101" y="1904"/>
                    <a:pt x="1129" y="1950"/>
                    <a:pt x="1143" y="1992"/>
                  </a:cubicBezTo>
                  <a:cubicBezTo>
                    <a:pt x="1189" y="2097"/>
                    <a:pt x="1245" y="2199"/>
                    <a:pt x="1319" y="2273"/>
                  </a:cubicBezTo>
                  <a:cubicBezTo>
                    <a:pt x="1365" y="2315"/>
                    <a:pt x="1393" y="2344"/>
                    <a:pt x="1421" y="2361"/>
                  </a:cubicBezTo>
                  <a:cubicBezTo>
                    <a:pt x="1453" y="2361"/>
                    <a:pt x="1467" y="2375"/>
                    <a:pt x="1495" y="2375"/>
                  </a:cubicBezTo>
                  <a:lnTo>
                    <a:pt x="1583" y="2375"/>
                  </a:lnTo>
                  <a:cubicBezTo>
                    <a:pt x="1685" y="2344"/>
                    <a:pt x="1731" y="2242"/>
                    <a:pt x="1745" y="2199"/>
                  </a:cubicBezTo>
                  <a:cubicBezTo>
                    <a:pt x="1805" y="2038"/>
                    <a:pt x="1819" y="1876"/>
                    <a:pt x="1833" y="1728"/>
                  </a:cubicBezTo>
                  <a:lnTo>
                    <a:pt x="1833" y="1686"/>
                  </a:lnTo>
                  <a:cubicBezTo>
                    <a:pt x="1966" y="1640"/>
                    <a:pt x="2096" y="1584"/>
                    <a:pt x="2230" y="1510"/>
                  </a:cubicBezTo>
                  <a:cubicBezTo>
                    <a:pt x="2286" y="1464"/>
                    <a:pt x="2374" y="1408"/>
                    <a:pt x="2420" y="1320"/>
                  </a:cubicBezTo>
                  <a:cubicBezTo>
                    <a:pt x="2434" y="1274"/>
                    <a:pt x="2434" y="1232"/>
                    <a:pt x="2434" y="1186"/>
                  </a:cubicBezTo>
                  <a:cubicBezTo>
                    <a:pt x="2434" y="1144"/>
                    <a:pt x="2406" y="1084"/>
                    <a:pt x="2374" y="1056"/>
                  </a:cubicBezTo>
                  <a:cubicBezTo>
                    <a:pt x="2346" y="1025"/>
                    <a:pt x="2300" y="982"/>
                    <a:pt x="2244" y="954"/>
                  </a:cubicBezTo>
                  <a:cubicBezTo>
                    <a:pt x="2198" y="923"/>
                    <a:pt x="2142" y="908"/>
                    <a:pt x="2068" y="894"/>
                  </a:cubicBezTo>
                  <a:cubicBezTo>
                    <a:pt x="1980" y="866"/>
                    <a:pt x="1878" y="849"/>
                    <a:pt x="1805" y="835"/>
                  </a:cubicBezTo>
                  <a:lnTo>
                    <a:pt x="1759" y="821"/>
                  </a:lnTo>
                  <a:cubicBezTo>
                    <a:pt x="1745" y="747"/>
                    <a:pt x="1745" y="659"/>
                    <a:pt x="1731" y="585"/>
                  </a:cubicBezTo>
                  <a:cubicBezTo>
                    <a:pt x="1717" y="497"/>
                    <a:pt x="1702" y="441"/>
                    <a:pt x="1685" y="381"/>
                  </a:cubicBezTo>
                  <a:cubicBezTo>
                    <a:pt x="1671" y="307"/>
                    <a:pt x="1657" y="251"/>
                    <a:pt x="1629" y="205"/>
                  </a:cubicBezTo>
                  <a:cubicBezTo>
                    <a:pt x="1615" y="163"/>
                    <a:pt x="1583" y="117"/>
                    <a:pt x="1555" y="89"/>
                  </a:cubicBezTo>
                  <a:cubicBezTo>
                    <a:pt x="1527" y="57"/>
                    <a:pt x="1481" y="29"/>
                    <a:pt x="1453" y="15"/>
                  </a:cubicBezTo>
                  <a:cubicBezTo>
                    <a:pt x="1421" y="15"/>
                    <a:pt x="1407" y="1"/>
                    <a:pt x="137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4" name="Google Shape;7514;p83"/>
            <p:cNvSpPr/>
            <p:nvPr/>
          </p:nvSpPr>
          <p:spPr>
            <a:xfrm>
              <a:off x="3862719" y="4041141"/>
              <a:ext cx="30565" cy="42829"/>
            </a:xfrm>
            <a:custGeom>
              <a:avLst/>
              <a:gdLst/>
              <a:ahLst/>
              <a:cxnLst/>
              <a:rect l="l" t="t" r="r" b="b"/>
              <a:pathLst>
                <a:path w="324" h="454" extrusionOk="0">
                  <a:moveTo>
                    <a:pt x="264" y="0"/>
                  </a:moveTo>
                  <a:cubicBezTo>
                    <a:pt x="208" y="60"/>
                    <a:pt x="162" y="120"/>
                    <a:pt x="120" y="190"/>
                  </a:cubicBezTo>
                  <a:cubicBezTo>
                    <a:pt x="88" y="222"/>
                    <a:pt x="74" y="250"/>
                    <a:pt x="60" y="296"/>
                  </a:cubicBezTo>
                  <a:cubicBezTo>
                    <a:pt x="32" y="324"/>
                    <a:pt x="14" y="366"/>
                    <a:pt x="0" y="398"/>
                  </a:cubicBezTo>
                  <a:lnTo>
                    <a:pt x="0" y="426"/>
                  </a:lnTo>
                  <a:cubicBezTo>
                    <a:pt x="0" y="440"/>
                    <a:pt x="14" y="454"/>
                    <a:pt x="14" y="454"/>
                  </a:cubicBezTo>
                  <a:lnTo>
                    <a:pt x="32" y="454"/>
                  </a:lnTo>
                  <a:cubicBezTo>
                    <a:pt x="46" y="454"/>
                    <a:pt x="60" y="454"/>
                    <a:pt x="74" y="440"/>
                  </a:cubicBezTo>
                  <a:cubicBezTo>
                    <a:pt x="88" y="398"/>
                    <a:pt x="102" y="352"/>
                    <a:pt x="120" y="324"/>
                  </a:cubicBezTo>
                  <a:cubicBezTo>
                    <a:pt x="134" y="278"/>
                    <a:pt x="162" y="250"/>
                    <a:pt x="176" y="222"/>
                  </a:cubicBezTo>
                  <a:cubicBezTo>
                    <a:pt x="222" y="162"/>
                    <a:pt x="264" y="102"/>
                    <a:pt x="310" y="46"/>
                  </a:cubicBezTo>
                  <a:cubicBezTo>
                    <a:pt x="324" y="32"/>
                    <a:pt x="310" y="14"/>
                    <a:pt x="310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5" name="Google Shape;7515;p83"/>
            <p:cNvSpPr/>
            <p:nvPr/>
          </p:nvSpPr>
          <p:spPr>
            <a:xfrm>
              <a:off x="3781023" y="4096517"/>
              <a:ext cx="51603" cy="15377"/>
            </a:xfrm>
            <a:custGeom>
              <a:avLst/>
              <a:gdLst/>
              <a:ahLst/>
              <a:cxnLst/>
              <a:rect l="l" t="t" r="r" b="b"/>
              <a:pathLst>
                <a:path w="547" h="163" extrusionOk="0">
                  <a:moveTo>
                    <a:pt x="398" y="0"/>
                  </a:moveTo>
                  <a:cubicBezTo>
                    <a:pt x="353" y="0"/>
                    <a:pt x="311" y="15"/>
                    <a:pt x="265" y="15"/>
                  </a:cubicBezTo>
                  <a:cubicBezTo>
                    <a:pt x="177" y="29"/>
                    <a:pt x="89" y="60"/>
                    <a:pt x="19" y="103"/>
                  </a:cubicBezTo>
                  <a:lnTo>
                    <a:pt x="1" y="117"/>
                  </a:lnTo>
                  <a:cubicBezTo>
                    <a:pt x="1" y="131"/>
                    <a:pt x="1" y="148"/>
                    <a:pt x="19" y="148"/>
                  </a:cubicBezTo>
                  <a:cubicBezTo>
                    <a:pt x="19" y="162"/>
                    <a:pt x="33" y="162"/>
                    <a:pt x="47" y="162"/>
                  </a:cubicBezTo>
                  <a:lnTo>
                    <a:pt x="61" y="162"/>
                  </a:lnTo>
                  <a:cubicBezTo>
                    <a:pt x="75" y="148"/>
                    <a:pt x="106" y="131"/>
                    <a:pt x="121" y="117"/>
                  </a:cubicBezTo>
                  <a:cubicBezTo>
                    <a:pt x="163" y="88"/>
                    <a:pt x="223" y="74"/>
                    <a:pt x="265" y="60"/>
                  </a:cubicBezTo>
                  <a:cubicBezTo>
                    <a:pt x="311" y="60"/>
                    <a:pt x="339" y="43"/>
                    <a:pt x="370" y="43"/>
                  </a:cubicBezTo>
                  <a:lnTo>
                    <a:pt x="515" y="43"/>
                  </a:lnTo>
                  <a:cubicBezTo>
                    <a:pt x="529" y="43"/>
                    <a:pt x="546" y="43"/>
                    <a:pt x="546" y="29"/>
                  </a:cubicBezTo>
                  <a:cubicBezTo>
                    <a:pt x="546" y="15"/>
                    <a:pt x="529" y="15"/>
                    <a:pt x="529" y="15"/>
                  </a:cubicBezTo>
                  <a:cubicBezTo>
                    <a:pt x="486" y="0"/>
                    <a:pt x="441" y="0"/>
                    <a:pt x="398" y="0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6" name="Google Shape;7516;p83"/>
            <p:cNvSpPr/>
            <p:nvPr/>
          </p:nvSpPr>
          <p:spPr>
            <a:xfrm>
              <a:off x="3794985" y="4168497"/>
              <a:ext cx="24999" cy="38584"/>
            </a:xfrm>
            <a:custGeom>
              <a:avLst/>
              <a:gdLst/>
              <a:ahLst/>
              <a:cxnLst/>
              <a:rect l="l" t="t" r="r" b="b"/>
              <a:pathLst>
                <a:path w="265" h="409" extrusionOk="0">
                  <a:moveTo>
                    <a:pt x="205" y="1"/>
                  </a:moveTo>
                  <a:cubicBezTo>
                    <a:pt x="163" y="57"/>
                    <a:pt x="134" y="117"/>
                    <a:pt x="89" y="177"/>
                  </a:cubicBezTo>
                  <a:cubicBezTo>
                    <a:pt x="60" y="233"/>
                    <a:pt x="29" y="293"/>
                    <a:pt x="1" y="367"/>
                  </a:cubicBezTo>
                  <a:lnTo>
                    <a:pt x="1" y="395"/>
                  </a:lnTo>
                  <a:lnTo>
                    <a:pt x="15" y="409"/>
                  </a:lnTo>
                  <a:lnTo>
                    <a:pt x="46" y="409"/>
                  </a:lnTo>
                  <a:cubicBezTo>
                    <a:pt x="60" y="409"/>
                    <a:pt x="75" y="395"/>
                    <a:pt x="75" y="381"/>
                  </a:cubicBezTo>
                  <a:lnTo>
                    <a:pt x="75" y="353"/>
                  </a:lnTo>
                  <a:cubicBezTo>
                    <a:pt x="103" y="279"/>
                    <a:pt x="134" y="219"/>
                    <a:pt x="163" y="159"/>
                  </a:cubicBezTo>
                  <a:cubicBezTo>
                    <a:pt x="191" y="117"/>
                    <a:pt x="222" y="71"/>
                    <a:pt x="250" y="43"/>
                  </a:cubicBezTo>
                  <a:cubicBezTo>
                    <a:pt x="265" y="29"/>
                    <a:pt x="265" y="15"/>
                    <a:pt x="250" y="1"/>
                  </a:cubicBez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7" name="Google Shape;7517;p83"/>
            <p:cNvSpPr/>
            <p:nvPr/>
          </p:nvSpPr>
          <p:spPr>
            <a:xfrm>
              <a:off x="3880644" y="4198685"/>
              <a:ext cx="22264" cy="37641"/>
            </a:xfrm>
            <a:custGeom>
              <a:avLst/>
              <a:gdLst/>
              <a:ahLst/>
              <a:cxnLst/>
              <a:rect l="l" t="t" r="r" b="b"/>
              <a:pathLst>
                <a:path w="236" h="399" extrusionOk="0">
                  <a:moveTo>
                    <a:pt x="46" y="1"/>
                  </a:moveTo>
                  <a:lnTo>
                    <a:pt x="32" y="15"/>
                  </a:lnTo>
                  <a:cubicBezTo>
                    <a:pt x="18" y="15"/>
                    <a:pt x="0" y="33"/>
                    <a:pt x="18" y="47"/>
                  </a:cubicBezTo>
                  <a:cubicBezTo>
                    <a:pt x="32" y="103"/>
                    <a:pt x="46" y="163"/>
                    <a:pt x="60" y="223"/>
                  </a:cubicBezTo>
                  <a:cubicBezTo>
                    <a:pt x="74" y="251"/>
                    <a:pt x="88" y="279"/>
                    <a:pt x="106" y="310"/>
                  </a:cubicBezTo>
                  <a:cubicBezTo>
                    <a:pt x="120" y="339"/>
                    <a:pt x="148" y="367"/>
                    <a:pt x="162" y="398"/>
                  </a:cubicBezTo>
                  <a:lnTo>
                    <a:pt x="194" y="398"/>
                  </a:lnTo>
                  <a:cubicBezTo>
                    <a:pt x="208" y="398"/>
                    <a:pt x="222" y="398"/>
                    <a:pt x="222" y="384"/>
                  </a:cubicBezTo>
                  <a:cubicBezTo>
                    <a:pt x="236" y="384"/>
                    <a:pt x="236" y="367"/>
                    <a:pt x="236" y="353"/>
                  </a:cubicBezTo>
                  <a:lnTo>
                    <a:pt x="222" y="339"/>
                  </a:lnTo>
                  <a:lnTo>
                    <a:pt x="208" y="325"/>
                  </a:lnTo>
                  <a:cubicBezTo>
                    <a:pt x="176" y="296"/>
                    <a:pt x="148" y="265"/>
                    <a:pt x="134" y="223"/>
                  </a:cubicBezTo>
                  <a:cubicBezTo>
                    <a:pt x="106" y="177"/>
                    <a:pt x="88" y="120"/>
                    <a:pt x="74" y="61"/>
                  </a:cubicBezTo>
                  <a:lnTo>
                    <a:pt x="74" y="33"/>
                  </a:lnTo>
                  <a:lnTo>
                    <a:pt x="60" y="1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FEF0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8" name="Google Shape;7518;p83"/>
            <p:cNvSpPr/>
            <p:nvPr/>
          </p:nvSpPr>
          <p:spPr>
            <a:xfrm>
              <a:off x="4195826" y="2414101"/>
              <a:ext cx="189618" cy="186600"/>
            </a:xfrm>
            <a:custGeom>
              <a:avLst/>
              <a:gdLst/>
              <a:ahLst/>
              <a:cxnLst/>
              <a:rect l="l" t="t" r="r" b="b"/>
              <a:pathLst>
                <a:path w="2010" h="1978" extrusionOk="0">
                  <a:moveTo>
                    <a:pt x="845" y="1"/>
                  </a:moveTo>
                  <a:cubicBezTo>
                    <a:pt x="827" y="1"/>
                    <a:pt x="808" y="4"/>
                    <a:pt x="792" y="11"/>
                  </a:cubicBezTo>
                  <a:cubicBezTo>
                    <a:pt x="764" y="25"/>
                    <a:pt x="736" y="43"/>
                    <a:pt x="704" y="71"/>
                  </a:cubicBezTo>
                  <a:cubicBezTo>
                    <a:pt x="690" y="99"/>
                    <a:pt x="676" y="131"/>
                    <a:pt x="648" y="173"/>
                  </a:cubicBezTo>
                  <a:cubicBezTo>
                    <a:pt x="634" y="219"/>
                    <a:pt x="616" y="261"/>
                    <a:pt x="602" y="321"/>
                  </a:cubicBezTo>
                  <a:cubicBezTo>
                    <a:pt x="588" y="377"/>
                    <a:pt x="588" y="423"/>
                    <a:pt x="574" y="497"/>
                  </a:cubicBezTo>
                  <a:cubicBezTo>
                    <a:pt x="574" y="553"/>
                    <a:pt x="560" y="627"/>
                    <a:pt x="560" y="701"/>
                  </a:cubicBezTo>
                  <a:lnTo>
                    <a:pt x="528" y="701"/>
                  </a:lnTo>
                  <a:cubicBezTo>
                    <a:pt x="458" y="715"/>
                    <a:pt x="370" y="729"/>
                    <a:pt x="296" y="760"/>
                  </a:cubicBezTo>
                  <a:cubicBezTo>
                    <a:pt x="251" y="774"/>
                    <a:pt x="208" y="789"/>
                    <a:pt x="163" y="817"/>
                  </a:cubicBezTo>
                  <a:cubicBezTo>
                    <a:pt x="120" y="848"/>
                    <a:pt x="75" y="876"/>
                    <a:pt x="47" y="905"/>
                  </a:cubicBezTo>
                  <a:cubicBezTo>
                    <a:pt x="33" y="936"/>
                    <a:pt x="18" y="964"/>
                    <a:pt x="18" y="1024"/>
                  </a:cubicBezTo>
                  <a:cubicBezTo>
                    <a:pt x="1" y="1052"/>
                    <a:pt x="18" y="1080"/>
                    <a:pt x="33" y="1112"/>
                  </a:cubicBezTo>
                  <a:cubicBezTo>
                    <a:pt x="61" y="1186"/>
                    <a:pt x="135" y="1242"/>
                    <a:pt x="194" y="1274"/>
                  </a:cubicBezTo>
                  <a:cubicBezTo>
                    <a:pt x="296" y="1330"/>
                    <a:pt x="426" y="1376"/>
                    <a:pt x="528" y="1404"/>
                  </a:cubicBezTo>
                  <a:lnTo>
                    <a:pt x="528" y="1450"/>
                  </a:lnTo>
                  <a:cubicBezTo>
                    <a:pt x="546" y="1566"/>
                    <a:pt x="546" y="1714"/>
                    <a:pt x="602" y="1830"/>
                  </a:cubicBezTo>
                  <a:cubicBezTo>
                    <a:pt x="616" y="1858"/>
                    <a:pt x="662" y="1946"/>
                    <a:pt x="750" y="1977"/>
                  </a:cubicBezTo>
                  <a:lnTo>
                    <a:pt x="824" y="1977"/>
                  </a:lnTo>
                  <a:cubicBezTo>
                    <a:pt x="838" y="1977"/>
                    <a:pt x="852" y="1960"/>
                    <a:pt x="866" y="1960"/>
                  </a:cubicBezTo>
                  <a:cubicBezTo>
                    <a:pt x="898" y="1946"/>
                    <a:pt x="926" y="1918"/>
                    <a:pt x="954" y="1890"/>
                  </a:cubicBezTo>
                  <a:cubicBezTo>
                    <a:pt x="1028" y="1816"/>
                    <a:pt x="1056" y="1728"/>
                    <a:pt x="1102" y="1654"/>
                  </a:cubicBezTo>
                  <a:cubicBezTo>
                    <a:pt x="1116" y="1608"/>
                    <a:pt x="1130" y="1566"/>
                    <a:pt x="1144" y="1520"/>
                  </a:cubicBezTo>
                  <a:lnTo>
                    <a:pt x="1162" y="1492"/>
                  </a:lnTo>
                  <a:cubicBezTo>
                    <a:pt x="1176" y="1492"/>
                    <a:pt x="1190" y="1506"/>
                    <a:pt x="1204" y="1520"/>
                  </a:cubicBezTo>
                  <a:lnTo>
                    <a:pt x="1232" y="1538"/>
                  </a:lnTo>
                  <a:cubicBezTo>
                    <a:pt x="1264" y="1552"/>
                    <a:pt x="1292" y="1566"/>
                    <a:pt x="1320" y="1594"/>
                  </a:cubicBezTo>
                  <a:cubicBezTo>
                    <a:pt x="1380" y="1640"/>
                    <a:pt x="1468" y="1682"/>
                    <a:pt x="1570" y="1714"/>
                  </a:cubicBezTo>
                  <a:cubicBezTo>
                    <a:pt x="1570" y="1728"/>
                    <a:pt x="1584" y="1728"/>
                    <a:pt x="1601" y="1728"/>
                  </a:cubicBezTo>
                  <a:cubicBezTo>
                    <a:pt x="1629" y="1728"/>
                    <a:pt x="1658" y="1742"/>
                    <a:pt x="1689" y="1742"/>
                  </a:cubicBezTo>
                  <a:cubicBezTo>
                    <a:pt x="1731" y="1728"/>
                    <a:pt x="1777" y="1714"/>
                    <a:pt x="1805" y="1696"/>
                  </a:cubicBezTo>
                  <a:cubicBezTo>
                    <a:pt x="1833" y="1668"/>
                    <a:pt x="1865" y="1626"/>
                    <a:pt x="1879" y="1594"/>
                  </a:cubicBezTo>
                  <a:lnTo>
                    <a:pt x="1879" y="1464"/>
                  </a:lnTo>
                  <a:cubicBezTo>
                    <a:pt x="1865" y="1418"/>
                    <a:pt x="1848" y="1376"/>
                    <a:pt x="1833" y="1330"/>
                  </a:cubicBezTo>
                  <a:cubicBezTo>
                    <a:pt x="1805" y="1302"/>
                    <a:pt x="1791" y="1274"/>
                    <a:pt x="1760" y="1228"/>
                  </a:cubicBezTo>
                  <a:cubicBezTo>
                    <a:pt x="1731" y="1168"/>
                    <a:pt x="1703" y="1126"/>
                    <a:pt x="1658" y="1080"/>
                  </a:cubicBezTo>
                  <a:cubicBezTo>
                    <a:pt x="1672" y="1066"/>
                    <a:pt x="1689" y="1052"/>
                    <a:pt x="1703" y="1052"/>
                  </a:cubicBezTo>
                  <a:lnTo>
                    <a:pt x="1731" y="1038"/>
                  </a:lnTo>
                  <a:cubicBezTo>
                    <a:pt x="1777" y="1010"/>
                    <a:pt x="1805" y="978"/>
                    <a:pt x="1833" y="950"/>
                  </a:cubicBezTo>
                  <a:cubicBezTo>
                    <a:pt x="1879" y="922"/>
                    <a:pt x="1921" y="891"/>
                    <a:pt x="1935" y="862"/>
                  </a:cubicBezTo>
                  <a:cubicBezTo>
                    <a:pt x="1967" y="817"/>
                    <a:pt x="1995" y="774"/>
                    <a:pt x="2009" y="746"/>
                  </a:cubicBezTo>
                  <a:cubicBezTo>
                    <a:pt x="2009" y="701"/>
                    <a:pt x="2009" y="658"/>
                    <a:pt x="1995" y="613"/>
                  </a:cubicBezTo>
                  <a:cubicBezTo>
                    <a:pt x="1981" y="599"/>
                    <a:pt x="1967" y="570"/>
                    <a:pt x="1953" y="553"/>
                  </a:cubicBezTo>
                  <a:cubicBezTo>
                    <a:pt x="1935" y="539"/>
                    <a:pt x="1921" y="525"/>
                    <a:pt x="1893" y="525"/>
                  </a:cubicBezTo>
                  <a:cubicBezTo>
                    <a:pt x="1879" y="511"/>
                    <a:pt x="1865" y="511"/>
                    <a:pt x="1848" y="497"/>
                  </a:cubicBezTo>
                  <a:cubicBezTo>
                    <a:pt x="1833" y="497"/>
                    <a:pt x="1819" y="497"/>
                    <a:pt x="1805" y="483"/>
                  </a:cubicBezTo>
                  <a:lnTo>
                    <a:pt x="1777" y="483"/>
                  </a:lnTo>
                  <a:cubicBezTo>
                    <a:pt x="1717" y="465"/>
                    <a:pt x="1672" y="465"/>
                    <a:pt x="1615" y="465"/>
                  </a:cubicBezTo>
                  <a:lnTo>
                    <a:pt x="1338" y="465"/>
                  </a:lnTo>
                  <a:cubicBezTo>
                    <a:pt x="1320" y="465"/>
                    <a:pt x="1320" y="465"/>
                    <a:pt x="1306" y="483"/>
                  </a:cubicBezTo>
                  <a:cubicBezTo>
                    <a:pt x="1306" y="451"/>
                    <a:pt x="1292" y="437"/>
                    <a:pt x="1278" y="423"/>
                  </a:cubicBezTo>
                  <a:lnTo>
                    <a:pt x="1278" y="409"/>
                  </a:lnTo>
                  <a:cubicBezTo>
                    <a:pt x="1250" y="377"/>
                    <a:pt x="1232" y="335"/>
                    <a:pt x="1204" y="289"/>
                  </a:cubicBezTo>
                  <a:cubicBezTo>
                    <a:pt x="1176" y="247"/>
                    <a:pt x="1144" y="219"/>
                    <a:pt x="1116" y="173"/>
                  </a:cubicBezTo>
                  <a:cubicBezTo>
                    <a:pt x="1088" y="131"/>
                    <a:pt x="1056" y="99"/>
                    <a:pt x="1028" y="71"/>
                  </a:cubicBezTo>
                  <a:cubicBezTo>
                    <a:pt x="986" y="43"/>
                    <a:pt x="954" y="25"/>
                    <a:pt x="912" y="11"/>
                  </a:cubicBezTo>
                  <a:lnTo>
                    <a:pt x="898" y="11"/>
                  </a:lnTo>
                  <a:cubicBezTo>
                    <a:pt x="882" y="4"/>
                    <a:pt x="864" y="1"/>
                    <a:pt x="84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19" name="Google Shape;7519;p83"/>
            <p:cNvSpPr/>
            <p:nvPr/>
          </p:nvSpPr>
          <p:spPr>
            <a:xfrm>
              <a:off x="4265258" y="2429007"/>
              <a:ext cx="11037" cy="47263"/>
            </a:xfrm>
            <a:custGeom>
              <a:avLst/>
              <a:gdLst/>
              <a:ahLst/>
              <a:cxnLst/>
              <a:rect l="l" t="t" r="r" b="b"/>
              <a:pathLst>
                <a:path w="117" h="501" extrusionOk="0">
                  <a:moveTo>
                    <a:pt x="74" y="1"/>
                  </a:moveTo>
                  <a:lnTo>
                    <a:pt x="56" y="15"/>
                  </a:lnTo>
                  <a:cubicBezTo>
                    <a:pt x="56" y="43"/>
                    <a:pt x="42" y="89"/>
                    <a:pt x="28" y="117"/>
                  </a:cubicBezTo>
                  <a:cubicBezTo>
                    <a:pt x="28" y="163"/>
                    <a:pt x="14" y="205"/>
                    <a:pt x="14" y="237"/>
                  </a:cubicBezTo>
                  <a:cubicBezTo>
                    <a:pt x="0" y="307"/>
                    <a:pt x="0" y="395"/>
                    <a:pt x="14" y="469"/>
                  </a:cubicBezTo>
                  <a:cubicBezTo>
                    <a:pt x="14" y="483"/>
                    <a:pt x="28" y="500"/>
                    <a:pt x="42" y="500"/>
                  </a:cubicBezTo>
                  <a:cubicBezTo>
                    <a:pt x="56" y="500"/>
                    <a:pt x="74" y="483"/>
                    <a:pt x="74" y="455"/>
                  </a:cubicBezTo>
                  <a:cubicBezTo>
                    <a:pt x="56" y="395"/>
                    <a:pt x="56" y="325"/>
                    <a:pt x="74" y="251"/>
                  </a:cubicBezTo>
                  <a:cubicBezTo>
                    <a:pt x="74" y="177"/>
                    <a:pt x="88" y="103"/>
                    <a:pt x="116" y="29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0" name="Google Shape;7520;p83"/>
            <p:cNvSpPr/>
            <p:nvPr/>
          </p:nvSpPr>
          <p:spPr>
            <a:xfrm>
              <a:off x="4218089" y="2492779"/>
              <a:ext cx="27641" cy="13679"/>
            </a:xfrm>
            <a:custGeom>
              <a:avLst/>
              <a:gdLst/>
              <a:ahLst/>
              <a:cxnLst/>
              <a:rect l="l" t="t" r="r" b="b"/>
              <a:pathLst>
                <a:path w="293" h="145" extrusionOk="0">
                  <a:moveTo>
                    <a:pt x="250" y="0"/>
                  </a:moveTo>
                  <a:cubicBezTo>
                    <a:pt x="222" y="14"/>
                    <a:pt x="176" y="14"/>
                    <a:pt x="134" y="28"/>
                  </a:cubicBezTo>
                  <a:cubicBezTo>
                    <a:pt x="88" y="42"/>
                    <a:pt x="60" y="57"/>
                    <a:pt x="15" y="88"/>
                  </a:cubicBezTo>
                  <a:cubicBezTo>
                    <a:pt x="1" y="88"/>
                    <a:pt x="1" y="116"/>
                    <a:pt x="15" y="130"/>
                  </a:cubicBezTo>
                  <a:cubicBezTo>
                    <a:pt x="15" y="130"/>
                    <a:pt x="15" y="144"/>
                    <a:pt x="29" y="144"/>
                  </a:cubicBezTo>
                  <a:lnTo>
                    <a:pt x="60" y="144"/>
                  </a:lnTo>
                  <a:cubicBezTo>
                    <a:pt x="88" y="116"/>
                    <a:pt x="103" y="102"/>
                    <a:pt x="134" y="88"/>
                  </a:cubicBezTo>
                  <a:cubicBezTo>
                    <a:pt x="162" y="88"/>
                    <a:pt x="176" y="71"/>
                    <a:pt x="205" y="71"/>
                  </a:cubicBezTo>
                  <a:cubicBezTo>
                    <a:pt x="222" y="71"/>
                    <a:pt x="236" y="71"/>
                    <a:pt x="264" y="57"/>
                  </a:cubicBezTo>
                  <a:cubicBezTo>
                    <a:pt x="278" y="57"/>
                    <a:pt x="292" y="42"/>
                    <a:pt x="278" y="28"/>
                  </a:cubicBezTo>
                  <a:cubicBezTo>
                    <a:pt x="278" y="14"/>
                    <a:pt x="264" y="0"/>
                    <a:pt x="250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1" name="Google Shape;7521;p83"/>
            <p:cNvSpPr/>
            <p:nvPr/>
          </p:nvSpPr>
          <p:spPr>
            <a:xfrm>
              <a:off x="4259598" y="2549193"/>
              <a:ext cx="9717" cy="29245"/>
            </a:xfrm>
            <a:custGeom>
              <a:avLst/>
              <a:gdLst/>
              <a:ahLst/>
              <a:cxnLst/>
              <a:rect l="l" t="t" r="r" b="b"/>
              <a:pathLst>
                <a:path w="103" h="310" extrusionOk="0">
                  <a:moveTo>
                    <a:pt x="28" y="0"/>
                  </a:moveTo>
                  <a:cubicBezTo>
                    <a:pt x="14" y="0"/>
                    <a:pt x="0" y="18"/>
                    <a:pt x="0" y="32"/>
                  </a:cubicBezTo>
                  <a:cubicBezTo>
                    <a:pt x="0" y="120"/>
                    <a:pt x="14" y="208"/>
                    <a:pt x="46" y="282"/>
                  </a:cubicBezTo>
                  <a:cubicBezTo>
                    <a:pt x="46" y="296"/>
                    <a:pt x="60" y="310"/>
                    <a:pt x="74" y="310"/>
                  </a:cubicBezTo>
                  <a:cubicBezTo>
                    <a:pt x="102" y="296"/>
                    <a:pt x="102" y="282"/>
                    <a:pt x="102" y="264"/>
                  </a:cubicBezTo>
                  <a:cubicBezTo>
                    <a:pt x="88" y="222"/>
                    <a:pt x="74" y="194"/>
                    <a:pt x="74" y="148"/>
                  </a:cubicBezTo>
                  <a:cubicBezTo>
                    <a:pt x="74" y="106"/>
                    <a:pt x="60" y="74"/>
                    <a:pt x="60" y="32"/>
                  </a:cubicBezTo>
                  <a:cubicBezTo>
                    <a:pt x="60" y="18"/>
                    <a:pt x="46" y="0"/>
                    <a:pt x="28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2" name="Google Shape;7522;p83"/>
            <p:cNvSpPr/>
            <p:nvPr/>
          </p:nvSpPr>
          <p:spPr>
            <a:xfrm>
              <a:off x="4324596" y="2543816"/>
              <a:ext cx="26320" cy="22075"/>
            </a:xfrm>
            <a:custGeom>
              <a:avLst/>
              <a:gdLst/>
              <a:ahLst/>
              <a:cxnLst/>
              <a:rect l="l" t="t" r="r" b="b"/>
              <a:pathLst>
                <a:path w="279" h="234" extrusionOk="0">
                  <a:moveTo>
                    <a:pt x="15" y="1"/>
                  </a:moveTo>
                  <a:cubicBezTo>
                    <a:pt x="1" y="1"/>
                    <a:pt x="1" y="15"/>
                    <a:pt x="1" y="29"/>
                  </a:cubicBezTo>
                  <a:cubicBezTo>
                    <a:pt x="29" y="75"/>
                    <a:pt x="75" y="117"/>
                    <a:pt x="117" y="145"/>
                  </a:cubicBezTo>
                  <a:cubicBezTo>
                    <a:pt x="131" y="163"/>
                    <a:pt x="148" y="177"/>
                    <a:pt x="177" y="191"/>
                  </a:cubicBezTo>
                  <a:cubicBezTo>
                    <a:pt x="191" y="205"/>
                    <a:pt x="219" y="219"/>
                    <a:pt x="250" y="219"/>
                  </a:cubicBezTo>
                  <a:lnTo>
                    <a:pt x="250" y="233"/>
                  </a:lnTo>
                  <a:cubicBezTo>
                    <a:pt x="264" y="233"/>
                    <a:pt x="264" y="219"/>
                    <a:pt x="264" y="219"/>
                  </a:cubicBezTo>
                  <a:cubicBezTo>
                    <a:pt x="279" y="219"/>
                    <a:pt x="279" y="219"/>
                    <a:pt x="279" y="205"/>
                  </a:cubicBezTo>
                  <a:lnTo>
                    <a:pt x="279" y="191"/>
                  </a:lnTo>
                  <a:cubicBezTo>
                    <a:pt x="279" y="177"/>
                    <a:pt x="264" y="177"/>
                    <a:pt x="264" y="177"/>
                  </a:cubicBezTo>
                  <a:cubicBezTo>
                    <a:pt x="250" y="177"/>
                    <a:pt x="250" y="177"/>
                    <a:pt x="236" y="163"/>
                  </a:cubicBezTo>
                  <a:cubicBezTo>
                    <a:pt x="205" y="163"/>
                    <a:pt x="177" y="131"/>
                    <a:pt x="148" y="117"/>
                  </a:cubicBezTo>
                  <a:cubicBezTo>
                    <a:pt x="117" y="103"/>
                    <a:pt x="103" y="75"/>
                    <a:pt x="75" y="57"/>
                  </a:cubicBezTo>
                  <a:cubicBezTo>
                    <a:pt x="60" y="43"/>
                    <a:pt x="60" y="29"/>
                    <a:pt x="43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3" name="Google Shape;7523;p83"/>
            <p:cNvSpPr/>
            <p:nvPr/>
          </p:nvSpPr>
          <p:spPr>
            <a:xfrm>
              <a:off x="3381503" y="2817583"/>
              <a:ext cx="76130" cy="59527"/>
            </a:xfrm>
            <a:custGeom>
              <a:avLst/>
              <a:gdLst/>
              <a:ahLst/>
              <a:cxnLst/>
              <a:rect l="l" t="t" r="r" b="b"/>
              <a:pathLst>
                <a:path w="807" h="631" extrusionOk="0">
                  <a:moveTo>
                    <a:pt x="33" y="1"/>
                  </a:moveTo>
                  <a:cubicBezTo>
                    <a:pt x="15" y="1"/>
                    <a:pt x="1" y="15"/>
                    <a:pt x="1" y="15"/>
                  </a:cubicBezTo>
                  <a:lnTo>
                    <a:pt x="1" y="75"/>
                  </a:lnTo>
                  <a:lnTo>
                    <a:pt x="1" y="205"/>
                  </a:lnTo>
                  <a:cubicBezTo>
                    <a:pt x="15" y="265"/>
                    <a:pt x="47" y="321"/>
                    <a:pt x="89" y="381"/>
                  </a:cubicBezTo>
                  <a:cubicBezTo>
                    <a:pt x="103" y="409"/>
                    <a:pt x="135" y="441"/>
                    <a:pt x="149" y="455"/>
                  </a:cubicBezTo>
                  <a:lnTo>
                    <a:pt x="191" y="497"/>
                  </a:lnTo>
                  <a:cubicBezTo>
                    <a:pt x="208" y="514"/>
                    <a:pt x="222" y="514"/>
                    <a:pt x="237" y="529"/>
                  </a:cubicBezTo>
                  <a:lnTo>
                    <a:pt x="296" y="557"/>
                  </a:lnTo>
                  <a:cubicBezTo>
                    <a:pt x="310" y="571"/>
                    <a:pt x="324" y="571"/>
                    <a:pt x="339" y="585"/>
                  </a:cubicBezTo>
                  <a:cubicBezTo>
                    <a:pt x="367" y="602"/>
                    <a:pt x="412" y="602"/>
                    <a:pt x="441" y="616"/>
                  </a:cubicBezTo>
                  <a:cubicBezTo>
                    <a:pt x="486" y="616"/>
                    <a:pt x="514" y="631"/>
                    <a:pt x="543" y="631"/>
                  </a:cubicBezTo>
                  <a:cubicBezTo>
                    <a:pt x="574" y="631"/>
                    <a:pt x="602" y="616"/>
                    <a:pt x="631" y="616"/>
                  </a:cubicBezTo>
                  <a:cubicBezTo>
                    <a:pt x="690" y="602"/>
                    <a:pt x="736" y="585"/>
                    <a:pt x="764" y="571"/>
                  </a:cubicBezTo>
                  <a:lnTo>
                    <a:pt x="792" y="543"/>
                  </a:lnTo>
                  <a:cubicBezTo>
                    <a:pt x="806" y="543"/>
                    <a:pt x="806" y="529"/>
                    <a:pt x="806" y="529"/>
                  </a:cubicBezTo>
                  <a:lnTo>
                    <a:pt x="806" y="514"/>
                  </a:lnTo>
                  <a:cubicBezTo>
                    <a:pt x="806" y="497"/>
                    <a:pt x="792" y="497"/>
                    <a:pt x="778" y="497"/>
                  </a:cubicBezTo>
                  <a:lnTo>
                    <a:pt x="778" y="514"/>
                  </a:lnTo>
                  <a:cubicBezTo>
                    <a:pt x="764" y="514"/>
                    <a:pt x="750" y="514"/>
                    <a:pt x="750" y="529"/>
                  </a:cubicBezTo>
                  <a:cubicBezTo>
                    <a:pt x="718" y="543"/>
                    <a:pt x="676" y="543"/>
                    <a:pt x="631" y="557"/>
                  </a:cubicBezTo>
                  <a:lnTo>
                    <a:pt x="543" y="557"/>
                  </a:lnTo>
                  <a:cubicBezTo>
                    <a:pt x="514" y="557"/>
                    <a:pt x="486" y="557"/>
                    <a:pt x="455" y="543"/>
                  </a:cubicBezTo>
                  <a:cubicBezTo>
                    <a:pt x="426" y="543"/>
                    <a:pt x="398" y="529"/>
                    <a:pt x="367" y="514"/>
                  </a:cubicBezTo>
                  <a:cubicBezTo>
                    <a:pt x="353" y="514"/>
                    <a:pt x="339" y="497"/>
                    <a:pt x="324" y="497"/>
                  </a:cubicBezTo>
                  <a:lnTo>
                    <a:pt x="279" y="469"/>
                  </a:lnTo>
                  <a:cubicBezTo>
                    <a:pt x="265" y="469"/>
                    <a:pt x="251" y="455"/>
                    <a:pt x="237" y="441"/>
                  </a:cubicBezTo>
                  <a:cubicBezTo>
                    <a:pt x="222" y="427"/>
                    <a:pt x="208" y="427"/>
                    <a:pt x="208" y="409"/>
                  </a:cubicBezTo>
                  <a:cubicBezTo>
                    <a:pt x="177" y="395"/>
                    <a:pt x="149" y="367"/>
                    <a:pt x="135" y="339"/>
                  </a:cubicBezTo>
                  <a:cubicBezTo>
                    <a:pt x="89" y="293"/>
                    <a:pt x="75" y="233"/>
                    <a:pt x="61" y="191"/>
                  </a:cubicBezTo>
                  <a:cubicBezTo>
                    <a:pt x="47" y="145"/>
                    <a:pt x="47" y="103"/>
                    <a:pt x="47" y="75"/>
                  </a:cubicBezTo>
                  <a:lnTo>
                    <a:pt x="47" y="29"/>
                  </a:lnTo>
                  <a:cubicBezTo>
                    <a:pt x="47" y="15"/>
                    <a:pt x="33" y="15"/>
                    <a:pt x="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4" name="Google Shape;7524;p83"/>
            <p:cNvSpPr/>
            <p:nvPr/>
          </p:nvSpPr>
          <p:spPr>
            <a:xfrm>
              <a:off x="3598574" y="2715038"/>
              <a:ext cx="102639" cy="142827"/>
            </a:xfrm>
            <a:custGeom>
              <a:avLst/>
              <a:gdLst/>
              <a:ahLst/>
              <a:cxnLst/>
              <a:rect l="l" t="t" r="r" b="b"/>
              <a:pathLst>
                <a:path w="1088" h="1514" extrusionOk="0">
                  <a:moveTo>
                    <a:pt x="479" y="1"/>
                  </a:moveTo>
                  <a:cubicBezTo>
                    <a:pt x="477" y="1"/>
                    <a:pt x="474" y="1"/>
                    <a:pt x="472" y="1"/>
                  </a:cubicBezTo>
                  <a:cubicBezTo>
                    <a:pt x="0" y="19"/>
                    <a:pt x="472" y="1014"/>
                    <a:pt x="560" y="1162"/>
                  </a:cubicBezTo>
                  <a:cubicBezTo>
                    <a:pt x="620" y="1251"/>
                    <a:pt x="824" y="1514"/>
                    <a:pt x="961" y="1514"/>
                  </a:cubicBezTo>
                  <a:cubicBezTo>
                    <a:pt x="1024" y="1514"/>
                    <a:pt x="1073" y="1459"/>
                    <a:pt x="1087" y="1306"/>
                  </a:cubicBezTo>
                  <a:cubicBezTo>
                    <a:pt x="1087" y="1306"/>
                    <a:pt x="941" y="1"/>
                    <a:pt x="4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5" name="Google Shape;7525;p83"/>
            <p:cNvSpPr/>
            <p:nvPr/>
          </p:nvSpPr>
          <p:spPr>
            <a:xfrm>
              <a:off x="3293297" y="2586267"/>
              <a:ext cx="184430" cy="55659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90" y="1"/>
                  </a:moveTo>
                  <a:cubicBezTo>
                    <a:pt x="893" y="1"/>
                    <a:pt x="440" y="121"/>
                    <a:pt x="440" y="121"/>
                  </a:cubicBezTo>
                  <a:cubicBezTo>
                    <a:pt x="0" y="328"/>
                    <a:pt x="598" y="532"/>
                    <a:pt x="760" y="560"/>
                  </a:cubicBezTo>
                  <a:cubicBezTo>
                    <a:pt x="811" y="572"/>
                    <a:pt x="978" y="589"/>
                    <a:pt x="1168" y="589"/>
                  </a:cubicBezTo>
                  <a:cubicBezTo>
                    <a:pt x="1522" y="589"/>
                    <a:pt x="1955" y="527"/>
                    <a:pt x="1861" y="240"/>
                  </a:cubicBezTo>
                  <a:cubicBezTo>
                    <a:pt x="1801" y="56"/>
                    <a:pt x="1558" y="1"/>
                    <a:pt x="129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6" name="Google Shape;7526;p83"/>
            <p:cNvSpPr/>
            <p:nvPr/>
          </p:nvSpPr>
          <p:spPr>
            <a:xfrm>
              <a:off x="3406408" y="2702774"/>
              <a:ext cx="134148" cy="129808"/>
            </a:xfrm>
            <a:custGeom>
              <a:avLst/>
              <a:gdLst/>
              <a:ahLst/>
              <a:cxnLst/>
              <a:rect l="l" t="t" r="r" b="b"/>
              <a:pathLst>
                <a:path w="1422" h="1376" extrusionOk="0">
                  <a:moveTo>
                    <a:pt x="1394" y="1"/>
                  </a:moveTo>
                  <a:cubicBezTo>
                    <a:pt x="1394" y="1"/>
                    <a:pt x="1365" y="43"/>
                    <a:pt x="1334" y="103"/>
                  </a:cubicBezTo>
                  <a:cubicBezTo>
                    <a:pt x="1292" y="163"/>
                    <a:pt x="1246" y="265"/>
                    <a:pt x="1176" y="367"/>
                  </a:cubicBezTo>
                  <a:cubicBezTo>
                    <a:pt x="1102" y="469"/>
                    <a:pt x="1028" y="602"/>
                    <a:pt x="926" y="718"/>
                  </a:cubicBezTo>
                  <a:cubicBezTo>
                    <a:pt x="912" y="747"/>
                    <a:pt x="880" y="778"/>
                    <a:pt x="852" y="806"/>
                  </a:cubicBezTo>
                  <a:cubicBezTo>
                    <a:pt x="824" y="835"/>
                    <a:pt x="792" y="866"/>
                    <a:pt x="764" y="880"/>
                  </a:cubicBezTo>
                  <a:cubicBezTo>
                    <a:pt x="750" y="880"/>
                    <a:pt x="736" y="894"/>
                    <a:pt x="718" y="894"/>
                  </a:cubicBezTo>
                  <a:lnTo>
                    <a:pt x="704" y="880"/>
                  </a:lnTo>
                  <a:lnTo>
                    <a:pt x="676" y="866"/>
                  </a:lnTo>
                  <a:cubicBezTo>
                    <a:pt x="662" y="852"/>
                    <a:pt x="630" y="820"/>
                    <a:pt x="602" y="778"/>
                  </a:cubicBezTo>
                  <a:cubicBezTo>
                    <a:pt x="560" y="718"/>
                    <a:pt x="514" y="645"/>
                    <a:pt x="440" y="588"/>
                  </a:cubicBezTo>
                  <a:cubicBezTo>
                    <a:pt x="412" y="557"/>
                    <a:pt x="352" y="528"/>
                    <a:pt x="310" y="528"/>
                  </a:cubicBezTo>
                  <a:cubicBezTo>
                    <a:pt x="250" y="528"/>
                    <a:pt x="208" y="557"/>
                    <a:pt x="177" y="571"/>
                  </a:cubicBezTo>
                  <a:cubicBezTo>
                    <a:pt x="103" y="630"/>
                    <a:pt x="60" y="690"/>
                    <a:pt x="32" y="778"/>
                  </a:cubicBezTo>
                  <a:cubicBezTo>
                    <a:pt x="1" y="852"/>
                    <a:pt x="1" y="922"/>
                    <a:pt x="32" y="996"/>
                  </a:cubicBezTo>
                  <a:cubicBezTo>
                    <a:pt x="60" y="1116"/>
                    <a:pt x="120" y="1218"/>
                    <a:pt x="162" y="1274"/>
                  </a:cubicBezTo>
                  <a:cubicBezTo>
                    <a:pt x="208" y="1334"/>
                    <a:pt x="236" y="1362"/>
                    <a:pt x="236" y="1362"/>
                  </a:cubicBezTo>
                  <a:cubicBezTo>
                    <a:pt x="236" y="1371"/>
                    <a:pt x="240" y="1375"/>
                    <a:pt x="243" y="1375"/>
                  </a:cubicBezTo>
                  <a:cubicBezTo>
                    <a:pt x="247" y="1375"/>
                    <a:pt x="250" y="1371"/>
                    <a:pt x="250" y="1362"/>
                  </a:cubicBezTo>
                  <a:cubicBezTo>
                    <a:pt x="264" y="1362"/>
                    <a:pt x="264" y="1348"/>
                    <a:pt x="250" y="1348"/>
                  </a:cubicBezTo>
                  <a:cubicBezTo>
                    <a:pt x="250" y="1348"/>
                    <a:pt x="236" y="1320"/>
                    <a:pt x="191" y="1260"/>
                  </a:cubicBezTo>
                  <a:cubicBezTo>
                    <a:pt x="177" y="1218"/>
                    <a:pt x="148" y="1186"/>
                    <a:pt x="134" y="1144"/>
                  </a:cubicBezTo>
                  <a:cubicBezTo>
                    <a:pt x="103" y="1098"/>
                    <a:pt x="89" y="1042"/>
                    <a:pt x="75" y="982"/>
                  </a:cubicBezTo>
                  <a:cubicBezTo>
                    <a:pt x="60" y="922"/>
                    <a:pt x="60" y="852"/>
                    <a:pt x="89" y="792"/>
                  </a:cubicBezTo>
                  <a:cubicBezTo>
                    <a:pt x="103" y="733"/>
                    <a:pt x="162" y="676"/>
                    <a:pt x="208" y="630"/>
                  </a:cubicBezTo>
                  <a:cubicBezTo>
                    <a:pt x="231" y="619"/>
                    <a:pt x="263" y="599"/>
                    <a:pt x="291" y="599"/>
                  </a:cubicBezTo>
                  <a:cubicBezTo>
                    <a:pt x="298" y="599"/>
                    <a:pt x="304" y="600"/>
                    <a:pt x="310" y="602"/>
                  </a:cubicBezTo>
                  <a:cubicBezTo>
                    <a:pt x="338" y="602"/>
                    <a:pt x="367" y="602"/>
                    <a:pt x="398" y="630"/>
                  </a:cubicBezTo>
                  <a:cubicBezTo>
                    <a:pt x="454" y="690"/>
                    <a:pt x="500" y="764"/>
                    <a:pt x="542" y="820"/>
                  </a:cubicBezTo>
                  <a:cubicBezTo>
                    <a:pt x="574" y="866"/>
                    <a:pt x="602" y="894"/>
                    <a:pt x="648" y="922"/>
                  </a:cubicBezTo>
                  <a:lnTo>
                    <a:pt x="676" y="940"/>
                  </a:lnTo>
                  <a:lnTo>
                    <a:pt x="676" y="954"/>
                  </a:lnTo>
                  <a:lnTo>
                    <a:pt x="718" y="954"/>
                  </a:lnTo>
                  <a:cubicBezTo>
                    <a:pt x="728" y="958"/>
                    <a:pt x="737" y="960"/>
                    <a:pt x="745" y="960"/>
                  </a:cubicBezTo>
                  <a:cubicBezTo>
                    <a:pt x="765" y="960"/>
                    <a:pt x="782" y="950"/>
                    <a:pt x="792" y="940"/>
                  </a:cubicBezTo>
                  <a:cubicBezTo>
                    <a:pt x="838" y="908"/>
                    <a:pt x="866" y="880"/>
                    <a:pt x="894" y="852"/>
                  </a:cubicBezTo>
                  <a:lnTo>
                    <a:pt x="982" y="764"/>
                  </a:lnTo>
                  <a:cubicBezTo>
                    <a:pt x="1028" y="690"/>
                    <a:pt x="1070" y="630"/>
                    <a:pt x="1116" y="571"/>
                  </a:cubicBezTo>
                  <a:cubicBezTo>
                    <a:pt x="1158" y="514"/>
                    <a:pt x="1190" y="455"/>
                    <a:pt x="1218" y="395"/>
                  </a:cubicBezTo>
                  <a:cubicBezTo>
                    <a:pt x="1292" y="279"/>
                    <a:pt x="1334" y="191"/>
                    <a:pt x="1365" y="117"/>
                  </a:cubicBezTo>
                  <a:cubicBezTo>
                    <a:pt x="1394" y="61"/>
                    <a:pt x="1422" y="15"/>
                    <a:pt x="1422" y="15"/>
                  </a:cubicBezTo>
                  <a:cubicBezTo>
                    <a:pt x="1422" y="15"/>
                    <a:pt x="1422" y="1"/>
                    <a:pt x="1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7" name="Google Shape;7527;p83"/>
            <p:cNvSpPr/>
            <p:nvPr/>
          </p:nvSpPr>
          <p:spPr>
            <a:xfrm>
              <a:off x="3294618" y="2660039"/>
              <a:ext cx="113205" cy="100564"/>
            </a:xfrm>
            <a:custGeom>
              <a:avLst/>
              <a:gdLst/>
              <a:ahLst/>
              <a:cxnLst/>
              <a:rect l="l" t="t" r="r" b="b"/>
              <a:pathLst>
                <a:path w="1200" h="1066" extrusionOk="0">
                  <a:moveTo>
                    <a:pt x="514" y="0"/>
                  </a:moveTo>
                  <a:cubicBezTo>
                    <a:pt x="454" y="0"/>
                    <a:pt x="394" y="14"/>
                    <a:pt x="338" y="42"/>
                  </a:cubicBezTo>
                  <a:cubicBezTo>
                    <a:pt x="278" y="56"/>
                    <a:pt x="232" y="88"/>
                    <a:pt x="190" y="116"/>
                  </a:cubicBezTo>
                  <a:cubicBezTo>
                    <a:pt x="176" y="130"/>
                    <a:pt x="144" y="144"/>
                    <a:pt x="130" y="162"/>
                  </a:cubicBezTo>
                  <a:cubicBezTo>
                    <a:pt x="116" y="176"/>
                    <a:pt x="102" y="190"/>
                    <a:pt x="88" y="218"/>
                  </a:cubicBezTo>
                  <a:cubicBezTo>
                    <a:pt x="74" y="250"/>
                    <a:pt x="42" y="278"/>
                    <a:pt x="28" y="306"/>
                  </a:cubicBezTo>
                  <a:cubicBezTo>
                    <a:pt x="14" y="320"/>
                    <a:pt x="14" y="352"/>
                    <a:pt x="14" y="366"/>
                  </a:cubicBezTo>
                  <a:lnTo>
                    <a:pt x="0" y="380"/>
                  </a:lnTo>
                  <a:cubicBezTo>
                    <a:pt x="0" y="394"/>
                    <a:pt x="0" y="408"/>
                    <a:pt x="14" y="426"/>
                  </a:cubicBezTo>
                  <a:cubicBezTo>
                    <a:pt x="28" y="426"/>
                    <a:pt x="42" y="426"/>
                    <a:pt x="42" y="408"/>
                  </a:cubicBezTo>
                  <a:lnTo>
                    <a:pt x="57" y="394"/>
                  </a:lnTo>
                  <a:cubicBezTo>
                    <a:pt x="57" y="380"/>
                    <a:pt x="74" y="352"/>
                    <a:pt x="88" y="338"/>
                  </a:cubicBezTo>
                  <a:cubicBezTo>
                    <a:pt x="102" y="320"/>
                    <a:pt x="130" y="292"/>
                    <a:pt x="144" y="264"/>
                  </a:cubicBezTo>
                  <a:lnTo>
                    <a:pt x="190" y="218"/>
                  </a:lnTo>
                  <a:cubicBezTo>
                    <a:pt x="204" y="218"/>
                    <a:pt x="218" y="204"/>
                    <a:pt x="250" y="190"/>
                  </a:cubicBezTo>
                  <a:cubicBezTo>
                    <a:pt x="278" y="176"/>
                    <a:pt x="320" y="144"/>
                    <a:pt x="366" y="130"/>
                  </a:cubicBezTo>
                  <a:cubicBezTo>
                    <a:pt x="396" y="120"/>
                    <a:pt x="435" y="110"/>
                    <a:pt x="476" y="110"/>
                  </a:cubicBezTo>
                  <a:cubicBezTo>
                    <a:pt x="493" y="110"/>
                    <a:pt x="510" y="112"/>
                    <a:pt x="528" y="116"/>
                  </a:cubicBezTo>
                  <a:cubicBezTo>
                    <a:pt x="541" y="114"/>
                    <a:pt x="555" y="113"/>
                    <a:pt x="569" y="113"/>
                  </a:cubicBezTo>
                  <a:cubicBezTo>
                    <a:pt x="660" y="113"/>
                    <a:pt x="758" y="152"/>
                    <a:pt x="834" y="204"/>
                  </a:cubicBezTo>
                  <a:cubicBezTo>
                    <a:pt x="894" y="232"/>
                    <a:pt x="936" y="278"/>
                    <a:pt x="968" y="320"/>
                  </a:cubicBezTo>
                  <a:cubicBezTo>
                    <a:pt x="1010" y="366"/>
                    <a:pt x="1041" y="408"/>
                    <a:pt x="1056" y="454"/>
                  </a:cubicBezTo>
                  <a:cubicBezTo>
                    <a:pt x="1098" y="556"/>
                    <a:pt x="1112" y="658"/>
                    <a:pt x="1098" y="746"/>
                  </a:cubicBezTo>
                  <a:cubicBezTo>
                    <a:pt x="1098" y="792"/>
                    <a:pt x="1084" y="834"/>
                    <a:pt x="1070" y="865"/>
                  </a:cubicBezTo>
                  <a:cubicBezTo>
                    <a:pt x="1056" y="894"/>
                    <a:pt x="1041" y="922"/>
                    <a:pt x="1024" y="953"/>
                  </a:cubicBezTo>
                  <a:cubicBezTo>
                    <a:pt x="1010" y="981"/>
                    <a:pt x="996" y="996"/>
                    <a:pt x="996" y="996"/>
                  </a:cubicBezTo>
                  <a:cubicBezTo>
                    <a:pt x="982" y="1010"/>
                    <a:pt x="982" y="1024"/>
                    <a:pt x="982" y="1024"/>
                  </a:cubicBezTo>
                  <a:cubicBezTo>
                    <a:pt x="968" y="1024"/>
                    <a:pt x="982" y="1041"/>
                    <a:pt x="982" y="1055"/>
                  </a:cubicBezTo>
                  <a:cubicBezTo>
                    <a:pt x="989" y="1062"/>
                    <a:pt x="996" y="1066"/>
                    <a:pt x="1003" y="1066"/>
                  </a:cubicBezTo>
                  <a:cubicBezTo>
                    <a:pt x="1010" y="1066"/>
                    <a:pt x="1017" y="1062"/>
                    <a:pt x="1024" y="1055"/>
                  </a:cubicBezTo>
                  <a:lnTo>
                    <a:pt x="1041" y="1041"/>
                  </a:lnTo>
                  <a:cubicBezTo>
                    <a:pt x="1041" y="1024"/>
                    <a:pt x="1070" y="1010"/>
                    <a:pt x="1084" y="981"/>
                  </a:cubicBezTo>
                  <a:cubicBezTo>
                    <a:pt x="1098" y="967"/>
                    <a:pt x="1112" y="936"/>
                    <a:pt x="1129" y="894"/>
                  </a:cubicBezTo>
                  <a:cubicBezTo>
                    <a:pt x="1143" y="879"/>
                    <a:pt x="1158" y="848"/>
                    <a:pt x="1158" y="834"/>
                  </a:cubicBezTo>
                  <a:cubicBezTo>
                    <a:pt x="1172" y="806"/>
                    <a:pt x="1172" y="792"/>
                    <a:pt x="1172" y="760"/>
                  </a:cubicBezTo>
                  <a:cubicBezTo>
                    <a:pt x="1200" y="658"/>
                    <a:pt x="1200" y="542"/>
                    <a:pt x="1143" y="426"/>
                  </a:cubicBezTo>
                  <a:cubicBezTo>
                    <a:pt x="1129" y="366"/>
                    <a:pt x="1098" y="306"/>
                    <a:pt x="1056" y="250"/>
                  </a:cubicBezTo>
                  <a:cubicBezTo>
                    <a:pt x="1010" y="190"/>
                    <a:pt x="954" y="144"/>
                    <a:pt x="908" y="116"/>
                  </a:cubicBezTo>
                  <a:cubicBezTo>
                    <a:pt x="848" y="74"/>
                    <a:pt x="778" y="42"/>
                    <a:pt x="718" y="28"/>
                  </a:cubicBezTo>
                  <a:cubicBezTo>
                    <a:pt x="644" y="0"/>
                    <a:pt x="584" y="0"/>
                    <a:pt x="5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8" name="Google Shape;7528;p83"/>
            <p:cNvSpPr/>
            <p:nvPr/>
          </p:nvSpPr>
          <p:spPr>
            <a:xfrm>
              <a:off x="3278015" y="2665700"/>
              <a:ext cx="27641" cy="24150"/>
            </a:xfrm>
            <a:custGeom>
              <a:avLst/>
              <a:gdLst/>
              <a:ahLst/>
              <a:cxnLst/>
              <a:rect l="l" t="t" r="r" b="b"/>
              <a:pathLst>
                <a:path w="293" h="256" extrusionOk="0">
                  <a:moveTo>
                    <a:pt x="30" y="1"/>
                  </a:moveTo>
                  <a:cubicBezTo>
                    <a:pt x="22" y="1"/>
                    <a:pt x="14" y="5"/>
                    <a:pt x="14" y="14"/>
                  </a:cubicBezTo>
                  <a:cubicBezTo>
                    <a:pt x="0" y="28"/>
                    <a:pt x="0" y="42"/>
                    <a:pt x="14" y="56"/>
                  </a:cubicBezTo>
                  <a:lnTo>
                    <a:pt x="204" y="246"/>
                  </a:lnTo>
                  <a:lnTo>
                    <a:pt x="218" y="246"/>
                  </a:lnTo>
                  <a:cubicBezTo>
                    <a:pt x="224" y="252"/>
                    <a:pt x="233" y="255"/>
                    <a:pt x="243" y="255"/>
                  </a:cubicBezTo>
                  <a:cubicBezTo>
                    <a:pt x="256" y="255"/>
                    <a:pt x="270" y="249"/>
                    <a:pt x="278" y="232"/>
                  </a:cubicBezTo>
                  <a:cubicBezTo>
                    <a:pt x="292" y="218"/>
                    <a:pt x="292" y="190"/>
                    <a:pt x="278" y="172"/>
                  </a:cubicBezTo>
                  <a:lnTo>
                    <a:pt x="57" y="14"/>
                  </a:lnTo>
                  <a:cubicBezTo>
                    <a:pt x="50" y="5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29" name="Google Shape;7529;p83"/>
            <p:cNvSpPr/>
            <p:nvPr/>
          </p:nvSpPr>
          <p:spPr>
            <a:xfrm>
              <a:off x="3288958" y="2654662"/>
              <a:ext cx="24999" cy="28490"/>
            </a:xfrm>
            <a:custGeom>
              <a:avLst/>
              <a:gdLst/>
              <a:ahLst/>
              <a:cxnLst/>
              <a:rect l="l" t="t" r="r" b="b"/>
              <a:pathLst>
                <a:path w="265" h="302" extrusionOk="0">
                  <a:moveTo>
                    <a:pt x="43" y="1"/>
                  </a:moveTo>
                  <a:cubicBezTo>
                    <a:pt x="33" y="1"/>
                    <a:pt x="22" y="4"/>
                    <a:pt x="15" y="11"/>
                  </a:cubicBezTo>
                  <a:cubicBezTo>
                    <a:pt x="0" y="25"/>
                    <a:pt x="0" y="43"/>
                    <a:pt x="15" y="57"/>
                  </a:cubicBezTo>
                  <a:lnTo>
                    <a:pt x="162" y="275"/>
                  </a:lnTo>
                  <a:lnTo>
                    <a:pt x="176" y="275"/>
                  </a:lnTo>
                  <a:cubicBezTo>
                    <a:pt x="184" y="293"/>
                    <a:pt x="198" y="301"/>
                    <a:pt x="211" y="301"/>
                  </a:cubicBezTo>
                  <a:cubicBezTo>
                    <a:pt x="221" y="301"/>
                    <a:pt x="230" y="297"/>
                    <a:pt x="236" y="289"/>
                  </a:cubicBezTo>
                  <a:cubicBezTo>
                    <a:pt x="264" y="261"/>
                    <a:pt x="264" y="233"/>
                    <a:pt x="236" y="219"/>
                  </a:cubicBezTo>
                  <a:lnTo>
                    <a:pt x="60" y="11"/>
                  </a:lnTo>
                  <a:cubicBezTo>
                    <a:pt x="60" y="4"/>
                    <a:pt x="52" y="1"/>
                    <a:pt x="4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0" name="Google Shape;7530;p83"/>
            <p:cNvSpPr/>
            <p:nvPr/>
          </p:nvSpPr>
          <p:spPr>
            <a:xfrm>
              <a:off x="3302920" y="2643436"/>
              <a:ext cx="19339" cy="30943"/>
            </a:xfrm>
            <a:custGeom>
              <a:avLst/>
              <a:gdLst/>
              <a:ahLst/>
              <a:cxnLst/>
              <a:rect l="l" t="t" r="r" b="b"/>
              <a:pathLst>
                <a:path w="205" h="328" extrusionOk="0">
                  <a:moveTo>
                    <a:pt x="28" y="0"/>
                  </a:moveTo>
                  <a:cubicBezTo>
                    <a:pt x="14" y="14"/>
                    <a:pt x="0" y="28"/>
                    <a:pt x="14" y="42"/>
                  </a:cubicBezTo>
                  <a:lnTo>
                    <a:pt x="116" y="292"/>
                  </a:lnTo>
                  <a:cubicBezTo>
                    <a:pt x="126" y="313"/>
                    <a:pt x="146" y="327"/>
                    <a:pt x="161" y="327"/>
                  </a:cubicBezTo>
                  <a:cubicBezTo>
                    <a:pt x="167" y="327"/>
                    <a:pt x="172" y="325"/>
                    <a:pt x="176" y="320"/>
                  </a:cubicBezTo>
                  <a:cubicBezTo>
                    <a:pt x="204" y="306"/>
                    <a:pt x="204" y="278"/>
                    <a:pt x="190" y="250"/>
                  </a:cubicBezTo>
                  <a:lnTo>
                    <a:pt x="74" y="14"/>
                  </a:lnTo>
                  <a:cubicBezTo>
                    <a:pt x="56" y="0"/>
                    <a:pt x="42" y="0"/>
                    <a:pt x="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1" name="Google Shape;7531;p83"/>
            <p:cNvSpPr/>
            <p:nvPr/>
          </p:nvSpPr>
          <p:spPr>
            <a:xfrm>
              <a:off x="3508953" y="2805036"/>
              <a:ext cx="118865" cy="100941"/>
            </a:xfrm>
            <a:custGeom>
              <a:avLst/>
              <a:gdLst/>
              <a:ahLst/>
              <a:cxnLst/>
              <a:rect l="l" t="t" r="r" b="b"/>
              <a:pathLst>
                <a:path w="1260" h="1070" extrusionOk="0">
                  <a:moveTo>
                    <a:pt x="556" y="0"/>
                  </a:moveTo>
                  <a:cubicBezTo>
                    <a:pt x="423" y="14"/>
                    <a:pt x="307" y="60"/>
                    <a:pt x="219" y="120"/>
                  </a:cubicBezTo>
                  <a:cubicBezTo>
                    <a:pt x="191" y="134"/>
                    <a:pt x="176" y="148"/>
                    <a:pt x="159" y="162"/>
                  </a:cubicBezTo>
                  <a:cubicBezTo>
                    <a:pt x="145" y="176"/>
                    <a:pt x="131" y="208"/>
                    <a:pt x="117" y="222"/>
                  </a:cubicBezTo>
                  <a:cubicBezTo>
                    <a:pt x="89" y="250"/>
                    <a:pt x="57" y="278"/>
                    <a:pt x="43" y="310"/>
                  </a:cubicBezTo>
                  <a:cubicBezTo>
                    <a:pt x="29" y="338"/>
                    <a:pt x="29" y="352"/>
                    <a:pt x="15" y="366"/>
                  </a:cubicBezTo>
                  <a:lnTo>
                    <a:pt x="15" y="398"/>
                  </a:lnTo>
                  <a:cubicBezTo>
                    <a:pt x="1" y="398"/>
                    <a:pt x="15" y="412"/>
                    <a:pt x="29" y="426"/>
                  </a:cubicBezTo>
                  <a:cubicBezTo>
                    <a:pt x="29" y="426"/>
                    <a:pt x="57" y="426"/>
                    <a:pt x="57" y="412"/>
                  </a:cubicBezTo>
                  <a:lnTo>
                    <a:pt x="71" y="398"/>
                  </a:lnTo>
                  <a:cubicBezTo>
                    <a:pt x="71" y="384"/>
                    <a:pt x="89" y="366"/>
                    <a:pt x="103" y="338"/>
                  </a:cubicBezTo>
                  <a:cubicBezTo>
                    <a:pt x="117" y="324"/>
                    <a:pt x="145" y="296"/>
                    <a:pt x="159" y="264"/>
                  </a:cubicBezTo>
                  <a:cubicBezTo>
                    <a:pt x="191" y="236"/>
                    <a:pt x="219" y="222"/>
                    <a:pt x="264" y="190"/>
                  </a:cubicBezTo>
                  <a:cubicBezTo>
                    <a:pt x="335" y="148"/>
                    <a:pt x="440" y="102"/>
                    <a:pt x="556" y="102"/>
                  </a:cubicBezTo>
                  <a:cubicBezTo>
                    <a:pt x="616" y="102"/>
                    <a:pt x="672" y="120"/>
                    <a:pt x="718" y="134"/>
                  </a:cubicBezTo>
                  <a:cubicBezTo>
                    <a:pt x="774" y="148"/>
                    <a:pt x="834" y="162"/>
                    <a:pt x="880" y="208"/>
                  </a:cubicBezTo>
                  <a:cubicBezTo>
                    <a:pt x="982" y="264"/>
                    <a:pt x="1056" y="352"/>
                    <a:pt x="1098" y="454"/>
                  </a:cubicBezTo>
                  <a:cubicBezTo>
                    <a:pt x="1126" y="514"/>
                    <a:pt x="1144" y="560"/>
                    <a:pt x="1144" y="616"/>
                  </a:cubicBezTo>
                  <a:cubicBezTo>
                    <a:pt x="1158" y="662"/>
                    <a:pt x="1144" y="704"/>
                    <a:pt x="1144" y="764"/>
                  </a:cubicBezTo>
                  <a:cubicBezTo>
                    <a:pt x="1144" y="778"/>
                    <a:pt x="1144" y="792"/>
                    <a:pt x="1126" y="823"/>
                  </a:cubicBezTo>
                  <a:lnTo>
                    <a:pt x="1126" y="852"/>
                  </a:lnTo>
                  <a:lnTo>
                    <a:pt x="1112" y="866"/>
                  </a:lnTo>
                  <a:lnTo>
                    <a:pt x="1112" y="880"/>
                  </a:lnTo>
                  <a:cubicBezTo>
                    <a:pt x="1098" y="911"/>
                    <a:pt x="1084" y="939"/>
                    <a:pt x="1070" y="954"/>
                  </a:cubicBezTo>
                  <a:cubicBezTo>
                    <a:pt x="1056" y="982"/>
                    <a:pt x="1038" y="999"/>
                    <a:pt x="1038" y="1013"/>
                  </a:cubicBezTo>
                  <a:lnTo>
                    <a:pt x="1024" y="1027"/>
                  </a:lnTo>
                  <a:cubicBezTo>
                    <a:pt x="1010" y="1041"/>
                    <a:pt x="1010" y="1056"/>
                    <a:pt x="1024" y="1070"/>
                  </a:cubicBezTo>
                  <a:lnTo>
                    <a:pt x="1070" y="1070"/>
                  </a:lnTo>
                  <a:cubicBezTo>
                    <a:pt x="1070" y="1070"/>
                    <a:pt x="1070" y="1056"/>
                    <a:pt x="1084" y="1056"/>
                  </a:cubicBezTo>
                  <a:cubicBezTo>
                    <a:pt x="1098" y="1041"/>
                    <a:pt x="1112" y="1027"/>
                    <a:pt x="1126" y="999"/>
                  </a:cubicBezTo>
                  <a:cubicBezTo>
                    <a:pt x="1144" y="968"/>
                    <a:pt x="1172" y="939"/>
                    <a:pt x="1186" y="911"/>
                  </a:cubicBezTo>
                  <a:cubicBezTo>
                    <a:pt x="1200" y="880"/>
                    <a:pt x="1200" y="866"/>
                    <a:pt x="1214" y="852"/>
                  </a:cubicBezTo>
                  <a:cubicBezTo>
                    <a:pt x="1214" y="823"/>
                    <a:pt x="1232" y="792"/>
                    <a:pt x="1232" y="778"/>
                  </a:cubicBezTo>
                  <a:cubicBezTo>
                    <a:pt x="1246" y="718"/>
                    <a:pt x="1260" y="662"/>
                    <a:pt x="1246" y="602"/>
                  </a:cubicBezTo>
                  <a:cubicBezTo>
                    <a:pt x="1246" y="542"/>
                    <a:pt x="1232" y="486"/>
                    <a:pt x="1200" y="412"/>
                  </a:cubicBezTo>
                  <a:cubicBezTo>
                    <a:pt x="1186" y="352"/>
                    <a:pt x="1144" y="296"/>
                    <a:pt x="1098" y="250"/>
                  </a:cubicBezTo>
                  <a:cubicBezTo>
                    <a:pt x="1056" y="190"/>
                    <a:pt x="996" y="148"/>
                    <a:pt x="936" y="102"/>
                  </a:cubicBezTo>
                  <a:cubicBezTo>
                    <a:pt x="880" y="74"/>
                    <a:pt x="820" y="46"/>
                    <a:pt x="746" y="32"/>
                  </a:cubicBezTo>
                  <a:cubicBezTo>
                    <a:pt x="687" y="0"/>
                    <a:pt x="616" y="0"/>
                    <a:pt x="55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2" name="Google Shape;7532;p83"/>
            <p:cNvSpPr/>
            <p:nvPr/>
          </p:nvSpPr>
          <p:spPr>
            <a:xfrm>
              <a:off x="3612536" y="2890317"/>
              <a:ext cx="31886" cy="19622"/>
            </a:xfrm>
            <a:custGeom>
              <a:avLst/>
              <a:gdLst/>
              <a:ahLst/>
              <a:cxnLst/>
              <a:rect l="l" t="t" r="r" b="b"/>
              <a:pathLst>
                <a:path w="338" h="208" extrusionOk="0">
                  <a:moveTo>
                    <a:pt x="50" y="0"/>
                  </a:moveTo>
                  <a:cubicBezTo>
                    <a:pt x="30" y="0"/>
                    <a:pt x="10" y="15"/>
                    <a:pt x="0" y="35"/>
                  </a:cubicBezTo>
                  <a:cubicBezTo>
                    <a:pt x="0" y="50"/>
                    <a:pt x="0" y="78"/>
                    <a:pt x="28" y="95"/>
                  </a:cubicBezTo>
                  <a:lnTo>
                    <a:pt x="278" y="197"/>
                  </a:lnTo>
                  <a:cubicBezTo>
                    <a:pt x="285" y="204"/>
                    <a:pt x="296" y="208"/>
                    <a:pt x="306" y="208"/>
                  </a:cubicBezTo>
                  <a:cubicBezTo>
                    <a:pt x="316" y="208"/>
                    <a:pt x="324" y="204"/>
                    <a:pt x="324" y="197"/>
                  </a:cubicBezTo>
                  <a:cubicBezTo>
                    <a:pt x="338" y="166"/>
                    <a:pt x="324" y="152"/>
                    <a:pt x="310" y="137"/>
                  </a:cubicBezTo>
                  <a:lnTo>
                    <a:pt x="74" y="7"/>
                  </a:ln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3" name="Google Shape;7533;p83"/>
            <p:cNvSpPr/>
            <p:nvPr/>
          </p:nvSpPr>
          <p:spPr>
            <a:xfrm>
              <a:off x="3615177" y="2879657"/>
              <a:ext cx="34905" cy="15377"/>
            </a:xfrm>
            <a:custGeom>
              <a:avLst/>
              <a:gdLst/>
              <a:ahLst/>
              <a:cxnLst/>
              <a:rect l="l" t="t" r="r" b="b"/>
              <a:pathLst>
                <a:path w="370" h="163" extrusionOk="0">
                  <a:moveTo>
                    <a:pt x="60" y="1"/>
                  </a:moveTo>
                  <a:cubicBezTo>
                    <a:pt x="46" y="1"/>
                    <a:pt x="18" y="15"/>
                    <a:pt x="0" y="46"/>
                  </a:cubicBezTo>
                  <a:cubicBezTo>
                    <a:pt x="0" y="75"/>
                    <a:pt x="18" y="103"/>
                    <a:pt x="46" y="103"/>
                  </a:cubicBezTo>
                  <a:lnTo>
                    <a:pt x="324" y="163"/>
                  </a:lnTo>
                  <a:cubicBezTo>
                    <a:pt x="338" y="163"/>
                    <a:pt x="352" y="148"/>
                    <a:pt x="352" y="134"/>
                  </a:cubicBezTo>
                  <a:cubicBezTo>
                    <a:pt x="370" y="120"/>
                    <a:pt x="352" y="103"/>
                    <a:pt x="338" y="89"/>
                  </a:cubicBezTo>
                  <a:lnTo>
                    <a:pt x="74" y="15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3620838" y="2868714"/>
              <a:ext cx="33207" cy="8396"/>
            </a:xfrm>
            <a:custGeom>
              <a:avLst/>
              <a:gdLst/>
              <a:ahLst/>
              <a:cxnLst/>
              <a:rect l="l" t="t" r="r" b="b"/>
              <a:pathLst>
                <a:path w="352" h="89" extrusionOk="0">
                  <a:moveTo>
                    <a:pt x="46" y="1"/>
                  </a:moveTo>
                  <a:cubicBezTo>
                    <a:pt x="14" y="1"/>
                    <a:pt x="0" y="15"/>
                    <a:pt x="0" y="43"/>
                  </a:cubicBezTo>
                  <a:cubicBezTo>
                    <a:pt x="0" y="74"/>
                    <a:pt x="14" y="89"/>
                    <a:pt x="46" y="89"/>
                  </a:cubicBezTo>
                  <a:lnTo>
                    <a:pt x="324" y="89"/>
                  </a:lnTo>
                  <a:cubicBezTo>
                    <a:pt x="338" y="89"/>
                    <a:pt x="352" y="74"/>
                    <a:pt x="352" y="60"/>
                  </a:cubicBezTo>
                  <a:cubicBezTo>
                    <a:pt x="352" y="29"/>
                    <a:pt x="338" y="15"/>
                    <a:pt x="324" y="1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3280656" y="2337782"/>
              <a:ext cx="636212" cy="623571"/>
            </a:xfrm>
            <a:custGeom>
              <a:avLst/>
              <a:gdLst/>
              <a:ahLst/>
              <a:cxnLst/>
              <a:rect l="l" t="t" r="r" b="b"/>
              <a:pathLst>
                <a:path w="6744" h="6610" extrusionOk="0">
                  <a:moveTo>
                    <a:pt x="1759" y="1"/>
                  </a:moveTo>
                  <a:cubicBezTo>
                    <a:pt x="1481" y="15"/>
                    <a:pt x="1232" y="60"/>
                    <a:pt x="996" y="148"/>
                  </a:cubicBezTo>
                  <a:cubicBezTo>
                    <a:pt x="880" y="176"/>
                    <a:pt x="778" y="236"/>
                    <a:pt x="662" y="293"/>
                  </a:cubicBezTo>
                  <a:cubicBezTo>
                    <a:pt x="556" y="366"/>
                    <a:pt x="468" y="440"/>
                    <a:pt x="380" y="528"/>
                  </a:cubicBezTo>
                  <a:cubicBezTo>
                    <a:pt x="292" y="616"/>
                    <a:pt x="222" y="718"/>
                    <a:pt x="162" y="834"/>
                  </a:cubicBezTo>
                  <a:cubicBezTo>
                    <a:pt x="88" y="940"/>
                    <a:pt x="46" y="1056"/>
                    <a:pt x="1" y="1204"/>
                  </a:cubicBezTo>
                  <a:cubicBezTo>
                    <a:pt x="1" y="1218"/>
                    <a:pt x="1" y="1232"/>
                    <a:pt x="15" y="1232"/>
                  </a:cubicBezTo>
                  <a:cubicBezTo>
                    <a:pt x="1" y="1246"/>
                    <a:pt x="1" y="1260"/>
                    <a:pt x="15" y="1274"/>
                  </a:cubicBezTo>
                  <a:cubicBezTo>
                    <a:pt x="29" y="1292"/>
                    <a:pt x="46" y="1292"/>
                    <a:pt x="60" y="1292"/>
                  </a:cubicBezTo>
                  <a:lnTo>
                    <a:pt x="88" y="1292"/>
                  </a:lnTo>
                  <a:cubicBezTo>
                    <a:pt x="176" y="1204"/>
                    <a:pt x="278" y="1130"/>
                    <a:pt x="398" y="1056"/>
                  </a:cubicBezTo>
                  <a:cubicBezTo>
                    <a:pt x="556" y="968"/>
                    <a:pt x="732" y="894"/>
                    <a:pt x="926" y="834"/>
                  </a:cubicBezTo>
                  <a:lnTo>
                    <a:pt x="940" y="834"/>
                  </a:lnTo>
                  <a:cubicBezTo>
                    <a:pt x="1172" y="764"/>
                    <a:pt x="1436" y="718"/>
                    <a:pt x="1773" y="704"/>
                  </a:cubicBezTo>
                  <a:cubicBezTo>
                    <a:pt x="1819" y="1306"/>
                    <a:pt x="2009" y="1921"/>
                    <a:pt x="2315" y="2491"/>
                  </a:cubicBezTo>
                  <a:cubicBezTo>
                    <a:pt x="2639" y="3064"/>
                    <a:pt x="3064" y="3578"/>
                    <a:pt x="3564" y="3972"/>
                  </a:cubicBezTo>
                  <a:cubicBezTo>
                    <a:pt x="3782" y="4148"/>
                    <a:pt x="4018" y="4310"/>
                    <a:pt x="4267" y="4426"/>
                  </a:cubicBezTo>
                  <a:cubicBezTo>
                    <a:pt x="4383" y="4485"/>
                    <a:pt x="4514" y="4545"/>
                    <a:pt x="4647" y="4587"/>
                  </a:cubicBezTo>
                  <a:cubicBezTo>
                    <a:pt x="4707" y="4616"/>
                    <a:pt x="4777" y="4647"/>
                    <a:pt x="4851" y="4661"/>
                  </a:cubicBezTo>
                  <a:cubicBezTo>
                    <a:pt x="4883" y="4675"/>
                    <a:pt x="4925" y="4689"/>
                    <a:pt x="4971" y="4689"/>
                  </a:cubicBezTo>
                  <a:lnTo>
                    <a:pt x="4911" y="4763"/>
                  </a:lnTo>
                  <a:cubicBezTo>
                    <a:pt x="4865" y="4823"/>
                    <a:pt x="4823" y="4897"/>
                    <a:pt x="4795" y="4953"/>
                  </a:cubicBezTo>
                  <a:cubicBezTo>
                    <a:pt x="4689" y="5087"/>
                    <a:pt x="4619" y="5203"/>
                    <a:pt x="4545" y="5319"/>
                  </a:cubicBezTo>
                  <a:cubicBezTo>
                    <a:pt x="4471" y="5467"/>
                    <a:pt x="4397" y="5583"/>
                    <a:pt x="4355" y="5717"/>
                  </a:cubicBezTo>
                  <a:cubicBezTo>
                    <a:pt x="4310" y="5864"/>
                    <a:pt x="4281" y="5980"/>
                    <a:pt x="4281" y="6096"/>
                  </a:cubicBezTo>
                  <a:cubicBezTo>
                    <a:pt x="4295" y="6244"/>
                    <a:pt x="4338" y="6360"/>
                    <a:pt x="4412" y="6448"/>
                  </a:cubicBezTo>
                  <a:cubicBezTo>
                    <a:pt x="4426" y="6462"/>
                    <a:pt x="4457" y="6494"/>
                    <a:pt x="4485" y="6508"/>
                  </a:cubicBezTo>
                  <a:cubicBezTo>
                    <a:pt x="4514" y="6536"/>
                    <a:pt x="4545" y="6550"/>
                    <a:pt x="4559" y="6568"/>
                  </a:cubicBezTo>
                  <a:cubicBezTo>
                    <a:pt x="4619" y="6582"/>
                    <a:pt x="4675" y="6596"/>
                    <a:pt x="4749" y="6610"/>
                  </a:cubicBezTo>
                  <a:lnTo>
                    <a:pt x="4809" y="6610"/>
                  </a:lnTo>
                  <a:cubicBezTo>
                    <a:pt x="4851" y="6610"/>
                    <a:pt x="4897" y="6610"/>
                    <a:pt x="4939" y="6596"/>
                  </a:cubicBezTo>
                  <a:cubicBezTo>
                    <a:pt x="4999" y="6596"/>
                    <a:pt x="5059" y="6582"/>
                    <a:pt x="5129" y="6550"/>
                  </a:cubicBezTo>
                  <a:cubicBezTo>
                    <a:pt x="5249" y="6522"/>
                    <a:pt x="5365" y="6462"/>
                    <a:pt x="5453" y="6392"/>
                  </a:cubicBezTo>
                  <a:cubicBezTo>
                    <a:pt x="5569" y="6304"/>
                    <a:pt x="5657" y="6216"/>
                    <a:pt x="5745" y="6128"/>
                  </a:cubicBezTo>
                  <a:cubicBezTo>
                    <a:pt x="5762" y="6128"/>
                    <a:pt x="5762" y="6111"/>
                    <a:pt x="5776" y="6111"/>
                  </a:cubicBezTo>
                  <a:cubicBezTo>
                    <a:pt x="6040" y="5790"/>
                    <a:pt x="6230" y="5513"/>
                    <a:pt x="6378" y="5249"/>
                  </a:cubicBezTo>
                  <a:cubicBezTo>
                    <a:pt x="6554" y="4925"/>
                    <a:pt x="6656" y="4602"/>
                    <a:pt x="6712" y="4295"/>
                  </a:cubicBezTo>
                  <a:cubicBezTo>
                    <a:pt x="6744" y="4120"/>
                    <a:pt x="6744" y="3944"/>
                    <a:pt x="6744" y="3768"/>
                  </a:cubicBezTo>
                  <a:cubicBezTo>
                    <a:pt x="6730" y="3592"/>
                    <a:pt x="6712" y="3416"/>
                    <a:pt x="6670" y="3226"/>
                  </a:cubicBezTo>
                  <a:cubicBezTo>
                    <a:pt x="6596" y="2917"/>
                    <a:pt x="6480" y="2611"/>
                    <a:pt x="6332" y="2329"/>
                  </a:cubicBezTo>
                  <a:cubicBezTo>
                    <a:pt x="6184" y="2051"/>
                    <a:pt x="5994" y="1802"/>
                    <a:pt x="5790" y="1569"/>
                  </a:cubicBezTo>
                  <a:cubicBezTo>
                    <a:pt x="5586" y="1334"/>
                    <a:pt x="5337" y="1130"/>
                    <a:pt x="5087" y="954"/>
                  </a:cubicBezTo>
                  <a:cubicBezTo>
                    <a:pt x="4573" y="602"/>
                    <a:pt x="4003" y="338"/>
                    <a:pt x="3356" y="176"/>
                  </a:cubicBezTo>
                  <a:cubicBezTo>
                    <a:pt x="3226" y="148"/>
                    <a:pt x="3092" y="117"/>
                    <a:pt x="2931" y="89"/>
                  </a:cubicBezTo>
                  <a:cubicBezTo>
                    <a:pt x="2800" y="74"/>
                    <a:pt x="2684" y="43"/>
                    <a:pt x="2565" y="29"/>
                  </a:cubicBezTo>
                  <a:cubicBezTo>
                    <a:pt x="2347" y="15"/>
                    <a:pt x="2157" y="1"/>
                    <a:pt x="19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3481124" y="2405517"/>
              <a:ext cx="324898" cy="337540"/>
            </a:xfrm>
            <a:custGeom>
              <a:avLst/>
              <a:gdLst/>
              <a:ahLst/>
              <a:cxnLst/>
              <a:rect l="l" t="t" r="r" b="b"/>
              <a:pathLst>
                <a:path w="3444" h="3578" extrusionOk="0">
                  <a:moveTo>
                    <a:pt x="32" y="0"/>
                  </a:moveTo>
                  <a:lnTo>
                    <a:pt x="14" y="14"/>
                  </a:lnTo>
                  <a:cubicBezTo>
                    <a:pt x="0" y="14"/>
                    <a:pt x="0" y="28"/>
                    <a:pt x="0" y="46"/>
                  </a:cubicBezTo>
                  <a:cubicBezTo>
                    <a:pt x="74" y="352"/>
                    <a:pt x="190" y="644"/>
                    <a:pt x="324" y="939"/>
                  </a:cubicBezTo>
                  <a:cubicBezTo>
                    <a:pt x="398" y="1084"/>
                    <a:pt x="471" y="1231"/>
                    <a:pt x="559" y="1379"/>
                  </a:cubicBezTo>
                  <a:cubicBezTo>
                    <a:pt x="602" y="1453"/>
                    <a:pt x="647" y="1509"/>
                    <a:pt x="690" y="1583"/>
                  </a:cubicBezTo>
                  <a:cubicBezTo>
                    <a:pt x="735" y="1657"/>
                    <a:pt x="777" y="1731"/>
                    <a:pt x="837" y="1787"/>
                  </a:cubicBezTo>
                  <a:cubicBezTo>
                    <a:pt x="939" y="1935"/>
                    <a:pt x="1041" y="2068"/>
                    <a:pt x="1157" y="2199"/>
                  </a:cubicBezTo>
                  <a:cubicBezTo>
                    <a:pt x="1263" y="2315"/>
                    <a:pt x="1379" y="2448"/>
                    <a:pt x="1509" y="2564"/>
                  </a:cubicBezTo>
                  <a:cubicBezTo>
                    <a:pt x="1629" y="2684"/>
                    <a:pt x="1759" y="2786"/>
                    <a:pt x="1893" y="2888"/>
                  </a:cubicBezTo>
                  <a:cubicBezTo>
                    <a:pt x="2023" y="2990"/>
                    <a:pt x="2156" y="3078"/>
                    <a:pt x="2301" y="3166"/>
                  </a:cubicBezTo>
                  <a:cubicBezTo>
                    <a:pt x="2462" y="3268"/>
                    <a:pt x="2624" y="3342"/>
                    <a:pt x="2800" y="3416"/>
                  </a:cubicBezTo>
                  <a:cubicBezTo>
                    <a:pt x="2888" y="3444"/>
                    <a:pt x="2976" y="3475"/>
                    <a:pt x="3050" y="3504"/>
                  </a:cubicBezTo>
                  <a:cubicBezTo>
                    <a:pt x="3092" y="3518"/>
                    <a:pt x="3138" y="3532"/>
                    <a:pt x="3180" y="3546"/>
                  </a:cubicBezTo>
                  <a:cubicBezTo>
                    <a:pt x="3226" y="3563"/>
                    <a:pt x="3268" y="3563"/>
                    <a:pt x="3314" y="3577"/>
                  </a:cubicBezTo>
                  <a:cubicBezTo>
                    <a:pt x="3342" y="3577"/>
                    <a:pt x="3356" y="3577"/>
                    <a:pt x="3387" y="3563"/>
                  </a:cubicBezTo>
                  <a:cubicBezTo>
                    <a:pt x="3402" y="3546"/>
                    <a:pt x="3430" y="3532"/>
                    <a:pt x="3430" y="3504"/>
                  </a:cubicBezTo>
                  <a:cubicBezTo>
                    <a:pt x="3444" y="3458"/>
                    <a:pt x="3416" y="3402"/>
                    <a:pt x="3356" y="3388"/>
                  </a:cubicBezTo>
                  <a:cubicBezTo>
                    <a:pt x="3314" y="3370"/>
                    <a:pt x="3268" y="3356"/>
                    <a:pt x="3212" y="3342"/>
                  </a:cubicBezTo>
                  <a:cubicBezTo>
                    <a:pt x="3166" y="3328"/>
                    <a:pt x="3124" y="3314"/>
                    <a:pt x="3078" y="3300"/>
                  </a:cubicBezTo>
                  <a:cubicBezTo>
                    <a:pt x="2976" y="3268"/>
                    <a:pt x="2888" y="3240"/>
                    <a:pt x="2786" y="3194"/>
                  </a:cubicBezTo>
                  <a:cubicBezTo>
                    <a:pt x="2448" y="3050"/>
                    <a:pt x="2125" y="2860"/>
                    <a:pt x="1833" y="2638"/>
                  </a:cubicBezTo>
                  <a:lnTo>
                    <a:pt x="1847" y="2638"/>
                  </a:lnTo>
                  <a:lnTo>
                    <a:pt x="1833" y="2624"/>
                  </a:lnTo>
                  <a:cubicBezTo>
                    <a:pt x="1643" y="2476"/>
                    <a:pt x="1467" y="2315"/>
                    <a:pt x="1291" y="2139"/>
                  </a:cubicBezTo>
                  <a:cubicBezTo>
                    <a:pt x="1129" y="1963"/>
                    <a:pt x="967" y="1773"/>
                    <a:pt x="823" y="1569"/>
                  </a:cubicBezTo>
                  <a:cubicBezTo>
                    <a:pt x="763" y="1481"/>
                    <a:pt x="704" y="1393"/>
                    <a:pt x="647" y="1305"/>
                  </a:cubicBezTo>
                  <a:cubicBezTo>
                    <a:pt x="573" y="1217"/>
                    <a:pt x="514" y="1115"/>
                    <a:pt x="454" y="1013"/>
                  </a:cubicBezTo>
                  <a:cubicBezTo>
                    <a:pt x="352" y="837"/>
                    <a:pt x="264" y="630"/>
                    <a:pt x="176" y="426"/>
                  </a:cubicBezTo>
                  <a:lnTo>
                    <a:pt x="176" y="426"/>
                  </a:lnTo>
                  <a:lnTo>
                    <a:pt x="190" y="440"/>
                  </a:lnTo>
                  <a:cubicBezTo>
                    <a:pt x="134" y="310"/>
                    <a:pt x="88" y="162"/>
                    <a:pt x="46" y="28"/>
                  </a:cubicBezTo>
                  <a:cubicBezTo>
                    <a:pt x="46" y="14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3653950" y="2653058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8" name="Google Shape;7538;p83"/>
            <p:cNvSpPr/>
            <p:nvPr/>
          </p:nvSpPr>
          <p:spPr>
            <a:xfrm>
              <a:off x="3558764" y="2553438"/>
              <a:ext cx="94" cy="1509"/>
            </a:xfrm>
            <a:custGeom>
              <a:avLst/>
              <a:gdLst/>
              <a:ahLst/>
              <a:cxnLst/>
              <a:rect l="l" t="t" r="r" b="b"/>
              <a:pathLst>
                <a:path w="1" h="16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1C48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39" name="Google Shape;7539;p83"/>
            <p:cNvSpPr/>
            <p:nvPr/>
          </p:nvSpPr>
          <p:spPr>
            <a:xfrm>
              <a:off x="3651309" y="2572683"/>
              <a:ext cx="210184" cy="127544"/>
            </a:xfrm>
            <a:custGeom>
              <a:avLst/>
              <a:gdLst/>
              <a:ahLst/>
              <a:cxnLst/>
              <a:rect l="l" t="t" r="r" b="b"/>
              <a:pathLst>
                <a:path w="2228" h="1352" extrusionOk="0">
                  <a:moveTo>
                    <a:pt x="29" y="1"/>
                  </a:moveTo>
                  <a:cubicBezTo>
                    <a:pt x="15" y="1"/>
                    <a:pt x="1" y="15"/>
                    <a:pt x="15" y="33"/>
                  </a:cubicBezTo>
                  <a:cubicBezTo>
                    <a:pt x="74" y="89"/>
                    <a:pt x="131" y="163"/>
                    <a:pt x="191" y="223"/>
                  </a:cubicBezTo>
                  <a:cubicBezTo>
                    <a:pt x="250" y="279"/>
                    <a:pt x="307" y="339"/>
                    <a:pt x="381" y="398"/>
                  </a:cubicBezTo>
                  <a:cubicBezTo>
                    <a:pt x="440" y="472"/>
                    <a:pt x="514" y="529"/>
                    <a:pt x="570" y="588"/>
                  </a:cubicBezTo>
                  <a:cubicBezTo>
                    <a:pt x="644" y="648"/>
                    <a:pt x="704" y="704"/>
                    <a:pt x="778" y="764"/>
                  </a:cubicBezTo>
                  <a:cubicBezTo>
                    <a:pt x="848" y="806"/>
                    <a:pt x="922" y="866"/>
                    <a:pt x="996" y="912"/>
                  </a:cubicBezTo>
                  <a:cubicBezTo>
                    <a:pt x="1070" y="968"/>
                    <a:pt x="1158" y="1014"/>
                    <a:pt x="1232" y="1056"/>
                  </a:cubicBezTo>
                  <a:cubicBezTo>
                    <a:pt x="1394" y="1144"/>
                    <a:pt x="1552" y="1218"/>
                    <a:pt x="1714" y="1264"/>
                  </a:cubicBezTo>
                  <a:cubicBezTo>
                    <a:pt x="1788" y="1292"/>
                    <a:pt x="1861" y="1306"/>
                    <a:pt x="1921" y="1320"/>
                  </a:cubicBezTo>
                  <a:cubicBezTo>
                    <a:pt x="1963" y="1320"/>
                    <a:pt x="1992" y="1334"/>
                    <a:pt x="2023" y="1334"/>
                  </a:cubicBezTo>
                  <a:cubicBezTo>
                    <a:pt x="2065" y="1334"/>
                    <a:pt x="2111" y="1352"/>
                    <a:pt x="2153" y="1352"/>
                  </a:cubicBezTo>
                  <a:cubicBezTo>
                    <a:pt x="2167" y="1352"/>
                    <a:pt x="2185" y="1334"/>
                    <a:pt x="2185" y="1334"/>
                  </a:cubicBezTo>
                  <a:cubicBezTo>
                    <a:pt x="2199" y="1320"/>
                    <a:pt x="2213" y="1306"/>
                    <a:pt x="2213" y="1292"/>
                  </a:cubicBezTo>
                  <a:cubicBezTo>
                    <a:pt x="2227" y="1264"/>
                    <a:pt x="2213" y="1246"/>
                    <a:pt x="2199" y="1232"/>
                  </a:cubicBezTo>
                  <a:cubicBezTo>
                    <a:pt x="2199" y="1218"/>
                    <a:pt x="2185" y="1204"/>
                    <a:pt x="2153" y="1204"/>
                  </a:cubicBezTo>
                  <a:cubicBezTo>
                    <a:pt x="2065" y="1190"/>
                    <a:pt x="1963" y="1190"/>
                    <a:pt x="1875" y="1176"/>
                  </a:cubicBezTo>
                  <a:cubicBezTo>
                    <a:pt x="1788" y="1158"/>
                    <a:pt x="1700" y="1130"/>
                    <a:pt x="1612" y="1102"/>
                  </a:cubicBezTo>
                  <a:cubicBezTo>
                    <a:pt x="1510" y="1070"/>
                    <a:pt x="1394" y="1028"/>
                    <a:pt x="1288" y="968"/>
                  </a:cubicBezTo>
                  <a:cubicBezTo>
                    <a:pt x="1186" y="926"/>
                    <a:pt x="1070" y="866"/>
                    <a:pt x="968" y="792"/>
                  </a:cubicBezTo>
                  <a:lnTo>
                    <a:pt x="968" y="792"/>
                  </a:lnTo>
                  <a:lnTo>
                    <a:pt x="982" y="806"/>
                  </a:lnTo>
                  <a:cubicBezTo>
                    <a:pt x="894" y="750"/>
                    <a:pt x="806" y="690"/>
                    <a:pt x="718" y="617"/>
                  </a:cubicBezTo>
                  <a:cubicBezTo>
                    <a:pt x="644" y="560"/>
                    <a:pt x="556" y="500"/>
                    <a:pt x="483" y="427"/>
                  </a:cubicBezTo>
                  <a:cubicBezTo>
                    <a:pt x="321" y="296"/>
                    <a:pt x="176" y="163"/>
                    <a:pt x="43" y="15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0" name="Google Shape;7540;p83"/>
            <p:cNvSpPr/>
            <p:nvPr/>
          </p:nvSpPr>
          <p:spPr>
            <a:xfrm>
              <a:off x="3723005" y="2791452"/>
              <a:ext cx="61131" cy="121507"/>
            </a:xfrm>
            <a:custGeom>
              <a:avLst/>
              <a:gdLst/>
              <a:ahLst/>
              <a:cxnLst/>
              <a:rect l="l" t="t" r="r" b="b"/>
              <a:pathLst>
                <a:path w="648" h="1288" extrusionOk="0">
                  <a:moveTo>
                    <a:pt x="634" y="0"/>
                  </a:moveTo>
                  <a:lnTo>
                    <a:pt x="616" y="14"/>
                  </a:lnTo>
                  <a:cubicBezTo>
                    <a:pt x="546" y="88"/>
                    <a:pt x="472" y="176"/>
                    <a:pt x="398" y="264"/>
                  </a:cubicBezTo>
                  <a:cubicBezTo>
                    <a:pt x="352" y="320"/>
                    <a:pt x="324" y="366"/>
                    <a:pt x="296" y="408"/>
                  </a:cubicBezTo>
                  <a:cubicBezTo>
                    <a:pt x="250" y="454"/>
                    <a:pt x="222" y="510"/>
                    <a:pt x="194" y="570"/>
                  </a:cubicBezTo>
                  <a:cubicBezTo>
                    <a:pt x="134" y="672"/>
                    <a:pt x="88" y="774"/>
                    <a:pt x="60" y="879"/>
                  </a:cubicBezTo>
                  <a:cubicBezTo>
                    <a:pt x="18" y="996"/>
                    <a:pt x="0" y="1112"/>
                    <a:pt x="0" y="1245"/>
                  </a:cubicBezTo>
                  <a:cubicBezTo>
                    <a:pt x="0" y="1273"/>
                    <a:pt x="32" y="1287"/>
                    <a:pt x="46" y="1287"/>
                  </a:cubicBezTo>
                  <a:cubicBezTo>
                    <a:pt x="74" y="1287"/>
                    <a:pt x="106" y="1273"/>
                    <a:pt x="106" y="1245"/>
                  </a:cubicBezTo>
                  <a:cubicBezTo>
                    <a:pt x="106" y="1171"/>
                    <a:pt x="106" y="1112"/>
                    <a:pt x="120" y="1038"/>
                  </a:cubicBezTo>
                  <a:cubicBezTo>
                    <a:pt x="120" y="981"/>
                    <a:pt x="134" y="922"/>
                    <a:pt x="148" y="862"/>
                  </a:cubicBezTo>
                  <a:cubicBezTo>
                    <a:pt x="162" y="806"/>
                    <a:pt x="194" y="746"/>
                    <a:pt x="208" y="704"/>
                  </a:cubicBezTo>
                  <a:cubicBezTo>
                    <a:pt x="250" y="598"/>
                    <a:pt x="296" y="510"/>
                    <a:pt x="352" y="422"/>
                  </a:cubicBezTo>
                  <a:cubicBezTo>
                    <a:pt x="412" y="334"/>
                    <a:pt x="472" y="246"/>
                    <a:pt x="528" y="158"/>
                  </a:cubicBezTo>
                  <a:cubicBezTo>
                    <a:pt x="560" y="116"/>
                    <a:pt x="602" y="70"/>
                    <a:pt x="634" y="28"/>
                  </a:cubicBezTo>
                  <a:cubicBezTo>
                    <a:pt x="648" y="28"/>
                    <a:pt x="648" y="14"/>
                    <a:pt x="634" y="14"/>
                  </a:cubicBezTo>
                  <a:lnTo>
                    <a:pt x="634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1" name="Google Shape;7541;p83"/>
            <p:cNvSpPr/>
            <p:nvPr/>
          </p:nvSpPr>
          <p:spPr>
            <a:xfrm>
              <a:off x="3626404" y="2373631"/>
              <a:ext cx="143770" cy="110941"/>
            </a:xfrm>
            <a:custGeom>
              <a:avLst/>
              <a:gdLst/>
              <a:ahLst/>
              <a:cxnLst/>
              <a:rect l="l" t="t" r="r" b="b"/>
              <a:pathLst>
                <a:path w="1524" h="1176" extrusionOk="0">
                  <a:moveTo>
                    <a:pt x="29" y="0"/>
                  </a:moveTo>
                  <a:cubicBezTo>
                    <a:pt x="15" y="0"/>
                    <a:pt x="1" y="0"/>
                    <a:pt x="1" y="15"/>
                  </a:cubicBezTo>
                  <a:cubicBezTo>
                    <a:pt x="1" y="32"/>
                    <a:pt x="1" y="46"/>
                    <a:pt x="15" y="60"/>
                  </a:cubicBezTo>
                  <a:cubicBezTo>
                    <a:pt x="177" y="120"/>
                    <a:pt x="321" y="190"/>
                    <a:pt x="469" y="278"/>
                  </a:cubicBezTo>
                  <a:cubicBezTo>
                    <a:pt x="585" y="352"/>
                    <a:pt x="690" y="426"/>
                    <a:pt x="792" y="514"/>
                  </a:cubicBezTo>
                  <a:cubicBezTo>
                    <a:pt x="894" y="602"/>
                    <a:pt x="996" y="704"/>
                    <a:pt x="1084" y="806"/>
                  </a:cubicBezTo>
                  <a:cubicBezTo>
                    <a:pt x="1186" y="912"/>
                    <a:pt x="1274" y="1028"/>
                    <a:pt x="1362" y="1144"/>
                  </a:cubicBezTo>
                  <a:cubicBezTo>
                    <a:pt x="1376" y="1158"/>
                    <a:pt x="1394" y="1175"/>
                    <a:pt x="1422" y="1175"/>
                  </a:cubicBezTo>
                  <a:cubicBezTo>
                    <a:pt x="1436" y="1175"/>
                    <a:pt x="1464" y="1175"/>
                    <a:pt x="1482" y="1158"/>
                  </a:cubicBezTo>
                  <a:cubicBezTo>
                    <a:pt x="1510" y="1130"/>
                    <a:pt x="1524" y="1087"/>
                    <a:pt x="1496" y="1042"/>
                  </a:cubicBezTo>
                  <a:cubicBezTo>
                    <a:pt x="1408" y="926"/>
                    <a:pt x="1288" y="806"/>
                    <a:pt x="1186" y="704"/>
                  </a:cubicBezTo>
                  <a:cubicBezTo>
                    <a:pt x="1084" y="602"/>
                    <a:pt x="968" y="500"/>
                    <a:pt x="834" y="412"/>
                  </a:cubicBezTo>
                  <a:cubicBezTo>
                    <a:pt x="602" y="236"/>
                    <a:pt x="321" y="102"/>
                    <a:pt x="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2" name="Google Shape;7542;p83"/>
            <p:cNvSpPr/>
            <p:nvPr/>
          </p:nvSpPr>
          <p:spPr>
            <a:xfrm>
              <a:off x="3248770" y="2401460"/>
              <a:ext cx="199241" cy="91413"/>
            </a:xfrm>
            <a:custGeom>
              <a:avLst/>
              <a:gdLst/>
              <a:ahLst/>
              <a:cxnLst/>
              <a:rect l="l" t="t" r="r" b="b"/>
              <a:pathLst>
                <a:path w="2112" h="969" extrusionOk="0">
                  <a:moveTo>
                    <a:pt x="2097" y="1"/>
                  </a:moveTo>
                  <a:cubicBezTo>
                    <a:pt x="1935" y="15"/>
                    <a:pt x="1774" y="15"/>
                    <a:pt x="1629" y="43"/>
                  </a:cubicBezTo>
                  <a:cubicBezTo>
                    <a:pt x="1468" y="57"/>
                    <a:pt x="1306" y="103"/>
                    <a:pt x="1144" y="131"/>
                  </a:cubicBezTo>
                  <a:cubicBezTo>
                    <a:pt x="1070" y="159"/>
                    <a:pt x="1000" y="177"/>
                    <a:pt x="926" y="205"/>
                  </a:cubicBezTo>
                  <a:cubicBezTo>
                    <a:pt x="838" y="233"/>
                    <a:pt x="764" y="265"/>
                    <a:pt x="690" y="307"/>
                  </a:cubicBezTo>
                  <a:cubicBezTo>
                    <a:pt x="543" y="367"/>
                    <a:pt x="398" y="469"/>
                    <a:pt x="279" y="571"/>
                  </a:cubicBezTo>
                  <a:cubicBezTo>
                    <a:pt x="177" y="645"/>
                    <a:pt x="89" y="747"/>
                    <a:pt x="15" y="849"/>
                  </a:cubicBezTo>
                  <a:cubicBezTo>
                    <a:pt x="1" y="880"/>
                    <a:pt x="1" y="923"/>
                    <a:pt x="33" y="951"/>
                  </a:cubicBezTo>
                  <a:cubicBezTo>
                    <a:pt x="33" y="968"/>
                    <a:pt x="61" y="968"/>
                    <a:pt x="75" y="968"/>
                  </a:cubicBezTo>
                  <a:cubicBezTo>
                    <a:pt x="89" y="968"/>
                    <a:pt x="120" y="968"/>
                    <a:pt x="135" y="951"/>
                  </a:cubicBezTo>
                  <a:cubicBezTo>
                    <a:pt x="177" y="880"/>
                    <a:pt x="237" y="821"/>
                    <a:pt x="296" y="761"/>
                  </a:cubicBezTo>
                  <a:cubicBezTo>
                    <a:pt x="353" y="704"/>
                    <a:pt x="426" y="659"/>
                    <a:pt x="486" y="599"/>
                  </a:cubicBezTo>
                  <a:cubicBezTo>
                    <a:pt x="676" y="469"/>
                    <a:pt x="880" y="353"/>
                    <a:pt x="1088" y="265"/>
                  </a:cubicBezTo>
                  <a:cubicBezTo>
                    <a:pt x="1366" y="159"/>
                    <a:pt x="1644" y="89"/>
                    <a:pt x="1935" y="57"/>
                  </a:cubicBezTo>
                  <a:cubicBezTo>
                    <a:pt x="1981" y="57"/>
                    <a:pt x="2038" y="57"/>
                    <a:pt x="2097" y="43"/>
                  </a:cubicBezTo>
                  <a:cubicBezTo>
                    <a:pt x="2111" y="43"/>
                    <a:pt x="2111" y="43"/>
                    <a:pt x="2111" y="29"/>
                  </a:cubicBezTo>
                  <a:cubicBezTo>
                    <a:pt x="2111" y="15"/>
                    <a:pt x="2111" y="1"/>
                    <a:pt x="20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543" name="Google Shape;7543;p83"/>
          <p:cNvGrpSpPr/>
          <p:nvPr/>
        </p:nvGrpSpPr>
        <p:grpSpPr>
          <a:xfrm>
            <a:off x="1841069" y="1701837"/>
            <a:ext cx="1893387" cy="4224684"/>
            <a:chOff x="-109650" y="1942225"/>
            <a:chExt cx="1121674" cy="2502775"/>
          </a:xfrm>
        </p:grpSpPr>
        <p:sp>
          <p:nvSpPr>
            <p:cNvPr id="7544" name="Google Shape;7544;p83"/>
            <p:cNvSpPr/>
            <p:nvPr/>
          </p:nvSpPr>
          <p:spPr>
            <a:xfrm>
              <a:off x="96383" y="2903242"/>
              <a:ext cx="814416" cy="835359"/>
            </a:xfrm>
            <a:custGeom>
              <a:avLst/>
              <a:gdLst/>
              <a:ahLst/>
              <a:cxnLst/>
              <a:rect l="l" t="t" r="r" b="b"/>
              <a:pathLst>
                <a:path w="8633" h="8855" extrusionOk="0">
                  <a:moveTo>
                    <a:pt x="5220" y="0"/>
                  </a:moveTo>
                  <a:cubicBezTo>
                    <a:pt x="5101" y="0"/>
                    <a:pt x="4971" y="15"/>
                    <a:pt x="4823" y="15"/>
                  </a:cubicBezTo>
                  <a:cubicBezTo>
                    <a:pt x="4411" y="29"/>
                    <a:pt x="4003" y="117"/>
                    <a:pt x="3606" y="236"/>
                  </a:cubicBezTo>
                  <a:cubicBezTo>
                    <a:pt x="3240" y="352"/>
                    <a:pt x="2874" y="528"/>
                    <a:pt x="2522" y="750"/>
                  </a:cubicBezTo>
                  <a:cubicBezTo>
                    <a:pt x="2199" y="954"/>
                    <a:pt x="1893" y="1203"/>
                    <a:pt x="1615" y="1495"/>
                  </a:cubicBezTo>
                  <a:cubicBezTo>
                    <a:pt x="1070" y="2051"/>
                    <a:pt x="630" y="2741"/>
                    <a:pt x="366" y="3518"/>
                  </a:cubicBezTo>
                  <a:cubicBezTo>
                    <a:pt x="102" y="4281"/>
                    <a:pt x="0" y="5115"/>
                    <a:pt x="102" y="5920"/>
                  </a:cubicBezTo>
                  <a:cubicBezTo>
                    <a:pt x="120" y="6142"/>
                    <a:pt x="162" y="6346"/>
                    <a:pt x="208" y="6554"/>
                  </a:cubicBezTo>
                  <a:cubicBezTo>
                    <a:pt x="250" y="6758"/>
                    <a:pt x="324" y="6948"/>
                    <a:pt x="398" y="7138"/>
                  </a:cubicBezTo>
                  <a:cubicBezTo>
                    <a:pt x="560" y="7503"/>
                    <a:pt x="764" y="7799"/>
                    <a:pt x="1013" y="8063"/>
                  </a:cubicBezTo>
                  <a:cubicBezTo>
                    <a:pt x="1130" y="8179"/>
                    <a:pt x="1277" y="8281"/>
                    <a:pt x="1422" y="8383"/>
                  </a:cubicBezTo>
                  <a:cubicBezTo>
                    <a:pt x="1555" y="8471"/>
                    <a:pt x="1703" y="8545"/>
                    <a:pt x="1879" y="8618"/>
                  </a:cubicBezTo>
                  <a:cubicBezTo>
                    <a:pt x="2185" y="8752"/>
                    <a:pt x="2551" y="8822"/>
                    <a:pt x="2934" y="8854"/>
                  </a:cubicBezTo>
                  <a:lnTo>
                    <a:pt x="3198" y="8854"/>
                  </a:lnTo>
                  <a:cubicBezTo>
                    <a:pt x="3430" y="8854"/>
                    <a:pt x="3680" y="8840"/>
                    <a:pt x="3929" y="8794"/>
                  </a:cubicBezTo>
                  <a:cubicBezTo>
                    <a:pt x="4341" y="8780"/>
                    <a:pt x="4749" y="8720"/>
                    <a:pt x="5189" y="8632"/>
                  </a:cubicBezTo>
                  <a:cubicBezTo>
                    <a:pt x="5453" y="8590"/>
                    <a:pt x="5730" y="8516"/>
                    <a:pt x="6026" y="8428"/>
                  </a:cubicBezTo>
                  <a:cubicBezTo>
                    <a:pt x="6156" y="8400"/>
                    <a:pt x="6290" y="8355"/>
                    <a:pt x="6434" y="8312"/>
                  </a:cubicBezTo>
                  <a:cubicBezTo>
                    <a:pt x="6539" y="8267"/>
                    <a:pt x="6656" y="8224"/>
                    <a:pt x="6786" y="8179"/>
                  </a:cubicBezTo>
                  <a:cubicBezTo>
                    <a:pt x="6979" y="8105"/>
                    <a:pt x="7155" y="8017"/>
                    <a:pt x="7313" y="7915"/>
                  </a:cubicBezTo>
                  <a:cubicBezTo>
                    <a:pt x="7475" y="7813"/>
                    <a:pt x="7623" y="7711"/>
                    <a:pt x="7753" y="7577"/>
                  </a:cubicBezTo>
                  <a:cubicBezTo>
                    <a:pt x="7887" y="7461"/>
                    <a:pt x="7989" y="7313"/>
                    <a:pt x="8091" y="7169"/>
                  </a:cubicBezTo>
                  <a:cubicBezTo>
                    <a:pt x="8179" y="7021"/>
                    <a:pt x="8267" y="6846"/>
                    <a:pt x="8326" y="6670"/>
                  </a:cubicBezTo>
                  <a:cubicBezTo>
                    <a:pt x="8386" y="6480"/>
                    <a:pt x="8428" y="6290"/>
                    <a:pt x="8474" y="6068"/>
                  </a:cubicBezTo>
                  <a:cubicBezTo>
                    <a:pt x="8488" y="5952"/>
                    <a:pt x="8502" y="5833"/>
                    <a:pt x="8516" y="5716"/>
                  </a:cubicBezTo>
                  <a:cubicBezTo>
                    <a:pt x="8530" y="5586"/>
                    <a:pt x="8544" y="5467"/>
                    <a:pt x="8544" y="5351"/>
                  </a:cubicBezTo>
                  <a:cubicBezTo>
                    <a:pt x="8604" y="4795"/>
                    <a:pt x="8632" y="4281"/>
                    <a:pt x="8618" y="3810"/>
                  </a:cubicBezTo>
                  <a:cubicBezTo>
                    <a:pt x="8590" y="3254"/>
                    <a:pt x="8530" y="2755"/>
                    <a:pt x="8400" y="2315"/>
                  </a:cubicBezTo>
                  <a:cubicBezTo>
                    <a:pt x="8340" y="2083"/>
                    <a:pt x="8267" y="1861"/>
                    <a:pt x="8165" y="1643"/>
                  </a:cubicBezTo>
                  <a:cubicBezTo>
                    <a:pt x="8077" y="1453"/>
                    <a:pt x="7975" y="1277"/>
                    <a:pt x="7859" y="1116"/>
                  </a:cubicBezTo>
                  <a:cubicBezTo>
                    <a:pt x="7753" y="968"/>
                    <a:pt x="7623" y="820"/>
                    <a:pt x="7489" y="704"/>
                  </a:cubicBezTo>
                  <a:cubicBezTo>
                    <a:pt x="7359" y="588"/>
                    <a:pt x="7211" y="486"/>
                    <a:pt x="7067" y="398"/>
                  </a:cubicBezTo>
                  <a:cubicBezTo>
                    <a:pt x="6772" y="236"/>
                    <a:pt x="6434" y="134"/>
                    <a:pt x="6040" y="60"/>
                  </a:cubicBezTo>
                  <a:cubicBezTo>
                    <a:pt x="5790" y="29"/>
                    <a:pt x="5526" y="0"/>
                    <a:pt x="522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5" name="Google Shape;7545;p83"/>
            <p:cNvSpPr/>
            <p:nvPr/>
          </p:nvSpPr>
          <p:spPr>
            <a:xfrm>
              <a:off x="103364" y="3424551"/>
              <a:ext cx="174241" cy="261221"/>
            </a:xfrm>
            <a:custGeom>
              <a:avLst/>
              <a:gdLst/>
              <a:ahLst/>
              <a:cxnLst/>
              <a:rect l="l" t="t" r="r" b="b"/>
              <a:pathLst>
                <a:path w="1847" h="2769" extrusionOk="0">
                  <a:moveTo>
                    <a:pt x="1217" y="0"/>
                  </a:moveTo>
                  <a:cubicBezTo>
                    <a:pt x="1101" y="43"/>
                    <a:pt x="982" y="74"/>
                    <a:pt x="866" y="88"/>
                  </a:cubicBezTo>
                  <a:cubicBezTo>
                    <a:pt x="750" y="102"/>
                    <a:pt x="630" y="117"/>
                    <a:pt x="500" y="117"/>
                  </a:cubicBezTo>
                  <a:cubicBezTo>
                    <a:pt x="338" y="117"/>
                    <a:pt x="162" y="88"/>
                    <a:pt x="0" y="74"/>
                  </a:cubicBezTo>
                  <a:lnTo>
                    <a:pt x="0" y="74"/>
                  </a:lnTo>
                  <a:cubicBezTo>
                    <a:pt x="0" y="176"/>
                    <a:pt x="14" y="292"/>
                    <a:pt x="14" y="394"/>
                  </a:cubicBezTo>
                  <a:cubicBezTo>
                    <a:pt x="46" y="616"/>
                    <a:pt x="88" y="820"/>
                    <a:pt x="134" y="1028"/>
                  </a:cubicBezTo>
                  <a:cubicBezTo>
                    <a:pt x="176" y="1232"/>
                    <a:pt x="250" y="1422"/>
                    <a:pt x="324" y="1626"/>
                  </a:cubicBezTo>
                  <a:cubicBezTo>
                    <a:pt x="486" y="1977"/>
                    <a:pt x="690" y="2273"/>
                    <a:pt x="939" y="2537"/>
                  </a:cubicBezTo>
                  <a:cubicBezTo>
                    <a:pt x="1027" y="2625"/>
                    <a:pt x="1129" y="2698"/>
                    <a:pt x="1217" y="2769"/>
                  </a:cubicBezTo>
                  <a:lnTo>
                    <a:pt x="1291" y="2769"/>
                  </a:lnTo>
                  <a:cubicBezTo>
                    <a:pt x="1365" y="2755"/>
                    <a:pt x="1421" y="2741"/>
                    <a:pt x="1481" y="2713"/>
                  </a:cubicBezTo>
                  <a:cubicBezTo>
                    <a:pt x="1523" y="2698"/>
                    <a:pt x="1569" y="2667"/>
                    <a:pt x="1611" y="2639"/>
                  </a:cubicBezTo>
                  <a:cubicBezTo>
                    <a:pt x="1643" y="2611"/>
                    <a:pt x="1671" y="2579"/>
                    <a:pt x="1699" y="2551"/>
                  </a:cubicBezTo>
                  <a:cubicBezTo>
                    <a:pt x="1731" y="2505"/>
                    <a:pt x="1759" y="2463"/>
                    <a:pt x="1773" y="2417"/>
                  </a:cubicBezTo>
                  <a:cubicBezTo>
                    <a:pt x="1805" y="2361"/>
                    <a:pt x="1819" y="2287"/>
                    <a:pt x="1833" y="2213"/>
                  </a:cubicBezTo>
                  <a:cubicBezTo>
                    <a:pt x="1847" y="2083"/>
                    <a:pt x="1833" y="1949"/>
                    <a:pt x="1819" y="1801"/>
                  </a:cubicBezTo>
                  <a:cubicBezTo>
                    <a:pt x="1787" y="1612"/>
                    <a:pt x="1745" y="1408"/>
                    <a:pt x="1685" y="1218"/>
                  </a:cubicBezTo>
                  <a:cubicBezTo>
                    <a:pt x="1611" y="982"/>
                    <a:pt x="1523" y="764"/>
                    <a:pt x="1435" y="528"/>
                  </a:cubicBezTo>
                  <a:cubicBezTo>
                    <a:pt x="1393" y="440"/>
                    <a:pt x="1348" y="338"/>
                    <a:pt x="1319" y="250"/>
                  </a:cubicBezTo>
                  <a:cubicBezTo>
                    <a:pt x="1291" y="176"/>
                    <a:pt x="1260" y="88"/>
                    <a:pt x="1231" y="15"/>
                  </a:cubicBezTo>
                  <a:lnTo>
                    <a:pt x="1217" y="15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225154" y="368567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7" name="Google Shape;7547;p83"/>
            <p:cNvSpPr/>
            <p:nvPr/>
          </p:nvSpPr>
          <p:spPr>
            <a:xfrm>
              <a:off x="126949" y="2903242"/>
              <a:ext cx="507441" cy="358105"/>
            </a:xfrm>
            <a:custGeom>
              <a:avLst/>
              <a:gdLst/>
              <a:ahLst/>
              <a:cxnLst/>
              <a:rect l="l" t="t" r="r" b="b"/>
              <a:pathLst>
                <a:path w="5379" h="3796" extrusionOk="0">
                  <a:moveTo>
                    <a:pt x="4896" y="0"/>
                  </a:moveTo>
                  <a:cubicBezTo>
                    <a:pt x="4777" y="0"/>
                    <a:pt x="4647" y="15"/>
                    <a:pt x="4499" y="15"/>
                  </a:cubicBezTo>
                  <a:cubicBezTo>
                    <a:pt x="4087" y="29"/>
                    <a:pt x="3679" y="102"/>
                    <a:pt x="3282" y="236"/>
                  </a:cubicBezTo>
                  <a:cubicBezTo>
                    <a:pt x="2916" y="352"/>
                    <a:pt x="2550" y="528"/>
                    <a:pt x="2198" y="750"/>
                  </a:cubicBezTo>
                  <a:cubicBezTo>
                    <a:pt x="1875" y="954"/>
                    <a:pt x="1569" y="1203"/>
                    <a:pt x="1291" y="1495"/>
                  </a:cubicBezTo>
                  <a:cubicBezTo>
                    <a:pt x="746" y="2051"/>
                    <a:pt x="306" y="2741"/>
                    <a:pt x="42" y="3518"/>
                  </a:cubicBezTo>
                  <a:cubicBezTo>
                    <a:pt x="28" y="3564"/>
                    <a:pt x="14" y="3606"/>
                    <a:pt x="0" y="3666"/>
                  </a:cubicBezTo>
                  <a:lnTo>
                    <a:pt x="42" y="3708"/>
                  </a:lnTo>
                  <a:cubicBezTo>
                    <a:pt x="88" y="3722"/>
                    <a:pt x="130" y="3754"/>
                    <a:pt x="176" y="3768"/>
                  </a:cubicBezTo>
                  <a:cubicBezTo>
                    <a:pt x="236" y="3782"/>
                    <a:pt x="306" y="3796"/>
                    <a:pt x="380" y="3796"/>
                  </a:cubicBezTo>
                  <a:cubicBezTo>
                    <a:pt x="482" y="3796"/>
                    <a:pt x="587" y="3796"/>
                    <a:pt x="675" y="3768"/>
                  </a:cubicBezTo>
                  <a:cubicBezTo>
                    <a:pt x="763" y="3754"/>
                    <a:pt x="834" y="3740"/>
                    <a:pt x="893" y="3694"/>
                  </a:cubicBezTo>
                  <a:cubicBezTo>
                    <a:pt x="939" y="3680"/>
                    <a:pt x="967" y="3652"/>
                    <a:pt x="1010" y="3620"/>
                  </a:cubicBezTo>
                  <a:cubicBezTo>
                    <a:pt x="1055" y="3592"/>
                    <a:pt x="1098" y="3564"/>
                    <a:pt x="1129" y="3532"/>
                  </a:cubicBezTo>
                  <a:cubicBezTo>
                    <a:pt x="1245" y="3430"/>
                    <a:pt x="1347" y="3314"/>
                    <a:pt x="1435" y="3212"/>
                  </a:cubicBezTo>
                  <a:cubicBezTo>
                    <a:pt x="1523" y="3078"/>
                    <a:pt x="1611" y="2962"/>
                    <a:pt x="1699" y="2829"/>
                  </a:cubicBezTo>
                  <a:cubicBezTo>
                    <a:pt x="1773" y="2698"/>
                    <a:pt x="1861" y="2565"/>
                    <a:pt x="1949" y="2435"/>
                  </a:cubicBezTo>
                  <a:cubicBezTo>
                    <a:pt x="2023" y="2315"/>
                    <a:pt x="2111" y="2185"/>
                    <a:pt x="2184" y="2069"/>
                  </a:cubicBezTo>
                  <a:cubicBezTo>
                    <a:pt x="2213" y="2023"/>
                    <a:pt x="2258" y="1981"/>
                    <a:pt x="2286" y="1935"/>
                  </a:cubicBezTo>
                  <a:cubicBezTo>
                    <a:pt x="2315" y="1907"/>
                    <a:pt x="2346" y="1861"/>
                    <a:pt x="2374" y="1833"/>
                  </a:cubicBezTo>
                  <a:cubicBezTo>
                    <a:pt x="2434" y="1745"/>
                    <a:pt x="2505" y="1671"/>
                    <a:pt x="2578" y="1597"/>
                  </a:cubicBezTo>
                  <a:cubicBezTo>
                    <a:pt x="2712" y="1453"/>
                    <a:pt x="2856" y="1320"/>
                    <a:pt x="3018" y="1189"/>
                  </a:cubicBezTo>
                  <a:cubicBezTo>
                    <a:pt x="3342" y="926"/>
                    <a:pt x="3708" y="704"/>
                    <a:pt x="4073" y="514"/>
                  </a:cubicBezTo>
                  <a:cubicBezTo>
                    <a:pt x="4471" y="324"/>
                    <a:pt x="4865" y="162"/>
                    <a:pt x="5290" y="46"/>
                  </a:cubicBezTo>
                  <a:cubicBezTo>
                    <a:pt x="5319" y="46"/>
                    <a:pt x="5350" y="29"/>
                    <a:pt x="5378" y="29"/>
                  </a:cubicBezTo>
                  <a:cubicBezTo>
                    <a:pt x="5231" y="15"/>
                    <a:pt x="5072" y="0"/>
                    <a:pt x="48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8" name="Google Shape;7548;p83"/>
            <p:cNvSpPr/>
            <p:nvPr/>
          </p:nvSpPr>
          <p:spPr>
            <a:xfrm>
              <a:off x="128270" y="3261253"/>
              <a:ext cx="41509" cy="163676"/>
            </a:xfrm>
            <a:custGeom>
              <a:avLst/>
              <a:gdLst/>
              <a:ahLst/>
              <a:cxnLst/>
              <a:rect l="l" t="t" r="r" b="b"/>
              <a:pathLst>
                <a:path w="440" h="1735" extrusionOk="0">
                  <a:moveTo>
                    <a:pt x="292" y="1"/>
                  </a:moveTo>
                  <a:cubicBezTo>
                    <a:pt x="236" y="1"/>
                    <a:pt x="176" y="47"/>
                    <a:pt x="162" y="103"/>
                  </a:cubicBezTo>
                  <a:cubicBezTo>
                    <a:pt x="102" y="353"/>
                    <a:pt x="60" y="602"/>
                    <a:pt x="28" y="852"/>
                  </a:cubicBezTo>
                  <a:cubicBezTo>
                    <a:pt x="0" y="1116"/>
                    <a:pt x="0" y="1380"/>
                    <a:pt x="46" y="1644"/>
                  </a:cubicBezTo>
                  <a:cubicBezTo>
                    <a:pt x="58" y="1705"/>
                    <a:pt x="121" y="1735"/>
                    <a:pt x="174" y="1735"/>
                  </a:cubicBezTo>
                  <a:cubicBezTo>
                    <a:pt x="185" y="1735"/>
                    <a:pt x="195" y="1734"/>
                    <a:pt x="204" y="1731"/>
                  </a:cubicBezTo>
                  <a:cubicBezTo>
                    <a:pt x="250" y="1731"/>
                    <a:pt x="278" y="1703"/>
                    <a:pt x="292" y="1672"/>
                  </a:cubicBezTo>
                  <a:cubicBezTo>
                    <a:pt x="310" y="1644"/>
                    <a:pt x="310" y="1615"/>
                    <a:pt x="310" y="1570"/>
                  </a:cubicBezTo>
                  <a:cubicBezTo>
                    <a:pt x="292" y="1542"/>
                    <a:pt x="292" y="1510"/>
                    <a:pt x="292" y="1468"/>
                  </a:cubicBezTo>
                  <a:cubicBezTo>
                    <a:pt x="264" y="1246"/>
                    <a:pt x="264" y="1014"/>
                    <a:pt x="292" y="792"/>
                  </a:cubicBezTo>
                  <a:cubicBezTo>
                    <a:pt x="324" y="588"/>
                    <a:pt x="366" y="367"/>
                    <a:pt x="426" y="163"/>
                  </a:cubicBezTo>
                  <a:cubicBezTo>
                    <a:pt x="440" y="103"/>
                    <a:pt x="398" y="33"/>
                    <a:pt x="32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49" name="Google Shape;7549;p83"/>
            <p:cNvSpPr/>
            <p:nvPr/>
          </p:nvSpPr>
          <p:spPr>
            <a:xfrm>
              <a:off x="263644" y="3658131"/>
              <a:ext cx="141129" cy="66508"/>
            </a:xfrm>
            <a:custGeom>
              <a:avLst/>
              <a:gdLst/>
              <a:ahLst/>
              <a:cxnLst/>
              <a:rect l="l" t="t" r="r" b="b"/>
              <a:pathLst>
                <a:path w="1496" h="705" extrusionOk="0">
                  <a:moveTo>
                    <a:pt x="134" y="1"/>
                  </a:moveTo>
                  <a:cubicBezTo>
                    <a:pt x="88" y="15"/>
                    <a:pt x="60" y="29"/>
                    <a:pt x="46" y="61"/>
                  </a:cubicBezTo>
                  <a:cubicBezTo>
                    <a:pt x="18" y="89"/>
                    <a:pt x="0" y="117"/>
                    <a:pt x="18" y="149"/>
                  </a:cubicBezTo>
                  <a:cubicBezTo>
                    <a:pt x="18" y="191"/>
                    <a:pt x="32" y="222"/>
                    <a:pt x="60" y="237"/>
                  </a:cubicBezTo>
                  <a:cubicBezTo>
                    <a:pt x="440" y="486"/>
                    <a:pt x="880" y="662"/>
                    <a:pt x="1337" y="704"/>
                  </a:cubicBezTo>
                  <a:cubicBezTo>
                    <a:pt x="1407" y="704"/>
                    <a:pt x="1481" y="662"/>
                    <a:pt x="1481" y="588"/>
                  </a:cubicBezTo>
                  <a:cubicBezTo>
                    <a:pt x="1495" y="528"/>
                    <a:pt x="1453" y="455"/>
                    <a:pt x="1379" y="441"/>
                  </a:cubicBezTo>
                  <a:cubicBezTo>
                    <a:pt x="1231" y="426"/>
                    <a:pt x="1101" y="412"/>
                    <a:pt x="968" y="367"/>
                  </a:cubicBezTo>
                  <a:cubicBezTo>
                    <a:pt x="749" y="310"/>
                    <a:pt x="528" y="205"/>
                    <a:pt x="324" y="89"/>
                  </a:cubicBezTo>
                  <a:cubicBezTo>
                    <a:pt x="296" y="75"/>
                    <a:pt x="250" y="61"/>
                    <a:pt x="222" y="29"/>
                  </a:cubicBezTo>
                  <a:cubicBezTo>
                    <a:pt x="194" y="15"/>
                    <a:pt x="176" y="1"/>
                    <a:pt x="148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0" name="Google Shape;7550;p83"/>
            <p:cNvSpPr/>
            <p:nvPr/>
          </p:nvSpPr>
          <p:spPr>
            <a:xfrm>
              <a:off x="155816" y="2196748"/>
              <a:ext cx="826963" cy="767341"/>
            </a:xfrm>
            <a:custGeom>
              <a:avLst/>
              <a:gdLst/>
              <a:ahLst/>
              <a:cxnLst/>
              <a:rect l="l" t="t" r="r" b="b"/>
              <a:pathLst>
                <a:path w="8766" h="8134" extrusionOk="0">
                  <a:moveTo>
                    <a:pt x="4882" y="1"/>
                  </a:moveTo>
                  <a:cubicBezTo>
                    <a:pt x="4573" y="1"/>
                    <a:pt x="4281" y="15"/>
                    <a:pt x="3989" y="74"/>
                  </a:cubicBezTo>
                  <a:cubicBezTo>
                    <a:pt x="3591" y="131"/>
                    <a:pt x="3212" y="236"/>
                    <a:pt x="2874" y="381"/>
                  </a:cubicBezTo>
                  <a:cubicBezTo>
                    <a:pt x="2698" y="468"/>
                    <a:pt x="2522" y="556"/>
                    <a:pt x="2360" y="658"/>
                  </a:cubicBezTo>
                  <a:cubicBezTo>
                    <a:pt x="2216" y="746"/>
                    <a:pt x="2068" y="852"/>
                    <a:pt x="1921" y="968"/>
                  </a:cubicBezTo>
                  <a:cubicBezTo>
                    <a:pt x="1805" y="1070"/>
                    <a:pt x="1688" y="1172"/>
                    <a:pt x="1569" y="1292"/>
                  </a:cubicBezTo>
                  <a:cubicBezTo>
                    <a:pt x="1453" y="1408"/>
                    <a:pt x="1351" y="1538"/>
                    <a:pt x="1277" y="1671"/>
                  </a:cubicBezTo>
                  <a:cubicBezTo>
                    <a:pt x="1115" y="1890"/>
                    <a:pt x="1027" y="2125"/>
                    <a:pt x="985" y="2347"/>
                  </a:cubicBezTo>
                  <a:cubicBezTo>
                    <a:pt x="967" y="2287"/>
                    <a:pt x="939" y="2227"/>
                    <a:pt x="897" y="2171"/>
                  </a:cubicBezTo>
                  <a:cubicBezTo>
                    <a:pt x="851" y="2111"/>
                    <a:pt x="809" y="2065"/>
                    <a:pt x="763" y="2009"/>
                  </a:cubicBezTo>
                  <a:cubicBezTo>
                    <a:pt x="721" y="1963"/>
                    <a:pt x="661" y="1935"/>
                    <a:pt x="602" y="1907"/>
                  </a:cubicBezTo>
                  <a:cubicBezTo>
                    <a:pt x="559" y="1890"/>
                    <a:pt x="514" y="1875"/>
                    <a:pt x="471" y="1875"/>
                  </a:cubicBezTo>
                  <a:lnTo>
                    <a:pt x="426" y="1875"/>
                  </a:lnTo>
                  <a:cubicBezTo>
                    <a:pt x="398" y="1890"/>
                    <a:pt x="369" y="1890"/>
                    <a:pt x="338" y="1907"/>
                  </a:cubicBezTo>
                  <a:cubicBezTo>
                    <a:pt x="310" y="1921"/>
                    <a:pt x="281" y="1935"/>
                    <a:pt x="264" y="1963"/>
                  </a:cubicBezTo>
                  <a:cubicBezTo>
                    <a:pt x="222" y="1995"/>
                    <a:pt x="208" y="2037"/>
                    <a:pt x="194" y="2083"/>
                  </a:cubicBezTo>
                  <a:cubicBezTo>
                    <a:pt x="194" y="2125"/>
                    <a:pt x="208" y="2185"/>
                    <a:pt x="236" y="2227"/>
                  </a:cubicBezTo>
                  <a:cubicBezTo>
                    <a:pt x="250" y="2273"/>
                    <a:pt x="281" y="2315"/>
                    <a:pt x="324" y="2361"/>
                  </a:cubicBezTo>
                  <a:cubicBezTo>
                    <a:pt x="369" y="2403"/>
                    <a:pt x="398" y="2449"/>
                    <a:pt x="457" y="2491"/>
                  </a:cubicBezTo>
                  <a:cubicBezTo>
                    <a:pt x="500" y="2537"/>
                    <a:pt x="545" y="2565"/>
                    <a:pt x="587" y="2593"/>
                  </a:cubicBezTo>
                  <a:lnTo>
                    <a:pt x="528" y="2593"/>
                  </a:lnTo>
                  <a:cubicBezTo>
                    <a:pt x="457" y="2593"/>
                    <a:pt x="383" y="2611"/>
                    <a:pt x="310" y="2625"/>
                  </a:cubicBezTo>
                  <a:cubicBezTo>
                    <a:pt x="236" y="2639"/>
                    <a:pt x="176" y="2667"/>
                    <a:pt x="120" y="2713"/>
                  </a:cubicBezTo>
                  <a:cubicBezTo>
                    <a:pt x="106" y="2727"/>
                    <a:pt x="74" y="2755"/>
                    <a:pt x="60" y="2787"/>
                  </a:cubicBezTo>
                  <a:cubicBezTo>
                    <a:pt x="46" y="2801"/>
                    <a:pt x="46" y="2815"/>
                    <a:pt x="32" y="2829"/>
                  </a:cubicBezTo>
                  <a:cubicBezTo>
                    <a:pt x="32" y="2843"/>
                    <a:pt x="32" y="2857"/>
                    <a:pt x="18" y="2889"/>
                  </a:cubicBezTo>
                  <a:lnTo>
                    <a:pt x="18" y="2962"/>
                  </a:lnTo>
                  <a:cubicBezTo>
                    <a:pt x="18" y="2991"/>
                    <a:pt x="32" y="3005"/>
                    <a:pt x="46" y="3033"/>
                  </a:cubicBezTo>
                  <a:cubicBezTo>
                    <a:pt x="60" y="3050"/>
                    <a:pt x="74" y="3064"/>
                    <a:pt x="88" y="3093"/>
                  </a:cubicBezTo>
                  <a:cubicBezTo>
                    <a:pt x="106" y="3107"/>
                    <a:pt x="134" y="3121"/>
                    <a:pt x="162" y="3121"/>
                  </a:cubicBezTo>
                  <a:cubicBezTo>
                    <a:pt x="208" y="3152"/>
                    <a:pt x="264" y="3166"/>
                    <a:pt x="324" y="3166"/>
                  </a:cubicBezTo>
                  <a:lnTo>
                    <a:pt x="440" y="3166"/>
                  </a:lnTo>
                  <a:cubicBezTo>
                    <a:pt x="352" y="3268"/>
                    <a:pt x="281" y="3384"/>
                    <a:pt x="222" y="3518"/>
                  </a:cubicBezTo>
                  <a:cubicBezTo>
                    <a:pt x="134" y="3680"/>
                    <a:pt x="74" y="3856"/>
                    <a:pt x="46" y="4046"/>
                  </a:cubicBezTo>
                  <a:cubicBezTo>
                    <a:pt x="18" y="4222"/>
                    <a:pt x="0" y="4412"/>
                    <a:pt x="0" y="4602"/>
                  </a:cubicBezTo>
                  <a:cubicBezTo>
                    <a:pt x="18" y="4791"/>
                    <a:pt x="46" y="4985"/>
                    <a:pt x="88" y="5175"/>
                  </a:cubicBezTo>
                  <a:cubicBezTo>
                    <a:pt x="176" y="5541"/>
                    <a:pt x="324" y="5907"/>
                    <a:pt x="528" y="6258"/>
                  </a:cubicBezTo>
                  <a:cubicBezTo>
                    <a:pt x="735" y="6596"/>
                    <a:pt x="967" y="6888"/>
                    <a:pt x="1249" y="7138"/>
                  </a:cubicBezTo>
                  <a:cubicBezTo>
                    <a:pt x="1495" y="7373"/>
                    <a:pt x="1790" y="7563"/>
                    <a:pt x="2111" y="7725"/>
                  </a:cubicBezTo>
                  <a:cubicBezTo>
                    <a:pt x="2406" y="7869"/>
                    <a:pt x="2744" y="7975"/>
                    <a:pt x="3078" y="8045"/>
                  </a:cubicBezTo>
                  <a:cubicBezTo>
                    <a:pt x="3373" y="8105"/>
                    <a:pt x="3679" y="8133"/>
                    <a:pt x="3989" y="8133"/>
                  </a:cubicBezTo>
                  <a:lnTo>
                    <a:pt x="4105" y="8133"/>
                  </a:lnTo>
                  <a:cubicBezTo>
                    <a:pt x="4457" y="8133"/>
                    <a:pt x="4794" y="8077"/>
                    <a:pt x="5132" y="7989"/>
                  </a:cubicBezTo>
                  <a:cubicBezTo>
                    <a:pt x="5822" y="7813"/>
                    <a:pt x="6437" y="7489"/>
                    <a:pt x="6933" y="7050"/>
                  </a:cubicBezTo>
                  <a:cubicBezTo>
                    <a:pt x="7169" y="6832"/>
                    <a:pt x="7373" y="6596"/>
                    <a:pt x="7549" y="6332"/>
                  </a:cubicBezTo>
                  <a:cubicBezTo>
                    <a:pt x="7623" y="6199"/>
                    <a:pt x="7710" y="6054"/>
                    <a:pt x="7784" y="5921"/>
                  </a:cubicBezTo>
                  <a:cubicBezTo>
                    <a:pt x="7858" y="5731"/>
                    <a:pt x="7960" y="5495"/>
                    <a:pt x="8002" y="5249"/>
                  </a:cubicBezTo>
                  <a:cubicBezTo>
                    <a:pt x="8002" y="5231"/>
                    <a:pt x="8002" y="5231"/>
                    <a:pt x="7988" y="5231"/>
                  </a:cubicBezTo>
                  <a:cubicBezTo>
                    <a:pt x="8136" y="5013"/>
                    <a:pt x="8252" y="4763"/>
                    <a:pt x="8354" y="4514"/>
                  </a:cubicBezTo>
                  <a:cubicBezTo>
                    <a:pt x="8400" y="4369"/>
                    <a:pt x="8442" y="4208"/>
                    <a:pt x="8474" y="4060"/>
                  </a:cubicBezTo>
                  <a:cubicBezTo>
                    <a:pt x="8516" y="3898"/>
                    <a:pt x="8530" y="3736"/>
                    <a:pt x="8530" y="3578"/>
                  </a:cubicBezTo>
                  <a:cubicBezTo>
                    <a:pt x="8530" y="3384"/>
                    <a:pt x="8502" y="3195"/>
                    <a:pt x="8442" y="3005"/>
                  </a:cubicBezTo>
                  <a:cubicBezTo>
                    <a:pt x="8386" y="2829"/>
                    <a:pt x="8298" y="2667"/>
                    <a:pt x="8196" y="2523"/>
                  </a:cubicBezTo>
                  <a:cubicBezTo>
                    <a:pt x="8238" y="2523"/>
                    <a:pt x="8298" y="2505"/>
                    <a:pt x="8354" y="2477"/>
                  </a:cubicBezTo>
                  <a:cubicBezTo>
                    <a:pt x="8428" y="2449"/>
                    <a:pt x="8502" y="2403"/>
                    <a:pt x="8562" y="2329"/>
                  </a:cubicBezTo>
                  <a:cubicBezTo>
                    <a:pt x="8678" y="2213"/>
                    <a:pt x="8752" y="2051"/>
                    <a:pt x="8752" y="1875"/>
                  </a:cubicBezTo>
                  <a:cubicBezTo>
                    <a:pt x="8766" y="1714"/>
                    <a:pt x="8724" y="1555"/>
                    <a:pt x="8636" y="1408"/>
                  </a:cubicBezTo>
                  <a:cubicBezTo>
                    <a:pt x="8562" y="1274"/>
                    <a:pt x="8460" y="1158"/>
                    <a:pt x="8312" y="1042"/>
                  </a:cubicBezTo>
                  <a:cubicBezTo>
                    <a:pt x="8196" y="940"/>
                    <a:pt x="8062" y="852"/>
                    <a:pt x="7886" y="746"/>
                  </a:cubicBezTo>
                  <a:cubicBezTo>
                    <a:pt x="7756" y="676"/>
                    <a:pt x="7623" y="616"/>
                    <a:pt x="7461" y="542"/>
                  </a:cubicBezTo>
                  <a:cubicBezTo>
                    <a:pt x="7123" y="395"/>
                    <a:pt x="6757" y="264"/>
                    <a:pt x="6363" y="176"/>
                  </a:cubicBezTo>
                  <a:cubicBezTo>
                    <a:pt x="5980" y="89"/>
                    <a:pt x="5586" y="29"/>
                    <a:pt x="5188" y="1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1" name="Google Shape;7551;p83"/>
            <p:cNvSpPr/>
            <p:nvPr/>
          </p:nvSpPr>
          <p:spPr>
            <a:xfrm>
              <a:off x="839009" y="2408158"/>
              <a:ext cx="95375" cy="275465"/>
            </a:xfrm>
            <a:custGeom>
              <a:avLst/>
              <a:gdLst/>
              <a:ahLst/>
              <a:cxnLst/>
              <a:rect l="l" t="t" r="r" b="b"/>
              <a:pathLst>
                <a:path w="1011" h="2920" extrusionOk="0">
                  <a:moveTo>
                    <a:pt x="264" y="0"/>
                  </a:moveTo>
                  <a:cubicBezTo>
                    <a:pt x="250" y="0"/>
                    <a:pt x="233" y="18"/>
                    <a:pt x="219" y="18"/>
                  </a:cubicBezTo>
                  <a:cubicBezTo>
                    <a:pt x="191" y="32"/>
                    <a:pt x="177" y="32"/>
                    <a:pt x="162" y="46"/>
                  </a:cubicBezTo>
                  <a:cubicBezTo>
                    <a:pt x="145" y="60"/>
                    <a:pt x="131" y="74"/>
                    <a:pt x="117" y="88"/>
                  </a:cubicBezTo>
                  <a:cubicBezTo>
                    <a:pt x="103" y="120"/>
                    <a:pt x="75" y="148"/>
                    <a:pt x="57" y="194"/>
                  </a:cubicBezTo>
                  <a:cubicBezTo>
                    <a:pt x="43" y="250"/>
                    <a:pt x="29" y="310"/>
                    <a:pt x="15" y="384"/>
                  </a:cubicBezTo>
                  <a:cubicBezTo>
                    <a:pt x="15" y="426"/>
                    <a:pt x="1" y="472"/>
                    <a:pt x="1" y="514"/>
                  </a:cubicBezTo>
                  <a:lnTo>
                    <a:pt x="1" y="662"/>
                  </a:lnTo>
                  <a:cubicBezTo>
                    <a:pt x="15" y="764"/>
                    <a:pt x="15" y="866"/>
                    <a:pt x="29" y="968"/>
                  </a:cubicBezTo>
                  <a:cubicBezTo>
                    <a:pt x="75" y="1305"/>
                    <a:pt x="177" y="1643"/>
                    <a:pt x="338" y="2023"/>
                  </a:cubicBezTo>
                  <a:cubicBezTo>
                    <a:pt x="454" y="2318"/>
                    <a:pt x="602" y="2610"/>
                    <a:pt x="792" y="2920"/>
                  </a:cubicBezTo>
                  <a:cubicBezTo>
                    <a:pt x="866" y="2800"/>
                    <a:pt x="936" y="2684"/>
                    <a:pt x="996" y="2550"/>
                  </a:cubicBezTo>
                  <a:lnTo>
                    <a:pt x="996" y="2287"/>
                  </a:lnTo>
                  <a:lnTo>
                    <a:pt x="996" y="2023"/>
                  </a:lnTo>
                  <a:lnTo>
                    <a:pt x="996" y="1921"/>
                  </a:lnTo>
                  <a:cubicBezTo>
                    <a:pt x="1010" y="1847"/>
                    <a:pt x="1010" y="1777"/>
                    <a:pt x="1010" y="1703"/>
                  </a:cubicBezTo>
                  <a:lnTo>
                    <a:pt x="1010" y="1379"/>
                  </a:lnTo>
                  <a:cubicBezTo>
                    <a:pt x="1010" y="1277"/>
                    <a:pt x="996" y="1175"/>
                    <a:pt x="996" y="1073"/>
                  </a:cubicBezTo>
                  <a:cubicBezTo>
                    <a:pt x="982" y="968"/>
                    <a:pt x="954" y="866"/>
                    <a:pt x="936" y="792"/>
                  </a:cubicBezTo>
                  <a:cubicBezTo>
                    <a:pt x="908" y="704"/>
                    <a:pt x="880" y="633"/>
                    <a:pt x="848" y="546"/>
                  </a:cubicBezTo>
                  <a:cubicBezTo>
                    <a:pt x="792" y="426"/>
                    <a:pt x="732" y="324"/>
                    <a:pt x="672" y="236"/>
                  </a:cubicBezTo>
                  <a:lnTo>
                    <a:pt x="542" y="106"/>
                  </a:lnTo>
                  <a:cubicBezTo>
                    <a:pt x="497" y="74"/>
                    <a:pt x="454" y="46"/>
                    <a:pt x="409" y="32"/>
                  </a:cubicBezTo>
                  <a:cubicBezTo>
                    <a:pt x="395" y="18"/>
                    <a:pt x="381" y="18"/>
                    <a:pt x="366" y="18"/>
                  </a:cubicBezTo>
                  <a:cubicBezTo>
                    <a:pt x="352" y="0"/>
                    <a:pt x="338" y="0"/>
                    <a:pt x="321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2" name="Google Shape;7552;p83"/>
            <p:cNvSpPr/>
            <p:nvPr/>
          </p:nvSpPr>
          <p:spPr>
            <a:xfrm>
              <a:off x="154401" y="2376649"/>
              <a:ext cx="305748" cy="582062"/>
            </a:xfrm>
            <a:custGeom>
              <a:avLst/>
              <a:gdLst/>
              <a:ahLst/>
              <a:cxnLst/>
              <a:rect l="l" t="t" r="r" b="b"/>
              <a:pathLst>
                <a:path w="3241" h="6170" extrusionOk="0">
                  <a:moveTo>
                    <a:pt x="353" y="0"/>
                  </a:moveTo>
                  <a:cubicBezTo>
                    <a:pt x="325" y="14"/>
                    <a:pt x="296" y="28"/>
                    <a:pt x="279" y="42"/>
                  </a:cubicBezTo>
                  <a:cubicBezTo>
                    <a:pt x="237" y="88"/>
                    <a:pt x="209" y="130"/>
                    <a:pt x="209" y="176"/>
                  </a:cubicBezTo>
                  <a:cubicBezTo>
                    <a:pt x="209" y="218"/>
                    <a:pt x="223" y="278"/>
                    <a:pt x="237" y="320"/>
                  </a:cubicBezTo>
                  <a:cubicBezTo>
                    <a:pt x="265" y="366"/>
                    <a:pt x="296" y="408"/>
                    <a:pt x="339" y="468"/>
                  </a:cubicBezTo>
                  <a:cubicBezTo>
                    <a:pt x="367" y="496"/>
                    <a:pt x="413" y="542"/>
                    <a:pt x="472" y="584"/>
                  </a:cubicBezTo>
                  <a:cubicBezTo>
                    <a:pt x="500" y="630"/>
                    <a:pt x="543" y="658"/>
                    <a:pt x="588" y="686"/>
                  </a:cubicBezTo>
                  <a:lnTo>
                    <a:pt x="543" y="686"/>
                  </a:lnTo>
                  <a:cubicBezTo>
                    <a:pt x="472" y="686"/>
                    <a:pt x="398" y="704"/>
                    <a:pt x="325" y="718"/>
                  </a:cubicBezTo>
                  <a:cubicBezTo>
                    <a:pt x="251" y="732"/>
                    <a:pt x="177" y="760"/>
                    <a:pt x="135" y="806"/>
                  </a:cubicBezTo>
                  <a:cubicBezTo>
                    <a:pt x="121" y="820"/>
                    <a:pt x="89" y="848"/>
                    <a:pt x="75" y="880"/>
                  </a:cubicBezTo>
                  <a:cubicBezTo>
                    <a:pt x="61" y="894"/>
                    <a:pt x="61" y="908"/>
                    <a:pt x="47" y="922"/>
                  </a:cubicBezTo>
                  <a:cubicBezTo>
                    <a:pt x="47" y="936"/>
                    <a:pt x="33" y="950"/>
                    <a:pt x="33" y="982"/>
                  </a:cubicBezTo>
                  <a:lnTo>
                    <a:pt x="33" y="1055"/>
                  </a:lnTo>
                  <a:cubicBezTo>
                    <a:pt x="33" y="1084"/>
                    <a:pt x="47" y="1098"/>
                    <a:pt x="61" y="1126"/>
                  </a:cubicBezTo>
                  <a:cubicBezTo>
                    <a:pt x="61" y="1143"/>
                    <a:pt x="75" y="1157"/>
                    <a:pt x="103" y="1186"/>
                  </a:cubicBezTo>
                  <a:cubicBezTo>
                    <a:pt x="121" y="1200"/>
                    <a:pt x="149" y="1214"/>
                    <a:pt x="177" y="1231"/>
                  </a:cubicBezTo>
                  <a:cubicBezTo>
                    <a:pt x="223" y="1245"/>
                    <a:pt x="279" y="1259"/>
                    <a:pt x="339" y="1259"/>
                  </a:cubicBezTo>
                  <a:cubicBezTo>
                    <a:pt x="353" y="1273"/>
                    <a:pt x="384" y="1273"/>
                    <a:pt x="398" y="1273"/>
                  </a:cubicBezTo>
                  <a:cubicBezTo>
                    <a:pt x="413" y="1273"/>
                    <a:pt x="441" y="1273"/>
                    <a:pt x="455" y="1259"/>
                  </a:cubicBezTo>
                  <a:lnTo>
                    <a:pt x="455" y="1259"/>
                  </a:lnTo>
                  <a:cubicBezTo>
                    <a:pt x="367" y="1361"/>
                    <a:pt x="296" y="1477"/>
                    <a:pt x="237" y="1611"/>
                  </a:cubicBezTo>
                  <a:cubicBezTo>
                    <a:pt x="149" y="1773"/>
                    <a:pt x="89" y="1949"/>
                    <a:pt x="61" y="2139"/>
                  </a:cubicBezTo>
                  <a:cubicBezTo>
                    <a:pt x="15" y="2315"/>
                    <a:pt x="1" y="2505"/>
                    <a:pt x="15" y="2695"/>
                  </a:cubicBezTo>
                  <a:cubicBezTo>
                    <a:pt x="33" y="2884"/>
                    <a:pt x="47" y="3078"/>
                    <a:pt x="103" y="3268"/>
                  </a:cubicBezTo>
                  <a:cubicBezTo>
                    <a:pt x="177" y="3634"/>
                    <a:pt x="339" y="4000"/>
                    <a:pt x="543" y="4351"/>
                  </a:cubicBezTo>
                  <a:cubicBezTo>
                    <a:pt x="750" y="4689"/>
                    <a:pt x="982" y="4981"/>
                    <a:pt x="1264" y="5245"/>
                  </a:cubicBezTo>
                  <a:cubicBezTo>
                    <a:pt x="1510" y="5466"/>
                    <a:pt x="1805" y="5656"/>
                    <a:pt x="2126" y="5818"/>
                  </a:cubicBezTo>
                  <a:cubicBezTo>
                    <a:pt x="2421" y="5962"/>
                    <a:pt x="2741" y="6068"/>
                    <a:pt x="3093" y="6138"/>
                  </a:cubicBezTo>
                  <a:cubicBezTo>
                    <a:pt x="3139" y="6156"/>
                    <a:pt x="3198" y="6170"/>
                    <a:pt x="3241" y="6170"/>
                  </a:cubicBezTo>
                  <a:cubicBezTo>
                    <a:pt x="3139" y="6082"/>
                    <a:pt x="3037" y="5994"/>
                    <a:pt x="2903" y="5906"/>
                  </a:cubicBezTo>
                  <a:cubicBezTo>
                    <a:pt x="2671" y="5716"/>
                    <a:pt x="2421" y="5540"/>
                    <a:pt x="2171" y="5364"/>
                  </a:cubicBezTo>
                  <a:lnTo>
                    <a:pt x="2143" y="5333"/>
                  </a:lnTo>
                  <a:cubicBezTo>
                    <a:pt x="2055" y="5276"/>
                    <a:pt x="1981" y="5231"/>
                    <a:pt x="1907" y="5171"/>
                  </a:cubicBezTo>
                  <a:cubicBezTo>
                    <a:pt x="1805" y="5101"/>
                    <a:pt x="1718" y="5041"/>
                    <a:pt x="1644" y="4981"/>
                  </a:cubicBezTo>
                  <a:cubicBezTo>
                    <a:pt x="1482" y="4837"/>
                    <a:pt x="1334" y="4689"/>
                    <a:pt x="1204" y="4527"/>
                  </a:cubicBezTo>
                  <a:cubicBezTo>
                    <a:pt x="1056" y="4365"/>
                    <a:pt x="940" y="4204"/>
                    <a:pt x="838" y="4045"/>
                  </a:cubicBezTo>
                  <a:cubicBezTo>
                    <a:pt x="736" y="3852"/>
                    <a:pt x="648" y="3662"/>
                    <a:pt x="574" y="3472"/>
                  </a:cubicBezTo>
                  <a:cubicBezTo>
                    <a:pt x="543" y="3370"/>
                    <a:pt x="515" y="3268"/>
                    <a:pt x="486" y="3166"/>
                  </a:cubicBezTo>
                  <a:cubicBezTo>
                    <a:pt x="472" y="3120"/>
                    <a:pt x="455" y="3060"/>
                    <a:pt x="441" y="3004"/>
                  </a:cubicBezTo>
                  <a:cubicBezTo>
                    <a:pt x="441" y="2958"/>
                    <a:pt x="427" y="2902"/>
                    <a:pt x="427" y="2856"/>
                  </a:cubicBezTo>
                  <a:cubicBezTo>
                    <a:pt x="398" y="2638"/>
                    <a:pt x="398" y="2431"/>
                    <a:pt x="427" y="2213"/>
                  </a:cubicBezTo>
                  <a:cubicBezTo>
                    <a:pt x="441" y="2005"/>
                    <a:pt x="500" y="1801"/>
                    <a:pt x="588" y="1625"/>
                  </a:cubicBezTo>
                  <a:cubicBezTo>
                    <a:pt x="631" y="1523"/>
                    <a:pt x="690" y="1421"/>
                    <a:pt x="750" y="1347"/>
                  </a:cubicBezTo>
                  <a:cubicBezTo>
                    <a:pt x="778" y="1288"/>
                    <a:pt x="807" y="1245"/>
                    <a:pt x="838" y="1214"/>
                  </a:cubicBezTo>
                  <a:cubicBezTo>
                    <a:pt x="866" y="1186"/>
                    <a:pt x="894" y="1143"/>
                    <a:pt x="926" y="1112"/>
                  </a:cubicBezTo>
                  <a:cubicBezTo>
                    <a:pt x="880" y="1098"/>
                    <a:pt x="852" y="1084"/>
                    <a:pt x="824" y="1069"/>
                  </a:cubicBezTo>
                  <a:cubicBezTo>
                    <a:pt x="807" y="1055"/>
                    <a:pt x="792" y="1055"/>
                    <a:pt x="778" y="1038"/>
                  </a:cubicBezTo>
                  <a:cubicBezTo>
                    <a:pt x="764" y="1038"/>
                    <a:pt x="764" y="1024"/>
                    <a:pt x="750" y="1024"/>
                  </a:cubicBezTo>
                  <a:cubicBezTo>
                    <a:pt x="736" y="1010"/>
                    <a:pt x="736" y="996"/>
                    <a:pt x="719" y="996"/>
                  </a:cubicBezTo>
                  <a:cubicBezTo>
                    <a:pt x="719" y="982"/>
                    <a:pt x="705" y="967"/>
                    <a:pt x="705" y="950"/>
                  </a:cubicBezTo>
                  <a:cubicBezTo>
                    <a:pt x="705" y="950"/>
                    <a:pt x="690" y="936"/>
                    <a:pt x="690" y="922"/>
                  </a:cubicBezTo>
                  <a:lnTo>
                    <a:pt x="690" y="908"/>
                  </a:lnTo>
                  <a:cubicBezTo>
                    <a:pt x="690" y="880"/>
                    <a:pt x="690" y="862"/>
                    <a:pt x="705" y="834"/>
                  </a:cubicBezTo>
                  <a:cubicBezTo>
                    <a:pt x="719" y="820"/>
                    <a:pt x="736" y="792"/>
                    <a:pt x="750" y="774"/>
                  </a:cubicBezTo>
                  <a:cubicBezTo>
                    <a:pt x="778" y="732"/>
                    <a:pt x="824" y="704"/>
                    <a:pt x="880" y="658"/>
                  </a:cubicBezTo>
                  <a:cubicBezTo>
                    <a:pt x="807" y="616"/>
                    <a:pt x="750" y="584"/>
                    <a:pt x="690" y="542"/>
                  </a:cubicBezTo>
                  <a:cubicBezTo>
                    <a:pt x="662" y="510"/>
                    <a:pt x="617" y="482"/>
                    <a:pt x="588" y="454"/>
                  </a:cubicBezTo>
                  <a:cubicBezTo>
                    <a:pt x="543" y="422"/>
                    <a:pt x="515" y="380"/>
                    <a:pt x="486" y="352"/>
                  </a:cubicBezTo>
                  <a:cubicBezTo>
                    <a:pt x="455" y="320"/>
                    <a:pt x="427" y="292"/>
                    <a:pt x="413" y="246"/>
                  </a:cubicBezTo>
                  <a:cubicBezTo>
                    <a:pt x="384" y="204"/>
                    <a:pt x="367" y="176"/>
                    <a:pt x="353" y="130"/>
                  </a:cubicBezTo>
                  <a:cubicBezTo>
                    <a:pt x="353" y="88"/>
                    <a:pt x="339" y="56"/>
                    <a:pt x="353" y="14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3" name="Google Shape;7553;p83"/>
            <p:cNvSpPr/>
            <p:nvPr/>
          </p:nvSpPr>
          <p:spPr>
            <a:xfrm>
              <a:off x="599769" y="2972297"/>
              <a:ext cx="173015" cy="174241"/>
            </a:xfrm>
            <a:custGeom>
              <a:avLst/>
              <a:gdLst/>
              <a:ahLst/>
              <a:cxnLst/>
              <a:rect l="l" t="t" r="r" b="b"/>
              <a:pathLst>
                <a:path w="1834" h="1847" extrusionOk="0">
                  <a:moveTo>
                    <a:pt x="968" y="0"/>
                  </a:moveTo>
                  <a:cubicBezTo>
                    <a:pt x="922" y="0"/>
                    <a:pt x="880" y="0"/>
                    <a:pt x="834" y="18"/>
                  </a:cubicBezTo>
                  <a:cubicBezTo>
                    <a:pt x="704" y="18"/>
                    <a:pt x="588" y="60"/>
                    <a:pt x="468" y="106"/>
                  </a:cubicBezTo>
                  <a:cubicBezTo>
                    <a:pt x="366" y="148"/>
                    <a:pt x="278" y="194"/>
                    <a:pt x="205" y="264"/>
                  </a:cubicBezTo>
                  <a:cubicBezTo>
                    <a:pt x="205" y="236"/>
                    <a:pt x="190" y="222"/>
                    <a:pt x="176" y="208"/>
                  </a:cubicBezTo>
                  <a:cubicBezTo>
                    <a:pt x="176" y="194"/>
                    <a:pt x="162" y="176"/>
                    <a:pt x="131" y="176"/>
                  </a:cubicBezTo>
                  <a:cubicBezTo>
                    <a:pt x="131" y="176"/>
                    <a:pt x="117" y="176"/>
                    <a:pt x="117" y="194"/>
                  </a:cubicBezTo>
                  <a:cubicBezTo>
                    <a:pt x="103" y="194"/>
                    <a:pt x="88" y="208"/>
                    <a:pt x="88" y="222"/>
                  </a:cubicBezTo>
                  <a:lnTo>
                    <a:pt x="88" y="250"/>
                  </a:lnTo>
                  <a:lnTo>
                    <a:pt x="103" y="264"/>
                  </a:lnTo>
                  <a:lnTo>
                    <a:pt x="103" y="281"/>
                  </a:lnTo>
                  <a:cubicBezTo>
                    <a:pt x="131" y="338"/>
                    <a:pt x="148" y="398"/>
                    <a:pt x="162" y="471"/>
                  </a:cubicBezTo>
                  <a:lnTo>
                    <a:pt x="162" y="704"/>
                  </a:lnTo>
                  <a:lnTo>
                    <a:pt x="162" y="721"/>
                  </a:lnTo>
                  <a:cubicBezTo>
                    <a:pt x="148" y="809"/>
                    <a:pt x="117" y="911"/>
                    <a:pt x="74" y="1013"/>
                  </a:cubicBezTo>
                  <a:lnTo>
                    <a:pt x="74" y="1027"/>
                  </a:lnTo>
                  <a:cubicBezTo>
                    <a:pt x="60" y="1055"/>
                    <a:pt x="29" y="1101"/>
                    <a:pt x="15" y="1129"/>
                  </a:cubicBezTo>
                  <a:cubicBezTo>
                    <a:pt x="1" y="1161"/>
                    <a:pt x="1" y="1189"/>
                    <a:pt x="29" y="1203"/>
                  </a:cubicBezTo>
                  <a:lnTo>
                    <a:pt x="43" y="1203"/>
                  </a:lnTo>
                  <a:cubicBezTo>
                    <a:pt x="176" y="1337"/>
                    <a:pt x="292" y="1425"/>
                    <a:pt x="412" y="1513"/>
                  </a:cubicBezTo>
                  <a:cubicBezTo>
                    <a:pt x="570" y="1615"/>
                    <a:pt x="718" y="1703"/>
                    <a:pt x="866" y="1759"/>
                  </a:cubicBezTo>
                  <a:cubicBezTo>
                    <a:pt x="940" y="1791"/>
                    <a:pt x="1028" y="1819"/>
                    <a:pt x="1098" y="1833"/>
                  </a:cubicBezTo>
                  <a:cubicBezTo>
                    <a:pt x="1158" y="1847"/>
                    <a:pt x="1218" y="1847"/>
                    <a:pt x="1291" y="1847"/>
                  </a:cubicBezTo>
                  <a:lnTo>
                    <a:pt x="1348" y="1847"/>
                  </a:lnTo>
                  <a:cubicBezTo>
                    <a:pt x="1422" y="1847"/>
                    <a:pt x="1510" y="1819"/>
                    <a:pt x="1583" y="1791"/>
                  </a:cubicBezTo>
                  <a:cubicBezTo>
                    <a:pt x="1643" y="1776"/>
                    <a:pt x="1699" y="1731"/>
                    <a:pt x="1745" y="1671"/>
                  </a:cubicBezTo>
                  <a:cubicBezTo>
                    <a:pt x="1787" y="1629"/>
                    <a:pt x="1801" y="1583"/>
                    <a:pt x="1819" y="1527"/>
                  </a:cubicBezTo>
                  <a:cubicBezTo>
                    <a:pt x="1833" y="1481"/>
                    <a:pt x="1833" y="1425"/>
                    <a:pt x="1833" y="1365"/>
                  </a:cubicBezTo>
                  <a:cubicBezTo>
                    <a:pt x="1833" y="1305"/>
                    <a:pt x="1819" y="1263"/>
                    <a:pt x="1787" y="1189"/>
                  </a:cubicBezTo>
                  <a:cubicBezTo>
                    <a:pt x="1773" y="1143"/>
                    <a:pt x="1745" y="1087"/>
                    <a:pt x="1699" y="1027"/>
                  </a:cubicBezTo>
                  <a:cubicBezTo>
                    <a:pt x="1699" y="1013"/>
                    <a:pt x="1685" y="1013"/>
                    <a:pt x="1685" y="1013"/>
                  </a:cubicBezTo>
                  <a:cubicBezTo>
                    <a:pt x="1657" y="925"/>
                    <a:pt x="1626" y="823"/>
                    <a:pt x="1612" y="721"/>
                  </a:cubicBezTo>
                  <a:cubicBezTo>
                    <a:pt x="1583" y="559"/>
                    <a:pt x="1583" y="398"/>
                    <a:pt x="1612" y="222"/>
                  </a:cubicBezTo>
                  <a:lnTo>
                    <a:pt x="1612" y="236"/>
                  </a:lnTo>
                  <a:cubicBezTo>
                    <a:pt x="1612" y="176"/>
                    <a:pt x="1626" y="134"/>
                    <a:pt x="1643" y="74"/>
                  </a:cubicBezTo>
                  <a:cubicBezTo>
                    <a:pt x="1643" y="46"/>
                    <a:pt x="1626" y="32"/>
                    <a:pt x="1597" y="18"/>
                  </a:cubicBezTo>
                  <a:lnTo>
                    <a:pt x="1583" y="18"/>
                  </a:lnTo>
                  <a:cubicBezTo>
                    <a:pt x="1569" y="18"/>
                    <a:pt x="1538" y="32"/>
                    <a:pt x="1538" y="46"/>
                  </a:cubicBezTo>
                  <a:cubicBezTo>
                    <a:pt x="1538" y="88"/>
                    <a:pt x="1524" y="134"/>
                    <a:pt x="1524" y="176"/>
                  </a:cubicBezTo>
                  <a:cubicBezTo>
                    <a:pt x="1436" y="106"/>
                    <a:pt x="1334" y="60"/>
                    <a:pt x="1218" y="32"/>
                  </a:cubicBezTo>
                  <a:cubicBezTo>
                    <a:pt x="1144" y="18"/>
                    <a:pt x="1056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4" name="Google Shape;7554;p83"/>
            <p:cNvSpPr/>
            <p:nvPr/>
          </p:nvSpPr>
          <p:spPr>
            <a:xfrm>
              <a:off x="608071" y="2972297"/>
              <a:ext cx="146789" cy="80753"/>
            </a:xfrm>
            <a:custGeom>
              <a:avLst/>
              <a:gdLst/>
              <a:ahLst/>
              <a:cxnLst/>
              <a:rect l="l" t="t" r="r" b="b"/>
              <a:pathLst>
                <a:path w="1556" h="856" extrusionOk="0">
                  <a:moveTo>
                    <a:pt x="746" y="0"/>
                  </a:moveTo>
                  <a:cubicBezTo>
                    <a:pt x="616" y="18"/>
                    <a:pt x="500" y="60"/>
                    <a:pt x="380" y="106"/>
                  </a:cubicBezTo>
                  <a:cubicBezTo>
                    <a:pt x="278" y="148"/>
                    <a:pt x="190" y="194"/>
                    <a:pt x="117" y="250"/>
                  </a:cubicBezTo>
                  <a:cubicBezTo>
                    <a:pt x="117" y="236"/>
                    <a:pt x="102" y="222"/>
                    <a:pt x="88" y="208"/>
                  </a:cubicBezTo>
                  <a:cubicBezTo>
                    <a:pt x="88" y="194"/>
                    <a:pt x="74" y="176"/>
                    <a:pt x="43" y="176"/>
                  </a:cubicBezTo>
                  <a:lnTo>
                    <a:pt x="29" y="176"/>
                  </a:lnTo>
                  <a:cubicBezTo>
                    <a:pt x="15" y="194"/>
                    <a:pt x="0" y="208"/>
                    <a:pt x="0" y="222"/>
                  </a:cubicBezTo>
                  <a:lnTo>
                    <a:pt x="0" y="250"/>
                  </a:lnTo>
                  <a:lnTo>
                    <a:pt x="15" y="264"/>
                  </a:lnTo>
                  <a:lnTo>
                    <a:pt x="15" y="281"/>
                  </a:lnTo>
                  <a:cubicBezTo>
                    <a:pt x="43" y="338"/>
                    <a:pt x="60" y="398"/>
                    <a:pt x="74" y="471"/>
                  </a:cubicBezTo>
                  <a:lnTo>
                    <a:pt x="74" y="545"/>
                  </a:lnTo>
                  <a:cubicBezTo>
                    <a:pt x="102" y="545"/>
                    <a:pt x="117" y="559"/>
                    <a:pt x="148" y="573"/>
                  </a:cubicBezTo>
                  <a:cubicBezTo>
                    <a:pt x="338" y="675"/>
                    <a:pt x="528" y="749"/>
                    <a:pt x="746" y="809"/>
                  </a:cubicBezTo>
                  <a:cubicBezTo>
                    <a:pt x="878" y="832"/>
                    <a:pt x="1020" y="855"/>
                    <a:pt x="1163" y="855"/>
                  </a:cubicBezTo>
                  <a:cubicBezTo>
                    <a:pt x="1195" y="855"/>
                    <a:pt x="1227" y="854"/>
                    <a:pt x="1260" y="851"/>
                  </a:cubicBezTo>
                  <a:cubicBezTo>
                    <a:pt x="1320" y="851"/>
                    <a:pt x="1379" y="851"/>
                    <a:pt x="1436" y="837"/>
                  </a:cubicBezTo>
                  <a:cubicBezTo>
                    <a:pt x="1467" y="837"/>
                    <a:pt x="1509" y="823"/>
                    <a:pt x="1538" y="823"/>
                  </a:cubicBezTo>
                  <a:cubicBezTo>
                    <a:pt x="1538" y="792"/>
                    <a:pt x="1524" y="749"/>
                    <a:pt x="1524" y="721"/>
                  </a:cubicBezTo>
                  <a:cubicBezTo>
                    <a:pt x="1495" y="559"/>
                    <a:pt x="1509" y="398"/>
                    <a:pt x="1524" y="222"/>
                  </a:cubicBezTo>
                  <a:lnTo>
                    <a:pt x="1524" y="236"/>
                  </a:lnTo>
                  <a:lnTo>
                    <a:pt x="1538" y="176"/>
                  </a:lnTo>
                  <a:cubicBezTo>
                    <a:pt x="1538" y="148"/>
                    <a:pt x="1538" y="106"/>
                    <a:pt x="1555" y="74"/>
                  </a:cubicBezTo>
                  <a:cubicBezTo>
                    <a:pt x="1555" y="46"/>
                    <a:pt x="1538" y="32"/>
                    <a:pt x="1509" y="18"/>
                  </a:cubicBezTo>
                  <a:lnTo>
                    <a:pt x="1495" y="18"/>
                  </a:lnTo>
                  <a:cubicBezTo>
                    <a:pt x="1481" y="18"/>
                    <a:pt x="1450" y="32"/>
                    <a:pt x="1450" y="46"/>
                  </a:cubicBezTo>
                  <a:cubicBezTo>
                    <a:pt x="1436" y="88"/>
                    <a:pt x="1436" y="134"/>
                    <a:pt x="1436" y="176"/>
                  </a:cubicBezTo>
                  <a:cubicBezTo>
                    <a:pt x="1348" y="106"/>
                    <a:pt x="1246" y="60"/>
                    <a:pt x="1130" y="32"/>
                  </a:cubicBezTo>
                  <a:cubicBezTo>
                    <a:pt x="1056" y="18"/>
                    <a:pt x="968" y="0"/>
                    <a:pt x="880" y="0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879197" y="2590607"/>
              <a:ext cx="121507" cy="171694"/>
            </a:xfrm>
            <a:custGeom>
              <a:avLst/>
              <a:gdLst/>
              <a:ahLst/>
              <a:cxnLst/>
              <a:rect l="l" t="t" r="r" b="b"/>
              <a:pathLst>
                <a:path w="1288" h="1820" extrusionOk="0">
                  <a:moveTo>
                    <a:pt x="598" y="1"/>
                  </a:moveTo>
                  <a:cubicBezTo>
                    <a:pt x="496" y="1"/>
                    <a:pt x="380" y="33"/>
                    <a:pt x="278" y="89"/>
                  </a:cubicBezTo>
                  <a:cubicBezTo>
                    <a:pt x="176" y="149"/>
                    <a:pt x="71" y="251"/>
                    <a:pt x="14" y="370"/>
                  </a:cubicBezTo>
                  <a:cubicBezTo>
                    <a:pt x="14" y="384"/>
                    <a:pt x="0" y="398"/>
                    <a:pt x="14" y="398"/>
                  </a:cubicBezTo>
                  <a:cubicBezTo>
                    <a:pt x="14" y="412"/>
                    <a:pt x="14" y="427"/>
                    <a:pt x="28" y="441"/>
                  </a:cubicBezTo>
                  <a:lnTo>
                    <a:pt x="71" y="441"/>
                  </a:lnTo>
                  <a:cubicBezTo>
                    <a:pt x="71" y="441"/>
                    <a:pt x="88" y="427"/>
                    <a:pt x="102" y="427"/>
                  </a:cubicBezTo>
                  <a:cubicBezTo>
                    <a:pt x="116" y="370"/>
                    <a:pt x="159" y="325"/>
                    <a:pt x="190" y="296"/>
                  </a:cubicBezTo>
                  <a:cubicBezTo>
                    <a:pt x="204" y="282"/>
                    <a:pt x="218" y="265"/>
                    <a:pt x="232" y="251"/>
                  </a:cubicBezTo>
                  <a:lnTo>
                    <a:pt x="232" y="251"/>
                  </a:lnTo>
                  <a:cubicBezTo>
                    <a:pt x="218" y="265"/>
                    <a:pt x="218" y="282"/>
                    <a:pt x="218" y="296"/>
                  </a:cubicBezTo>
                  <a:cubicBezTo>
                    <a:pt x="204" y="353"/>
                    <a:pt x="190" y="427"/>
                    <a:pt x="190" y="500"/>
                  </a:cubicBezTo>
                  <a:cubicBezTo>
                    <a:pt x="176" y="634"/>
                    <a:pt x="190" y="778"/>
                    <a:pt x="246" y="926"/>
                  </a:cubicBezTo>
                  <a:cubicBezTo>
                    <a:pt x="278" y="1074"/>
                    <a:pt x="352" y="1204"/>
                    <a:pt x="422" y="1320"/>
                  </a:cubicBezTo>
                  <a:cubicBezTo>
                    <a:pt x="510" y="1454"/>
                    <a:pt x="598" y="1556"/>
                    <a:pt x="704" y="1644"/>
                  </a:cubicBezTo>
                  <a:cubicBezTo>
                    <a:pt x="658" y="1689"/>
                    <a:pt x="598" y="1703"/>
                    <a:pt x="556" y="1732"/>
                  </a:cubicBezTo>
                  <a:cubicBezTo>
                    <a:pt x="528" y="1732"/>
                    <a:pt x="496" y="1746"/>
                    <a:pt x="496" y="1777"/>
                  </a:cubicBezTo>
                  <a:cubicBezTo>
                    <a:pt x="496" y="1791"/>
                    <a:pt x="496" y="1805"/>
                    <a:pt x="510" y="1805"/>
                  </a:cubicBezTo>
                  <a:cubicBezTo>
                    <a:pt x="528" y="1819"/>
                    <a:pt x="528" y="1819"/>
                    <a:pt x="542" y="1819"/>
                  </a:cubicBezTo>
                  <a:lnTo>
                    <a:pt x="598" y="1819"/>
                  </a:lnTo>
                  <a:cubicBezTo>
                    <a:pt x="616" y="1805"/>
                    <a:pt x="630" y="1805"/>
                    <a:pt x="644" y="1791"/>
                  </a:cubicBezTo>
                  <a:cubicBezTo>
                    <a:pt x="672" y="1777"/>
                    <a:pt x="704" y="1760"/>
                    <a:pt x="746" y="1746"/>
                  </a:cubicBezTo>
                  <a:cubicBezTo>
                    <a:pt x="806" y="1703"/>
                    <a:pt x="862" y="1658"/>
                    <a:pt x="908" y="1615"/>
                  </a:cubicBezTo>
                  <a:cubicBezTo>
                    <a:pt x="1010" y="1513"/>
                    <a:pt x="1098" y="1394"/>
                    <a:pt x="1172" y="1250"/>
                  </a:cubicBezTo>
                  <a:cubicBezTo>
                    <a:pt x="1231" y="1116"/>
                    <a:pt x="1260" y="968"/>
                    <a:pt x="1274" y="824"/>
                  </a:cubicBezTo>
                  <a:cubicBezTo>
                    <a:pt x="1288" y="676"/>
                    <a:pt x="1260" y="529"/>
                    <a:pt x="1200" y="398"/>
                  </a:cubicBezTo>
                  <a:cubicBezTo>
                    <a:pt x="1158" y="296"/>
                    <a:pt x="1070" y="194"/>
                    <a:pt x="968" y="121"/>
                  </a:cubicBezTo>
                  <a:cubicBezTo>
                    <a:pt x="862" y="47"/>
                    <a:pt x="746" y="19"/>
                    <a:pt x="630" y="1"/>
                  </a:cubicBez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906744" y="2618531"/>
              <a:ext cx="56791" cy="55187"/>
            </a:xfrm>
            <a:custGeom>
              <a:avLst/>
              <a:gdLst/>
              <a:ahLst/>
              <a:cxnLst/>
              <a:rect l="l" t="t" r="r" b="b"/>
              <a:pathLst>
                <a:path w="602" h="585" extrusionOk="0">
                  <a:moveTo>
                    <a:pt x="542" y="0"/>
                  </a:moveTo>
                  <a:cubicBezTo>
                    <a:pt x="482" y="14"/>
                    <a:pt x="426" y="43"/>
                    <a:pt x="366" y="74"/>
                  </a:cubicBezTo>
                  <a:cubicBezTo>
                    <a:pt x="306" y="102"/>
                    <a:pt x="250" y="145"/>
                    <a:pt x="204" y="190"/>
                  </a:cubicBezTo>
                  <a:cubicBezTo>
                    <a:pt x="116" y="278"/>
                    <a:pt x="60" y="394"/>
                    <a:pt x="14" y="514"/>
                  </a:cubicBezTo>
                  <a:cubicBezTo>
                    <a:pt x="0" y="542"/>
                    <a:pt x="28" y="570"/>
                    <a:pt x="42" y="584"/>
                  </a:cubicBezTo>
                  <a:cubicBezTo>
                    <a:pt x="74" y="584"/>
                    <a:pt x="102" y="570"/>
                    <a:pt x="116" y="542"/>
                  </a:cubicBezTo>
                  <a:cubicBezTo>
                    <a:pt x="116" y="528"/>
                    <a:pt x="130" y="496"/>
                    <a:pt x="148" y="482"/>
                  </a:cubicBezTo>
                  <a:cubicBezTo>
                    <a:pt x="176" y="408"/>
                    <a:pt x="204" y="352"/>
                    <a:pt x="250" y="292"/>
                  </a:cubicBezTo>
                  <a:cubicBezTo>
                    <a:pt x="278" y="250"/>
                    <a:pt x="306" y="218"/>
                    <a:pt x="352" y="190"/>
                  </a:cubicBezTo>
                  <a:cubicBezTo>
                    <a:pt x="394" y="162"/>
                    <a:pt x="426" y="131"/>
                    <a:pt x="468" y="116"/>
                  </a:cubicBezTo>
                  <a:cubicBezTo>
                    <a:pt x="500" y="102"/>
                    <a:pt x="528" y="88"/>
                    <a:pt x="556" y="88"/>
                  </a:cubicBezTo>
                  <a:cubicBezTo>
                    <a:pt x="588" y="88"/>
                    <a:pt x="602" y="57"/>
                    <a:pt x="602" y="29"/>
                  </a:cubicBezTo>
                  <a:cubicBezTo>
                    <a:pt x="588" y="14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250059" y="2347405"/>
              <a:ext cx="716116" cy="665079"/>
            </a:xfrm>
            <a:custGeom>
              <a:avLst/>
              <a:gdLst/>
              <a:ahLst/>
              <a:cxnLst/>
              <a:rect l="l" t="t" r="r" b="b"/>
              <a:pathLst>
                <a:path w="7591" h="7050" extrusionOk="0">
                  <a:moveTo>
                    <a:pt x="5069" y="1"/>
                  </a:moveTo>
                  <a:cubicBezTo>
                    <a:pt x="4910" y="1"/>
                    <a:pt x="4717" y="15"/>
                    <a:pt x="4499" y="29"/>
                  </a:cubicBezTo>
                  <a:cubicBezTo>
                    <a:pt x="4397" y="29"/>
                    <a:pt x="4295" y="46"/>
                    <a:pt x="4175" y="60"/>
                  </a:cubicBezTo>
                  <a:cubicBezTo>
                    <a:pt x="3943" y="89"/>
                    <a:pt x="3693" y="134"/>
                    <a:pt x="3430" y="191"/>
                  </a:cubicBezTo>
                  <a:cubicBezTo>
                    <a:pt x="3180" y="250"/>
                    <a:pt x="2916" y="324"/>
                    <a:pt x="2666" y="426"/>
                  </a:cubicBezTo>
                  <a:cubicBezTo>
                    <a:pt x="2403" y="514"/>
                    <a:pt x="2139" y="630"/>
                    <a:pt x="1903" y="750"/>
                  </a:cubicBezTo>
                  <a:cubicBezTo>
                    <a:pt x="1657" y="880"/>
                    <a:pt x="1421" y="1028"/>
                    <a:pt x="1217" y="1172"/>
                  </a:cubicBezTo>
                  <a:cubicBezTo>
                    <a:pt x="760" y="1524"/>
                    <a:pt x="468" y="1907"/>
                    <a:pt x="306" y="2333"/>
                  </a:cubicBezTo>
                  <a:cubicBezTo>
                    <a:pt x="264" y="2449"/>
                    <a:pt x="232" y="2565"/>
                    <a:pt x="218" y="2684"/>
                  </a:cubicBezTo>
                  <a:cubicBezTo>
                    <a:pt x="204" y="2815"/>
                    <a:pt x="190" y="2962"/>
                    <a:pt x="204" y="3124"/>
                  </a:cubicBezTo>
                  <a:cubicBezTo>
                    <a:pt x="204" y="3268"/>
                    <a:pt x="232" y="3430"/>
                    <a:pt x="264" y="3620"/>
                  </a:cubicBezTo>
                  <a:cubicBezTo>
                    <a:pt x="292" y="3782"/>
                    <a:pt x="338" y="3944"/>
                    <a:pt x="394" y="4120"/>
                  </a:cubicBezTo>
                  <a:cubicBezTo>
                    <a:pt x="454" y="4281"/>
                    <a:pt x="514" y="4426"/>
                    <a:pt x="584" y="4587"/>
                  </a:cubicBezTo>
                  <a:cubicBezTo>
                    <a:pt x="644" y="4689"/>
                    <a:pt x="704" y="4809"/>
                    <a:pt x="760" y="4897"/>
                  </a:cubicBezTo>
                  <a:cubicBezTo>
                    <a:pt x="718" y="4897"/>
                    <a:pt x="672" y="4883"/>
                    <a:pt x="630" y="4883"/>
                  </a:cubicBezTo>
                  <a:cubicBezTo>
                    <a:pt x="584" y="4883"/>
                    <a:pt x="542" y="4897"/>
                    <a:pt x="496" y="4897"/>
                  </a:cubicBezTo>
                  <a:cubicBezTo>
                    <a:pt x="440" y="4911"/>
                    <a:pt x="366" y="4939"/>
                    <a:pt x="306" y="4971"/>
                  </a:cubicBezTo>
                  <a:cubicBezTo>
                    <a:pt x="264" y="4999"/>
                    <a:pt x="204" y="5027"/>
                    <a:pt x="162" y="5073"/>
                  </a:cubicBezTo>
                  <a:cubicBezTo>
                    <a:pt x="88" y="5147"/>
                    <a:pt x="42" y="5249"/>
                    <a:pt x="14" y="5365"/>
                  </a:cubicBezTo>
                  <a:cubicBezTo>
                    <a:pt x="0" y="5467"/>
                    <a:pt x="0" y="5586"/>
                    <a:pt x="14" y="5717"/>
                  </a:cubicBezTo>
                  <a:cubicBezTo>
                    <a:pt x="28" y="5819"/>
                    <a:pt x="74" y="5938"/>
                    <a:pt x="130" y="6054"/>
                  </a:cubicBezTo>
                  <a:cubicBezTo>
                    <a:pt x="190" y="6156"/>
                    <a:pt x="250" y="6244"/>
                    <a:pt x="338" y="6332"/>
                  </a:cubicBezTo>
                  <a:cubicBezTo>
                    <a:pt x="380" y="6378"/>
                    <a:pt x="426" y="6420"/>
                    <a:pt x="496" y="6466"/>
                  </a:cubicBezTo>
                  <a:cubicBezTo>
                    <a:pt x="556" y="6508"/>
                    <a:pt x="630" y="6536"/>
                    <a:pt x="704" y="6568"/>
                  </a:cubicBezTo>
                  <a:cubicBezTo>
                    <a:pt x="848" y="6624"/>
                    <a:pt x="1010" y="6670"/>
                    <a:pt x="1171" y="6670"/>
                  </a:cubicBezTo>
                  <a:lnTo>
                    <a:pt x="1217" y="6670"/>
                  </a:lnTo>
                  <a:cubicBezTo>
                    <a:pt x="1347" y="6670"/>
                    <a:pt x="1481" y="6656"/>
                    <a:pt x="1597" y="6610"/>
                  </a:cubicBezTo>
                  <a:cubicBezTo>
                    <a:pt x="1671" y="6596"/>
                    <a:pt x="1727" y="6568"/>
                    <a:pt x="1801" y="6522"/>
                  </a:cubicBezTo>
                  <a:cubicBezTo>
                    <a:pt x="1847" y="6494"/>
                    <a:pt x="1889" y="6466"/>
                    <a:pt x="1949" y="6420"/>
                  </a:cubicBezTo>
                  <a:cubicBezTo>
                    <a:pt x="2051" y="6522"/>
                    <a:pt x="2167" y="6610"/>
                    <a:pt x="2300" y="6684"/>
                  </a:cubicBezTo>
                  <a:cubicBezTo>
                    <a:pt x="2431" y="6758"/>
                    <a:pt x="2592" y="6832"/>
                    <a:pt x="2768" y="6888"/>
                  </a:cubicBezTo>
                  <a:cubicBezTo>
                    <a:pt x="2916" y="6934"/>
                    <a:pt x="3078" y="6962"/>
                    <a:pt x="3268" y="6993"/>
                  </a:cubicBezTo>
                  <a:cubicBezTo>
                    <a:pt x="3416" y="7022"/>
                    <a:pt x="3591" y="7036"/>
                    <a:pt x="3767" y="7050"/>
                  </a:cubicBezTo>
                  <a:lnTo>
                    <a:pt x="4087" y="7050"/>
                  </a:lnTo>
                  <a:cubicBezTo>
                    <a:pt x="4661" y="7050"/>
                    <a:pt x="5188" y="6976"/>
                    <a:pt x="5670" y="6818"/>
                  </a:cubicBezTo>
                  <a:cubicBezTo>
                    <a:pt x="5980" y="6712"/>
                    <a:pt x="6272" y="6568"/>
                    <a:pt x="6522" y="6406"/>
                  </a:cubicBezTo>
                  <a:cubicBezTo>
                    <a:pt x="6652" y="6318"/>
                    <a:pt x="6785" y="6216"/>
                    <a:pt x="6901" y="6114"/>
                  </a:cubicBezTo>
                  <a:cubicBezTo>
                    <a:pt x="7021" y="5994"/>
                    <a:pt x="7123" y="5878"/>
                    <a:pt x="7211" y="5745"/>
                  </a:cubicBezTo>
                  <a:cubicBezTo>
                    <a:pt x="7267" y="5688"/>
                    <a:pt x="7313" y="5615"/>
                    <a:pt x="7355" y="5541"/>
                  </a:cubicBezTo>
                  <a:cubicBezTo>
                    <a:pt x="7401" y="5467"/>
                    <a:pt x="7443" y="5379"/>
                    <a:pt x="7475" y="5305"/>
                  </a:cubicBezTo>
                  <a:cubicBezTo>
                    <a:pt x="7503" y="5217"/>
                    <a:pt x="7531" y="5129"/>
                    <a:pt x="7563" y="5041"/>
                  </a:cubicBezTo>
                  <a:cubicBezTo>
                    <a:pt x="7577" y="4971"/>
                    <a:pt x="7591" y="4883"/>
                    <a:pt x="7591" y="4795"/>
                  </a:cubicBezTo>
                  <a:cubicBezTo>
                    <a:pt x="7591" y="4633"/>
                    <a:pt x="7577" y="4471"/>
                    <a:pt x="7531" y="4281"/>
                  </a:cubicBezTo>
                  <a:cubicBezTo>
                    <a:pt x="7489" y="4120"/>
                    <a:pt x="7443" y="3972"/>
                    <a:pt x="7373" y="3782"/>
                  </a:cubicBezTo>
                  <a:lnTo>
                    <a:pt x="7327" y="3666"/>
                  </a:lnTo>
                  <a:cubicBezTo>
                    <a:pt x="7225" y="3388"/>
                    <a:pt x="7123" y="3107"/>
                    <a:pt x="7077" y="2801"/>
                  </a:cubicBezTo>
                  <a:cubicBezTo>
                    <a:pt x="7077" y="2727"/>
                    <a:pt x="7063" y="2639"/>
                    <a:pt x="7063" y="2565"/>
                  </a:cubicBezTo>
                  <a:lnTo>
                    <a:pt x="7063" y="2537"/>
                  </a:lnTo>
                  <a:cubicBezTo>
                    <a:pt x="7049" y="2449"/>
                    <a:pt x="7049" y="2361"/>
                    <a:pt x="7049" y="2273"/>
                  </a:cubicBezTo>
                  <a:cubicBezTo>
                    <a:pt x="7021" y="2069"/>
                    <a:pt x="7003" y="1893"/>
                    <a:pt x="6989" y="1731"/>
                  </a:cubicBezTo>
                  <a:cubicBezTo>
                    <a:pt x="6961" y="1555"/>
                    <a:pt x="6915" y="1379"/>
                    <a:pt x="6873" y="1218"/>
                  </a:cubicBezTo>
                  <a:cubicBezTo>
                    <a:pt x="6828" y="1056"/>
                    <a:pt x="6771" y="880"/>
                    <a:pt x="6697" y="732"/>
                  </a:cubicBezTo>
                  <a:cubicBezTo>
                    <a:pt x="6581" y="486"/>
                    <a:pt x="6405" y="250"/>
                    <a:pt x="6198" y="46"/>
                  </a:cubicBezTo>
                  <a:cubicBezTo>
                    <a:pt x="6184" y="29"/>
                    <a:pt x="6170" y="29"/>
                    <a:pt x="6156" y="29"/>
                  </a:cubicBezTo>
                  <a:cubicBezTo>
                    <a:pt x="6142" y="29"/>
                    <a:pt x="6124" y="29"/>
                    <a:pt x="6124" y="46"/>
                  </a:cubicBezTo>
                  <a:cubicBezTo>
                    <a:pt x="6110" y="46"/>
                    <a:pt x="6110" y="60"/>
                    <a:pt x="6110" y="74"/>
                  </a:cubicBezTo>
                  <a:cubicBezTo>
                    <a:pt x="6110" y="89"/>
                    <a:pt x="6110" y="103"/>
                    <a:pt x="6124" y="103"/>
                  </a:cubicBezTo>
                  <a:lnTo>
                    <a:pt x="6124" y="117"/>
                  </a:lnTo>
                  <a:cubicBezTo>
                    <a:pt x="5846" y="46"/>
                    <a:pt x="5508" y="1"/>
                    <a:pt x="5115" y="1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436471" y="2666926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36471" y="2666926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79B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320341" y="2846450"/>
              <a:ext cx="62546" cy="84432"/>
            </a:xfrm>
            <a:custGeom>
              <a:avLst/>
              <a:gdLst/>
              <a:ahLst/>
              <a:cxnLst/>
              <a:rect l="l" t="t" r="r" b="b"/>
              <a:pathLst>
                <a:path w="663" h="895" extrusionOk="0">
                  <a:moveTo>
                    <a:pt x="61" y="1"/>
                  </a:moveTo>
                  <a:cubicBezTo>
                    <a:pt x="32" y="1"/>
                    <a:pt x="1" y="33"/>
                    <a:pt x="1" y="75"/>
                  </a:cubicBezTo>
                  <a:cubicBezTo>
                    <a:pt x="1" y="251"/>
                    <a:pt x="61" y="427"/>
                    <a:pt x="177" y="574"/>
                  </a:cubicBezTo>
                  <a:cubicBezTo>
                    <a:pt x="208" y="617"/>
                    <a:pt x="236" y="648"/>
                    <a:pt x="265" y="676"/>
                  </a:cubicBezTo>
                  <a:cubicBezTo>
                    <a:pt x="296" y="704"/>
                    <a:pt x="324" y="736"/>
                    <a:pt x="367" y="764"/>
                  </a:cubicBezTo>
                  <a:cubicBezTo>
                    <a:pt x="440" y="824"/>
                    <a:pt x="514" y="866"/>
                    <a:pt x="602" y="894"/>
                  </a:cubicBezTo>
                  <a:cubicBezTo>
                    <a:pt x="630" y="894"/>
                    <a:pt x="648" y="880"/>
                    <a:pt x="662" y="866"/>
                  </a:cubicBezTo>
                  <a:cubicBezTo>
                    <a:pt x="662" y="838"/>
                    <a:pt x="648" y="824"/>
                    <a:pt x="630" y="806"/>
                  </a:cubicBezTo>
                  <a:cubicBezTo>
                    <a:pt x="616" y="806"/>
                    <a:pt x="588" y="792"/>
                    <a:pt x="574" y="792"/>
                  </a:cubicBezTo>
                  <a:cubicBezTo>
                    <a:pt x="528" y="764"/>
                    <a:pt x="472" y="736"/>
                    <a:pt x="426" y="704"/>
                  </a:cubicBezTo>
                  <a:lnTo>
                    <a:pt x="296" y="574"/>
                  </a:lnTo>
                  <a:cubicBezTo>
                    <a:pt x="250" y="515"/>
                    <a:pt x="222" y="455"/>
                    <a:pt x="191" y="384"/>
                  </a:cubicBezTo>
                  <a:cubicBezTo>
                    <a:pt x="163" y="310"/>
                    <a:pt x="148" y="237"/>
                    <a:pt x="134" y="163"/>
                  </a:cubicBezTo>
                  <a:cubicBezTo>
                    <a:pt x="120" y="135"/>
                    <a:pt x="120" y="103"/>
                    <a:pt x="120" y="75"/>
                  </a:cubicBezTo>
                  <a:cubicBezTo>
                    <a:pt x="120" y="33"/>
                    <a:pt x="89" y="1"/>
                    <a:pt x="61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269304" y="2843809"/>
              <a:ext cx="62451" cy="30660"/>
            </a:xfrm>
            <a:custGeom>
              <a:avLst/>
              <a:gdLst/>
              <a:ahLst/>
              <a:cxnLst/>
              <a:rect l="l" t="t" r="r" b="b"/>
              <a:pathLst>
                <a:path w="662" h="325" extrusionOk="0">
                  <a:moveTo>
                    <a:pt x="440" y="1"/>
                  </a:moveTo>
                  <a:cubicBezTo>
                    <a:pt x="366" y="1"/>
                    <a:pt x="310" y="29"/>
                    <a:pt x="250" y="61"/>
                  </a:cubicBezTo>
                  <a:cubicBezTo>
                    <a:pt x="190" y="75"/>
                    <a:pt x="148" y="117"/>
                    <a:pt x="102" y="163"/>
                  </a:cubicBezTo>
                  <a:cubicBezTo>
                    <a:pt x="60" y="191"/>
                    <a:pt x="28" y="251"/>
                    <a:pt x="0" y="307"/>
                  </a:cubicBezTo>
                  <a:cubicBezTo>
                    <a:pt x="0" y="307"/>
                    <a:pt x="0" y="324"/>
                    <a:pt x="14" y="324"/>
                  </a:cubicBezTo>
                  <a:lnTo>
                    <a:pt x="46" y="324"/>
                  </a:lnTo>
                  <a:cubicBezTo>
                    <a:pt x="46" y="293"/>
                    <a:pt x="60" y="279"/>
                    <a:pt x="60" y="265"/>
                  </a:cubicBezTo>
                  <a:cubicBezTo>
                    <a:pt x="72" y="241"/>
                    <a:pt x="84" y="224"/>
                    <a:pt x="104" y="203"/>
                  </a:cubicBezTo>
                  <a:lnTo>
                    <a:pt x="104" y="203"/>
                  </a:lnTo>
                  <a:cubicBezTo>
                    <a:pt x="135" y="176"/>
                    <a:pt x="163" y="162"/>
                    <a:pt x="190" y="149"/>
                  </a:cubicBezTo>
                  <a:cubicBezTo>
                    <a:pt x="222" y="131"/>
                    <a:pt x="250" y="117"/>
                    <a:pt x="292" y="103"/>
                  </a:cubicBezTo>
                  <a:cubicBezTo>
                    <a:pt x="324" y="89"/>
                    <a:pt x="366" y="89"/>
                    <a:pt x="398" y="89"/>
                  </a:cubicBezTo>
                  <a:cubicBezTo>
                    <a:pt x="426" y="89"/>
                    <a:pt x="468" y="89"/>
                    <a:pt x="500" y="103"/>
                  </a:cubicBezTo>
                  <a:cubicBezTo>
                    <a:pt x="514" y="103"/>
                    <a:pt x="528" y="117"/>
                    <a:pt x="542" y="117"/>
                  </a:cubicBezTo>
                  <a:lnTo>
                    <a:pt x="556" y="131"/>
                  </a:lnTo>
                  <a:cubicBezTo>
                    <a:pt x="563" y="138"/>
                    <a:pt x="575" y="143"/>
                    <a:pt x="588" y="143"/>
                  </a:cubicBezTo>
                  <a:cubicBezTo>
                    <a:pt x="604" y="143"/>
                    <a:pt x="622" y="135"/>
                    <a:pt x="630" y="117"/>
                  </a:cubicBezTo>
                  <a:cubicBezTo>
                    <a:pt x="644" y="103"/>
                    <a:pt x="661" y="89"/>
                    <a:pt x="644" y="75"/>
                  </a:cubicBezTo>
                  <a:lnTo>
                    <a:pt x="644" y="43"/>
                  </a:lnTo>
                  <a:cubicBezTo>
                    <a:pt x="630" y="43"/>
                    <a:pt x="630" y="29"/>
                    <a:pt x="616" y="29"/>
                  </a:cubicBezTo>
                  <a:cubicBezTo>
                    <a:pt x="587" y="15"/>
                    <a:pt x="556" y="15"/>
                    <a:pt x="528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680050" y="4248495"/>
              <a:ext cx="304050" cy="196505"/>
            </a:xfrm>
            <a:custGeom>
              <a:avLst/>
              <a:gdLst/>
              <a:ahLst/>
              <a:cxnLst/>
              <a:rect l="l" t="t" r="r" b="b"/>
              <a:pathLst>
                <a:path w="3223" h="2083" extrusionOk="0">
                  <a:moveTo>
                    <a:pt x="1214" y="1"/>
                  </a:moveTo>
                  <a:cubicBezTo>
                    <a:pt x="996" y="1"/>
                    <a:pt x="775" y="32"/>
                    <a:pt x="497" y="74"/>
                  </a:cubicBezTo>
                  <a:cubicBezTo>
                    <a:pt x="367" y="88"/>
                    <a:pt x="233" y="120"/>
                    <a:pt x="117" y="148"/>
                  </a:cubicBezTo>
                  <a:lnTo>
                    <a:pt x="71" y="148"/>
                  </a:lnTo>
                  <a:cubicBezTo>
                    <a:pt x="57" y="148"/>
                    <a:pt x="43" y="162"/>
                    <a:pt x="43" y="176"/>
                  </a:cubicBezTo>
                  <a:cubicBezTo>
                    <a:pt x="15" y="454"/>
                    <a:pt x="1" y="690"/>
                    <a:pt x="1" y="912"/>
                  </a:cubicBezTo>
                  <a:cubicBezTo>
                    <a:pt x="15" y="1144"/>
                    <a:pt x="57" y="1379"/>
                    <a:pt x="145" y="1569"/>
                  </a:cubicBezTo>
                  <a:lnTo>
                    <a:pt x="145" y="1597"/>
                  </a:lnTo>
                  <a:cubicBezTo>
                    <a:pt x="159" y="1615"/>
                    <a:pt x="177" y="1629"/>
                    <a:pt x="191" y="1643"/>
                  </a:cubicBezTo>
                  <a:cubicBezTo>
                    <a:pt x="191" y="1657"/>
                    <a:pt x="205" y="1657"/>
                    <a:pt x="205" y="1671"/>
                  </a:cubicBezTo>
                  <a:cubicBezTo>
                    <a:pt x="219" y="1671"/>
                    <a:pt x="233" y="1685"/>
                    <a:pt x="233" y="1703"/>
                  </a:cubicBezTo>
                  <a:cubicBezTo>
                    <a:pt x="247" y="1703"/>
                    <a:pt x="247" y="1703"/>
                    <a:pt x="265" y="1717"/>
                  </a:cubicBezTo>
                  <a:cubicBezTo>
                    <a:pt x="455" y="1833"/>
                    <a:pt x="687" y="1921"/>
                    <a:pt x="968" y="1995"/>
                  </a:cubicBezTo>
                  <a:cubicBezTo>
                    <a:pt x="1214" y="2055"/>
                    <a:pt x="1464" y="2083"/>
                    <a:pt x="1728" y="2083"/>
                  </a:cubicBezTo>
                  <a:lnTo>
                    <a:pt x="1904" y="2083"/>
                  </a:lnTo>
                  <a:cubicBezTo>
                    <a:pt x="2111" y="2069"/>
                    <a:pt x="2301" y="2037"/>
                    <a:pt x="2477" y="1995"/>
                  </a:cubicBezTo>
                  <a:cubicBezTo>
                    <a:pt x="2639" y="1949"/>
                    <a:pt x="2797" y="1893"/>
                    <a:pt x="2931" y="1819"/>
                  </a:cubicBezTo>
                  <a:cubicBezTo>
                    <a:pt x="2931" y="1805"/>
                    <a:pt x="2931" y="1805"/>
                    <a:pt x="2945" y="1805"/>
                  </a:cubicBezTo>
                  <a:cubicBezTo>
                    <a:pt x="2959" y="1791"/>
                    <a:pt x="2973" y="1791"/>
                    <a:pt x="2991" y="1773"/>
                  </a:cubicBezTo>
                  <a:cubicBezTo>
                    <a:pt x="2991" y="1759"/>
                    <a:pt x="3005" y="1759"/>
                    <a:pt x="3019" y="1745"/>
                  </a:cubicBezTo>
                  <a:cubicBezTo>
                    <a:pt x="3033" y="1717"/>
                    <a:pt x="3061" y="1685"/>
                    <a:pt x="3079" y="1657"/>
                  </a:cubicBezTo>
                  <a:cubicBezTo>
                    <a:pt x="3107" y="1629"/>
                    <a:pt x="3121" y="1597"/>
                    <a:pt x="3135" y="1555"/>
                  </a:cubicBezTo>
                  <a:cubicBezTo>
                    <a:pt x="3167" y="1481"/>
                    <a:pt x="3195" y="1408"/>
                    <a:pt x="3209" y="1306"/>
                  </a:cubicBezTo>
                  <a:cubicBezTo>
                    <a:pt x="3223" y="1232"/>
                    <a:pt x="3223" y="1158"/>
                    <a:pt x="3223" y="1070"/>
                  </a:cubicBezTo>
                  <a:cubicBezTo>
                    <a:pt x="3209" y="982"/>
                    <a:pt x="3195" y="912"/>
                    <a:pt x="3181" y="852"/>
                  </a:cubicBezTo>
                  <a:cubicBezTo>
                    <a:pt x="3167" y="792"/>
                    <a:pt x="3135" y="750"/>
                    <a:pt x="3107" y="704"/>
                  </a:cubicBezTo>
                  <a:cubicBezTo>
                    <a:pt x="3079" y="662"/>
                    <a:pt x="3033" y="630"/>
                    <a:pt x="2991" y="602"/>
                  </a:cubicBezTo>
                  <a:cubicBezTo>
                    <a:pt x="2903" y="542"/>
                    <a:pt x="2815" y="528"/>
                    <a:pt x="2709" y="514"/>
                  </a:cubicBezTo>
                  <a:cubicBezTo>
                    <a:pt x="2681" y="500"/>
                    <a:pt x="2653" y="500"/>
                    <a:pt x="2621" y="486"/>
                  </a:cubicBezTo>
                  <a:cubicBezTo>
                    <a:pt x="2579" y="486"/>
                    <a:pt x="2533" y="486"/>
                    <a:pt x="2505" y="472"/>
                  </a:cubicBezTo>
                  <a:cubicBezTo>
                    <a:pt x="2431" y="454"/>
                    <a:pt x="2375" y="440"/>
                    <a:pt x="2315" y="412"/>
                  </a:cubicBezTo>
                  <a:cubicBezTo>
                    <a:pt x="2287" y="398"/>
                    <a:pt x="2255" y="366"/>
                    <a:pt x="2227" y="352"/>
                  </a:cubicBezTo>
                  <a:cubicBezTo>
                    <a:pt x="2213" y="324"/>
                    <a:pt x="2182" y="310"/>
                    <a:pt x="2168" y="278"/>
                  </a:cubicBezTo>
                  <a:cubicBezTo>
                    <a:pt x="2153" y="250"/>
                    <a:pt x="2139" y="236"/>
                    <a:pt x="2139" y="208"/>
                  </a:cubicBezTo>
                  <a:cubicBezTo>
                    <a:pt x="2125" y="190"/>
                    <a:pt x="2111" y="176"/>
                    <a:pt x="2094" y="176"/>
                  </a:cubicBezTo>
                  <a:cubicBezTo>
                    <a:pt x="2080" y="176"/>
                    <a:pt x="2080" y="176"/>
                    <a:pt x="2066" y="190"/>
                  </a:cubicBezTo>
                  <a:cubicBezTo>
                    <a:pt x="2066" y="190"/>
                    <a:pt x="2051" y="190"/>
                    <a:pt x="2051" y="208"/>
                  </a:cubicBezTo>
                  <a:cubicBezTo>
                    <a:pt x="1978" y="148"/>
                    <a:pt x="1876" y="103"/>
                    <a:pt x="1760" y="74"/>
                  </a:cubicBezTo>
                  <a:cubicBezTo>
                    <a:pt x="1640" y="32"/>
                    <a:pt x="1510" y="15"/>
                    <a:pt x="1348" y="15"/>
                  </a:cubicBezTo>
                  <a:cubicBezTo>
                    <a:pt x="1302" y="1"/>
                    <a:pt x="1260" y="1"/>
                    <a:pt x="121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684013" y="4294249"/>
              <a:ext cx="300088" cy="150751"/>
            </a:xfrm>
            <a:custGeom>
              <a:avLst/>
              <a:gdLst/>
              <a:ahLst/>
              <a:cxnLst/>
              <a:rect l="l" t="t" r="r" b="b"/>
              <a:pathLst>
                <a:path w="3181" h="1598" extrusionOk="0">
                  <a:moveTo>
                    <a:pt x="2551" y="1"/>
                  </a:moveTo>
                  <a:cubicBezTo>
                    <a:pt x="2537" y="1"/>
                    <a:pt x="2523" y="15"/>
                    <a:pt x="2509" y="15"/>
                  </a:cubicBezTo>
                  <a:cubicBezTo>
                    <a:pt x="2477" y="43"/>
                    <a:pt x="2449" y="57"/>
                    <a:pt x="2421" y="89"/>
                  </a:cubicBezTo>
                  <a:cubicBezTo>
                    <a:pt x="2389" y="103"/>
                    <a:pt x="2361" y="131"/>
                    <a:pt x="2333" y="163"/>
                  </a:cubicBezTo>
                  <a:cubicBezTo>
                    <a:pt x="2301" y="191"/>
                    <a:pt x="2273" y="219"/>
                    <a:pt x="2245" y="265"/>
                  </a:cubicBezTo>
                  <a:cubicBezTo>
                    <a:pt x="2213" y="293"/>
                    <a:pt x="2185" y="339"/>
                    <a:pt x="2171" y="381"/>
                  </a:cubicBezTo>
                  <a:lnTo>
                    <a:pt x="2171" y="367"/>
                  </a:lnTo>
                  <a:cubicBezTo>
                    <a:pt x="2140" y="427"/>
                    <a:pt x="2111" y="483"/>
                    <a:pt x="2097" y="529"/>
                  </a:cubicBezTo>
                  <a:cubicBezTo>
                    <a:pt x="2069" y="585"/>
                    <a:pt x="2052" y="645"/>
                    <a:pt x="2038" y="704"/>
                  </a:cubicBezTo>
                  <a:lnTo>
                    <a:pt x="2038" y="690"/>
                  </a:lnTo>
                  <a:cubicBezTo>
                    <a:pt x="2009" y="821"/>
                    <a:pt x="1981" y="954"/>
                    <a:pt x="1995" y="1084"/>
                  </a:cubicBezTo>
                  <a:lnTo>
                    <a:pt x="1995" y="1200"/>
                  </a:lnTo>
                  <a:lnTo>
                    <a:pt x="1995" y="1232"/>
                  </a:lnTo>
                  <a:lnTo>
                    <a:pt x="1995" y="1246"/>
                  </a:lnTo>
                  <a:lnTo>
                    <a:pt x="1981" y="1246"/>
                  </a:lnTo>
                  <a:cubicBezTo>
                    <a:pt x="1922" y="1260"/>
                    <a:pt x="1862" y="1274"/>
                    <a:pt x="1805" y="1274"/>
                  </a:cubicBezTo>
                  <a:cubicBezTo>
                    <a:pt x="1733" y="1280"/>
                    <a:pt x="1662" y="1284"/>
                    <a:pt x="1592" y="1284"/>
                  </a:cubicBezTo>
                  <a:cubicBezTo>
                    <a:pt x="1493" y="1284"/>
                    <a:pt x="1395" y="1277"/>
                    <a:pt x="1292" y="1260"/>
                  </a:cubicBezTo>
                  <a:cubicBezTo>
                    <a:pt x="1130" y="1246"/>
                    <a:pt x="954" y="1200"/>
                    <a:pt x="792" y="1144"/>
                  </a:cubicBezTo>
                  <a:cubicBezTo>
                    <a:pt x="631" y="1098"/>
                    <a:pt x="469" y="1025"/>
                    <a:pt x="325" y="937"/>
                  </a:cubicBezTo>
                  <a:cubicBezTo>
                    <a:pt x="205" y="880"/>
                    <a:pt x="103" y="806"/>
                    <a:pt x="1" y="719"/>
                  </a:cubicBezTo>
                  <a:lnTo>
                    <a:pt x="1" y="719"/>
                  </a:lnTo>
                  <a:cubicBezTo>
                    <a:pt x="15" y="849"/>
                    <a:pt x="61" y="982"/>
                    <a:pt x="103" y="1098"/>
                  </a:cubicBezTo>
                  <a:lnTo>
                    <a:pt x="103" y="1112"/>
                  </a:lnTo>
                  <a:cubicBezTo>
                    <a:pt x="117" y="1130"/>
                    <a:pt x="135" y="1144"/>
                    <a:pt x="149" y="1158"/>
                  </a:cubicBezTo>
                  <a:cubicBezTo>
                    <a:pt x="149" y="1172"/>
                    <a:pt x="163" y="1172"/>
                    <a:pt x="163" y="1186"/>
                  </a:cubicBezTo>
                  <a:lnTo>
                    <a:pt x="191" y="1200"/>
                  </a:lnTo>
                  <a:lnTo>
                    <a:pt x="191" y="1218"/>
                  </a:lnTo>
                  <a:lnTo>
                    <a:pt x="223" y="1232"/>
                  </a:lnTo>
                  <a:cubicBezTo>
                    <a:pt x="413" y="1348"/>
                    <a:pt x="645" y="1436"/>
                    <a:pt x="926" y="1510"/>
                  </a:cubicBezTo>
                  <a:cubicBezTo>
                    <a:pt x="1172" y="1570"/>
                    <a:pt x="1422" y="1598"/>
                    <a:pt x="1686" y="1598"/>
                  </a:cubicBezTo>
                  <a:lnTo>
                    <a:pt x="1862" y="1598"/>
                  </a:lnTo>
                  <a:cubicBezTo>
                    <a:pt x="2069" y="1584"/>
                    <a:pt x="2259" y="1552"/>
                    <a:pt x="2435" y="1510"/>
                  </a:cubicBezTo>
                  <a:cubicBezTo>
                    <a:pt x="2597" y="1464"/>
                    <a:pt x="2755" y="1408"/>
                    <a:pt x="2889" y="1334"/>
                  </a:cubicBezTo>
                  <a:lnTo>
                    <a:pt x="2889" y="1320"/>
                  </a:lnTo>
                  <a:lnTo>
                    <a:pt x="2903" y="1320"/>
                  </a:lnTo>
                  <a:cubicBezTo>
                    <a:pt x="2917" y="1306"/>
                    <a:pt x="2931" y="1306"/>
                    <a:pt x="2949" y="1288"/>
                  </a:cubicBezTo>
                  <a:cubicBezTo>
                    <a:pt x="2949" y="1274"/>
                    <a:pt x="2963" y="1274"/>
                    <a:pt x="2977" y="1260"/>
                  </a:cubicBezTo>
                  <a:cubicBezTo>
                    <a:pt x="2991" y="1232"/>
                    <a:pt x="3019" y="1200"/>
                    <a:pt x="3037" y="1172"/>
                  </a:cubicBezTo>
                  <a:cubicBezTo>
                    <a:pt x="3065" y="1144"/>
                    <a:pt x="3079" y="1112"/>
                    <a:pt x="3093" y="1070"/>
                  </a:cubicBezTo>
                  <a:cubicBezTo>
                    <a:pt x="3139" y="996"/>
                    <a:pt x="3153" y="923"/>
                    <a:pt x="3167" y="821"/>
                  </a:cubicBezTo>
                  <a:cubicBezTo>
                    <a:pt x="3181" y="747"/>
                    <a:pt x="3181" y="659"/>
                    <a:pt x="3181" y="571"/>
                  </a:cubicBezTo>
                  <a:cubicBezTo>
                    <a:pt x="3167" y="497"/>
                    <a:pt x="3167" y="427"/>
                    <a:pt x="3139" y="367"/>
                  </a:cubicBezTo>
                  <a:cubicBezTo>
                    <a:pt x="3125" y="307"/>
                    <a:pt x="3093" y="265"/>
                    <a:pt x="3065" y="219"/>
                  </a:cubicBezTo>
                  <a:cubicBezTo>
                    <a:pt x="3037" y="177"/>
                    <a:pt x="2991" y="145"/>
                    <a:pt x="2949" y="117"/>
                  </a:cubicBezTo>
                  <a:cubicBezTo>
                    <a:pt x="2861" y="57"/>
                    <a:pt x="2773" y="43"/>
                    <a:pt x="2667" y="15"/>
                  </a:cubicBezTo>
                  <a:cubicBezTo>
                    <a:pt x="2639" y="15"/>
                    <a:pt x="2611" y="15"/>
                    <a:pt x="25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858254" y="4276324"/>
              <a:ext cx="40282" cy="35943"/>
            </a:xfrm>
            <a:custGeom>
              <a:avLst/>
              <a:gdLst/>
              <a:ahLst/>
              <a:cxnLst/>
              <a:rect l="l" t="t" r="r" b="b"/>
              <a:pathLst>
                <a:path w="427" h="381" extrusionOk="0">
                  <a:moveTo>
                    <a:pt x="352" y="1"/>
                  </a:moveTo>
                  <a:cubicBezTo>
                    <a:pt x="205" y="57"/>
                    <a:pt x="75" y="159"/>
                    <a:pt x="1" y="307"/>
                  </a:cubicBezTo>
                  <a:lnTo>
                    <a:pt x="1" y="335"/>
                  </a:lnTo>
                  <a:cubicBezTo>
                    <a:pt x="1" y="353"/>
                    <a:pt x="15" y="367"/>
                    <a:pt x="29" y="381"/>
                  </a:cubicBezTo>
                  <a:lnTo>
                    <a:pt x="60" y="381"/>
                  </a:lnTo>
                  <a:cubicBezTo>
                    <a:pt x="75" y="381"/>
                    <a:pt x="89" y="367"/>
                    <a:pt x="89" y="353"/>
                  </a:cubicBezTo>
                  <a:cubicBezTo>
                    <a:pt x="103" y="321"/>
                    <a:pt x="134" y="293"/>
                    <a:pt x="148" y="247"/>
                  </a:cubicBezTo>
                  <a:cubicBezTo>
                    <a:pt x="177" y="219"/>
                    <a:pt x="222" y="191"/>
                    <a:pt x="250" y="159"/>
                  </a:cubicBezTo>
                  <a:cubicBezTo>
                    <a:pt x="293" y="131"/>
                    <a:pt x="338" y="103"/>
                    <a:pt x="398" y="89"/>
                  </a:cubicBezTo>
                  <a:cubicBezTo>
                    <a:pt x="412" y="89"/>
                    <a:pt x="412" y="71"/>
                    <a:pt x="412" y="57"/>
                  </a:cubicBezTo>
                  <a:cubicBezTo>
                    <a:pt x="426" y="43"/>
                    <a:pt x="426" y="29"/>
                    <a:pt x="412" y="15"/>
                  </a:cubicBezTo>
                  <a:cubicBezTo>
                    <a:pt x="412" y="15"/>
                    <a:pt x="398" y="1"/>
                    <a:pt x="38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5" name="Google Shape;7565;p83"/>
            <p:cNvSpPr/>
            <p:nvPr/>
          </p:nvSpPr>
          <p:spPr>
            <a:xfrm>
              <a:off x="873537" y="4281702"/>
              <a:ext cx="41603" cy="41131"/>
            </a:xfrm>
            <a:custGeom>
              <a:avLst/>
              <a:gdLst/>
              <a:ahLst/>
              <a:cxnLst/>
              <a:rect l="l" t="t" r="r" b="b"/>
              <a:pathLst>
                <a:path w="441" h="436" extrusionOk="0">
                  <a:moveTo>
                    <a:pt x="366" y="0"/>
                  </a:moveTo>
                  <a:cubicBezTo>
                    <a:pt x="219" y="88"/>
                    <a:pt x="88" y="208"/>
                    <a:pt x="15" y="366"/>
                  </a:cubicBezTo>
                  <a:cubicBezTo>
                    <a:pt x="15" y="384"/>
                    <a:pt x="0" y="384"/>
                    <a:pt x="15" y="398"/>
                  </a:cubicBezTo>
                  <a:cubicBezTo>
                    <a:pt x="15" y="412"/>
                    <a:pt x="15" y="426"/>
                    <a:pt x="29" y="426"/>
                  </a:cubicBezTo>
                  <a:cubicBezTo>
                    <a:pt x="42" y="432"/>
                    <a:pt x="54" y="435"/>
                    <a:pt x="65" y="435"/>
                  </a:cubicBezTo>
                  <a:cubicBezTo>
                    <a:pt x="81" y="435"/>
                    <a:pt x="94" y="428"/>
                    <a:pt x="102" y="412"/>
                  </a:cubicBezTo>
                  <a:cubicBezTo>
                    <a:pt x="117" y="366"/>
                    <a:pt x="148" y="324"/>
                    <a:pt x="176" y="296"/>
                  </a:cubicBezTo>
                  <a:cubicBezTo>
                    <a:pt x="219" y="236"/>
                    <a:pt x="278" y="176"/>
                    <a:pt x="338" y="134"/>
                  </a:cubicBezTo>
                  <a:cubicBezTo>
                    <a:pt x="366" y="120"/>
                    <a:pt x="380" y="102"/>
                    <a:pt x="412" y="88"/>
                  </a:cubicBezTo>
                  <a:cubicBezTo>
                    <a:pt x="440" y="74"/>
                    <a:pt x="440" y="46"/>
                    <a:pt x="426" y="32"/>
                  </a:cubicBezTo>
                  <a:cubicBezTo>
                    <a:pt x="426" y="14"/>
                    <a:pt x="412" y="0"/>
                    <a:pt x="38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6" name="Google Shape;7566;p83"/>
            <p:cNvSpPr/>
            <p:nvPr/>
          </p:nvSpPr>
          <p:spPr>
            <a:xfrm>
              <a:off x="701937" y="4302550"/>
              <a:ext cx="74810" cy="74055"/>
            </a:xfrm>
            <a:custGeom>
              <a:avLst/>
              <a:gdLst/>
              <a:ahLst/>
              <a:cxnLst/>
              <a:rect l="l" t="t" r="r" b="b"/>
              <a:pathLst>
                <a:path w="793" h="785" extrusionOk="0">
                  <a:moveTo>
                    <a:pt x="441" y="103"/>
                  </a:moveTo>
                  <a:cubicBezTo>
                    <a:pt x="472" y="117"/>
                    <a:pt x="500" y="117"/>
                    <a:pt x="529" y="131"/>
                  </a:cubicBezTo>
                  <a:cubicBezTo>
                    <a:pt x="543" y="145"/>
                    <a:pt x="574" y="163"/>
                    <a:pt x="588" y="177"/>
                  </a:cubicBezTo>
                  <a:lnTo>
                    <a:pt x="631" y="219"/>
                  </a:lnTo>
                  <a:cubicBezTo>
                    <a:pt x="648" y="251"/>
                    <a:pt x="662" y="265"/>
                    <a:pt x="676" y="293"/>
                  </a:cubicBezTo>
                  <a:cubicBezTo>
                    <a:pt x="676" y="321"/>
                    <a:pt x="690" y="339"/>
                    <a:pt x="690" y="367"/>
                  </a:cubicBezTo>
                  <a:lnTo>
                    <a:pt x="690" y="441"/>
                  </a:lnTo>
                  <a:cubicBezTo>
                    <a:pt x="676" y="469"/>
                    <a:pt x="676" y="497"/>
                    <a:pt x="662" y="514"/>
                  </a:cubicBezTo>
                  <a:cubicBezTo>
                    <a:pt x="648" y="543"/>
                    <a:pt x="631" y="557"/>
                    <a:pt x="616" y="585"/>
                  </a:cubicBezTo>
                  <a:cubicBezTo>
                    <a:pt x="602" y="602"/>
                    <a:pt x="588" y="616"/>
                    <a:pt x="560" y="631"/>
                  </a:cubicBezTo>
                  <a:cubicBezTo>
                    <a:pt x="543" y="645"/>
                    <a:pt x="514" y="659"/>
                    <a:pt x="500" y="673"/>
                  </a:cubicBezTo>
                  <a:cubicBezTo>
                    <a:pt x="472" y="673"/>
                    <a:pt x="441" y="673"/>
                    <a:pt x="427" y="690"/>
                  </a:cubicBezTo>
                  <a:cubicBezTo>
                    <a:pt x="398" y="690"/>
                    <a:pt x="367" y="690"/>
                    <a:pt x="353" y="673"/>
                  </a:cubicBezTo>
                  <a:cubicBezTo>
                    <a:pt x="325" y="673"/>
                    <a:pt x="296" y="659"/>
                    <a:pt x="265" y="659"/>
                  </a:cubicBezTo>
                  <a:cubicBezTo>
                    <a:pt x="251" y="645"/>
                    <a:pt x="223" y="631"/>
                    <a:pt x="208" y="616"/>
                  </a:cubicBezTo>
                  <a:cubicBezTo>
                    <a:pt x="191" y="602"/>
                    <a:pt x="177" y="585"/>
                    <a:pt x="163" y="557"/>
                  </a:cubicBezTo>
                  <a:cubicBezTo>
                    <a:pt x="149" y="543"/>
                    <a:pt x="135" y="514"/>
                    <a:pt x="120" y="497"/>
                  </a:cubicBezTo>
                  <a:cubicBezTo>
                    <a:pt x="120" y="469"/>
                    <a:pt x="103" y="441"/>
                    <a:pt x="103" y="409"/>
                  </a:cubicBezTo>
                  <a:lnTo>
                    <a:pt x="103" y="339"/>
                  </a:lnTo>
                  <a:lnTo>
                    <a:pt x="120" y="339"/>
                  </a:lnTo>
                  <a:lnTo>
                    <a:pt x="120" y="321"/>
                  </a:lnTo>
                  <a:cubicBezTo>
                    <a:pt x="120" y="307"/>
                    <a:pt x="135" y="279"/>
                    <a:pt x="135" y="265"/>
                  </a:cubicBezTo>
                  <a:cubicBezTo>
                    <a:pt x="135" y="251"/>
                    <a:pt x="149" y="233"/>
                    <a:pt x="149" y="233"/>
                  </a:cubicBezTo>
                  <a:cubicBezTo>
                    <a:pt x="163" y="219"/>
                    <a:pt x="163" y="205"/>
                    <a:pt x="177" y="205"/>
                  </a:cubicBezTo>
                  <a:cubicBezTo>
                    <a:pt x="191" y="191"/>
                    <a:pt x="208" y="163"/>
                    <a:pt x="237" y="145"/>
                  </a:cubicBezTo>
                  <a:cubicBezTo>
                    <a:pt x="237" y="145"/>
                    <a:pt x="251" y="145"/>
                    <a:pt x="265" y="131"/>
                  </a:cubicBezTo>
                  <a:cubicBezTo>
                    <a:pt x="265" y="131"/>
                    <a:pt x="279" y="117"/>
                    <a:pt x="296" y="117"/>
                  </a:cubicBezTo>
                  <a:cubicBezTo>
                    <a:pt x="325" y="117"/>
                    <a:pt x="339" y="103"/>
                    <a:pt x="367" y="103"/>
                  </a:cubicBezTo>
                  <a:close/>
                  <a:moveTo>
                    <a:pt x="384" y="1"/>
                  </a:moveTo>
                  <a:cubicBezTo>
                    <a:pt x="310" y="1"/>
                    <a:pt x="251" y="29"/>
                    <a:pt x="191" y="57"/>
                  </a:cubicBezTo>
                  <a:cubicBezTo>
                    <a:pt x="163" y="75"/>
                    <a:pt x="135" y="103"/>
                    <a:pt x="120" y="131"/>
                  </a:cubicBezTo>
                  <a:lnTo>
                    <a:pt x="103" y="131"/>
                  </a:lnTo>
                  <a:cubicBezTo>
                    <a:pt x="103" y="145"/>
                    <a:pt x="89" y="145"/>
                    <a:pt x="89" y="163"/>
                  </a:cubicBezTo>
                  <a:cubicBezTo>
                    <a:pt x="75" y="177"/>
                    <a:pt x="61" y="191"/>
                    <a:pt x="61" y="205"/>
                  </a:cubicBezTo>
                  <a:cubicBezTo>
                    <a:pt x="15" y="265"/>
                    <a:pt x="1" y="321"/>
                    <a:pt x="1" y="395"/>
                  </a:cubicBezTo>
                  <a:cubicBezTo>
                    <a:pt x="1" y="497"/>
                    <a:pt x="47" y="585"/>
                    <a:pt x="103" y="659"/>
                  </a:cubicBezTo>
                  <a:cubicBezTo>
                    <a:pt x="135" y="690"/>
                    <a:pt x="177" y="718"/>
                    <a:pt x="208" y="733"/>
                  </a:cubicBezTo>
                  <a:cubicBezTo>
                    <a:pt x="251" y="761"/>
                    <a:pt x="296" y="778"/>
                    <a:pt x="353" y="778"/>
                  </a:cubicBezTo>
                  <a:cubicBezTo>
                    <a:pt x="368" y="783"/>
                    <a:pt x="383" y="785"/>
                    <a:pt x="397" y="785"/>
                  </a:cubicBezTo>
                  <a:cubicBezTo>
                    <a:pt x="427" y="785"/>
                    <a:pt x="456" y="778"/>
                    <a:pt x="486" y="778"/>
                  </a:cubicBezTo>
                  <a:cubicBezTo>
                    <a:pt x="529" y="761"/>
                    <a:pt x="574" y="747"/>
                    <a:pt x="616" y="718"/>
                  </a:cubicBezTo>
                  <a:cubicBezTo>
                    <a:pt x="690" y="659"/>
                    <a:pt x="750" y="585"/>
                    <a:pt x="778" y="497"/>
                  </a:cubicBezTo>
                  <a:cubicBezTo>
                    <a:pt x="792" y="455"/>
                    <a:pt x="792" y="395"/>
                    <a:pt x="778" y="353"/>
                  </a:cubicBezTo>
                  <a:cubicBezTo>
                    <a:pt x="778" y="307"/>
                    <a:pt x="764" y="265"/>
                    <a:pt x="750" y="219"/>
                  </a:cubicBezTo>
                  <a:cubicBezTo>
                    <a:pt x="736" y="191"/>
                    <a:pt x="704" y="145"/>
                    <a:pt x="676" y="117"/>
                  </a:cubicBezTo>
                  <a:cubicBezTo>
                    <a:pt x="648" y="89"/>
                    <a:pt x="602" y="57"/>
                    <a:pt x="560" y="43"/>
                  </a:cubicBezTo>
                  <a:cubicBezTo>
                    <a:pt x="514" y="15"/>
                    <a:pt x="455" y="1"/>
                    <a:pt x="3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7" name="Google Shape;7567;p83"/>
            <p:cNvSpPr/>
            <p:nvPr/>
          </p:nvSpPr>
          <p:spPr>
            <a:xfrm>
              <a:off x="701937" y="4307928"/>
              <a:ext cx="44622" cy="68112"/>
            </a:xfrm>
            <a:custGeom>
              <a:avLst/>
              <a:gdLst/>
              <a:ahLst/>
              <a:cxnLst/>
              <a:rect l="l" t="t" r="r" b="b"/>
              <a:pathLst>
                <a:path w="473" h="722" extrusionOk="0">
                  <a:moveTo>
                    <a:pt x="177" y="0"/>
                  </a:moveTo>
                  <a:cubicBezTo>
                    <a:pt x="163" y="32"/>
                    <a:pt x="135" y="46"/>
                    <a:pt x="103" y="74"/>
                  </a:cubicBezTo>
                  <a:cubicBezTo>
                    <a:pt x="103" y="88"/>
                    <a:pt x="89" y="88"/>
                    <a:pt x="89" y="106"/>
                  </a:cubicBezTo>
                  <a:cubicBezTo>
                    <a:pt x="75" y="120"/>
                    <a:pt x="61" y="134"/>
                    <a:pt x="61" y="148"/>
                  </a:cubicBezTo>
                  <a:cubicBezTo>
                    <a:pt x="15" y="208"/>
                    <a:pt x="1" y="264"/>
                    <a:pt x="1" y="338"/>
                  </a:cubicBezTo>
                  <a:cubicBezTo>
                    <a:pt x="1" y="426"/>
                    <a:pt x="47" y="528"/>
                    <a:pt x="103" y="602"/>
                  </a:cubicBezTo>
                  <a:cubicBezTo>
                    <a:pt x="135" y="633"/>
                    <a:pt x="177" y="661"/>
                    <a:pt x="208" y="676"/>
                  </a:cubicBezTo>
                  <a:cubicBezTo>
                    <a:pt x="251" y="704"/>
                    <a:pt x="296" y="721"/>
                    <a:pt x="353" y="721"/>
                  </a:cubicBezTo>
                  <a:lnTo>
                    <a:pt x="472" y="721"/>
                  </a:lnTo>
                  <a:cubicBezTo>
                    <a:pt x="441" y="690"/>
                    <a:pt x="427" y="661"/>
                    <a:pt x="398" y="633"/>
                  </a:cubicBezTo>
                  <a:cubicBezTo>
                    <a:pt x="384" y="633"/>
                    <a:pt x="367" y="633"/>
                    <a:pt x="353" y="616"/>
                  </a:cubicBezTo>
                  <a:cubicBezTo>
                    <a:pt x="325" y="616"/>
                    <a:pt x="296" y="602"/>
                    <a:pt x="265" y="602"/>
                  </a:cubicBezTo>
                  <a:cubicBezTo>
                    <a:pt x="251" y="588"/>
                    <a:pt x="223" y="574"/>
                    <a:pt x="208" y="559"/>
                  </a:cubicBezTo>
                  <a:cubicBezTo>
                    <a:pt x="191" y="545"/>
                    <a:pt x="177" y="528"/>
                    <a:pt x="163" y="500"/>
                  </a:cubicBezTo>
                  <a:cubicBezTo>
                    <a:pt x="149" y="486"/>
                    <a:pt x="135" y="457"/>
                    <a:pt x="120" y="440"/>
                  </a:cubicBezTo>
                  <a:cubicBezTo>
                    <a:pt x="120" y="412"/>
                    <a:pt x="103" y="384"/>
                    <a:pt x="103" y="352"/>
                  </a:cubicBezTo>
                  <a:lnTo>
                    <a:pt x="103" y="282"/>
                  </a:lnTo>
                  <a:lnTo>
                    <a:pt x="120" y="282"/>
                  </a:lnTo>
                  <a:lnTo>
                    <a:pt x="120" y="264"/>
                  </a:lnTo>
                  <a:cubicBezTo>
                    <a:pt x="120" y="250"/>
                    <a:pt x="120" y="236"/>
                    <a:pt x="135" y="222"/>
                  </a:cubicBezTo>
                  <a:lnTo>
                    <a:pt x="135" y="208"/>
                  </a:lnTo>
                  <a:cubicBezTo>
                    <a:pt x="135" y="194"/>
                    <a:pt x="149" y="176"/>
                    <a:pt x="149" y="176"/>
                  </a:cubicBezTo>
                  <a:cubicBezTo>
                    <a:pt x="163" y="162"/>
                    <a:pt x="163" y="148"/>
                    <a:pt x="177" y="148"/>
                  </a:cubicBezTo>
                  <a:cubicBezTo>
                    <a:pt x="177" y="134"/>
                    <a:pt x="191" y="134"/>
                    <a:pt x="208" y="120"/>
                  </a:cubicBezTo>
                  <a:cubicBezTo>
                    <a:pt x="191" y="74"/>
                    <a:pt x="191" y="46"/>
                    <a:pt x="17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8" name="Google Shape;7568;p83"/>
            <p:cNvSpPr/>
            <p:nvPr/>
          </p:nvSpPr>
          <p:spPr>
            <a:xfrm>
              <a:off x="106006" y="4094630"/>
              <a:ext cx="244994" cy="310276"/>
            </a:xfrm>
            <a:custGeom>
              <a:avLst/>
              <a:gdLst/>
              <a:ahLst/>
              <a:cxnLst/>
              <a:rect l="l" t="t" r="r" b="b"/>
              <a:pathLst>
                <a:path w="2597" h="3289" extrusionOk="0">
                  <a:moveTo>
                    <a:pt x="1057" y="0"/>
                  </a:moveTo>
                  <a:cubicBezTo>
                    <a:pt x="1051" y="0"/>
                    <a:pt x="1046" y="2"/>
                    <a:pt x="1042" y="6"/>
                  </a:cubicBezTo>
                  <a:cubicBezTo>
                    <a:pt x="809" y="151"/>
                    <a:pt x="616" y="284"/>
                    <a:pt x="458" y="432"/>
                  </a:cubicBezTo>
                  <a:cubicBezTo>
                    <a:pt x="282" y="590"/>
                    <a:pt x="134" y="784"/>
                    <a:pt x="32" y="974"/>
                  </a:cubicBezTo>
                  <a:cubicBezTo>
                    <a:pt x="18" y="974"/>
                    <a:pt x="18" y="988"/>
                    <a:pt x="18" y="988"/>
                  </a:cubicBezTo>
                  <a:cubicBezTo>
                    <a:pt x="18" y="1002"/>
                    <a:pt x="0" y="1030"/>
                    <a:pt x="0" y="1048"/>
                  </a:cubicBezTo>
                  <a:lnTo>
                    <a:pt x="0" y="1076"/>
                  </a:lnTo>
                  <a:lnTo>
                    <a:pt x="0" y="1118"/>
                  </a:lnTo>
                  <a:lnTo>
                    <a:pt x="0" y="1150"/>
                  </a:lnTo>
                  <a:cubicBezTo>
                    <a:pt x="32" y="1368"/>
                    <a:pt x="106" y="1617"/>
                    <a:pt x="236" y="1867"/>
                  </a:cubicBezTo>
                  <a:cubicBezTo>
                    <a:pt x="338" y="2103"/>
                    <a:pt x="486" y="2307"/>
                    <a:pt x="648" y="2511"/>
                  </a:cubicBezTo>
                  <a:cubicBezTo>
                    <a:pt x="690" y="2557"/>
                    <a:pt x="736" y="2599"/>
                    <a:pt x="764" y="2645"/>
                  </a:cubicBezTo>
                  <a:cubicBezTo>
                    <a:pt x="897" y="2789"/>
                    <a:pt x="1042" y="2922"/>
                    <a:pt x="1189" y="3039"/>
                  </a:cubicBezTo>
                  <a:cubicBezTo>
                    <a:pt x="1337" y="3141"/>
                    <a:pt x="1467" y="3214"/>
                    <a:pt x="1615" y="3274"/>
                  </a:cubicBezTo>
                  <a:lnTo>
                    <a:pt x="1629" y="3274"/>
                  </a:lnTo>
                  <a:cubicBezTo>
                    <a:pt x="1643" y="3274"/>
                    <a:pt x="1671" y="3288"/>
                    <a:pt x="1689" y="3288"/>
                  </a:cubicBezTo>
                  <a:lnTo>
                    <a:pt x="1833" y="3288"/>
                  </a:lnTo>
                  <a:cubicBezTo>
                    <a:pt x="1865" y="3288"/>
                    <a:pt x="1907" y="3274"/>
                    <a:pt x="1953" y="3260"/>
                  </a:cubicBezTo>
                  <a:cubicBezTo>
                    <a:pt x="2023" y="3246"/>
                    <a:pt x="2097" y="3214"/>
                    <a:pt x="2185" y="3172"/>
                  </a:cubicBezTo>
                  <a:cubicBezTo>
                    <a:pt x="2245" y="3126"/>
                    <a:pt x="2318" y="3084"/>
                    <a:pt x="2375" y="3010"/>
                  </a:cubicBezTo>
                  <a:cubicBezTo>
                    <a:pt x="2435" y="2965"/>
                    <a:pt x="2480" y="2908"/>
                    <a:pt x="2522" y="2849"/>
                  </a:cubicBezTo>
                  <a:cubicBezTo>
                    <a:pt x="2551" y="2806"/>
                    <a:pt x="2568" y="2747"/>
                    <a:pt x="2582" y="2701"/>
                  </a:cubicBezTo>
                  <a:cubicBezTo>
                    <a:pt x="2596" y="2659"/>
                    <a:pt x="2596" y="2599"/>
                    <a:pt x="2596" y="2557"/>
                  </a:cubicBezTo>
                  <a:cubicBezTo>
                    <a:pt x="2582" y="2455"/>
                    <a:pt x="2537" y="2349"/>
                    <a:pt x="2494" y="2279"/>
                  </a:cubicBezTo>
                  <a:cubicBezTo>
                    <a:pt x="2480" y="2247"/>
                    <a:pt x="2449" y="2219"/>
                    <a:pt x="2435" y="2191"/>
                  </a:cubicBezTo>
                  <a:cubicBezTo>
                    <a:pt x="2420" y="2159"/>
                    <a:pt x="2406" y="2117"/>
                    <a:pt x="2375" y="2085"/>
                  </a:cubicBezTo>
                  <a:lnTo>
                    <a:pt x="2392" y="2085"/>
                  </a:lnTo>
                  <a:cubicBezTo>
                    <a:pt x="2347" y="2029"/>
                    <a:pt x="2333" y="1969"/>
                    <a:pt x="2318" y="1909"/>
                  </a:cubicBezTo>
                  <a:cubicBezTo>
                    <a:pt x="2304" y="1867"/>
                    <a:pt x="2304" y="1839"/>
                    <a:pt x="2304" y="1793"/>
                  </a:cubicBezTo>
                  <a:cubicBezTo>
                    <a:pt x="2304" y="1765"/>
                    <a:pt x="2318" y="1734"/>
                    <a:pt x="2318" y="1705"/>
                  </a:cubicBezTo>
                  <a:cubicBezTo>
                    <a:pt x="2333" y="1677"/>
                    <a:pt x="2333" y="1663"/>
                    <a:pt x="2347" y="1632"/>
                  </a:cubicBezTo>
                  <a:cubicBezTo>
                    <a:pt x="2361" y="1617"/>
                    <a:pt x="2361" y="1603"/>
                    <a:pt x="2347" y="1589"/>
                  </a:cubicBezTo>
                  <a:lnTo>
                    <a:pt x="2333" y="1575"/>
                  </a:lnTo>
                  <a:cubicBezTo>
                    <a:pt x="2318" y="1558"/>
                    <a:pt x="2304" y="1558"/>
                    <a:pt x="2304" y="1558"/>
                  </a:cubicBezTo>
                  <a:cubicBezTo>
                    <a:pt x="2304" y="1470"/>
                    <a:pt x="2273" y="1368"/>
                    <a:pt x="2216" y="1252"/>
                  </a:cubicBezTo>
                  <a:cubicBezTo>
                    <a:pt x="2171" y="1150"/>
                    <a:pt x="2097" y="1030"/>
                    <a:pt x="2009" y="914"/>
                  </a:cubicBezTo>
                  <a:cubicBezTo>
                    <a:pt x="1981" y="872"/>
                    <a:pt x="1953" y="840"/>
                    <a:pt x="1921" y="798"/>
                  </a:cubicBezTo>
                  <a:cubicBezTo>
                    <a:pt x="1791" y="636"/>
                    <a:pt x="1629" y="474"/>
                    <a:pt x="1407" y="284"/>
                  </a:cubicBezTo>
                  <a:cubicBezTo>
                    <a:pt x="1320" y="196"/>
                    <a:pt x="1218" y="123"/>
                    <a:pt x="1115" y="35"/>
                  </a:cubicBezTo>
                  <a:lnTo>
                    <a:pt x="1101" y="20"/>
                  </a:lnTo>
                  <a:cubicBezTo>
                    <a:pt x="1101" y="6"/>
                    <a:pt x="1087" y="6"/>
                    <a:pt x="1087" y="6"/>
                  </a:cubicBezTo>
                  <a:cubicBezTo>
                    <a:pt x="1078" y="6"/>
                    <a:pt x="1067" y="0"/>
                    <a:pt x="10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69" name="Google Shape;7569;p83"/>
            <p:cNvSpPr/>
            <p:nvPr/>
          </p:nvSpPr>
          <p:spPr>
            <a:xfrm>
              <a:off x="106006" y="4155950"/>
              <a:ext cx="244994" cy="248957"/>
            </a:xfrm>
            <a:custGeom>
              <a:avLst/>
              <a:gdLst/>
              <a:ahLst/>
              <a:cxnLst/>
              <a:rect l="l" t="t" r="r" b="b"/>
              <a:pathLst>
                <a:path w="2597" h="2639" extrusionOk="0">
                  <a:moveTo>
                    <a:pt x="250" y="0"/>
                  </a:moveTo>
                  <a:cubicBezTo>
                    <a:pt x="162" y="102"/>
                    <a:pt x="88" y="204"/>
                    <a:pt x="32" y="324"/>
                  </a:cubicBezTo>
                  <a:lnTo>
                    <a:pt x="18" y="324"/>
                  </a:lnTo>
                  <a:lnTo>
                    <a:pt x="18" y="338"/>
                  </a:lnTo>
                  <a:cubicBezTo>
                    <a:pt x="18" y="352"/>
                    <a:pt x="0" y="380"/>
                    <a:pt x="0" y="398"/>
                  </a:cubicBezTo>
                  <a:lnTo>
                    <a:pt x="0" y="426"/>
                  </a:lnTo>
                  <a:lnTo>
                    <a:pt x="0" y="454"/>
                  </a:lnTo>
                  <a:lnTo>
                    <a:pt x="0" y="468"/>
                  </a:lnTo>
                  <a:lnTo>
                    <a:pt x="0" y="500"/>
                  </a:lnTo>
                  <a:cubicBezTo>
                    <a:pt x="32" y="718"/>
                    <a:pt x="106" y="967"/>
                    <a:pt x="236" y="1217"/>
                  </a:cubicBezTo>
                  <a:cubicBezTo>
                    <a:pt x="338" y="1453"/>
                    <a:pt x="486" y="1671"/>
                    <a:pt x="648" y="1861"/>
                  </a:cubicBezTo>
                  <a:cubicBezTo>
                    <a:pt x="690" y="1907"/>
                    <a:pt x="722" y="1963"/>
                    <a:pt x="764" y="1995"/>
                  </a:cubicBezTo>
                  <a:cubicBezTo>
                    <a:pt x="897" y="2139"/>
                    <a:pt x="1042" y="2272"/>
                    <a:pt x="1189" y="2389"/>
                  </a:cubicBezTo>
                  <a:cubicBezTo>
                    <a:pt x="1337" y="2491"/>
                    <a:pt x="1467" y="2564"/>
                    <a:pt x="1615" y="2624"/>
                  </a:cubicBezTo>
                  <a:lnTo>
                    <a:pt x="1629" y="2624"/>
                  </a:lnTo>
                  <a:cubicBezTo>
                    <a:pt x="1643" y="2624"/>
                    <a:pt x="1671" y="2638"/>
                    <a:pt x="1689" y="2638"/>
                  </a:cubicBezTo>
                  <a:lnTo>
                    <a:pt x="1833" y="2638"/>
                  </a:lnTo>
                  <a:cubicBezTo>
                    <a:pt x="1865" y="2638"/>
                    <a:pt x="1907" y="2624"/>
                    <a:pt x="1953" y="2624"/>
                  </a:cubicBezTo>
                  <a:cubicBezTo>
                    <a:pt x="2023" y="2596"/>
                    <a:pt x="2097" y="2564"/>
                    <a:pt x="2185" y="2522"/>
                  </a:cubicBezTo>
                  <a:cubicBezTo>
                    <a:pt x="2245" y="2476"/>
                    <a:pt x="2318" y="2434"/>
                    <a:pt x="2375" y="2374"/>
                  </a:cubicBezTo>
                  <a:cubicBezTo>
                    <a:pt x="2435" y="2315"/>
                    <a:pt x="2480" y="2258"/>
                    <a:pt x="2522" y="2199"/>
                  </a:cubicBezTo>
                  <a:cubicBezTo>
                    <a:pt x="2551" y="2156"/>
                    <a:pt x="2568" y="2097"/>
                    <a:pt x="2582" y="2051"/>
                  </a:cubicBezTo>
                  <a:cubicBezTo>
                    <a:pt x="2596" y="2009"/>
                    <a:pt x="2596" y="1949"/>
                    <a:pt x="2596" y="1907"/>
                  </a:cubicBezTo>
                  <a:cubicBezTo>
                    <a:pt x="2582" y="1805"/>
                    <a:pt x="2537" y="1699"/>
                    <a:pt x="2494" y="1629"/>
                  </a:cubicBezTo>
                  <a:cubicBezTo>
                    <a:pt x="2480" y="1597"/>
                    <a:pt x="2463" y="1569"/>
                    <a:pt x="2435" y="1541"/>
                  </a:cubicBezTo>
                  <a:lnTo>
                    <a:pt x="2435" y="1523"/>
                  </a:lnTo>
                  <a:lnTo>
                    <a:pt x="2420" y="1509"/>
                  </a:lnTo>
                  <a:cubicBezTo>
                    <a:pt x="2420" y="1509"/>
                    <a:pt x="2406" y="1495"/>
                    <a:pt x="2392" y="1495"/>
                  </a:cubicBezTo>
                  <a:cubicBezTo>
                    <a:pt x="2347" y="1481"/>
                    <a:pt x="2318" y="1467"/>
                    <a:pt x="2273" y="1467"/>
                  </a:cubicBezTo>
                  <a:cubicBezTo>
                    <a:pt x="2245" y="1453"/>
                    <a:pt x="2199" y="1453"/>
                    <a:pt x="2171" y="1453"/>
                  </a:cubicBezTo>
                  <a:cubicBezTo>
                    <a:pt x="2129" y="1435"/>
                    <a:pt x="2083" y="1435"/>
                    <a:pt x="2041" y="1435"/>
                  </a:cubicBezTo>
                  <a:cubicBezTo>
                    <a:pt x="1981" y="1453"/>
                    <a:pt x="1935" y="1453"/>
                    <a:pt x="1893" y="1453"/>
                  </a:cubicBezTo>
                  <a:cubicBezTo>
                    <a:pt x="1833" y="1467"/>
                    <a:pt x="1791" y="1481"/>
                    <a:pt x="1731" y="1495"/>
                  </a:cubicBezTo>
                  <a:cubicBezTo>
                    <a:pt x="1671" y="1509"/>
                    <a:pt x="1615" y="1541"/>
                    <a:pt x="1555" y="1569"/>
                  </a:cubicBezTo>
                  <a:lnTo>
                    <a:pt x="1569" y="1555"/>
                  </a:lnTo>
                  <a:lnTo>
                    <a:pt x="1569" y="1555"/>
                  </a:lnTo>
                  <a:cubicBezTo>
                    <a:pt x="1439" y="1611"/>
                    <a:pt x="1337" y="1685"/>
                    <a:pt x="1232" y="1773"/>
                  </a:cubicBezTo>
                  <a:cubicBezTo>
                    <a:pt x="1203" y="1787"/>
                    <a:pt x="1175" y="1819"/>
                    <a:pt x="1144" y="1847"/>
                  </a:cubicBezTo>
                  <a:cubicBezTo>
                    <a:pt x="1144" y="1861"/>
                    <a:pt x="1144" y="1861"/>
                    <a:pt x="1130" y="1861"/>
                  </a:cubicBezTo>
                  <a:lnTo>
                    <a:pt x="1130" y="1875"/>
                  </a:lnTo>
                  <a:lnTo>
                    <a:pt x="1101" y="1875"/>
                  </a:lnTo>
                  <a:lnTo>
                    <a:pt x="968" y="1745"/>
                  </a:lnTo>
                  <a:cubicBezTo>
                    <a:pt x="852" y="1629"/>
                    <a:pt x="750" y="1495"/>
                    <a:pt x="662" y="1347"/>
                  </a:cubicBezTo>
                  <a:cubicBezTo>
                    <a:pt x="560" y="1203"/>
                    <a:pt x="486" y="1041"/>
                    <a:pt x="426" y="880"/>
                  </a:cubicBezTo>
                  <a:cubicBezTo>
                    <a:pt x="370" y="732"/>
                    <a:pt x="310" y="556"/>
                    <a:pt x="282" y="398"/>
                  </a:cubicBezTo>
                  <a:cubicBezTo>
                    <a:pt x="264" y="264"/>
                    <a:pt x="250" y="134"/>
                    <a:pt x="25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0" name="Google Shape;7570;p83"/>
            <p:cNvSpPr/>
            <p:nvPr/>
          </p:nvSpPr>
          <p:spPr>
            <a:xfrm>
              <a:off x="280247" y="4253589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99" y="1"/>
                  </a:moveTo>
                  <a:cubicBezTo>
                    <a:pt x="149" y="1"/>
                    <a:pt x="97" y="7"/>
                    <a:pt x="46" y="20"/>
                  </a:cubicBezTo>
                  <a:cubicBezTo>
                    <a:pt x="32" y="20"/>
                    <a:pt x="32" y="20"/>
                    <a:pt x="18" y="34"/>
                  </a:cubicBezTo>
                  <a:cubicBezTo>
                    <a:pt x="18" y="49"/>
                    <a:pt x="0" y="66"/>
                    <a:pt x="18" y="80"/>
                  </a:cubicBezTo>
                  <a:cubicBezTo>
                    <a:pt x="18" y="80"/>
                    <a:pt x="18" y="94"/>
                    <a:pt x="32" y="108"/>
                  </a:cubicBezTo>
                  <a:cubicBezTo>
                    <a:pt x="32" y="108"/>
                    <a:pt x="44" y="115"/>
                    <a:pt x="53" y="115"/>
                  </a:cubicBezTo>
                  <a:cubicBezTo>
                    <a:pt x="57" y="115"/>
                    <a:pt x="60" y="113"/>
                    <a:pt x="60" y="108"/>
                  </a:cubicBezTo>
                  <a:cubicBezTo>
                    <a:pt x="106" y="108"/>
                    <a:pt x="148" y="94"/>
                    <a:pt x="176" y="94"/>
                  </a:cubicBezTo>
                  <a:cubicBezTo>
                    <a:pt x="222" y="94"/>
                    <a:pt x="264" y="108"/>
                    <a:pt x="310" y="108"/>
                  </a:cubicBezTo>
                  <a:cubicBezTo>
                    <a:pt x="369" y="122"/>
                    <a:pt x="412" y="154"/>
                    <a:pt x="471" y="182"/>
                  </a:cubicBezTo>
                  <a:lnTo>
                    <a:pt x="500" y="182"/>
                  </a:lnTo>
                  <a:cubicBezTo>
                    <a:pt x="514" y="168"/>
                    <a:pt x="528" y="168"/>
                    <a:pt x="528" y="154"/>
                  </a:cubicBezTo>
                  <a:lnTo>
                    <a:pt x="528" y="108"/>
                  </a:lnTo>
                  <a:lnTo>
                    <a:pt x="528" y="94"/>
                  </a:lnTo>
                  <a:cubicBezTo>
                    <a:pt x="514" y="94"/>
                    <a:pt x="514" y="94"/>
                    <a:pt x="500" y="80"/>
                  </a:cubicBezTo>
                  <a:cubicBezTo>
                    <a:pt x="411" y="30"/>
                    <a:pt x="307" y="1"/>
                    <a:pt x="19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1" name="Google Shape;7571;p83"/>
            <p:cNvSpPr/>
            <p:nvPr/>
          </p:nvSpPr>
          <p:spPr>
            <a:xfrm>
              <a:off x="283172" y="4272740"/>
              <a:ext cx="53867" cy="14717"/>
            </a:xfrm>
            <a:custGeom>
              <a:avLst/>
              <a:gdLst/>
              <a:ahLst/>
              <a:cxnLst/>
              <a:rect l="l" t="t" r="r" b="b"/>
              <a:pathLst>
                <a:path w="571" h="156" extrusionOk="0">
                  <a:moveTo>
                    <a:pt x="214" y="1"/>
                  </a:moveTo>
                  <a:cubicBezTo>
                    <a:pt x="156" y="1"/>
                    <a:pt x="99" y="7"/>
                    <a:pt x="43" y="21"/>
                  </a:cubicBezTo>
                  <a:cubicBezTo>
                    <a:pt x="29" y="21"/>
                    <a:pt x="15" y="21"/>
                    <a:pt x="1" y="39"/>
                  </a:cubicBezTo>
                  <a:lnTo>
                    <a:pt x="1" y="67"/>
                  </a:lnTo>
                  <a:cubicBezTo>
                    <a:pt x="1" y="90"/>
                    <a:pt x="19" y="114"/>
                    <a:pt x="40" y="114"/>
                  </a:cubicBezTo>
                  <a:cubicBezTo>
                    <a:pt x="46" y="114"/>
                    <a:pt x="51" y="113"/>
                    <a:pt x="57" y="109"/>
                  </a:cubicBezTo>
                  <a:cubicBezTo>
                    <a:pt x="103" y="109"/>
                    <a:pt x="145" y="95"/>
                    <a:pt x="205" y="95"/>
                  </a:cubicBezTo>
                  <a:cubicBezTo>
                    <a:pt x="279" y="95"/>
                    <a:pt x="353" y="109"/>
                    <a:pt x="426" y="127"/>
                  </a:cubicBezTo>
                  <a:cubicBezTo>
                    <a:pt x="455" y="127"/>
                    <a:pt x="469" y="141"/>
                    <a:pt x="497" y="155"/>
                  </a:cubicBezTo>
                  <a:cubicBezTo>
                    <a:pt x="528" y="155"/>
                    <a:pt x="557" y="155"/>
                    <a:pt x="557" y="127"/>
                  </a:cubicBezTo>
                  <a:cubicBezTo>
                    <a:pt x="571" y="109"/>
                    <a:pt x="571" y="81"/>
                    <a:pt x="557" y="67"/>
                  </a:cubicBezTo>
                  <a:cubicBezTo>
                    <a:pt x="557" y="67"/>
                    <a:pt x="542" y="67"/>
                    <a:pt x="542" y="53"/>
                  </a:cubicBezTo>
                  <a:cubicBezTo>
                    <a:pt x="436" y="23"/>
                    <a:pt x="324" y="1"/>
                    <a:pt x="21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2" name="Google Shape;7572;p83"/>
            <p:cNvSpPr/>
            <p:nvPr/>
          </p:nvSpPr>
          <p:spPr>
            <a:xfrm>
              <a:off x="144779" y="4147648"/>
              <a:ext cx="74810" cy="73961"/>
            </a:xfrm>
            <a:custGeom>
              <a:avLst/>
              <a:gdLst/>
              <a:ahLst/>
              <a:cxnLst/>
              <a:rect l="l" t="t" r="r" b="b"/>
              <a:pathLst>
                <a:path w="793" h="784" extrusionOk="0">
                  <a:moveTo>
                    <a:pt x="398" y="102"/>
                  </a:moveTo>
                  <a:cubicBezTo>
                    <a:pt x="427" y="102"/>
                    <a:pt x="455" y="102"/>
                    <a:pt x="486" y="116"/>
                  </a:cubicBezTo>
                  <a:lnTo>
                    <a:pt x="515" y="116"/>
                  </a:lnTo>
                  <a:cubicBezTo>
                    <a:pt x="515" y="134"/>
                    <a:pt x="529" y="134"/>
                    <a:pt x="543" y="134"/>
                  </a:cubicBezTo>
                  <a:cubicBezTo>
                    <a:pt x="574" y="148"/>
                    <a:pt x="588" y="176"/>
                    <a:pt x="602" y="190"/>
                  </a:cubicBezTo>
                  <a:cubicBezTo>
                    <a:pt x="617" y="204"/>
                    <a:pt x="645" y="222"/>
                    <a:pt x="645" y="250"/>
                  </a:cubicBezTo>
                  <a:cubicBezTo>
                    <a:pt x="662" y="278"/>
                    <a:pt x="676" y="292"/>
                    <a:pt x="690" y="324"/>
                  </a:cubicBezTo>
                  <a:lnTo>
                    <a:pt x="690" y="398"/>
                  </a:lnTo>
                  <a:cubicBezTo>
                    <a:pt x="690" y="426"/>
                    <a:pt x="690" y="454"/>
                    <a:pt x="676" y="468"/>
                  </a:cubicBezTo>
                  <a:cubicBezTo>
                    <a:pt x="676" y="500"/>
                    <a:pt x="662" y="514"/>
                    <a:pt x="645" y="542"/>
                  </a:cubicBezTo>
                  <a:cubicBezTo>
                    <a:pt x="631" y="556"/>
                    <a:pt x="617" y="588"/>
                    <a:pt x="602" y="602"/>
                  </a:cubicBezTo>
                  <a:cubicBezTo>
                    <a:pt x="588" y="616"/>
                    <a:pt x="557" y="630"/>
                    <a:pt x="543" y="644"/>
                  </a:cubicBezTo>
                  <a:cubicBezTo>
                    <a:pt x="515" y="661"/>
                    <a:pt x="500" y="676"/>
                    <a:pt x="469" y="676"/>
                  </a:cubicBezTo>
                  <a:cubicBezTo>
                    <a:pt x="441" y="676"/>
                    <a:pt x="427" y="690"/>
                    <a:pt x="398" y="690"/>
                  </a:cubicBezTo>
                  <a:cubicBezTo>
                    <a:pt x="367" y="690"/>
                    <a:pt x="339" y="676"/>
                    <a:pt x="325" y="676"/>
                  </a:cubicBezTo>
                  <a:cubicBezTo>
                    <a:pt x="293" y="661"/>
                    <a:pt x="265" y="661"/>
                    <a:pt x="251" y="644"/>
                  </a:cubicBezTo>
                  <a:cubicBezTo>
                    <a:pt x="223" y="630"/>
                    <a:pt x="205" y="616"/>
                    <a:pt x="191" y="602"/>
                  </a:cubicBezTo>
                  <a:cubicBezTo>
                    <a:pt x="177" y="574"/>
                    <a:pt x="163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02"/>
                  </a:cubicBezTo>
                  <a:close/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62"/>
                    <a:pt x="29" y="250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89" y="644"/>
                    <a:pt x="135" y="676"/>
                    <a:pt x="163" y="704"/>
                  </a:cubicBezTo>
                  <a:cubicBezTo>
                    <a:pt x="205" y="732"/>
                    <a:pt x="251" y="749"/>
                    <a:pt x="293" y="764"/>
                  </a:cubicBezTo>
                  <a:cubicBezTo>
                    <a:pt x="332" y="776"/>
                    <a:pt x="372" y="783"/>
                    <a:pt x="412" y="783"/>
                  </a:cubicBezTo>
                  <a:cubicBezTo>
                    <a:pt x="460" y="783"/>
                    <a:pt x="508" y="773"/>
                    <a:pt x="557" y="749"/>
                  </a:cubicBezTo>
                  <a:cubicBezTo>
                    <a:pt x="602" y="732"/>
                    <a:pt x="645" y="704"/>
                    <a:pt x="676" y="676"/>
                  </a:cubicBezTo>
                  <a:cubicBezTo>
                    <a:pt x="704" y="630"/>
                    <a:pt x="733" y="602"/>
                    <a:pt x="750" y="556"/>
                  </a:cubicBezTo>
                  <a:cubicBezTo>
                    <a:pt x="764" y="528"/>
                    <a:pt x="778" y="486"/>
                    <a:pt x="792" y="440"/>
                  </a:cubicBezTo>
                  <a:cubicBezTo>
                    <a:pt x="792" y="398"/>
                    <a:pt x="792" y="338"/>
                    <a:pt x="778" y="292"/>
                  </a:cubicBezTo>
                  <a:cubicBezTo>
                    <a:pt x="764" y="236"/>
                    <a:pt x="733" y="190"/>
                    <a:pt x="704" y="148"/>
                  </a:cubicBezTo>
                  <a:lnTo>
                    <a:pt x="690" y="134"/>
                  </a:lnTo>
                  <a:cubicBezTo>
                    <a:pt x="645" y="88"/>
                    <a:pt x="588" y="46"/>
                    <a:pt x="529" y="28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3" name="Google Shape;7573;p83"/>
            <p:cNvSpPr/>
            <p:nvPr/>
          </p:nvSpPr>
          <p:spPr>
            <a:xfrm>
              <a:off x="144779" y="4147648"/>
              <a:ext cx="48584" cy="65093"/>
            </a:xfrm>
            <a:custGeom>
              <a:avLst/>
              <a:gdLst/>
              <a:ahLst/>
              <a:cxnLst/>
              <a:rect l="l" t="t" r="r" b="b"/>
              <a:pathLst>
                <a:path w="515" h="690" extrusionOk="0">
                  <a:moveTo>
                    <a:pt x="381" y="0"/>
                  </a:moveTo>
                  <a:cubicBezTo>
                    <a:pt x="367" y="0"/>
                    <a:pt x="339" y="0"/>
                    <a:pt x="325" y="14"/>
                  </a:cubicBezTo>
                  <a:cubicBezTo>
                    <a:pt x="265" y="14"/>
                    <a:pt x="205" y="46"/>
                    <a:pt x="149" y="88"/>
                  </a:cubicBezTo>
                  <a:cubicBezTo>
                    <a:pt x="75" y="148"/>
                    <a:pt x="29" y="236"/>
                    <a:pt x="15" y="338"/>
                  </a:cubicBezTo>
                  <a:cubicBezTo>
                    <a:pt x="1" y="380"/>
                    <a:pt x="1" y="426"/>
                    <a:pt x="15" y="468"/>
                  </a:cubicBezTo>
                  <a:cubicBezTo>
                    <a:pt x="29" y="514"/>
                    <a:pt x="47" y="556"/>
                    <a:pt x="75" y="602"/>
                  </a:cubicBezTo>
                  <a:cubicBezTo>
                    <a:pt x="75" y="616"/>
                    <a:pt x="89" y="630"/>
                    <a:pt x="103" y="644"/>
                  </a:cubicBezTo>
                  <a:cubicBezTo>
                    <a:pt x="103" y="661"/>
                    <a:pt x="135" y="676"/>
                    <a:pt x="149" y="690"/>
                  </a:cubicBezTo>
                  <a:cubicBezTo>
                    <a:pt x="149" y="661"/>
                    <a:pt x="163" y="616"/>
                    <a:pt x="177" y="588"/>
                  </a:cubicBezTo>
                  <a:cubicBezTo>
                    <a:pt x="163" y="574"/>
                    <a:pt x="149" y="556"/>
                    <a:pt x="149" y="542"/>
                  </a:cubicBezTo>
                  <a:cubicBezTo>
                    <a:pt x="135" y="514"/>
                    <a:pt x="117" y="486"/>
                    <a:pt x="117" y="454"/>
                  </a:cubicBezTo>
                  <a:cubicBezTo>
                    <a:pt x="103" y="440"/>
                    <a:pt x="103" y="412"/>
                    <a:pt x="103" y="398"/>
                  </a:cubicBezTo>
                  <a:cubicBezTo>
                    <a:pt x="103" y="366"/>
                    <a:pt x="117" y="338"/>
                    <a:pt x="117" y="310"/>
                  </a:cubicBezTo>
                  <a:cubicBezTo>
                    <a:pt x="117" y="292"/>
                    <a:pt x="135" y="264"/>
                    <a:pt x="149" y="250"/>
                  </a:cubicBezTo>
                  <a:cubicBezTo>
                    <a:pt x="163" y="222"/>
                    <a:pt x="177" y="204"/>
                    <a:pt x="191" y="176"/>
                  </a:cubicBezTo>
                  <a:cubicBezTo>
                    <a:pt x="223" y="162"/>
                    <a:pt x="237" y="148"/>
                    <a:pt x="251" y="134"/>
                  </a:cubicBezTo>
                  <a:lnTo>
                    <a:pt x="279" y="134"/>
                  </a:lnTo>
                  <a:cubicBezTo>
                    <a:pt x="293" y="116"/>
                    <a:pt x="311" y="116"/>
                    <a:pt x="325" y="116"/>
                  </a:cubicBezTo>
                  <a:lnTo>
                    <a:pt x="325" y="102"/>
                  </a:lnTo>
                  <a:lnTo>
                    <a:pt x="441" y="102"/>
                  </a:lnTo>
                  <a:cubicBezTo>
                    <a:pt x="469" y="74"/>
                    <a:pt x="486" y="46"/>
                    <a:pt x="515" y="14"/>
                  </a:cubicBezTo>
                  <a:cubicBezTo>
                    <a:pt x="486" y="14"/>
                    <a:pt x="455" y="0"/>
                    <a:pt x="427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4" name="Google Shape;7574;p83"/>
            <p:cNvSpPr/>
            <p:nvPr/>
          </p:nvSpPr>
          <p:spPr>
            <a:xfrm>
              <a:off x="650900" y="3580868"/>
              <a:ext cx="291786" cy="721776"/>
            </a:xfrm>
            <a:custGeom>
              <a:avLst/>
              <a:gdLst/>
              <a:ahLst/>
              <a:cxnLst/>
              <a:rect l="l" t="t" r="r" b="b"/>
              <a:pathLst>
                <a:path w="3093" h="7651" extrusionOk="0">
                  <a:moveTo>
                    <a:pt x="102" y="1713"/>
                  </a:moveTo>
                  <a:cubicBezTo>
                    <a:pt x="115" y="2075"/>
                    <a:pt x="116" y="2422"/>
                    <a:pt x="116" y="2768"/>
                  </a:cubicBezTo>
                  <a:lnTo>
                    <a:pt x="116" y="2768"/>
                  </a:lnTo>
                  <a:cubicBezTo>
                    <a:pt x="102" y="2607"/>
                    <a:pt x="102" y="2462"/>
                    <a:pt x="102" y="2315"/>
                  </a:cubicBezTo>
                  <a:lnTo>
                    <a:pt x="102" y="2255"/>
                  </a:lnTo>
                  <a:lnTo>
                    <a:pt x="102" y="2111"/>
                  </a:lnTo>
                  <a:lnTo>
                    <a:pt x="102" y="1977"/>
                  </a:lnTo>
                  <a:lnTo>
                    <a:pt x="102" y="1903"/>
                  </a:lnTo>
                  <a:lnTo>
                    <a:pt x="102" y="1713"/>
                  </a:lnTo>
                  <a:close/>
                  <a:moveTo>
                    <a:pt x="1643" y="0"/>
                  </a:moveTo>
                  <a:cubicBezTo>
                    <a:pt x="1495" y="0"/>
                    <a:pt x="1347" y="14"/>
                    <a:pt x="1203" y="42"/>
                  </a:cubicBezTo>
                  <a:cubicBezTo>
                    <a:pt x="894" y="102"/>
                    <a:pt x="630" y="232"/>
                    <a:pt x="440" y="408"/>
                  </a:cubicBezTo>
                  <a:cubicBezTo>
                    <a:pt x="380" y="454"/>
                    <a:pt x="338" y="514"/>
                    <a:pt x="292" y="556"/>
                  </a:cubicBezTo>
                  <a:cubicBezTo>
                    <a:pt x="250" y="616"/>
                    <a:pt x="222" y="672"/>
                    <a:pt x="176" y="746"/>
                  </a:cubicBezTo>
                  <a:cubicBezTo>
                    <a:pt x="102" y="880"/>
                    <a:pt x="60" y="1041"/>
                    <a:pt x="28" y="1260"/>
                  </a:cubicBezTo>
                  <a:cubicBezTo>
                    <a:pt x="14" y="1435"/>
                    <a:pt x="0" y="1611"/>
                    <a:pt x="0" y="1787"/>
                  </a:cubicBezTo>
                  <a:lnTo>
                    <a:pt x="0" y="2009"/>
                  </a:lnTo>
                  <a:lnTo>
                    <a:pt x="0" y="2051"/>
                  </a:lnTo>
                  <a:lnTo>
                    <a:pt x="0" y="2287"/>
                  </a:lnTo>
                  <a:lnTo>
                    <a:pt x="0" y="2315"/>
                  </a:lnTo>
                  <a:cubicBezTo>
                    <a:pt x="0" y="2712"/>
                    <a:pt x="28" y="3106"/>
                    <a:pt x="74" y="3532"/>
                  </a:cubicBezTo>
                  <a:cubicBezTo>
                    <a:pt x="74" y="3560"/>
                    <a:pt x="102" y="3574"/>
                    <a:pt x="116" y="3574"/>
                  </a:cubicBezTo>
                  <a:cubicBezTo>
                    <a:pt x="134" y="3606"/>
                    <a:pt x="134" y="3620"/>
                    <a:pt x="134" y="3634"/>
                  </a:cubicBezTo>
                  <a:cubicBezTo>
                    <a:pt x="148" y="4425"/>
                    <a:pt x="162" y="5350"/>
                    <a:pt x="236" y="6258"/>
                  </a:cubicBezTo>
                  <a:cubicBezTo>
                    <a:pt x="250" y="6610"/>
                    <a:pt x="292" y="6947"/>
                    <a:pt x="324" y="7285"/>
                  </a:cubicBezTo>
                  <a:cubicBezTo>
                    <a:pt x="324" y="7299"/>
                    <a:pt x="324" y="7313"/>
                    <a:pt x="338" y="7313"/>
                  </a:cubicBezTo>
                  <a:cubicBezTo>
                    <a:pt x="338" y="7327"/>
                    <a:pt x="352" y="7341"/>
                    <a:pt x="352" y="7341"/>
                  </a:cubicBezTo>
                  <a:cubicBezTo>
                    <a:pt x="440" y="7415"/>
                    <a:pt x="542" y="7475"/>
                    <a:pt x="676" y="7517"/>
                  </a:cubicBezTo>
                  <a:cubicBezTo>
                    <a:pt x="792" y="7563"/>
                    <a:pt x="925" y="7605"/>
                    <a:pt x="1070" y="7619"/>
                  </a:cubicBezTo>
                  <a:cubicBezTo>
                    <a:pt x="1172" y="7637"/>
                    <a:pt x="1291" y="7651"/>
                    <a:pt x="1393" y="7651"/>
                  </a:cubicBezTo>
                  <a:cubicBezTo>
                    <a:pt x="1435" y="7651"/>
                    <a:pt x="1467" y="7651"/>
                    <a:pt x="1509" y="7637"/>
                  </a:cubicBezTo>
                  <a:cubicBezTo>
                    <a:pt x="1657" y="7637"/>
                    <a:pt x="1805" y="7619"/>
                    <a:pt x="1935" y="7591"/>
                  </a:cubicBezTo>
                  <a:cubicBezTo>
                    <a:pt x="2156" y="7531"/>
                    <a:pt x="2332" y="7461"/>
                    <a:pt x="2477" y="7355"/>
                  </a:cubicBezTo>
                  <a:cubicBezTo>
                    <a:pt x="2477" y="7355"/>
                    <a:pt x="2491" y="7341"/>
                    <a:pt x="2491" y="7327"/>
                  </a:cubicBezTo>
                  <a:lnTo>
                    <a:pt x="2508" y="7313"/>
                  </a:lnTo>
                  <a:cubicBezTo>
                    <a:pt x="2550" y="6814"/>
                    <a:pt x="2579" y="6374"/>
                    <a:pt x="2624" y="5966"/>
                  </a:cubicBezTo>
                  <a:cubicBezTo>
                    <a:pt x="2652" y="5656"/>
                    <a:pt x="2684" y="5364"/>
                    <a:pt x="2712" y="5055"/>
                  </a:cubicBezTo>
                  <a:lnTo>
                    <a:pt x="2754" y="4615"/>
                  </a:lnTo>
                  <a:cubicBezTo>
                    <a:pt x="2842" y="3796"/>
                    <a:pt x="2930" y="2842"/>
                    <a:pt x="3004" y="1903"/>
                  </a:cubicBezTo>
                  <a:cubicBezTo>
                    <a:pt x="3050" y="1362"/>
                    <a:pt x="3078" y="880"/>
                    <a:pt x="3092" y="408"/>
                  </a:cubicBezTo>
                  <a:cubicBezTo>
                    <a:pt x="3092" y="408"/>
                    <a:pt x="3078" y="394"/>
                    <a:pt x="3078" y="380"/>
                  </a:cubicBezTo>
                  <a:cubicBezTo>
                    <a:pt x="3064" y="366"/>
                    <a:pt x="3050" y="366"/>
                    <a:pt x="3036" y="366"/>
                  </a:cubicBezTo>
                  <a:cubicBezTo>
                    <a:pt x="3018" y="366"/>
                    <a:pt x="2990" y="394"/>
                    <a:pt x="2990" y="408"/>
                  </a:cubicBezTo>
                  <a:lnTo>
                    <a:pt x="2990" y="542"/>
                  </a:lnTo>
                  <a:cubicBezTo>
                    <a:pt x="2842" y="408"/>
                    <a:pt x="2712" y="320"/>
                    <a:pt x="2579" y="250"/>
                  </a:cubicBezTo>
                  <a:cubicBezTo>
                    <a:pt x="2420" y="144"/>
                    <a:pt x="2244" y="74"/>
                    <a:pt x="2083" y="42"/>
                  </a:cubicBezTo>
                  <a:cubicBezTo>
                    <a:pt x="1949" y="14"/>
                    <a:pt x="1805" y="0"/>
                    <a:pt x="16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5" name="Google Shape;7575;p83"/>
            <p:cNvSpPr/>
            <p:nvPr/>
          </p:nvSpPr>
          <p:spPr>
            <a:xfrm>
              <a:off x="195910" y="3602754"/>
              <a:ext cx="527064" cy="651495"/>
            </a:xfrm>
            <a:custGeom>
              <a:avLst/>
              <a:gdLst/>
              <a:ahLst/>
              <a:cxnLst/>
              <a:rect l="l" t="t" r="r" b="b"/>
              <a:pathLst>
                <a:path w="5587" h="6906" extrusionOk="0">
                  <a:moveTo>
                    <a:pt x="3606" y="0"/>
                  </a:moveTo>
                  <a:cubicBezTo>
                    <a:pt x="3490" y="0"/>
                    <a:pt x="3374" y="18"/>
                    <a:pt x="3240" y="18"/>
                  </a:cubicBezTo>
                  <a:cubicBezTo>
                    <a:pt x="2948" y="46"/>
                    <a:pt x="2670" y="106"/>
                    <a:pt x="2407" y="194"/>
                  </a:cubicBezTo>
                  <a:lnTo>
                    <a:pt x="2407" y="134"/>
                  </a:lnTo>
                  <a:cubicBezTo>
                    <a:pt x="2407" y="120"/>
                    <a:pt x="2389" y="106"/>
                    <a:pt x="2375" y="106"/>
                  </a:cubicBezTo>
                  <a:cubicBezTo>
                    <a:pt x="2361" y="426"/>
                    <a:pt x="2361" y="764"/>
                    <a:pt x="2361" y="1101"/>
                  </a:cubicBezTo>
                  <a:cubicBezTo>
                    <a:pt x="2361" y="1305"/>
                    <a:pt x="2347" y="1513"/>
                    <a:pt x="2333" y="1717"/>
                  </a:cubicBezTo>
                  <a:cubicBezTo>
                    <a:pt x="2319" y="1907"/>
                    <a:pt x="2301" y="2111"/>
                    <a:pt x="2287" y="2304"/>
                  </a:cubicBezTo>
                  <a:cubicBezTo>
                    <a:pt x="2273" y="2392"/>
                    <a:pt x="2259" y="2480"/>
                    <a:pt x="2231" y="2568"/>
                  </a:cubicBezTo>
                  <a:cubicBezTo>
                    <a:pt x="2213" y="2656"/>
                    <a:pt x="2185" y="2726"/>
                    <a:pt x="2157" y="2800"/>
                  </a:cubicBezTo>
                  <a:cubicBezTo>
                    <a:pt x="2097" y="2962"/>
                    <a:pt x="2023" y="3110"/>
                    <a:pt x="1935" y="3240"/>
                  </a:cubicBezTo>
                  <a:cubicBezTo>
                    <a:pt x="1759" y="3518"/>
                    <a:pt x="1541" y="3768"/>
                    <a:pt x="1306" y="4003"/>
                  </a:cubicBezTo>
                  <a:cubicBezTo>
                    <a:pt x="1190" y="4119"/>
                    <a:pt x="1070" y="4239"/>
                    <a:pt x="954" y="4355"/>
                  </a:cubicBezTo>
                  <a:cubicBezTo>
                    <a:pt x="894" y="4397"/>
                    <a:pt x="838" y="4457"/>
                    <a:pt x="778" y="4517"/>
                  </a:cubicBezTo>
                  <a:cubicBezTo>
                    <a:pt x="704" y="4591"/>
                    <a:pt x="648" y="4647"/>
                    <a:pt x="574" y="4707"/>
                  </a:cubicBezTo>
                  <a:cubicBezTo>
                    <a:pt x="440" y="4837"/>
                    <a:pt x="296" y="4971"/>
                    <a:pt x="148" y="5087"/>
                  </a:cubicBezTo>
                  <a:cubicBezTo>
                    <a:pt x="103" y="5132"/>
                    <a:pt x="46" y="5161"/>
                    <a:pt x="1" y="5206"/>
                  </a:cubicBezTo>
                  <a:cubicBezTo>
                    <a:pt x="32" y="5453"/>
                    <a:pt x="134" y="5716"/>
                    <a:pt x="310" y="5980"/>
                  </a:cubicBezTo>
                  <a:cubicBezTo>
                    <a:pt x="500" y="6262"/>
                    <a:pt x="750" y="6525"/>
                    <a:pt x="1028" y="6715"/>
                  </a:cubicBezTo>
                  <a:cubicBezTo>
                    <a:pt x="1144" y="6789"/>
                    <a:pt x="1263" y="6860"/>
                    <a:pt x="1380" y="6905"/>
                  </a:cubicBezTo>
                  <a:lnTo>
                    <a:pt x="1439" y="6905"/>
                  </a:lnTo>
                  <a:cubicBezTo>
                    <a:pt x="1745" y="6715"/>
                    <a:pt x="2069" y="6494"/>
                    <a:pt x="2477" y="6188"/>
                  </a:cubicBezTo>
                  <a:cubicBezTo>
                    <a:pt x="2583" y="6114"/>
                    <a:pt x="2685" y="6040"/>
                    <a:pt x="2787" y="5966"/>
                  </a:cubicBezTo>
                  <a:lnTo>
                    <a:pt x="2962" y="5836"/>
                  </a:lnTo>
                  <a:cubicBezTo>
                    <a:pt x="3022" y="5790"/>
                    <a:pt x="3079" y="5748"/>
                    <a:pt x="3138" y="5702"/>
                  </a:cubicBezTo>
                  <a:cubicBezTo>
                    <a:pt x="3226" y="5646"/>
                    <a:pt x="3300" y="5586"/>
                    <a:pt x="3388" y="5526"/>
                  </a:cubicBezTo>
                  <a:cubicBezTo>
                    <a:pt x="3620" y="5351"/>
                    <a:pt x="3916" y="5132"/>
                    <a:pt x="4165" y="4897"/>
                  </a:cubicBezTo>
                  <a:cubicBezTo>
                    <a:pt x="4429" y="4647"/>
                    <a:pt x="4647" y="4383"/>
                    <a:pt x="4809" y="4119"/>
                  </a:cubicBezTo>
                  <a:cubicBezTo>
                    <a:pt x="4897" y="3989"/>
                    <a:pt x="4985" y="3827"/>
                    <a:pt x="5045" y="3666"/>
                  </a:cubicBezTo>
                  <a:cubicBezTo>
                    <a:pt x="5101" y="3504"/>
                    <a:pt x="5161" y="3328"/>
                    <a:pt x="5221" y="3138"/>
                  </a:cubicBezTo>
                  <a:cubicBezTo>
                    <a:pt x="5337" y="2772"/>
                    <a:pt x="5425" y="2392"/>
                    <a:pt x="5484" y="2009"/>
                  </a:cubicBezTo>
                  <a:cubicBezTo>
                    <a:pt x="5555" y="1569"/>
                    <a:pt x="5587" y="1161"/>
                    <a:pt x="5572" y="778"/>
                  </a:cubicBezTo>
                  <a:cubicBezTo>
                    <a:pt x="5572" y="750"/>
                    <a:pt x="5555" y="722"/>
                    <a:pt x="5527" y="722"/>
                  </a:cubicBezTo>
                  <a:cubicBezTo>
                    <a:pt x="5513" y="722"/>
                    <a:pt x="5499" y="736"/>
                    <a:pt x="5484" y="736"/>
                  </a:cubicBezTo>
                  <a:lnTo>
                    <a:pt x="5484" y="778"/>
                  </a:lnTo>
                  <a:lnTo>
                    <a:pt x="5484" y="838"/>
                  </a:lnTo>
                  <a:cubicBezTo>
                    <a:pt x="5453" y="792"/>
                    <a:pt x="5439" y="750"/>
                    <a:pt x="5411" y="722"/>
                  </a:cubicBezTo>
                  <a:cubicBezTo>
                    <a:pt x="5323" y="602"/>
                    <a:pt x="5203" y="486"/>
                    <a:pt x="5045" y="384"/>
                  </a:cubicBezTo>
                  <a:cubicBezTo>
                    <a:pt x="4809" y="222"/>
                    <a:pt x="4517" y="106"/>
                    <a:pt x="4165" y="46"/>
                  </a:cubicBezTo>
                  <a:cubicBezTo>
                    <a:pt x="3990" y="18"/>
                    <a:pt x="3796" y="0"/>
                    <a:pt x="360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6" name="Google Shape;7576;p83"/>
            <p:cNvSpPr/>
            <p:nvPr/>
          </p:nvSpPr>
          <p:spPr>
            <a:xfrm>
              <a:off x="760049" y="3062200"/>
              <a:ext cx="137167" cy="107450"/>
            </a:xfrm>
            <a:custGeom>
              <a:avLst/>
              <a:gdLst/>
              <a:ahLst/>
              <a:cxnLst/>
              <a:rect l="l" t="t" r="r" b="b"/>
              <a:pathLst>
                <a:path w="1454" h="1139" extrusionOk="0">
                  <a:moveTo>
                    <a:pt x="88" y="0"/>
                  </a:moveTo>
                  <a:cubicBezTo>
                    <a:pt x="74" y="14"/>
                    <a:pt x="46" y="14"/>
                    <a:pt x="15" y="14"/>
                  </a:cubicBezTo>
                  <a:cubicBezTo>
                    <a:pt x="15" y="32"/>
                    <a:pt x="0" y="32"/>
                    <a:pt x="0" y="46"/>
                  </a:cubicBezTo>
                  <a:cubicBezTo>
                    <a:pt x="0" y="74"/>
                    <a:pt x="15" y="88"/>
                    <a:pt x="46" y="88"/>
                  </a:cubicBezTo>
                  <a:cubicBezTo>
                    <a:pt x="88" y="88"/>
                    <a:pt x="134" y="102"/>
                    <a:pt x="176" y="102"/>
                  </a:cubicBezTo>
                  <a:cubicBezTo>
                    <a:pt x="250" y="120"/>
                    <a:pt x="324" y="148"/>
                    <a:pt x="384" y="162"/>
                  </a:cubicBezTo>
                  <a:cubicBezTo>
                    <a:pt x="352" y="176"/>
                    <a:pt x="338" y="190"/>
                    <a:pt x="324" y="208"/>
                  </a:cubicBezTo>
                  <a:cubicBezTo>
                    <a:pt x="310" y="236"/>
                    <a:pt x="296" y="264"/>
                    <a:pt x="310" y="296"/>
                  </a:cubicBezTo>
                  <a:cubicBezTo>
                    <a:pt x="310" y="324"/>
                    <a:pt x="324" y="338"/>
                    <a:pt x="352" y="352"/>
                  </a:cubicBezTo>
                  <a:cubicBezTo>
                    <a:pt x="398" y="384"/>
                    <a:pt x="440" y="398"/>
                    <a:pt x="486" y="426"/>
                  </a:cubicBezTo>
                  <a:cubicBezTo>
                    <a:pt x="528" y="454"/>
                    <a:pt x="588" y="486"/>
                    <a:pt x="630" y="514"/>
                  </a:cubicBezTo>
                  <a:cubicBezTo>
                    <a:pt x="718" y="574"/>
                    <a:pt x="792" y="630"/>
                    <a:pt x="880" y="690"/>
                  </a:cubicBezTo>
                  <a:lnTo>
                    <a:pt x="866" y="690"/>
                  </a:lnTo>
                  <a:lnTo>
                    <a:pt x="880" y="704"/>
                  </a:lnTo>
                  <a:cubicBezTo>
                    <a:pt x="1028" y="823"/>
                    <a:pt x="1158" y="968"/>
                    <a:pt x="1277" y="1115"/>
                  </a:cubicBezTo>
                  <a:cubicBezTo>
                    <a:pt x="1294" y="1132"/>
                    <a:pt x="1316" y="1139"/>
                    <a:pt x="1341" y="1139"/>
                  </a:cubicBezTo>
                  <a:cubicBezTo>
                    <a:pt x="1358" y="1139"/>
                    <a:pt x="1376" y="1135"/>
                    <a:pt x="1393" y="1129"/>
                  </a:cubicBezTo>
                  <a:cubicBezTo>
                    <a:pt x="1422" y="1115"/>
                    <a:pt x="1453" y="1070"/>
                    <a:pt x="1439" y="1027"/>
                  </a:cubicBezTo>
                  <a:cubicBezTo>
                    <a:pt x="1407" y="880"/>
                    <a:pt x="1320" y="750"/>
                    <a:pt x="1232" y="616"/>
                  </a:cubicBezTo>
                  <a:cubicBezTo>
                    <a:pt x="1130" y="500"/>
                    <a:pt x="1014" y="398"/>
                    <a:pt x="880" y="310"/>
                  </a:cubicBezTo>
                  <a:cubicBezTo>
                    <a:pt x="764" y="222"/>
                    <a:pt x="616" y="148"/>
                    <a:pt x="472" y="88"/>
                  </a:cubicBezTo>
                  <a:cubicBezTo>
                    <a:pt x="352" y="46"/>
                    <a:pt x="222" y="14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7" name="Google Shape;7577;p83"/>
            <p:cNvSpPr/>
            <p:nvPr/>
          </p:nvSpPr>
          <p:spPr>
            <a:xfrm>
              <a:off x="842972" y="3127199"/>
              <a:ext cx="94" cy="1415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8" name="Google Shape;7578;p83"/>
            <p:cNvSpPr/>
            <p:nvPr/>
          </p:nvSpPr>
          <p:spPr>
            <a:xfrm>
              <a:off x="780992" y="3074842"/>
              <a:ext cx="26226" cy="9717"/>
            </a:xfrm>
            <a:custGeom>
              <a:avLst/>
              <a:gdLst/>
              <a:ahLst/>
              <a:cxnLst/>
              <a:rect l="l" t="t" r="r" b="b"/>
              <a:pathLst>
                <a:path w="278" h="103" extrusionOk="0">
                  <a:moveTo>
                    <a:pt x="28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14"/>
                    <a:pt x="14" y="42"/>
                    <a:pt x="14" y="42"/>
                  </a:cubicBezTo>
                  <a:cubicBezTo>
                    <a:pt x="56" y="56"/>
                    <a:pt x="88" y="74"/>
                    <a:pt x="116" y="74"/>
                  </a:cubicBezTo>
                  <a:cubicBezTo>
                    <a:pt x="144" y="88"/>
                    <a:pt x="162" y="88"/>
                    <a:pt x="190" y="88"/>
                  </a:cubicBezTo>
                  <a:lnTo>
                    <a:pt x="204" y="88"/>
                  </a:lnTo>
                  <a:cubicBezTo>
                    <a:pt x="218" y="102"/>
                    <a:pt x="232" y="102"/>
                    <a:pt x="232" y="102"/>
                  </a:cubicBezTo>
                  <a:lnTo>
                    <a:pt x="264" y="102"/>
                  </a:lnTo>
                  <a:cubicBezTo>
                    <a:pt x="264" y="88"/>
                    <a:pt x="278" y="88"/>
                    <a:pt x="278" y="74"/>
                  </a:cubicBezTo>
                  <a:lnTo>
                    <a:pt x="278" y="56"/>
                  </a:lnTo>
                  <a:cubicBezTo>
                    <a:pt x="264" y="42"/>
                    <a:pt x="264" y="42"/>
                    <a:pt x="250" y="42"/>
                  </a:cubicBezTo>
                  <a:cubicBezTo>
                    <a:pt x="218" y="42"/>
                    <a:pt x="176" y="28"/>
                    <a:pt x="144" y="28"/>
                  </a:cubicBezTo>
                  <a:lnTo>
                    <a:pt x="130" y="28"/>
                  </a:lnTo>
                  <a:cubicBezTo>
                    <a:pt x="102" y="14"/>
                    <a:pt x="74" y="0"/>
                    <a:pt x="4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79" name="Google Shape;7579;p83"/>
            <p:cNvSpPr/>
            <p:nvPr/>
          </p:nvSpPr>
          <p:spPr>
            <a:xfrm>
              <a:off x="784954" y="3070502"/>
              <a:ext cx="45848" cy="16698"/>
            </a:xfrm>
            <a:custGeom>
              <a:avLst/>
              <a:gdLst/>
              <a:ahLst/>
              <a:cxnLst/>
              <a:rect l="l" t="t" r="r" b="b"/>
              <a:pathLst>
                <a:path w="486" h="177" extrusionOk="0">
                  <a:moveTo>
                    <a:pt x="14" y="0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14"/>
                    <a:pt x="0" y="32"/>
                    <a:pt x="14" y="32"/>
                  </a:cubicBezTo>
                  <a:cubicBezTo>
                    <a:pt x="88" y="60"/>
                    <a:pt x="162" y="74"/>
                    <a:pt x="236" y="102"/>
                  </a:cubicBezTo>
                  <a:cubicBezTo>
                    <a:pt x="310" y="120"/>
                    <a:pt x="384" y="148"/>
                    <a:pt x="454" y="176"/>
                  </a:cubicBezTo>
                  <a:lnTo>
                    <a:pt x="486" y="176"/>
                  </a:lnTo>
                  <a:lnTo>
                    <a:pt x="486" y="162"/>
                  </a:lnTo>
                  <a:lnTo>
                    <a:pt x="472" y="148"/>
                  </a:lnTo>
                  <a:cubicBezTo>
                    <a:pt x="324" y="88"/>
                    <a:pt x="176" y="46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0" name="Google Shape;7580;p83"/>
            <p:cNvSpPr/>
            <p:nvPr/>
          </p:nvSpPr>
          <p:spPr>
            <a:xfrm>
              <a:off x="771369" y="3067861"/>
              <a:ext cx="39905" cy="11037"/>
            </a:xfrm>
            <a:custGeom>
              <a:avLst/>
              <a:gdLst/>
              <a:ahLst/>
              <a:cxnLst/>
              <a:rect l="l" t="t" r="r" b="b"/>
              <a:pathLst>
                <a:path w="423" h="11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0" y="28"/>
                  </a:lnTo>
                  <a:cubicBezTo>
                    <a:pt x="116" y="42"/>
                    <a:pt x="176" y="60"/>
                    <a:pt x="232" y="74"/>
                  </a:cubicBezTo>
                  <a:cubicBezTo>
                    <a:pt x="292" y="88"/>
                    <a:pt x="352" y="102"/>
                    <a:pt x="408" y="116"/>
                  </a:cubicBezTo>
                  <a:lnTo>
                    <a:pt x="422" y="116"/>
                  </a:lnTo>
                  <a:lnTo>
                    <a:pt x="422" y="102"/>
                  </a:lnTo>
                  <a:lnTo>
                    <a:pt x="408" y="88"/>
                  </a:lnTo>
                  <a:cubicBezTo>
                    <a:pt x="380" y="74"/>
                    <a:pt x="352" y="74"/>
                    <a:pt x="320" y="60"/>
                  </a:cubicBezTo>
                  <a:cubicBezTo>
                    <a:pt x="292" y="42"/>
                    <a:pt x="246" y="42"/>
                    <a:pt x="218" y="28"/>
                  </a:cubicBezTo>
                  <a:cubicBezTo>
                    <a:pt x="144" y="14"/>
                    <a:pt x="88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1" name="Google Shape;7581;p83"/>
            <p:cNvSpPr/>
            <p:nvPr/>
          </p:nvSpPr>
          <p:spPr>
            <a:xfrm>
              <a:off x="767030" y="3066540"/>
              <a:ext cx="24999" cy="5377"/>
            </a:xfrm>
            <a:custGeom>
              <a:avLst/>
              <a:gdLst/>
              <a:ahLst/>
              <a:cxnLst/>
              <a:rect l="l" t="t" r="r" b="b"/>
              <a:pathLst>
                <a:path w="265" h="57" extrusionOk="0">
                  <a:moveTo>
                    <a:pt x="0" y="0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14" y="28"/>
                  </a:lnTo>
                  <a:cubicBezTo>
                    <a:pt x="88" y="42"/>
                    <a:pt x="148" y="42"/>
                    <a:pt x="222" y="56"/>
                  </a:cubicBezTo>
                  <a:lnTo>
                    <a:pt x="264" y="56"/>
                  </a:lnTo>
                  <a:lnTo>
                    <a:pt x="264" y="42"/>
                  </a:lnTo>
                  <a:lnTo>
                    <a:pt x="264" y="28"/>
                  </a:lnTo>
                  <a:cubicBezTo>
                    <a:pt x="176" y="14"/>
                    <a:pt x="102" y="0"/>
                    <a:pt x="1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764388" y="3065219"/>
              <a:ext cx="20660" cy="6698"/>
            </a:xfrm>
            <a:custGeom>
              <a:avLst/>
              <a:gdLst/>
              <a:ahLst/>
              <a:cxnLst/>
              <a:rect l="l" t="t" r="r" b="b"/>
              <a:pathLst>
                <a:path w="219" h="71" extrusionOk="0">
                  <a:moveTo>
                    <a:pt x="28" y="0"/>
                  </a:moveTo>
                  <a:cubicBezTo>
                    <a:pt x="14" y="0"/>
                    <a:pt x="0" y="14"/>
                    <a:pt x="0" y="28"/>
                  </a:cubicBezTo>
                  <a:lnTo>
                    <a:pt x="0" y="42"/>
                  </a:lnTo>
                  <a:cubicBezTo>
                    <a:pt x="14" y="42"/>
                    <a:pt x="14" y="42"/>
                    <a:pt x="28" y="56"/>
                  </a:cubicBezTo>
                  <a:lnTo>
                    <a:pt x="162" y="56"/>
                  </a:lnTo>
                  <a:cubicBezTo>
                    <a:pt x="176" y="70"/>
                    <a:pt x="176" y="70"/>
                    <a:pt x="190" y="70"/>
                  </a:cubicBezTo>
                  <a:cubicBezTo>
                    <a:pt x="190" y="70"/>
                    <a:pt x="204" y="70"/>
                    <a:pt x="204" y="56"/>
                  </a:cubicBezTo>
                  <a:cubicBezTo>
                    <a:pt x="204" y="56"/>
                    <a:pt x="218" y="56"/>
                    <a:pt x="218" y="42"/>
                  </a:cubicBezTo>
                  <a:cubicBezTo>
                    <a:pt x="218" y="42"/>
                    <a:pt x="218" y="14"/>
                    <a:pt x="204" y="14"/>
                  </a:cubicBezTo>
                  <a:cubicBezTo>
                    <a:pt x="144" y="14"/>
                    <a:pt x="88" y="0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761369" y="3065219"/>
              <a:ext cx="18301" cy="5377"/>
            </a:xfrm>
            <a:custGeom>
              <a:avLst/>
              <a:gdLst/>
              <a:ahLst/>
              <a:cxnLst/>
              <a:rect l="l" t="t" r="r" b="b"/>
              <a:pathLst>
                <a:path w="194" h="57" extrusionOk="0">
                  <a:moveTo>
                    <a:pt x="18" y="0"/>
                  </a:moveTo>
                  <a:cubicBezTo>
                    <a:pt x="1" y="0"/>
                    <a:pt x="1" y="14"/>
                    <a:pt x="1" y="28"/>
                  </a:cubicBezTo>
                  <a:cubicBezTo>
                    <a:pt x="1" y="28"/>
                    <a:pt x="1" y="42"/>
                    <a:pt x="18" y="42"/>
                  </a:cubicBezTo>
                  <a:cubicBezTo>
                    <a:pt x="74" y="42"/>
                    <a:pt x="120" y="42"/>
                    <a:pt x="176" y="56"/>
                  </a:cubicBezTo>
                  <a:cubicBezTo>
                    <a:pt x="176" y="56"/>
                    <a:pt x="194" y="42"/>
                    <a:pt x="194" y="28"/>
                  </a:cubicBezTo>
                  <a:lnTo>
                    <a:pt x="194" y="14"/>
                  </a:lnTo>
                  <a:lnTo>
                    <a:pt x="176" y="14"/>
                  </a:lnTo>
                  <a:cubicBezTo>
                    <a:pt x="120" y="0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757407" y="3063521"/>
              <a:ext cx="19339" cy="6321"/>
            </a:xfrm>
            <a:custGeom>
              <a:avLst/>
              <a:gdLst/>
              <a:ahLst/>
              <a:cxnLst/>
              <a:rect l="l" t="t" r="r" b="b"/>
              <a:pathLst>
                <a:path w="205" h="67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lnTo>
                    <a:pt x="14" y="60"/>
                  </a:lnTo>
                  <a:lnTo>
                    <a:pt x="176" y="60"/>
                  </a:lnTo>
                  <a:cubicBezTo>
                    <a:pt x="180" y="64"/>
                    <a:pt x="184" y="66"/>
                    <a:pt x="188" y="66"/>
                  </a:cubicBezTo>
                  <a:cubicBezTo>
                    <a:pt x="197" y="66"/>
                    <a:pt x="204" y="56"/>
                    <a:pt x="204" y="46"/>
                  </a:cubicBezTo>
                  <a:cubicBezTo>
                    <a:pt x="204" y="46"/>
                    <a:pt x="204" y="32"/>
                    <a:pt x="190" y="32"/>
                  </a:cubicBezTo>
                  <a:cubicBezTo>
                    <a:pt x="190" y="32"/>
                    <a:pt x="190" y="18"/>
                    <a:pt x="176" y="18"/>
                  </a:cubicBez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757407" y="3063521"/>
              <a:ext cx="18018" cy="5755"/>
            </a:xfrm>
            <a:custGeom>
              <a:avLst/>
              <a:gdLst/>
              <a:ahLst/>
              <a:cxnLst/>
              <a:rect l="l" t="t" r="r" b="b"/>
              <a:pathLst>
                <a:path w="191" h="61" extrusionOk="0">
                  <a:moveTo>
                    <a:pt x="28" y="0"/>
                  </a:moveTo>
                  <a:cubicBezTo>
                    <a:pt x="14" y="18"/>
                    <a:pt x="14" y="18"/>
                    <a:pt x="0" y="18"/>
                  </a:cubicBezTo>
                  <a:lnTo>
                    <a:pt x="14" y="32"/>
                  </a:lnTo>
                  <a:lnTo>
                    <a:pt x="14" y="46"/>
                  </a:lnTo>
                  <a:cubicBezTo>
                    <a:pt x="74" y="60"/>
                    <a:pt x="116" y="60"/>
                    <a:pt x="176" y="60"/>
                  </a:cubicBezTo>
                  <a:cubicBezTo>
                    <a:pt x="190" y="60"/>
                    <a:pt x="190" y="46"/>
                    <a:pt x="190" y="46"/>
                  </a:cubicBezTo>
                  <a:lnTo>
                    <a:pt x="190" y="32"/>
                  </a:lnTo>
                  <a:lnTo>
                    <a:pt x="176" y="18"/>
                  </a:lnTo>
                  <a:cubicBezTo>
                    <a:pt x="130" y="18"/>
                    <a:pt x="74" y="18"/>
                    <a:pt x="2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6" name="Google Shape;7586;p83"/>
            <p:cNvSpPr/>
            <p:nvPr/>
          </p:nvSpPr>
          <p:spPr>
            <a:xfrm>
              <a:off x="757407" y="3063521"/>
              <a:ext cx="19339" cy="5755"/>
            </a:xfrm>
            <a:custGeom>
              <a:avLst/>
              <a:gdLst/>
              <a:ahLst/>
              <a:cxnLst/>
              <a:rect l="l" t="t" r="r" b="b"/>
              <a:pathLst>
                <a:path w="205" h="61" extrusionOk="0">
                  <a:moveTo>
                    <a:pt x="88" y="0"/>
                  </a:moveTo>
                  <a:cubicBezTo>
                    <a:pt x="60" y="0"/>
                    <a:pt x="28" y="0"/>
                    <a:pt x="0" y="18"/>
                  </a:cubicBezTo>
                  <a:lnTo>
                    <a:pt x="14" y="32"/>
                  </a:lnTo>
                  <a:cubicBezTo>
                    <a:pt x="14" y="46"/>
                    <a:pt x="28" y="46"/>
                    <a:pt x="28" y="46"/>
                  </a:cubicBezTo>
                  <a:lnTo>
                    <a:pt x="116" y="46"/>
                  </a:lnTo>
                  <a:cubicBezTo>
                    <a:pt x="130" y="60"/>
                    <a:pt x="162" y="60"/>
                    <a:pt x="176" y="60"/>
                  </a:cubicBezTo>
                  <a:lnTo>
                    <a:pt x="190" y="60"/>
                  </a:lnTo>
                  <a:cubicBezTo>
                    <a:pt x="204" y="60"/>
                    <a:pt x="204" y="46"/>
                    <a:pt x="204" y="46"/>
                  </a:cubicBezTo>
                  <a:cubicBezTo>
                    <a:pt x="204" y="32"/>
                    <a:pt x="204" y="18"/>
                    <a:pt x="190" y="18"/>
                  </a:cubicBezTo>
                  <a:cubicBezTo>
                    <a:pt x="162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7" name="Google Shape;7587;p83"/>
            <p:cNvSpPr/>
            <p:nvPr/>
          </p:nvSpPr>
          <p:spPr>
            <a:xfrm>
              <a:off x="768350" y="3067861"/>
              <a:ext cx="1415" cy="9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8" name="Google Shape;7588;p83"/>
            <p:cNvSpPr/>
            <p:nvPr/>
          </p:nvSpPr>
          <p:spPr>
            <a:xfrm>
              <a:off x="758728" y="3063521"/>
              <a:ext cx="16698" cy="5377"/>
            </a:xfrm>
            <a:custGeom>
              <a:avLst/>
              <a:gdLst/>
              <a:ahLst/>
              <a:cxnLst/>
              <a:rect l="l" t="t" r="r" b="b"/>
              <a:pathLst>
                <a:path w="177" h="57" extrusionOk="0">
                  <a:moveTo>
                    <a:pt x="88" y="0"/>
                  </a:moveTo>
                  <a:cubicBezTo>
                    <a:pt x="60" y="0"/>
                    <a:pt x="29" y="0"/>
                    <a:pt x="0" y="18"/>
                  </a:cubicBezTo>
                  <a:cubicBezTo>
                    <a:pt x="0" y="32"/>
                    <a:pt x="0" y="46"/>
                    <a:pt x="14" y="46"/>
                  </a:cubicBezTo>
                  <a:lnTo>
                    <a:pt x="148" y="46"/>
                  </a:lnTo>
                  <a:cubicBezTo>
                    <a:pt x="155" y="53"/>
                    <a:pt x="159" y="57"/>
                    <a:pt x="162" y="57"/>
                  </a:cubicBezTo>
                  <a:cubicBezTo>
                    <a:pt x="166" y="57"/>
                    <a:pt x="169" y="53"/>
                    <a:pt x="176" y="46"/>
                  </a:cubicBezTo>
                  <a:lnTo>
                    <a:pt x="176" y="32"/>
                  </a:lnTo>
                  <a:cubicBezTo>
                    <a:pt x="176" y="32"/>
                    <a:pt x="176" y="18"/>
                    <a:pt x="162" y="18"/>
                  </a:cubicBezTo>
                  <a:cubicBezTo>
                    <a:pt x="134" y="0"/>
                    <a:pt x="116" y="0"/>
                    <a:pt x="88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89" name="Google Shape;7589;p83"/>
            <p:cNvSpPr/>
            <p:nvPr/>
          </p:nvSpPr>
          <p:spPr>
            <a:xfrm>
              <a:off x="757407" y="3063521"/>
              <a:ext cx="15377" cy="4434"/>
            </a:xfrm>
            <a:custGeom>
              <a:avLst/>
              <a:gdLst/>
              <a:ahLst/>
              <a:cxnLst/>
              <a:rect l="l" t="t" r="r" b="b"/>
              <a:pathLst>
                <a:path w="163" h="47" extrusionOk="0">
                  <a:moveTo>
                    <a:pt x="0" y="0"/>
                  </a:moveTo>
                  <a:lnTo>
                    <a:pt x="0" y="18"/>
                  </a:lnTo>
                  <a:lnTo>
                    <a:pt x="14" y="32"/>
                  </a:lnTo>
                  <a:cubicBezTo>
                    <a:pt x="60" y="32"/>
                    <a:pt x="102" y="46"/>
                    <a:pt x="148" y="46"/>
                  </a:cubicBezTo>
                  <a:lnTo>
                    <a:pt x="162" y="32"/>
                  </a:lnTo>
                  <a:lnTo>
                    <a:pt x="162" y="1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0" name="Google Shape;7590;p83"/>
            <p:cNvSpPr/>
            <p:nvPr/>
          </p:nvSpPr>
          <p:spPr>
            <a:xfrm>
              <a:off x="757407" y="3062200"/>
              <a:ext cx="14056" cy="4434"/>
            </a:xfrm>
            <a:custGeom>
              <a:avLst/>
              <a:gdLst/>
              <a:ahLst/>
              <a:cxnLst/>
              <a:rect l="l" t="t" r="r" b="b"/>
              <a:pathLst>
                <a:path w="149" h="47" extrusionOk="0">
                  <a:moveTo>
                    <a:pt x="43" y="0"/>
                  </a:moveTo>
                  <a:cubicBezTo>
                    <a:pt x="28" y="0"/>
                    <a:pt x="14" y="0"/>
                    <a:pt x="0" y="14"/>
                  </a:cubicBezTo>
                  <a:lnTo>
                    <a:pt x="0" y="32"/>
                  </a:lnTo>
                  <a:lnTo>
                    <a:pt x="14" y="46"/>
                  </a:lnTo>
                  <a:lnTo>
                    <a:pt x="148" y="46"/>
                  </a:lnTo>
                  <a:lnTo>
                    <a:pt x="148" y="32"/>
                  </a:lnTo>
                  <a:lnTo>
                    <a:pt x="148" y="14"/>
                  </a:lnTo>
                  <a:lnTo>
                    <a:pt x="130" y="14"/>
                  </a:lnTo>
                  <a:cubicBezTo>
                    <a:pt x="102" y="0"/>
                    <a:pt x="74" y="0"/>
                    <a:pt x="43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1" name="Google Shape;7591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0" y="0"/>
                  </a:moveTo>
                  <a:lnTo>
                    <a:pt x="0" y="32"/>
                  </a:lnTo>
                  <a:cubicBezTo>
                    <a:pt x="28" y="32"/>
                    <a:pt x="60" y="46"/>
                    <a:pt x="88" y="46"/>
                  </a:cubicBezTo>
                  <a:lnTo>
                    <a:pt x="162" y="46"/>
                  </a:lnTo>
                  <a:lnTo>
                    <a:pt x="176" y="32"/>
                  </a:lnTo>
                  <a:cubicBezTo>
                    <a:pt x="176" y="14"/>
                    <a:pt x="176" y="14"/>
                    <a:pt x="162" y="14"/>
                  </a:cubicBezTo>
                  <a:cubicBezTo>
                    <a:pt x="130" y="0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2" name="Google Shape;7592;p83"/>
            <p:cNvSpPr/>
            <p:nvPr/>
          </p:nvSpPr>
          <p:spPr>
            <a:xfrm>
              <a:off x="757407" y="3062200"/>
              <a:ext cx="16698" cy="4434"/>
            </a:xfrm>
            <a:custGeom>
              <a:avLst/>
              <a:gdLst/>
              <a:ahLst/>
              <a:cxnLst/>
              <a:rect l="l" t="t" r="r" b="b"/>
              <a:pathLst>
                <a:path w="177" h="47" extrusionOk="0">
                  <a:moveTo>
                    <a:pt x="14" y="0"/>
                  </a:moveTo>
                  <a:lnTo>
                    <a:pt x="0" y="14"/>
                  </a:lnTo>
                  <a:lnTo>
                    <a:pt x="14" y="32"/>
                  </a:lnTo>
                  <a:cubicBezTo>
                    <a:pt x="60" y="32"/>
                    <a:pt x="116" y="46"/>
                    <a:pt x="162" y="46"/>
                  </a:cubicBezTo>
                  <a:cubicBezTo>
                    <a:pt x="162" y="46"/>
                    <a:pt x="176" y="46"/>
                    <a:pt x="176" y="32"/>
                  </a:cubicBezTo>
                  <a:cubicBezTo>
                    <a:pt x="176" y="32"/>
                    <a:pt x="176" y="14"/>
                    <a:pt x="162" y="14"/>
                  </a:cubicBezTo>
                  <a:cubicBezTo>
                    <a:pt x="130" y="14"/>
                    <a:pt x="102" y="0"/>
                    <a:pt x="7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3" name="Google Shape;7593;p83"/>
            <p:cNvSpPr/>
            <p:nvPr/>
          </p:nvSpPr>
          <p:spPr>
            <a:xfrm>
              <a:off x="757407" y="3062200"/>
              <a:ext cx="30565" cy="7075"/>
            </a:xfrm>
            <a:custGeom>
              <a:avLst/>
              <a:gdLst/>
              <a:ahLst/>
              <a:cxnLst/>
              <a:rect l="l" t="t" r="r" b="b"/>
              <a:pathLst>
                <a:path w="324" h="75" extrusionOk="0">
                  <a:moveTo>
                    <a:pt x="0" y="0"/>
                  </a:moveTo>
                  <a:lnTo>
                    <a:pt x="0" y="32"/>
                  </a:lnTo>
                  <a:lnTo>
                    <a:pt x="14" y="46"/>
                  </a:lnTo>
                  <a:lnTo>
                    <a:pt x="43" y="46"/>
                  </a:lnTo>
                  <a:cubicBezTo>
                    <a:pt x="130" y="46"/>
                    <a:pt x="204" y="74"/>
                    <a:pt x="292" y="74"/>
                  </a:cubicBezTo>
                  <a:cubicBezTo>
                    <a:pt x="306" y="74"/>
                    <a:pt x="306" y="74"/>
                    <a:pt x="324" y="60"/>
                  </a:cubicBezTo>
                  <a:lnTo>
                    <a:pt x="306" y="46"/>
                  </a:lnTo>
                  <a:cubicBezTo>
                    <a:pt x="250" y="32"/>
                    <a:pt x="204" y="32"/>
                    <a:pt x="162" y="14"/>
                  </a:cubicBezTo>
                  <a:cubicBezTo>
                    <a:pt x="102" y="14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758728" y="3063521"/>
              <a:ext cx="29245" cy="5755"/>
            </a:xfrm>
            <a:custGeom>
              <a:avLst/>
              <a:gdLst/>
              <a:ahLst/>
              <a:cxnLst/>
              <a:rect l="l" t="t" r="r" b="b"/>
              <a:pathLst>
                <a:path w="310" h="61" extrusionOk="0">
                  <a:moveTo>
                    <a:pt x="29" y="0"/>
                  </a:moveTo>
                  <a:cubicBezTo>
                    <a:pt x="14" y="0"/>
                    <a:pt x="0" y="0"/>
                    <a:pt x="0" y="18"/>
                  </a:cubicBezTo>
                  <a:cubicBezTo>
                    <a:pt x="14" y="32"/>
                    <a:pt x="14" y="32"/>
                    <a:pt x="29" y="32"/>
                  </a:cubicBezTo>
                  <a:lnTo>
                    <a:pt x="102" y="32"/>
                  </a:lnTo>
                  <a:cubicBezTo>
                    <a:pt x="162" y="32"/>
                    <a:pt x="222" y="46"/>
                    <a:pt x="292" y="60"/>
                  </a:cubicBezTo>
                  <a:cubicBezTo>
                    <a:pt x="292" y="60"/>
                    <a:pt x="310" y="60"/>
                    <a:pt x="310" y="46"/>
                  </a:cubicBezTo>
                  <a:cubicBezTo>
                    <a:pt x="310" y="32"/>
                    <a:pt x="310" y="32"/>
                    <a:pt x="292" y="32"/>
                  </a:cubicBezTo>
                  <a:cubicBezTo>
                    <a:pt x="250" y="18"/>
                    <a:pt x="204" y="18"/>
                    <a:pt x="16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5" name="Google Shape;7595;p83"/>
            <p:cNvSpPr/>
            <p:nvPr/>
          </p:nvSpPr>
          <p:spPr>
            <a:xfrm>
              <a:off x="608071" y="3019371"/>
              <a:ext cx="352539" cy="548950"/>
            </a:xfrm>
            <a:custGeom>
              <a:avLst/>
              <a:gdLst/>
              <a:ahLst/>
              <a:cxnLst/>
              <a:rect l="l" t="t" r="r" b="b"/>
              <a:pathLst>
                <a:path w="3737" h="5819" extrusionOk="0">
                  <a:moveTo>
                    <a:pt x="1801" y="1"/>
                  </a:moveTo>
                  <a:cubicBezTo>
                    <a:pt x="1759" y="1"/>
                    <a:pt x="1731" y="1"/>
                    <a:pt x="1685" y="15"/>
                  </a:cubicBezTo>
                  <a:cubicBezTo>
                    <a:pt x="1671" y="15"/>
                    <a:pt x="1657" y="46"/>
                    <a:pt x="1657" y="74"/>
                  </a:cubicBezTo>
                  <a:lnTo>
                    <a:pt x="1657" y="89"/>
                  </a:lnTo>
                  <a:cubicBezTo>
                    <a:pt x="1671" y="103"/>
                    <a:pt x="1685" y="117"/>
                    <a:pt x="1699" y="117"/>
                  </a:cubicBezTo>
                  <a:lnTo>
                    <a:pt x="1713" y="117"/>
                  </a:lnTo>
                  <a:cubicBezTo>
                    <a:pt x="1787" y="162"/>
                    <a:pt x="1847" y="191"/>
                    <a:pt x="1921" y="250"/>
                  </a:cubicBezTo>
                  <a:cubicBezTo>
                    <a:pt x="2037" y="338"/>
                    <a:pt x="2139" y="454"/>
                    <a:pt x="2259" y="588"/>
                  </a:cubicBezTo>
                  <a:cubicBezTo>
                    <a:pt x="2361" y="718"/>
                    <a:pt x="2449" y="866"/>
                    <a:pt x="2537" y="1028"/>
                  </a:cubicBezTo>
                  <a:cubicBezTo>
                    <a:pt x="2610" y="1172"/>
                    <a:pt x="2681" y="1306"/>
                    <a:pt x="2741" y="1453"/>
                  </a:cubicBezTo>
                  <a:cubicBezTo>
                    <a:pt x="2800" y="1583"/>
                    <a:pt x="2843" y="1685"/>
                    <a:pt x="2874" y="1805"/>
                  </a:cubicBezTo>
                  <a:cubicBezTo>
                    <a:pt x="2902" y="1921"/>
                    <a:pt x="2931" y="2069"/>
                    <a:pt x="2945" y="2199"/>
                  </a:cubicBezTo>
                  <a:cubicBezTo>
                    <a:pt x="2990" y="2449"/>
                    <a:pt x="2990" y="2699"/>
                    <a:pt x="2962" y="2948"/>
                  </a:cubicBezTo>
                  <a:cubicBezTo>
                    <a:pt x="2931" y="3064"/>
                    <a:pt x="2916" y="3180"/>
                    <a:pt x="2888" y="3282"/>
                  </a:cubicBezTo>
                  <a:cubicBezTo>
                    <a:pt x="2857" y="3388"/>
                    <a:pt x="2829" y="3490"/>
                    <a:pt x="2786" y="3592"/>
                  </a:cubicBezTo>
                  <a:cubicBezTo>
                    <a:pt x="2681" y="3810"/>
                    <a:pt x="2551" y="4032"/>
                    <a:pt x="2403" y="4236"/>
                  </a:cubicBezTo>
                  <a:cubicBezTo>
                    <a:pt x="2227" y="4457"/>
                    <a:pt x="2023" y="4661"/>
                    <a:pt x="1787" y="4837"/>
                  </a:cubicBezTo>
                  <a:cubicBezTo>
                    <a:pt x="1524" y="5041"/>
                    <a:pt x="1218" y="5235"/>
                    <a:pt x="880" y="5365"/>
                  </a:cubicBezTo>
                  <a:cubicBezTo>
                    <a:pt x="616" y="5481"/>
                    <a:pt x="324" y="5569"/>
                    <a:pt x="29" y="5629"/>
                  </a:cubicBezTo>
                  <a:cubicBezTo>
                    <a:pt x="29" y="5643"/>
                    <a:pt x="15" y="5643"/>
                    <a:pt x="0" y="5657"/>
                  </a:cubicBezTo>
                  <a:lnTo>
                    <a:pt x="0" y="5703"/>
                  </a:lnTo>
                  <a:cubicBezTo>
                    <a:pt x="0" y="5717"/>
                    <a:pt x="15" y="5731"/>
                    <a:pt x="15" y="5731"/>
                  </a:cubicBezTo>
                  <a:cubicBezTo>
                    <a:pt x="43" y="5762"/>
                    <a:pt x="88" y="5790"/>
                    <a:pt x="117" y="5805"/>
                  </a:cubicBezTo>
                  <a:cubicBezTo>
                    <a:pt x="131" y="5819"/>
                    <a:pt x="131" y="5819"/>
                    <a:pt x="148" y="5819"/>
                  </a:cubicBezTo>
                  <a:lnTo>
                    <a:pt x="190" y="5819"/>
                  </a:lnTo>
                  <a:cubicBezTo>
                    <a:pt x="556" y="5745"/>
                    <a:pt x="922" y="5643"/>
                    <a:pt x="1274" y="5527"/>
                  </a:cubicBezTo>
                  <a:cubicBezTo>
                    <a:pt x="1626" y="5379"/>
                    <a:pt x="1949" y="5217"/>
                    <a:pt x="2241" y="5027"/>
                  </a:cubicBezTo>
                  <a:cubicBezTo>
                    <a:pt x="2403" y="4939"/>
                    <a:pt x="2551" y="4823"/>
                    <a:pt x="2681" y="4721"/>
                  </a:cubicBezTo>
                  <a:cubicBezTo>
                    <a:pt x="2814" y="4602"/>
                    <a:pt x="2931" y="4485"/>
                    <a:pt x="3050" y="4355"/>
                  </a:cubicBezTo>
                  <a:cubicBezTo>
                    <a:pt x="3296" y="4091"/>
                    <a:pt x="3472" y="3782"/>
                    <a:pt x="3592" y="3476"/>
                  </a:cubicBezTo>
                  <a:cubicBezTo>
                    <a:pt x="3648" y="3300"/>
                    <a:pt x="3694" y="3107"/>
                    <a:pt x="3722" y="2917"/>
                  </a:cubicBezTo>
                  <a:cubicBezTo>
                    <a:pt x="3736" y="2727"/>
                    <a:pt x="3736" y="2537"/>
                    <a:pt x="3708" y="2333"/>
                  </a:cubicBezTo>
                  <a:cubicBezTo>
                    <a:pt x="3680" y="2139"/>
                    <a:pt x="3634" y="1949"/>
                    <a:pt x="3560" y="1773"/>
                  </a:cubicBezTo>
                  <a:cubicBezTo>
                    <a:pt x="3518" y="1643"/>
                    <a:pt x="3458" y="1510"/>
                    <a:pt x="3370" y="1348"/>
                  </a:cubicBezTo>
                  <a:cubicBezTo>
                    <a:pt x="3208" y="1070"/>
                    <a:pt x="3033" y="820"/>
                    <a:pt x="2843" y="616"/>
                  </a:cubicBezTo>
                  <a:cubicBezTo>
                    <a:pt x="2741" y="486"/>
                    <a:pt x="2625" y="380"/>
                    <a:pt x="2523" y="310"/>
                  </a:cubicBezTo>
                  <a:cubicBezTo>
                    <a:pt x="2491" y="293"/>
                    <a:pt x="2463" y="264"/>
                    <a:pt x="2435" y="250"/>
                  </a:cubicBezTo>
                  <a:cubicBezTo>
                    <a:pt x="2347" y="191"/>
                    <a:pt x="2259" y="148"/>
                    <a:pt x="2171" y="103"/>
                  </a:cubicBezTo>
                  <a:cubicBezTo>
                    <a:pt x="2097" y="60"/>
                    <a:pt x="2009" y="29"/>
                    <a:pt x="1935" y="15"/>
                  </a:cubicBezTo>
                  <a:cubicBezTo>
                    <a:pt x="1889" y="1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6" name="Google Shape;7596;p83"/>
            <p:cNvSpPr/>
            <p:nvPr/>
          </p:nvSpPr>
          <p:spPr>
            <a:xfrm>
              <a:off x="751747" y="3002768"/>
              <a:ext cx="73395" cy="37075"/>
            </a:xfrm>
            <a:custGeom>
              <a:avLst/>
              <a:gdLst/>
              <a:ahLst/>
              <a:cxnLst/>
              <a:rect l="l" t="t" r="r" b="b"/>
              <a:pathLst>
                <a:path w="778" h="393" extrusionOk="0">
                  <a:moveTo>
                    <a:pt x="630" y="1"/>
                  </a:moveTo>
                  <a:cubicBezTo>
                    <a:pt x="440" y="1"/>
                    <a:pt x="250" y="46"/>
                    <a:pt x="88" y="134"/>
                  </a:cubicBezTo>
                  <a:cubicBezTo>
                    <a:pt x="60" y="163"/>
                    <a:pt x="32" y="177"/>
                    <a:pt x="15" y="222"/>
                  </a:cubicBezTo>
                  <a:cubicBezTo>
                    <a:pt x="1" y="250"/>
                    <a:pt x="15" y="279"/>
                    <a:pt x="32" y="310"/>
                  </a:cubicBezTo>
                  <a:cubicBezTo>
                    <a:pt x="43" y="362"/>
                    <a:pt x="93" y="393"/>
                    <a:pt x="141" y="393"/>
                  </a:cubicBezTo>
                  <a:cubicBezTo>
                    <a:pt x="159" y="393"/>
                    <a:pt x="176" y="389"/>
                    <a:pt x="190" y="381"/>
                  </a:cubicBezTo>
                  <a:cubicBezTo>
                    <a:pt x="250" y="352"/>
                    <a:pt x="310" y="324"/>
                    <a:pt x="366" y="310"/>
                  </a:cubicBezTo>
                  <a:cubicBezTo>
                    <a:pt x="440" y="279"/>
                    <a:pt x="500" y="279"/>
                    <a:pt x="574" y="265"/>
                  </a:cubicBezTo>
                  <a:lnTo>
                    <a:pt x="630" y="265"/>
                  </a:lnTo>
                  <a:cubicBezTo>
                    <a:pt x="662" y="265"/>
                    <a:pt x="704" y="265"/>
                    <a:pt x="736" y="236"/>
                  </a:cubicBezTo>
                  <a:cubicBezTo>
                    <a:pt x="750" y="205"/>
                    <a:pt x="764" y="177"/>
                    <a:pt x="778" y="148"/>
                  </a:cubicBezTo>
                  <a:cubicBezTo>
                    <a:pt x="778" y="75"/>
                    <a:pt x="718" y="1"/>
                    <a:pt x="6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7" name="Google Shape;7597;p83"/>
            <p:cNvSpPr/>
            <p:nvPr/>
          </p:nvSpPr>
          <p:spPr>
            <a:xfrm>
              <a:off x="897121" y="3257290"/>
              <a:ext cx="114903" cy="174336"/>
            </a:xfrm>
            <a:custGeom>
              <a:avLst/>
              <a:gdLst/>
              <a:ahLst/>
              <a:cxnLst/>
              <a:rect l="l" t="t" r="r" b="b"/>
              <a:pathLst>
                <a:path w="1218" h="1848" extrusionOk="0">
                  <a:moveTo>
                    <a:pt x="1070" y="1"/>
                  </a:moveTo>
                  <a:cubicBezTo>
                    <a:pt x="1055" y="1"/>
                    <a:pt x="1055" y="1"/>
                    <a:pt x="1041" y="15"/>
                  </a:cubicBezTo>
                  <a:lnTo>
                    <a:pt x="1010" y="15"/>
                  </a:lnTo>
                  <a:cubicBezTo>
                    <a:pt x="848" y="75"/>
                    <a:pt x="704" y="145"/>
                    <a:pt x="584" y="250"/>
                  </a:cubicBezTo>
                  <a:cubicBezTo>
                    <a:pt x="514" y="293"/>
                    <a:pt x="454" y="352"/>
                    <a:pt x="394" y="409"/>
                  </a:cubicBezTo>
                  <a:cubicBezTo>
                    <a:pt x="338" y="468"/>
                    <a:pt x="292" y="528"/>
                    <a:pt x="232" y="602"/>
                  </a:cubicBezTo>
                  <a:cubicBezTo>
                    <a:pt x="190" y="658"/>
                    <a:pt x="162" y="732"/>
                    <a:pt x="130" y="806"/>
                  </a:cubicBezTo>
                  <a:cubicBezTo>
                    <a:pt x="88" y="894"/>
                    <a:pt x="56" y="968"/>
                    <a:pt x="42" y="1042"/>
                  </a:cubicBezTo>
                  <a:cubicBezTo>
                    <a:pt x="14" y="1130"/>
                    <a:pt x="14" y="1218"/>
                    <a:pt x="0" y="1306"/>
                  </a:cubicBezTo>
                  <a:cubicBezTo>
                    <a:pt x="0" y="1376"/>
                    <a:pt x="14" y="1450"/>
                    <a:pt x="28" y="1510"/>
                  </a:cubicBezTo>
                  <a:cubicBezTo>
                    <a:pt x="28" y="1552"/>
                    <a:pt x="42" y="1584"/>
                    <a:pt x="56" y="1612"/>
                  </a:cubicBezTo>
                  <a:cubicBezTo>
                    <a:pt x="74" y="1626"/>
                    <a:pt x="88" y="1657"/>
                    <a:pt x="102" y="1671"/>
                  </a:cubicBezTo>
                  <a:cubicBezTo>
                    <a:pt x="130" y="1728"/>
                    <a:pt x="176" y="1773"/>
                    <a:pt x="218" y="1802"/>
                  </a:cubicBezTo>
                  <a:cubicBezTo>
                    <a:pt x="278" y="1833"/>
                    <a:pt x="352" y="1847"/>
                    <a:pt x="426" y="1847"/>
                  </a:cubicBezTo>
                  <a:cubicBezTo>
                    <a:pt x="454" y="1847"/>
                    <a:pt x="496" y="1847"/>
                    <a:pt x="542" y="1833"/>
                  </a:cubicBezTo>
                  <a:cubicBezTo>
                    <a:pt x="584" y="1816"/>
                    <a:pt x="644" y="1802"/>
                    <a:pt x="690" y="1773"/>
                  </a:cubicBezTo>
                  <a:cubicBezTo>
                    <a:pt x="746" y="1745"/>
                    <a:pt x="792" y="1700"/>
                    <a:pt x="848" y="1657"/>
                  </a:cubicBezTo>
                  <a:cubicBezTo>
                    <a:pt x="894" y="1612"/>
                    <a:pt x="936" y="1552"/>
                    <a:pt x="982" y="1496"/>
                  </a:cubicBezTo>
                  <a:cubicBezTo>
                    <a:pt x="1024" y="1422"/>
                    <a:pt x="1070" y="1348"/>
                    <a:pt x="1098" y="1260"/>
                  </a:cubicBezTo>
                  <a:cubicBezTo>
                    <a:pt x="1112" y="1218"/>
                    <a:pt x="1129" y="1172"/>
                    <a:pt x="1143" y="1130"/>
                  </a:cubicBezTo>
                  <a:cubicBezTo>
                    <a:pt x="1172" y="1070"/>
                    <a:pt x="1172" y="1010"/>
                    <a:pt x="1186" y="968"/>
                  </a:cubicBezTo>
                  <a:cubicBezTo>
                    <a:pt x="1200" y="866"/>
                    <a:pt x="1217" y="746"/>
                    <a:pt x="1217" y="644"/>
                  </a:cubicBezTo>
                  <a:cubicBezTo>
                    <a:pt x="1217" y="468"/>
                    <a:pt x="1200" y="307"/>
                    <a:pt x="1143" y="145"/>
                  </a:cubicBezTo>
                  <a:cubicBezTo>
                    <a:pt x="1143" y="131"/>
                    <a:pt x="1129" y="117"/>
                    <a:pt x="1129" y="103"/>
                  </a:cubicBezTo>
                  <a:cubicBezTo>
                    <a:pt x="1112" y="75"/>
                    <a:pt x="1098" y="29"/>
                    <a:pt x="107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8" name="Google Shape;7598;p83"/>
            <p:cNvSpPr/>
            <p:nvPr/>
          </p:nvSpPr>
          <p:spPr>
            <a:xfrm>
              <a:off x="890140" y="3159085"/>
              <a:ext cx="114903" cy="185279"/>
            </a:xfrm>
            <a:custGeom>
              <a:avLst/>
              <a:gdLst/>
              <a:ahLst/>
              <a:cxnLst/>
              <a:rect l="l" t="t" r="r" b="b"/>
              <a:pathLst>
                <a:path w="1218" h="1964" extrusionOk="0">
                  <a:moveTo>
                    <a:pt x="528" y="0"/>
                  </a:moveTo>
                  <a:cubicBezTo>
                    <a:pt x="514" y="15"/>
                    <a:pt x="500" y="15"/>
                    <a:pt x="482" y="29"/>
                  </a:cubicBezTo>
                  <a:cubicBezTo>
                    <a:pt x="440" y="60"/>
                    <a:pt x="426" y="102"/>
                    <a:pt x="426" y="148"/>
                  </a:cubicBezTo>
                  <a:lnTo>
                    <a:pt x="426" y="190"/>
                  </a:lnTo>
                  <a:cubicBezTo>
                    <a:pt x="394" y="162"/>
                    <a:pt x="380" y="148"/>
                    <a:pt x="352" y="131"/>
                  </a:cubicBezTo>
                  <a:cubicBezTo>
                    <a:pt x="338" y="117"/>
                    <a:pt x="324" y="102"/>
                    <a:pt x="292" y="88"/>
                  </a:cubicBezTo>
                  <a:cubicBezTo>
                    <a:pt x="264" y="74"/>
                    <a:pt x="250" y="74"/>
                    <a:pt x="218" y="74"/>
                  </a:cubicBezTo>
                  <a:lnTo>
                    <a:pt x="162" y="74"/>
                  </a:lnTo>
                  <a:cubicBezTo>
                    <a:pt x="130" y="88"/>
                    <a:pt x="116" y="117"/>
                    <a:pt x="102" y="131"/>
                  </a:cubicBezTo>
                  <a:cubicBezTo>
                    <a:pt x="74" y="162"/>
                    <a:pt x="74" y="176"/>
                    <a:pt x="60" y="204"/>
                  </a:cubicBezTo>
                  <a:cubicBezTo>
                    <a:pt x="43" y="236"/>
                    <a:pt x="43" y="250"/>
                    <a:pt x="43" y="278"/>
                  </a:cubicBezTo>
                  <a:cubicBezTo>
                    <a:pt x="43" y="306"/>
                    <a:pt x="43" y="338"/>
                    <a:pt x="60" y="352"/>
                  </a:cubicBezTo>
                  <a:cubicBezTo>
                    <a:pt x="60" y="412"/>
                    <a:pt x="88" y="454"/>
                    <a:pt x="116" y="514"/>
                  </a:cubicBezTo>
                  <a:cubicBezTo>
                    <a:pt x="130" y="542"/>
                    <a:pt x="148" y="556"/>
                    <a:pt x="148" y="570"/>
                  </a:cubicBezTo>
                  <a:cubicBezTo>
                    <a:pt x="130" y="570"/>
                    <a:pt x="116" y="570"/>
                    <a:pt x="102" y="588"/>
                  </a:cubicBezTo>
                  <a:cubicBezTo>
                    <a:pt x="88" y="588"/>
                    <a:pt x="88" y="588"/>
                    <a:pt x="74" y="602"/>
                  </a:cubicBezTo>
                  <a:cubicBezTo>
                    <a:pt x="43" y="616"/>
                    <a:pt x="28" y="644"/>
                    <a:pt x="14" y="676"/>
                  </a:cubicBezTo>
                  <a:cubicBezTo>
                    <a:pt x="0" y="718"/>
                    <a:pt x="0" y="764"/>
                    <a:pt x="0" y="806"/>
                  </a:cubicBezTo>
                  <a:cubicBezTo>
                    <a:pt x="14" y="820"/>
                    <a:pt x="14" y="852"/>
                    <a:pt x="28" y="880"/>
                  </a:cubicBezTo>
                  <a:cubicBezTo>
                    <a:pt x="28" y="908"/>
                    <a:pt x="43" y="922"/>
                    <a:pt x="43" y="954"/>
                  </a:cubicBezTo>
                  <a:cubicBezTo>
                    <a:pt x="74" y="996"/>
                    <a:pt x="88" y="1042"/>
                    <a:pt x="116" y="1084"/>
                  </a:cubicBezTo>
                  <a:lnTo>
                    <a:pt x="88" y="1084"/>
                  </a:lnTo>
                  <a:cubicBezTo>
                    <a:pt x="14" y="1130"/>
                    <a:pt x="0" y="1232"/>
                    <a:pt x="0" y="1305"/>
                  </a:cubicBezTo>
                  <a:cubicBezTo>
                    <a:pt x="14" y="1422"/>
                    <a:pt x="43" y="1538"/>
                    <a:pt x="116" y="1626"/>
                  </a:cubicBezTo>
                  <a:cubicBezTo>
                    <a:pt x="148" y="1671"/>
                    <a:pt x="190" y="1714"/>
                    <a:pt x="250" y="1759"/>
                  </a:cubicBezTo>
                  <a:cubicBezTo>
                    <a:pt x="292" y="1801"/>
                    <a:pt x="338" y="1833"/>
                    <a:pt x="380" y="1861"/>
                  </a:cubicBezTo>
                  <a:cubicBezTo>
                    <a:pt x="454" y="1889"/>
                    <a:pt x="528" y="1921"/>
                    <a:pt x="588" y="1949"/>
                  </a:cubicBezTo>
                  <a:cubicBezTo>
                    <a:pt x="658" y="1963"/>
                    <a:pt x="732" y="1963"/>
                    <a:pt x="792" y="1963"/>
                  </a:cubicBezTo>
                  <a:cubicBezTo>
                    <a:pt x="820" y="1963"/>
                    <a:pt x="834" y="1949"/>
                    <a:pt x="866" y="1949"/>
                  </a:cubicBezTo>
                  <a:cubicBezTo>
                    <a:pt x="908" y="1935"/>
                    <a:pt x="940" y="1921"/>
                    <a:pt x="982" y="1889"/>
                  </a:cubicBezTo>
                  <a:cubicBezTo>
                    <a:pt x="1042" y="1847"/>
                    <a:pt x="1084" y="1787"/>
                    <a:pt x="1129" y="1714"/>
                  </a:cubicBezTo>
                  <a:cubicBezTo>
                    <a:pt x="1186" y="1597"/>
                    <a:pt x="1217" y="1450"/>
                    <a:pt x="1203" y="1291"/>
                  </a:cubicBezTo>
                  <a:cubicBezTo>
                    <a:pt x="1203" y="1218"/>
                    <a:pt x="1186" y="1130"/>
                    <a:pt x="1158" y="1028"/>
                  </a:cubicBezTo>
                  <a:cubicBezTo>
                    <a:pt x="1129" y="922"/>
                    <a:pt x="1098" y="820"/>
                    <a:pt x="1070" y="718"/>
                  </a:cubicBezTo>
                  <a:cubicBezTo>
                    <a:pt x="1056" y="704"/>
                    <a:pt x="1042" y="676"/>
                    <a:pt x="1042" y="644"/>
                  </a:cubicBezTo>
                  <a:cubicBezTo>
                    <a:pt x="1027" y="616"/>
                    <a:pt x="1010" y="570"/>
                    <a:pt x="996" y="528"/>
                  </a:cubicBezTo>
                  <a:cubicBezTo>
                    <a:pt x="982" y="500"/>
                    <a:pt x="968" y="468"/>
                    <a:pt x="954" y="440"/>
                  </a:cubicBezTo>
                  <a:cubicBezTo>
                    <a:pt x="922" y="366"/>
                    <a:pt x="894" y="292"/>
                    <a:pt x="852" y="219"/>
                  </a:cubicBezTo>
                  <a:cubicBezTo>
                    <a:pt x="806" y="148"/>
                    <a:pt x="764" y="102"/>
                    <a:pt x="718" y="60"/>
                  </a:cubicBezTo>
                  <a:cubicBezTo>
                    <a:pt x="676" y="15"/>
                    <a:pt x="630" y="0"/>
                    <a:pt x="58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99" name="Google Shape;7599;p83"/>
            <p:cNvSpPr/>
            <p:nvPr/>
          </p:nvSpPr>
          <p:spPr>
            <a:xfrm>
              <a:off x="902404" y="3212857"/>
              <a:ext cx="11415" cy="15377"/>
            </a:xfrm>
            <a:custGeom>
              <a:avLst/>
              <a:gdLst/>
              <a:ahLst/>
              <a:cxnLst/>
              <a:rect l="l" t="t" r="r" b="b"/>
              <a:pathLst>
                <a:path w="121" h="163" extrusionOk="0">
                  <a:moveTo>
                    <a:pt x="18" y="0"/>
                  </a:moveTo>
                  <a:lnTo>
                    <a:pt x="18" y="18"/>
                  </a:lnTo>
                  <a:cubicBezTo>
                    <a:pt x="18" y="18"/>
                    <a:pt x="0" y="18"/>
                    <a:pt x="0" y="32"/>
                  </a:cubicBezTo>
                  <a:cubicBezTo>
                    <a:pt x="0" y="32"/>
                    <a:pt x="0" y="46"/>
                    <a:pt x="18" y="46"/>
                  </a:cubicBezTo>
                  <a:cubicBezTo>
                    <a:pt x="18" y="60"/>
                    <a:pt x="32" y="88"/>
                    <a:pt x="46" y="106"/>
                  </a:cubicBezTo>
                  <a:cubicBezTo>
                    <a:pt x="60" y="134"/>
                    <a:pt x="74" y="148"/>
                    <a:pt x="88" y="162"/>
                  </a:cubicBezTo>
                  <a:lnTo>
                    <a:pt x="120" y="162"/>
                  </a:lnTo>
                  <a:lnTo>
                    <a:pt x="120" y="134"/>
                  </a:lnTo>
                  <a:lnTo>
                    <a:pt x="120" y="120"/>
                  </a:lnTo>
                  <a:lnTo>
                    <a:pt x="106" y="120"/>
                  </a:lnTo>
                  <a:cubicBezTo>
                    <a:pt x="88" y="106"/>
                    <a:pt x="74" y="74"/>
                    <a:pt x="74" y="60"/>
                  </a:cubicBezTo>
                  <a:cubicBezTo>
                    <a:pt x="60" y="46"/>
                    <a:pt x="46" y="32"/>
                    <a:pt x="46" y="18"/>
                  </a:cubicBezTo>
                  <a:cubicBezTo>
                    <a:pt x="46" y="0"/>
                    <a:pt x="32" y="0"/>
                    <a:pt x="1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0" name="Google Shape;7600;p83"/>
            <p:cNvSpPr/>
            <p:nvPr/>
          </p:nvSpPr>
          <p:spPr>
            <a:xfrm>
              <a:off x="899763" y="3259366"/>
              <a:ext cx="11037" cy="13302"/>
            </a:xfrm>
            <a:custGeom>
              <a:avLst/>
              <a:gdLst/>
              <a:ahLst/>
              <a:cxnLst/>
              <a:rect l="l" t="t" r="r" b="b"/>
              <a:pathLst>
                <a:path w="117" h="141" extrusionOk="0">
                  <a:moveTo>
                    <a:pt x="33" y="1"/>
                  </a:moveTo>
                  <a:cubicBezTo>
                    <a:pt x="30" y="1"/>
                    <a:pt x="28" y="2"/>
                    <a:pt x="28" y="7"/>
                  </a:cubicBezTo>
                  <a:lnTo>
                    <a:pt x="14" y="7"/>
                  </a:lnTo>
                  <a:cubicBezTo>
                    <a:pt x="14" y="7"/>
                    <a:pt x="0" y="35"/>
                    <a:pt x="14" y="35"/>
                  </a:cubicBezTo>
                  <a:cubicBezTo>
                    <a:pt x="28" y="67"/>
                    <a:pt x="60" y="109"/>
                    <a:pt x="74" y="123"/>
                  </a:cubicBezTo>
                  <a:cubicBezTo>
                    <a:pt x="74" y="140"/>
                    <a:pt x="88" y="140"/>
                    <a:pt x="88" y="140"/>
                  </a:cubicBezTo>
                  <a:lnTo>
                    <a:pt x="102" y="140"/>
                  </a:lnTo>
                  <a:lnTo>
                    <a:pt x="116" y="123"/>
                  </a:lnTo>
                  <a:lnTo>
                    <a:pt x="116" y="95"/>
                  </a:lnTo>
                  <a:cubicBezTo>
                    <a:pt x="88" y="67"/>
                    <a:pt x="74" y="35"/>
                    <a:pt x="46" y="7"/>
                  </a:cubicBezTo>
                  <a:cubicBezTo>
                    <a:pt x="46" y="7"/>
                    <a:pt x="38" y="1"/>
                    <a:pt x="33" y="1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1" name="Google Shape;7601;p83"/>
            <p:cNvSpPr/>
            <p:nvPr/>
          </p:nvSpPr>
          <p:spPr>
            <a:xfrm>
              <a:off x="928913" y="3177764"/>
              <a:ext cx="38584" cy="43112"/>
            </a:xfrm>
            <a:custGeom>
              <a:avLst/>
              <a:gdLst/>
              <a:ahLst/>
              <a:cxnLst/>
              <a:rect l="l" t="t" r="r" b="b"/>
              <a:pathLst>
                <a:path w="409" h="457" extrusionOk="0">
                  <a:moveTo>
                    <a:pt x="19" y="0"/>
                  </a:moveTo>
                  <a:cubicBezTo>
                    <a:pt x="17" y="0"/>
                    <a:pt x="15" y="2"/>
                    <a:pt x="15" y="6"/>
                  </a:cubicBezTo>
                  <a:cubicBezTo>
                    <a:pt x="1" y="6"/>
                    <a:pt x="1" y="21"/>
                    <a:pt x="15" y="21"/>
                  </a:cubicBezTo>
                  <a:cubicBezTo>
                    <a:pt x="57" y="108"/>
                    <a:pt x="117" y="182"/>
                    <a:pt x="177" y="256"/>
                  </a:cubicBezTo>
                  <a:cubicBezTo>
                    <a:pt x="233" y="330"/>
                    <a:pt x="293" y="390"/>
                    <a:pt x="353" y="446"/>
                  </a:cubicBezTo>
                  <a:cubicBezTo>
                    <a:pt x="360" y="453"/>
                    <a:pt x="370" y="457"/>
                    <a:pt x="379" y="457"/>
                  </a:cubicBezTo>
                  <a:cubicBezTo>
                    <a:pt x="388" y="457"/>
                    <a:pt x="395" y="453"/>
                    <a:pt x="395" y="446"/>
                  </a:cubicBezTo>
                  <a:cubicBezTo>
                    <a:pt x="409" y="432"/>
                    <a:pt x="409" y="404"/>
                    <a:pt x="395" y="404"/>
                  </a:cubicBezTo>
                  <a:cubicBezTo>
                    <a:pt x="293" y="316"/>
                    <a:pt x="205" y="228"/>
                    <a:pt x="117" y="126"/>
                  </a:cubicBezTo>
                  <a:cubicBezTo>
                    <a:pt x="89" y="80"/>
                    <a:pt x="57" y="52"/>
                    <a:pt x="29" y="6"/>
                  </a:cubicBezTo>
                  <a:cubicBezTo>
                    <a:pt x="29" y="6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2" name="Google Shape;7602;p83"/>
            <p:cNvSpPr/>
            <p:nvPr/>
          </p:nvSpPr>
          <p:spPr>
            <a:xfrm>
              <a:off x="399302" y="3059559"/>
              <a:ext cx="561308" cy="659419"/>
            </a:xfrm>
            <a:custGeom>
              <a:avLst/>
              <a:gdLst/>
              <a:ahLst/>
              <a:cxnLst/>
              <a:rect l="l" t="t" r="r" b="b"/>
              <a:pathLst>
                <a:path w="5950" h="6990" extrusionOk="0">
                  <a:moveTo>
                    <a:pt x="2126" y="0"/>
                  </a:moveTo>
                  <a:cubicBezTo>
                    <a:pt x="1848" y="204"/>
                    <a:pt x="1598" y="426"/>
                    <a:pt x="1376" y="658"/>
                  </a:cubicBezTo>
                  <a:cubicBezTo>
                    <a:pt x="1186" y="894"/>
                    <a:pt x="1010" y="1143"/>
                    <a:pt x="866" y="1421"/>
                  </a:cubicBezTo>
                  <a:cubicBezTo>
                    <a:pt x="616" y="1889"/>
                    <a:pt x="441" y="2448"/>
                    <a:pt x="321" y="3166"/>
                  </a:cubicBezTo>
                  <a:cubicBezTo>
                    <a:pt x="265" y="3504"/>
                    <a:pt x="219" y="3841"/>
                    <a:pt x="191" y="4119"/>
                  </a:cubicBezTo>
                  <a:cubicBezTo>
                    <a:pt x="177" y="4281"/>
                    <a:pt x="145" y="4439"/>
                    <a:pt x="131" y="4601"/>
                  </a:cubicBezTo>
                  <a:lnTo>
                    <a:pt x="131" y="4661"/>
                  </a:lnTo>
                  <a:cubicBezTo>
                    <a:pt x="117" y="4851"/>
                    <a:pt x="89" y="5027"/>
                    <a:pt x="75" y="5203"/>
                  </a:cubicBezTo>
                  <a:lnTo>
                    <a:pt x="43" y="5393"/>
                  </a:lnTo>
                  <a:lnTo>
                    <a:pt x="29" y="5495"/>
                  </a:lnTo>
                  <a:lnTo>
                    <a:pt x="15" y="5614"/>
                  </a:lnTo>
                  <a:cubicBezTo>
                    <a:pt x="15" y="5702"/>
                    <a:pt x="1" y="5776"/>
                    <a:pt x="1" y="5846"/>
                  </a:cubicBezTo>
                  <a:lnTo>
                    <a:pt x="1" y="5878"/>
                  </a:lnTo>
                  <a:cubicBezTo>
                    <a:pt x="1" y="5892"/>
                    <a:pt x="15" y="5892"/>
                    <a:pt x="15" y="5906"/>
                  </a:cubicBezTo>
                  <a:cubicBezTo>
                    <a:pt x="381" y="6318"/>
                    <a:pt x="894" y="6624"/>
                    <a:pt x="1584" y="6800"/>
                  </a:cubicBezTo>
                  <a:cubicBezTo>
                    <a:pt x="1862" y="6888"/>
                    <a:pt x="2185" y="6947"/>
                    <a:pt x="2505" y="6975"/>
                  </a:cubicBezTo>
                  <a:cubicBezTo>
                    <a:pt x="2695" y="6990"/>
                    <a:pt x="2889" y="6990"/>
                    <a:pt x="3079" y="6990"/>
                  </a:cubicBezTo>
                  <a:lnTo>
                    <a:pt x="3416" y="6990"/>
                  </a:lnTo>
                  <a:cubicBezTo>
                    <a:pt x="3782" y="6961"/>
                    <a:pt x="4120" y="6919"/>
                    <a:pt x="4440" y="6814"/>
                  </a:cubicBezTo>
                  <a:cubicBezTo>
                    <a:pt x="4792" y="6712"/>
                    <a:pt x="5129" y="6567"/>
                    <a:pt x="5439" y="6374"/>
                  </a:cubicBezTo>
                  <a:cubicBezTo>
                    <a:pt x="5569" y="6286"/>
                    <a:pt x="5703" y="6184"/>
                    <a:pt x="5819" y="6082"/>
                  </a:cubicBezTo>
                  <a:lnTo>
                    <a:pt x="5819" y="6068"/>
                  </a:lnTo>
                  <a:cubicBezTo>
                    <a:pt x="5833" y="6054"/>
                    <a:pt x="5833" y="6040"/>
                    <a:pt x="5833" y="6022"/>
                  </a:cubicBezTo>
                  <a:cubicBezTo>
                    <a:pt x="5935" y="5129"/>
                    <a:pt x="5949" y="4309"/>
                    <a:pt x="5879" y="3532"/>
                  </a:cubicBezTo>
                  <a:cubicBezTo>
                    <a:pt x="5833" y="3106"/>
                    <a:pt x="5759" y="2698"/>
                    <a:pt x="5671" y="2315"/>
                  </a:cubicBezTo>
                  <a:cubicBezTo>
                    <a:pt x="5583" y="1977"/>
                    <a:pt x="5467" y="1671"/>
                    <a:pt x="5319" y="1393"/>
                  </a:cubicBezTo>
                  <a:cubicBezTo>
                    <a:pt x="5158" y="1098"/>
                    <a:pt x="4968" y="834"/>
                    <a:pt x="4736" y="602"/>
                  </a:cubicBezTo>
                  <a:cubicBezTo>
                    <a:pt x="4500" y="366"/>
                    <a:pt x="4222" y="190"/>
                    <a:pt x="3926" y="60"/>
                  </a:cubicBezTo>
                  <a:cubicBezTo>
                    <a:pt x="3912" y="60"/>
                    <a:pt x="3898" y="42"/>
                    <a:pt x="3884" y="42"/>
                  </a:cubicBezTo>
                  <a:lnTo>
                    <a:pt x="3870" y="28"/>
                  </a:lnTo>
                  <a:cubicBezTo>
                    <a:pt x="3856" y="28"/>
                    <a:pt x="3839" y="42"/>
                    <a:pt x="3839" y="42"/>
                  </a:cubicBezTo>
                  <a:cubicBezTo>
                    <a:pt x="3824" y="42"/>
                    <a:pt x="3824" y="60"/>
                    <a:pt x="3810" y="74"/>
                  </a:cubicBezTo>
                  <a:cubicBezTo>
                    <a:pt x="3810" y="88"/>
                    <a:pt x="3810" y="102"/>
                    <a:pt x="3824" y="116"/>
                  </a:cubicBezTo>
                  <a:lnTo>
                    <a:pt x="3824" y="130"/>
                  </a:lnTo>
                  <a:lnTo>
                    <a:pt x="3824" y="204"/>
                  </a:lnTo>
                  <a:cubicBezTo>
                    <a:pt x="3824" y="236"/>
                    <a:pt x="3824" y="264"/>
                    <a:pt x="3810" y="306"/>
                  </a:cubicBezTo>
                  <a:cubicBezTo>
                    <a:pt x="3796" y="380"/>
                    <a:pt x="3768" y="440"/>
                    <a:pt x="3737" y="482"/>
                  </a:cubicBezTo>
                  <a:cubicBezTo>
                    <a:pt x="3722" y="528"/>
                    <a:pt x="3694" y="556"/>
                    <a:pt x="3680" y="588"/>
                  </a:cubicBezTo>
                  <a:cubicBezTo>
                    <a:pt x="3649" y="602"/>
                    <a:pt x="3620" y="616"/>
                    <a:pt x="3606" y="630"/>
                  </a:cubicBezTo>
                  <a:cubicBezTo>
                    <a:pt x="3575" y="644"/>
                    <a:pt x="3533" y="658"/>
                    <a:pt x="3504" y="676"/>
                  </a:cubicBezTo>
                  <a:cubicBezTo>
                    <a:pt x="3473" y="676"/>
                    <a:pt x="3431" y="690"/>
                    <a:pt x="3385" y="690"/>
                  </a:cubicBezTo>
                  <a:cubicBezTo>
                    <a:pt x="3311" y="690"/>
                    <a:pt x="3255" y="676"/>
                    <a:pt x="3181" y="658"/>
                  </a:cubicBezTo>
                  <a:cubicBezTo>
                    <a:pt x="3047" y="616"/>
                    <a:pt x="2917" y="556"/>
                    <a:pt x="2783" y="482"/>
                  </a:cubicBezTo>
                  <a:cubicBezTo>
                    <a:pt x="2681" y="426"/>
                    <a:pt x="2593" y="352"/>
                    <a:pt x="2505" y="292"/>
                  </a:cubicBezTo>
                  <a:cubicBezTo>
                    <a:pt x="2417" y="218"/>
                    <a:pt x="2344" y="162"/>
                    <a:pt x="2287" y="88"/>
                  </a:cubicBezTo>
                  <a:cubicBezTo>
                    <a:pt x="2256" y="74"/>
                    <a:pt x="2242" y="42"/>
                    <a:pt x="2213" y="14"/>
                  </a:cubicBezTo>
                  <a:lnTo>
                    <a:pt x="2199" y="14"/>
                  </a:lnTo>
                  <a:cubicBezTo>
                    <a:pt x="2185" y="0"/>
                    <a:pt x="2168" y="0"/>
                    <a:pt x="214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270625" y="3059559"/>
              <a:ext cx="338860" cy="438386"/>
            </a:xfrm>
            <a:custGeom>
              <a:avLst/>
              <a:gdLst/>
              <a:ahLst/>
              <a:cxnLst/>
              <a:rect l="l" t="t" r="r" b="b"/>
              <a:pathLst>
                <a:path w="3592" h="4647" extrusionOk="0">
                  <a:moveTo>
                    <a:pt x="3430" y="0"/>
                  </a:moveTo>
                  <a:cubicBezTo>
                    <a:pt x="3285" y="14"/>
                    <a:pt x="3138" y="42"/>
                    <a:pt x="3004" y="88"/>
                  </a:cubicBezTo>
                  <a:cubicBezTo>
                    <a:pt x="2846" y="130"/>
                    <a:pt x="2670" y="204"/>
                    <a:pt x="2508" y="278"/>
                  </a:cubicBezTo>
                  <a:cubicBezTo>
                    <a:pt x="2213" y="426"/>
                    <a:pt x="1907" y="630"/>
                    <a:pt x="1615" y="894"/>
                  </a:cubicBezTo>
                  <a:cubicBezTo>
                    <a:pt x="1351" y="1115"/>
                    <a:pt x="1101" y="1361"/>
                    <a:pt x="865" y="1657"/>
                  </a:cubicBezTo>
                  <a:cubicBezTo>
                    <a:pt x="749" y="1787"/>
                    <a:pt x="647" y="1935"/>
                    <a:pt x="542" y="2097"/>
                  </a:cubicBezTo>
                  <a:cubicBezTo>
                    <a:pt x="426" y="2258"/>
                    <a:pt x="338" y="2417"/>
                    <a:pt x="264" y="2579"/>
                  </a:cubicBezTo>
                  <a:cubicBezTo>
                    <a:pt x="176" y="2754"/>
                    <a:pt x="102" y="2930"/>
                    <a:pt x="60" y="3106"/>
                  </a:cubicBezTo>
                  <a:cubicBezTo>
                    <a:pt x="14" y="3268"/>
                    <a:pt x="0" y="3430"/>
                    <a:pt x="0" y="3578"/>
                  </a:cubicBezTo>
                  <a:cubicBezTo>
                    <a:pt x="0" y="3680"/>
                    <a:pt x="0" y="3796"/>
                    <a:pt x="32" y="3898"/>
                  </a:cubicBezTo>
                  <a:cubicBezTo>
                    <a:pt x="74" y="4059"/>
                    <a:pt x="148" y="4221"/>
                    <a:pt x="236" y="4369"/>
                  </a:cubicBezTo>
                  <a:cubicBezTo>
                    <a:pt x="250" y="4397"/>
                    <a:pt x="264" y="4425"/>
                    <a:pt x="296" y="4457"/>
                  </a:cubicBezTo>
                  <a:cubicBezTo>
                    <a:pt x="338" y="4499"/>
                    <a:pt x="366" y="4545"/>
                    <a:pt x="412" y="4573"/>
                  </a:cubicBezTo>
                  <a:lnTo>
                    <a:pt x="426" y="4587"/>
                  </a:lnTo>
                  <a:cubicBezTo>
                    <a:pt x="454" y="4615"/>
                    <a:pt x="500" y="4615"/>
                    <a:pt x="528" y="4633"/>
                  </a:cubicBezTo>
                  <a:cubicBezTo>
                    <a:pt x="559" y="4647"/>
                    <a:pt x="588" y="4647"/>
                    <a:pt x="630" y="4647"/>
                  </a:cubicBezTo>
                  <a:lnTo>
                    <a:pt x="735" y="4647"/>
                  </a:lnTo>
                  <a:cubicBezTo>
                    <a:pt x="806" y="4633"/>
                    <a:pt x="880" y="4601"/>
                    <a:pt x="925" y="4587"/>
                  </a:cubicBezTo>
                  <a:cubicBezTo>
                    <a:pt x="982" y="4559"/>
                    <a:pt x="1041" y="4513"/>
                    <a:pt x="1115" y="4471"/>
                  </a:cubicBezTo>
                  <a:cubicBezTo>
                    <a:pt x="1245" y="4383"/>
                    <a:pt x="1365" y="4281"/>
                    <a:pt x="1481" y="4176"/>
                  </a:cubicBezTo>
                  <a:cubicBezTo>
                    <a:pt x="1541" y="4119"/>
                    <a:pt x="1583" y="4074"/>
                    <a:pt x="1643" y="4031"/>
                  </a:cubicBezTo>
                  <a:cubicBezTo>
                    <a:pt x="1685" y="3986"/>
                    <a:pt x="1731" y="3957"/>
                    <a:pt x="1773" y="3929"/>
                  </a:cubicBezTo>
                  <a:lnTo>
                    <a:pt x="1819" y="3884"/>
                  </a:lnTo>
                  <a:cubicBezTo>
                    <a:pt x="1949" y="3782"/>
                    <a:pt x="2097" y="3680"/>
                    <a:pt x="2230" y="3546"/>
                  </a:cubicBezTo>
                  <a:cubicBezTo>
                    <a:pt x="2536" y="3282"/>
                    <a:pt x="2758" y="3018"/>
                    <a:pt x="2902" y="2754"/>
                  </a:cubicBezTo>
                  <a:cubicBezTo>
                    <a:pt x="2948" y="2681"/>
                    <a:pt x="2976" y="2593"/>
                    <a:pt x="3022" y="2505"/>
                  </a:cubicBezTo>
                  <a:cubicBezTo>
                    <a:pt x="3064" y="2403"/>
                    <a:pt x="3092" y="2315"/>
                    <a:pt x="3124" y="2213"/>
                  </a:cubicBezTo>
                  <a:cubicBezTo>
                    <a:pt x="3180" y="2037"/>
                    <a:pt x="3240" y="1847"/>
                    <a:pt x="3285" y="1611"/>
                  </a:cubicBezTo>
                  <a:cubicBezTo>
                    <a:pt x="3328" y="1421"/>
                    <a:pt x="3356" y="1217"/>
                    <a:pt x="3402" y="1027"/>
                  </a:cubicBezTo>
                  <a:cubicBezTo>
                    <a:pt x="3430" y="820"/>
                    <a:pt x="3475" y="616"/>
                    <a:pt x="3518" y="412"/>
                  </a:cubicBezTo>
                  <a:lnTo>
                    <a:pt x="3532" y="338"/>
                  </a:lnTo>
                  <a:lnTo>
                    <a:pt x="3549" y="250"/>
                  </a:lnTo>
                  <a:cubicBezTo>
                    <a:pt x="3563" y="204"/>
                    <a:pt x="3577" y="148"/>
                    <a:pt x="3592" y="88"/>
                  </a:cubicBezTo>
                  <a:cubicBezTo>
                    <a:pt x="3592" y="60"/>
                    <a:pt x="3592" y="42"/>
                    <a:pt x="3563" y="28"/>
                  </a:cubicBezTo>
                  <a:cubicBezTo>
                    <a:pt x="3563" y="14"/>
                    <a:pt x="3563" y="14"/>
                    <a:pt x="35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339963" y="3028993"/>
              <a:ext cx="352445" cy="548950"/>
            </a:xfrm>
            <a:custGeom>
              <a:avLst/>
              <a:gdLst/>
              <a:ahLst/>
              <a:cxnLst/>
              <a:rect l="l" t="t" r="r" b="b"/>
              <a:pathLst>
                <a:path w="3736" h="5819" extrusionOk="0">
                  <a:moveTo>
                    <a:pt x="1801" y="1"/>
                  </a:moveTo>
                  <a:cubicBezTo>
                    <a:pt x="1759" y="1"/>
                    <a:pt x="1727" y="15"/>
                    <a:pt x="1685" y="15"/>
                  </a:cubicBezTo>
                  <a:cubicBezTo>
                    <a:pt x="1671" y="32"/>
                    <a:pt x="1639" y="60"/>
                    <a:pt x="1654" y="74"/>
                  </a:cubicBezTo>
                  <a:lnTo>
                    <a:pt x="1654" y="103"/>
                  </a:lnTo>
                  <a:cubicBezTo>
                    <a:pt x="1671" y="120"/>
                    <a:pt x="1685" y="120"/>
                    <a:pt x="1685" y="120"/>
                  </a:cubicBezTo>
                  <a:lnTo>
                    <a:pt x="1713" y="134"/>
                  </a:lnTo>
                  <a:cubicBezTo>
                    <a:pt x="1773" y="162"/>
                    <a:pt x="1847" y="208"/>
                    <a:pt x="1917" y="250"/>
                  </a:cubicBezTo>
                  <a:cubicBezTo>
                    <a:pt x="2037" y="338"/>
                    <a:pt x="2139" y="454"/>
                    <a:pt x="2255" y="602"/>
                  </a:cubicBezTo>
                  <a:cubicBezTo>
                    <a:pt x="2343" y="736"/>
                    <a:pt x="2445" y="880"/>
                    <a:pt x="2533" y="1042"/>
                  </a:cubicBezTo>
                  <a:cubicBezTo>
                    <a:pt x="2607" y="1175"/>
                    <a:pt x="2681" y="1320"/>
                    <a:pt x="2740" y="1467"/>
                  </a:cubicBezTo>
                  <a:cubicBezTo>
                    <a:pt x="2797" y="1583"/>
                    <a:pt x="2828" y="1703"/>
                    <a:pt x="2871" y="1805"/>
                  </a:cubicBezTo>
                  <a:cubicBezTo>
                    <a:pt x="2902" y="1935"/>
                    <a:pt x="2930" y="2069"/>
                    <a:pt x="2944" y="2199"/>
                  </a:cubicBezTo>
                  <a:cubicBezTo>
                    <a:pt x="2990" y="2449"/>
                    <a:pt x="2990" y="2713"/>
                    <a:pt x="2944" y="2962"/>
                  </a:cubicBezTo>
                  <a:cubicBezTo>
                    <a:pt x="2930" y="3064"/>
                    <a:pt x="2916" y="3180"/>
                    <a:pt x="2885" y="3300"/>
                  </a:cubicBezTo>
                  <a:cubicBezTo>
                    <a:pt x="2857" y="3388"/>
                    <a:pt x="2814" y="3490"/>
                    <a:pt x="2769" y="3592"/>
                  </a:cubicBezTo>
                  <a:cubicBezTo>
                    <a:pt x="2681" y="3828"/>
                    <a:pt x="2550" y="4046"/>
                    <a:pt x="2389" y="4253"/>
                  </a:cubicBezTo>
                  <a:cubicBezTo>
                    <a:pt x="2227" y="4471"/>
                    <a:pt x="2023" y="4661"/>
                    <a:pt x="1787" y="4851"/>
                  </a:cubicBezTo>
                  <a:cubicBezTo>
                    <a:pt x="1523" y="5059"/>
                    <a:pt x="1214" y="5235"/>
                    <a:pt x="880" y="5379"/>
                  </a:cubicBezTo>
                  <a:cubicBezTo>
                    <a:pt x="598" y="5498"/>
                    <a:pt x="320" y="5586"/>
                    <a:pt x="28" y="5643"/>
                  </a:cubicBezTo>
                  <a:cubicBezTo>
                    <a:pt x="14" y="5643"/>
                    <a:pt x="14" y="5660"/>
                    <a:pt x="0" y="5660"/>
                  </a:cubicBezTo>
                  <a:lnTo>
                    <a:pt x="0" y="5703"/>
                  </a:lnTo>
                  <a:lnTo>
                    <a:pt x="0" y="5717"/>
                  </a:lnTo>
                  <a:cubicBezTo>
                    <a:pt x="0" y="5717"/>
                    <a:pt x="0" y="5731"/>
                    <a:pt x="14" y="5731"/>
                  </a:cubicBezTo>
                  <a:cubicBezTo>
                    <a:pt x="42" y="5776"/>
                    <a:pt x="71" y="5805"/>
                    <a:pt x="116" y="5819"/>
                  </a:cubicBezTo>
                  <a:lnTo>
                    <a:pt x="190" y="5819"/>
                  </a:lnTo>
                  <a:cubicBezTo>
                    <a:pt x="556" y="5762"/>
                    <a:pt x="922" y="5660"/>
                    <a:pt x="1260" y="5527"/>
                  </a:cubicBezTo>
                  <a:cubicBezTo>
                    <a:pt x="1625" y="5396"/>
                    <a:pt x="1949" y="5235"/>
                    <a:pt x="2241" y="5045"/>
                  </a:cubicBezTo>
                  <a:cubicBezTo>
                    <a:pt x="2403" y="4939"/>
                    <a:pt x="2550" y="4837"/>
                    <a:pt x="2681" y="4721"/>
                  </a:cubicBezTo>
                  <a:cubicBezTo>
                    <a:pt x="2814" y="4619"/>
                    <a:pt x="2930" y="4485"/>
                    <a:pt x="3046" y="4369"/>
                  </a:cubicBezTo>
                  <a:cubicBezTo>
                    <a:pt x="3282" y="4091"/>
                    <a:pt x="3472" y="3796"/>
                    <a:pt x="3588" y="3490"/>
                  </a:cubicBezTo>
                  <a:cubicBezTo>
                    <a:pt x="3648" y="3314"/>
                    <a:pt x="3694" y="3124"/>
                    <a:pt x="3708" y="2917"/>
                  </a:cubicBezTo>
                  <a:cubicBezTo>
                    <a:pt x="3736" y="2727"/>
                    <a:pt x="3736" y="2537"/>
                    <a:pt x="3708" y="2347"/>
                  </a:cubicBezTo>
                  <a:cubicBezTo>
                    <a:pt x="3676" y="2157"/>
                    <a:pt x="3634" y="1967"/>
                    <a:pt x="3560" y="1773"/>
                  </a:cubicBezTo>
                  <a:cubicBezTo>
                    <a:pt x="3518" y="1657"/>
                    <a:pt x="3458" y="1527"/>
                    <a:pt x="3370" y="1351"/>
                  </a:cubicBezTo>
                  <a:cubicBezTo>
                    <a:pt x="3208" y="1070"/>
                    <a:pt x="3032" y="824"/>
                    <a:pt x="2842" y="616"/>
                  </a:cubicBezTo>
                  <a:cubicBezTo>
                    <a:pt x="2740" y="500"/>
                    <a:pt x="2621" y="398"/>
                    <a:pt x="2505" y="310"/>
                  </a:cubicBezTo>
                  <a:cubicBezTo>
                    <a:pt x="2491" y="296"/>
                    <a:pt x="2463" y="278"/>
                    <a:pt x="2431" y="264"/>
                  </a:cubicBezTo>
                  <a:lnTo>
                    <a:pt x="2417" y="250"/>
                  </a:lnTo>
                  <a:cubicBezTo>
                    <a:pt x="2343" y="191"/>
                    <a:pt x="2255" y="148"/>
                    <a:pt x="2167" y="120"/>
                  </a:cubicBezTo>
                  <a:cubicBezTo>
                    <a:pt x="2093" y="74"/>
                    <a:pt x="2005" y="46"/>
                    <a:pt x="1935" y="15"/>
                  </a:cubicBezTo>
                  <a:cubicBezTo>
                    <a:pt x="1889" y="15"/>
                    <a:pt x="1847" y="1"/>
                    <a:pt x="180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464395" y="3015409"/>
              <a:ext cx="92639" cy="60942"/>
            </a:xfrm>
            <a:custGeom>
              <a:avLst/>
              <a:gdLst/>
              <a:ahLst/>
              <a:cxnLst/>
              <a:rect l="l" t="t" r="r" b="b"/>
              <a:pathLst>
                <a:path w="982" h="646" extrusionOk="0">
                  <a:moveTo>
                    <a:pt x="834" y="0"/>
                  </a:moveTo>
                  <a:cubicBezTo>
                    <a:pt x="760" y="0"/>
                    <a:pt x="686" y="14"/>
                    <a:pt x="616" y="43"/>
                  </a:cubicBezTo>
                  <a:cubicBezTo>
                    <a:pt x="542" y="71"/>
                    <a:pt x="468" y="102"/>
                    <a:pt x="394" y="131"/>
                  </a:cubicBezTo>
                  <a:cubicBezTo>
                    <a:pt x="264" y="204"/>
                    <a:pt x="131" y="306"/>
                    <a:pt x="43" y="422"/>
                  </a:cubicBezTo>
                  <a:cubicBezTo>
                    <a:pt x="0" y="482"/>
                    <a:pt x="0" y="556"/>
                    <a:pt x="57" y="616"/>
                  </a:cubicBezTo>
                  <a:cubicBezTo>
                    <a:pt x="78" y="635"/>
                    <a:pt x="107" y="646"/>
                    <a:pt x="137" y="646"/>
                  </a:cubicBezTo>
                  <a:cubicBezTo>
                    <a:pt x="173" y="646"/>
                    <a:pt x="210" y="631"/>
                    <a:pt x="233" y="598"/>
                  </a:cubicBezTo>
                  <a:cubicBezTo>
                    <a:pt x="264" y="556"/>
                    <a:pt x="306" y="528"/>
                    <a:pt x="335" y="496"/>
                  </a:cubicBezTo>
                  <a:cubicBezTo>
                    <a:pt x="408" y="440"/>
                    <a:pt x="482" y="380"/>
                    <a:pt x="570" y="352"/>
                  </a:cubicBezTo>
                  <a:cubicBezTo>
                    <a:pt x="644" y="306"/>
                    <a:pt x="718" y="278"/>
                    <a:pt x="806" y="264"/>
                  </a:cubicBezTo>
                  <a:lnTo>
                    <a:pt x="848" y="264"/>
                  </a:lnTo>
                  <a:cubicBezTo>
                    <a:pt x="880" y="247"/>
                    <a:pt x="908" y="247"/>
                    <a:pt x="936" y="218"/>
                  </a:cubicBezTo>
                  <a:cubicBezTo>
                    <a:pt x="968" y="190"/>
                    <a:pt x="982" y="159"/>
                    <a:pt x="968" y="116"/>
                  </a:cubicBezTo>
                  <a:cubicBezTo>
                    <a:pt x="968" y="57"/>
                    <a:pt x="908" y="0"/>
                    <a:pt x="84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319020" y="3536341"/>
              <a:ext cx="72074" cy="63112"/>
            </a:xfrm>
            <a:custGeom>
              <a:avLst/>
              <a:gdLst/>
              <a:ahLst/>
              <a:cxnLst/>
              <a:rect l="l" t="t" r="r" b="b"/>
              <a:pathLst>
                <a:path w="764" h="669" extrusionOk="0">
                  <a:moveTo>
                    <a:pt x="148" y="1"/>
                  </a:moveTo>
                  <a:cubicBezTo>
                    <a:pt x="117" y="1"/>
                    <a:pt x="103" y="1"/>
                    <a:pt x="89" y="18"/>
                  </a:cubicBezTo>
                  <a:cubicBezTo>
                    <a:pt x="15" y="61"/>
                    <a:pt x="1" y="135"/>
                    <a:pt x="29" y="208"/>
                  </a:cubicBezTo>
                  <a:cubicBezTo>
                    <a:pt x="89" y="310"/>
                    <a:pt x="162" y="398"/>
                    <a:pt x="250" y="472"/>
                  </a:cubicBezTo>
                  <a:cubicBezTo>
                    <a:pt x="352" y="560"/>
                    <a:pt x="469" y="616"/>
                    <a:pt x="588" y="662"/>
                  </a:cubicBezTo>
                  <a:cubicBezTo>
                    <a:pt x="596" y="666"/>
                    <a:pt x="606" y="668"/>
                    <a:pt x="616" y="668"/>
                  </a:cubicBezTo>
                  <a:cubicBezTo>
                    <a:pt x="642" y="668"/>
                    <a:pt x="670" y="658"/>
                    <a:pt x="690" y="648"/>
                  </a:cubicBezTo>
                  <a:cubicBezTo>
                    <a:pt x="718" y="634"/>
                    <a:pt x="732" y="602"/>
                    <a:pt x="750" y="560"/>
                  </a:cubicBezTo>
                  <a:cubicBezTo>
                    <a:pt x="764" y="529"/>
                    <a:pt x="750" y="500"/>
                    <a:pt x="732" y="472"/>
                  </a:cubicBezTo>
                  <a:cubicBezTo>
                    <a:pt x="718" y="427"/>
                    <a:pt x="690" y="412"/>
                    <a:pt x="662" y="398"/>
                  </a:cubicBezTo>
                  <a:lnTo>
                    <a:pt x="616" y="398"/>
                  </a:lnTo>
                  <a:cubicBezTo>
                    <a:pt x="556" y="370"/>
                    <a:pt x="500" y="325"/>
                    <a:pt x="440" y="296"/>
                  </a:cubicBezTo>
                  <a:cubicBezTo>
                    <a:pt x="398" y="251"/>
                    <a:pt x="367" y="208"/>
                    <a:pt x="324" y="163"/>
                  </a:cubicBezTo>
                  <a:cubicBezTo>
                    <a:pt x="310" y="135"/>
                    <a:pt x="279" y="106"/>
                    <a:pt x="264" y="61"/>
                  </a:cubicBezTo>
                  <a:cubicBezTo>
                    <a:pt x="236" y="33"/>
                    <a:pt x="191" y="1"/>
                    <a:pt x="14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602411" y="3156444"/>
              <a:ext cx="138487" cy="189241"/>
            </a:xfrm>
            <a:custGeom>
              <a:avLst/>
              <a:gdLst/>
              <a:ahLst/>
              <a:cxnLst/>
              <a:rect l="l" t="t" r="r" b="b"/>
              <a:pathLst>
                <a:path w="1468" h="2006" extrusionOk="0">
                  <a:moveTo>
                    <a:pt x="954" y="0"/>
                  </a:moveTo>
                  <a:cubicBezTo>
                    <a:pt x="940" y="0"/>
                    <a:pt x="912" y="0"/>
                    <a:pt x="894" y="14"/>
                  </a:cubicBezTo>
                  <a:cubicBezTo>
                    <a:pt x="866" y="14"/>
                    <a:pt x="852" y="28"/>
                    <a:pt x="824" y="43"/>
                  </a:cubicBezTo>
                  <a:cubicBezTo>
                    <a:pt x="792" y="57"/>
                    <a:pt x="778" y="88"/>
                    <a:pt x="764" y="102"/>
                  </a:cubicBezTo>
                  <a:cubicBezTo>
                    <a:pt x="736" y="130"/>
                    <a:pt x="718" y="145"/>
                    <a:pt x="704" y="176"/>
                  </a:cubicBezTo>
                  <a:cubicBezTo>
                    <a:pt x="704" y="159"/>
                    <a:pt x="704" y="145"/>
                    <a:pt x="690" y="145"/>
                  </a:cubicBezTo>
                  <a:cubicBezTo>
                    <a:pt x="676" y="102"/>
                    <a:pt x="648" y="57"/>
                    <a:pt x="602" y="43"/>
                  </a:cubicBezTo>
                  <a:cubicBezTo>
                    <a:pt x="588" y="28"/>
                    <a:pt x="560" y="28"/>
                    <a:pt x="528" y="28"/>
                  </a:cubicBezTo>
                  <a:cubicBezTo>
                    <a:pt x="514" y="28"/>
                    <a:pt x="500" y="28"/>
                    <a:pt x="472" y="43"/>
                  </a:cubicBezTo>
                  <a:cubicBezTo>
                    <a:pt x="426" y="57"/>
                    <a:pt x="384" y="88"/>
                    <a:pt x="338" y="130"/>
                  </a:cubicBezTo>
                  <a:cubicBezTo>
                    <a:pt x="296" y="190"/>
                    <a:pt x="250" y="247"/>
                    <a:pt x="222" y="334"/>
                  </a:cubicBezTo>
                  <a:cubicBezTo>
                    <a:pt x="177" y="408"/>
                    <a:pt x="162" y="496"/>
                    <a:pt x="148" y="570"/>
                  </a:cubicBezTo>
                  <a:cubicBezTo>
                    <a:pt x="148" y="598"/>
                    <a:pt x="148" y="644"/>
                    <a:pt x="134" y="672"/>
                  </a:cubicBezTo>
                  <a:cubicBezTo>
                    <a:pt x="134" y="718"/>
                    <a:pt x="120" y="760"/>
                    <a:pt x="120" y="806"/>
                  </a:cubicBezTo>
                  <a:cubicBezTo>
                    <a:pt x="103" y="894"/>
                    <a:pt x="75" y="950"/>
                    <a:pt x="46" y="1010"/>
                  </a:cubicBezTo>
                  <a:cubicBezTo>
                    <a:pt x="46" y="1038"/>
                    <a:pt x="32" y="1070"/>
                    <a:pt x="15" y="1084"/>
                  </a:cubicBezTo>
                  <a:cubicBezTo>
                    <a:pt x="1" y="1098"/>
                    <a:pt x="1" y="1112"/>
                    <a:pt x="1" y="1126"/>
                  </a:cubicBezTo>
                  <a:cubicBezTo>
                    <a:pt x="1" y="1144"/>
                    <a:pt x="15" y="1158"/>
                    <a:pt x="32" y="1158"/>
                  </a:cubicBezTo>
                  <a:lnTo>
                    <a:pt x="46" y="1172"/>
                  </a:lnTo>
                  <a:lnTo>
                    <a:pt x="60" y="1172"/>
                  </a:lnTo>
                  <a:cubicBezTo>
                    <a:pt x="60" y="1288"/>
                    <a:pt x="60" y="1376"/>
                    <a:pt x="75" y="1464"/>
                  </a:cubicBezTo>
                  <a:cubicBezTo>
                    <a:pt x="103" y="1639"/>
                    <a:pt x="177" y="1773"/>
                    <a:pt x="264" y="1861"/>
                  </a:cubicBezTo>
                  <a:cubicBezTo>
                    <a:pt x="324" y="1917"/>
                    <a:pt x="398" y="1963"/>
                    <a:pt x="486" y="1991"/>
                  </a:cubicBezTo>
                  <a:cubicBezTo>
                    <a:pt x="528" y="2005"/>
                    <a:pt x="574" y="2005"/>
                    <a:pt x="630" y="2005"/>
                  </a:cubicBezTo>
                  <a:lnTo>
                    <a:pt x="718" y="2005"/>
                  </a:lnTo>
                  <a:cubicBezTo>
                    <a:pt x="792" y="1991"/>
                    <a:pt x="866" y="1963"/>
                    <a:pt x="940" y="1935"/>
                  </a:cubicBezTo>
                  <a:cubicBezTo>
                    <a:pt x="1014" y="1889"/>
                    <a:pt x="1070" y="1847"/>
                    <a:pt x="1144" y="1787"/>
                  </a:cubicBezTo>
                  <a:lnTo>
                    <a:pt x="1292" y="1639"/>
                  </a:lnTo>
                  <a:cubicBezTo>
                    <a:pt x="1334" y="1583"/>
                    <a:pt x="1380" y="1537"/>
                    <a:pt x="1394" y="1495"/>
                  </a:cubicBezTo>
                  <a:cubicBezTo>
                    <a:pt x="1453" y="1376"/>
                    <a:pt x="1467" y="1260"/>
                    <a:pt x="1453" y="1144"/>
                  </a:cubicBezTo>
                  <a:cubicBezTo>
                    <a:pt x="1439" y="1070"/>
                    <a:pt x="1380" y="968"/>
                    <a:pt x="1292" y="950"/>
                  </a:cubicBezTo>
                  <a:lnTo>
                    <a:pt x="1278" y="950"/>
                  </a:lnTo>
                  <a:cubicBezTo>
                    <a:pt x="1292" y="908"/>
                    <a:pt x="1306" y="862"/>
                    <a:pt x="1306" y="820"/>
                  </a:cubicBezTo>
                  <a:cubicBezTo>
                    <a:pt x="1320" y="792"/>
                    <a:pt x="1320" y="760"/>
                    <a:pt x="1320" y="732"/>
                  </a:cubicBezTo>
                  <a:lnTo>
                    <a:pt x="1320" y="658"/>
                  </a:lnTo>
                  <a:cubicBezTo>
                    <a:pt x="1320" y="616"/>
                    <a:pt x="1306" y="570"/>
                    <a:pt x="1278" y="528"/>
                  </a:cubicBezTo>
                  <a:cubicBezTo>
                    <a:pt x="1263" y="496"/>
                    <a:pt x="1232" y="482"/>
                    <a:pt x="1204" y="468"/>
                  </a:cubicBezTo>
                  <a:lnTo>
                    <a:pt x="1158" y="468"/>
                  </a:lnTo>
                  <a:cubicBezTo>
                    <a:pt x="1144" y="468"/>
                    <a:pt x="1130" y="468"/>
                    <a:pt x="1102" y="482"/>
                  </a:cubicBezTo>
                  <a:cubicBezTo>
                    <a:pt x="1116" y="454"/>
                    <a:pt x="1116" y="440"/>
                    <a:pt x="1130" y="408"/>
                  </a:cubicBezTo>
                  <a:cubicBezTo>
                    <a:pt x="1144" y="352"/>
                    <a:pt x="1158" y="292"/>
                    <a:pt x="1158" y="232"/>
                  </a:cubicBezTo>
                  <a:lnTo>
                    <a:pt x="1158" y="159"/>
                  </a:lnTo>
                  <a:cubicBezTo>
                    <a:pt x="1144" y="130"/>
                    <a:pt x="1130" y="116"/>
                    <a:pt x="1116" y="88"/>
                  </a:cubicBezTo>
                  <a:cubicBezTo>
                    <a:pt x="1102" y="71"/>
                    <a:pt x="1088" y="43"/>
                    <a:pt x="1056" y="28"/>
                  </a:cubicBezTo>
                  <a:cubicBezTo>
                    <a:pt x="1028" y="14"/>
                    <a:pt x="1000" y="0"/>
                    <a:pt x="968" y="0"/>
                  </a:cubicBezTo>
                  <a:close/>
                </a:path>
              </a:pathLst>
            </a:custGeom>
            <a:solidFill>
              <a:srgbClr val="F7C5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697975" y="3201914"/>
              <a:ext cx="11037" cy="16698"/>
            </a:xfrm>
            <a:custGeom>
              <a:avLst/>
              <a:gdLst/>
              <a:ahLst/>
              <a:cxnLst/>
              <a:rect l="l" t="t" r="r" b="b"/>
              <a:pathLst>
                <a:path w="117" h="177" extrusionOk="0">
                  <a:moveTo>
                    <a:pt x="89" y="0"/>
                  </a:moveTo>
                  <a:cubicBezTo>
                    <a:pt x="89" y="0"/>
                    <a:pt x="75" y="0"/>
                    <a:pt x="75" y="14"/>
                  </a:cubicBezTo>
                  <a:cubicBezTo>
                    <a:pt x="57" y="28"/>
                    <a:pt x="57" y="46"/>
                    <a:pt x="43" y="60"/>
                  </a:cubicBezTo>
                  <a:cubicBezTo>
                    <a:pt x="43" y="88"/>
                    <a:pt x="29" y="102"/>
                    <a:pt x="15" y="116"/>
                  </a:cubicBezTo>
                  <a:lnTo>
                    <a:pt x="15" y="134"/>
                  </a:lnTo>
                  <a:cubicBezTo>
                    <a:pt x="1" y="148"/>
                    <a:pt x="1" y="148"/>
                    <a:pt x="1" y="162"/>
                  </a:cubicBezTo>
                  <a:cubicBezTo>
                    <a:pt x="1" y="162"/>
                    <a:pt x="15" y="162"/>
                    <a:pt x="15" y="176"/>
                  </a:cubicBezTo>
                  <a:lnTo>
                    <a:pt x="29" y="176"/>
                  </a:lnTo>
                  <a:cubicBezTo>
                    <a:pt x="43" y="176"/>
                    <a:pt x="43" y="176"/>
                    <a:pt x="43" y="162"/>
                  </a:cubicBezTo>
                  <a:cubicBezTo>
                    <a:pt x="57" y="148"/>
                    <a:pt x="75" y="134"/>
                    <a:pt x="89" y="102"/>
                  </a:cubicBezTo>
                  <a:cubicBezTo>
                    <a:pt x="89" y="74"/>
                    <a:pt x="103" y="60"/>
                    <a:pt x="117" y="28"/>
                  </a:cubicBezTo>
                  <a:lnTo>
                    <a:pt x="117" y="1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713257" y="3246064"/>
              <a:ext cx="9717" cy="13962"/>
            </a:xfrm>
            <a:custGeom>
              <a:avLst/>
              <a:gdLst/>
              <a:ahLst/>
              <a:cxnLst/>
              <a:rect l="l" t="t" r="r" b="b"/>
              <a:pathLst>
                <a:path w="103" h="148" extrusionOk="0">
                  <a:moveTo>
                    <a:pt x="71" y="0"/>
                  </a:moveTo>
                  <a:cubicBezTo>
                    <a:pt x="57" y="0"/>
                    <a:pt x="57" y="0"/>
                    <a:pt x="43" y="18"/>
                  </a:cubicBezTo>
                  <a:cubicBezTo>
                    <a:pt x="29" y="46"/>
                    <a:pt x="15" y="74"/>
                    <a:pt x="0" y="120"/>
                  </a:cubicBezTo>
                  <a:lnTo>
                    <a:pt x="0" y="134"/>
                  </a:lnTo>
                  <a:lnTo>
                    <a:pt x="15" y="148"/>
                  </a:lnTo>
                  <a:lnTo>
                    <a:pt x="29" y="148"/>
                  </a:lnTo>
                  <a:cubicBezTo>
                    <a:pt x="43" y="148"/>
                    <a:pt x="43" y="134"/>
                    <a:pt x="43" y="134"/>
                  </a:cubicBezTo>
                  <a:cubicBezTo>
                    <a:pt x="71" y="106"/>
                    <a:pt x="88" y="60"/>
                    <a:pt x="103" y="32"/>
                  </a:cubicBezTo>
                  <a:cubicBezTo>
                    <a:pt x="103" y="18"/>
                    <a:pt x="103" y="0"/>
                    <a:pt x="88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635617" y="3174368"/>
              <a:ext cx="34622" cy="51131"/>
            </a:xfrm>
            <a:custGeom>
              <a:avLst/>
              <a:gdLst/>
              <a:ahLst/>
              <a:cxnLst/>
              <a:rect l="l" t="t" r="r" b="b"/>
              <a:pathLst>
                <a:path w="367" h="542" extrusionOk="0">
                  <a:moveTo>
                    <a:pt x="352" y="0"/>
                  </a:moveTo>
                  <a:cubicBezTo>
                    <a:pt x="338" y="0"/>
                    <a:pt x="338" y="0"/>
                    <a:pt x="338" y="14"/>
                  </a:cubicBezTo>
                  <a:cubicBezTo>
                    <a:pt x="310" y="57"/>
                    <a:pt x="296" y="102"/>
                    <a:pt x="264" y="144"/>
                  </a:cubicBezTo>
                  <a:cubicBezTo>
                    <a:pt x="190" y="264"/>
                    <a:pt x="102" y="380"/>
                    <a:pt x="14" y="496"/>
                  </a:cubicBezTo>
                  <a:cubicBezTo>
                    <a:pt x="0" y="514"/>
                    <a:pt x="0" y="528"/>
                    <a:pt x="14" y="542"/>
                  </a:cubicBezTo>
                  <a:cubicBezTo>
                    <a:pt x="32" y="542"/>
                    <a:pt x="60" y="542"/>
                    <a:pt x="60" y="528"/>
                  </a:cubicBezTo>
                  <a:cubicBezTo>
                    <a:pt x="120" y="454"/>
                    <a:pt x="176" y="380"/>
                    <a:pt x="222" y="292"/>
                  </a:cubicBezTo>
                  <a:cubicBezTo>
                    <a:pt x="278" y="204"/>
                    <a:pt x="324" y="116"/>
                    <a:pt x="366" y="28"/>
                  </a:cubicBezTo>
                  <a:cubicBezTo>
                    <a:pt x="366" y="14"/>
                    <a:pt x="366" y="0"/>
                    <a:pt x="352" y="0"/>
                  </a:cubicBezTo>
                  <a:close/>
                </a:path>
              </a:pathLst>
            </a:custGeom>
            <a:solidFill>
              <a:srgbClr val="CD89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280247" y="3244649"/>
              <a:ext cx="392916" cy="275277"/>
            </a:xfrm>
            <a:custGeom>
              <a:avLst/>
              <a:gdLst/>
              <a:ahLst/>
              <a:cxnLst/>
              <a:rect l="l" t="t" r="r" b="b"/>
              <a:pathLst>
                <a:path w="4165" h="2918" extrusionOk="0">
                  <a:moveTo>
                    <a:pt x="3402" y="1"/>
                  </a:moveTo>
                  <a:cubicBezTo>
                    <a:pt x="3152" y="121"/>
                    <a:pt x="2874" y="209"/>
                    <a:pt x="2550" y="311"/>
                  </a:cubicBezTo>
                  <a:cubicBezTo>
                    <a:pt x="2448" y="325"/>
                    <a:pt x="2360" y="353"/>
                    <a:pt x="2272" y="384"/>
                  </a:cubicBezTo>
                  <a:cubicBezTo>
                    <a:pt x="2054" y="441"/>
                    <a:pt x="1833" y="500"/>
                    <a:pt x="1629" y="574"/>
                  </a:cubicBezTo>
                  <a:cubicBezTo>
                    <a:pt x="1277" y="676"/>
                    <a:pt x="1013" y="792"/>
                    <a:pt x="778" y="940"/>
                  </a:cubicBezTo>
                  <a:cubicBezTo>
                    <a:pt x="647" y="1028"/>
                    <a:pt x="528" y="1116"/>
                    <a:pt x="412" y="1204"/>
                  </a:cubicBezTo>
                  <a:cubicBezTo>
                    <a:pt x="352" y="1264"/>
                    <a:pt x="296" y="1320"/>
                    <a:pt x="250" y="1380"/>
                  </a:cubicBezTo>
                  <a:cubicBezTo>
                    <a:pt x="194" y="1454"/>
                    <a:pt x="134" y="1528"/>
                    <a:pt x="106" y="1616"/>
                  </a:cubicBezTo>
                  <a:cubicBezTo>
                    <a:pt x="32" y="1746"/>
                    <a:pt x="0" y="1893"/>
                    <a:pt x="0" y="2038"/>
                  </a:cubicBezTo>
                  <a:cubicBezTo>
                    <a:pt x="18" y="2171"/>
                    <a:pt x="60" y="2301"/>
                    <a:pt x="134" y="2421"/>
                  </a:cubicBezTo>
                  <a:cubicBezTo>
                    <a:pt x="162" y="2463"/>
                    <a:pt x="208" y="2523"/>
                    <a:pt x="264" y="2583"/>
                  </a:cubicBezTo>
                  <a:cubicBezTo>
                    <a:pt x="324" y="2625"/>
                    <a:pt x="369" y="2671"/>
                    <a:pt x="440" y="2713"/>
                  </a:cubicBezTo>
                  <a:cubicBezTo>
                    <a:pt x="559" y="2787"/>
                    <a:pt x="704" y="2847"/>
                    <a:pt x="851" y="2875"/>
                  </a:cubicBezTo>
                  <a:cubicBezTo>
                    <a:pt x="953" y="2903"/>
                    <a:pt x="1055" y="2917"/>
                    <a:pt x="1161" y="2917"/>
                  </a:cubicBezTo>
                  <a:cubicBezTo>
                    <a:pt x="1217" y="2917"/>
                    <a:pt x="1277" y="2903"/>
                    <a:pt x="1337" y="2903"/>
                  </a:cubicBezTo>
                  <a:cubicBezTo>
                    <a:pt x="1513" y="2875"/>
                    <a:pt x="1689" y="2847"/>
                    <a:pt x="1847" y="2787"/>
                  </a:cubicBezTo>
                  <a:cubicBezTo>
                    <a:pt x="2156" y="2699"/>
                    <a:pt x="2462" y="2551"/>
                    <a:pt x="2772" y="2361"/>
                  </a:cubicBezTo>
                  <a:cubicBezTo>
                    <a:pt x="3314" y="2024"/>
                    <a:pt x="3781" y="1542"/>
                    <a:pt x="4151" y="1176"/>
                  </a:cubicBezTo>
                  <a:cubicBezTo>
                    <a:pt x="4165" y="1158"/>
                    <a:pt x="4165" y="1144"/>
                    <a:pt x="4165" y="1130"/>
                  </a:cubicBezTo>
                  <a:lnTo>
                    <a:pt x="4165" y="1116"/>
                  </a:lnTo>
                  <a:cubicBezTo>
                    <a:pt x="4165" y="1042"/>
                    <a:pt x="4151" y="982"/>
                    <a:pt x="4133" y="912"/>
                  </a:cubicBezTo>
                  <a:cubicBezTo>
                    <a:pt x="4105" y="852"/>
                    <a:pt x="4091" y="792"/>
                    <a:pt x="4045" y="704"/>
                  </a:cubicBezTo>
                  <a:cubicBezTo>
                    <a:pt x="4031" y="676"/>
                    <a:pt x="4003" y="631"/>
                    <a:pt x="3975" y="588"/>
                  </a:cubicBezTo>
                  <a:lnTo>
                    <a:pt x="3957" y="560"/>
                  </a:lnTo>
                  <a:cubicBezTo>
                    <a:pt x="3943" y="515"/>
                    <a:pt x="3915" y="486"/>
                    <a:pt x="3887" y="441"/>
                  </a:cubicBezTo>
                  <a:cubicBezTo>
                    <a:pt x="3813" y="325"/>
                    <a:pt x="3753" y="237"/>
                    <a:pt x="3694" y="163"/>
                  </a:cubicBezTo>
                  <a:cubicBezTo>
                    <a:pt x="3651" y="135"/>
                    <a:pt x="3606" y="89"/>
                    <a:pt x="3563" y="61"/>
                  </a:cubicBezTo>
                  <a:cubicBezTo>
                    <a:pt x="3535" y="47"/>
                    <a:pt x="3504" y="15"/>
                    <a:pt x="3461" y="15"/>
                  </a:cubicBezTo>
                  <a:cubicBezTo>
                    <a:pt x="3447" y="1"/>
                    <a:pt x="3430" y="1"/>
                    <a:pt x="34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305058" y="3244649"/>
              <a:ext cx="312729" cy="127544"/>
            </a:xfrm>
            <a:custGeom>
              <a:avLst/>
              <a:gdLst/>
              <a:ahLst/>
              <a:cxnLst/>
              <a:rect l="l" t="t" r="r" b="b"/>
              <a:pathLst>
                <a:path w="3315" h="1352" extrusionOk="0">
                  <a:moveTo>
                    <a:pt x="3139" y="1"/>
                  </a:moveTo>
                  <a:cubicBezTo>
                    <a:pt x="2875" y="121"/>
                    <a:pt x="2611" y="209"/>
                    <a:pt x="2287" y="296"/>
                  </a:cubicBezTo>
                  <a:cubicBezTo>
                    <a:pt x="2185" y="325"/>
                    <a:pt x="2097" y="353"/>
                    <a:pt x="2009" y="384"/>
                  </a:cubicBezTo>
                  <a:lnTo>
                    <a:pt x="1995" y="384"/>
                  </a:lnTo>
                  <a:cubicBezTo>
                    <a:pt x="1791" y="441"/>
                    <a:pt x="1570" y="500"/>
                    <a:pt x="1366" y="574"/>
                  </a:cubicBezTo>
                  <a:cubicBezTo>
                    <a:pt x="1014" y="676"/>
                    <a:pt x="750" y="792"/>
                    <a:pt x="515" y="940"/>
                  </a:cubicBezTo>
                  <a:cubicBezTo>
                    <a:pt x="384" y="1014"/>
                    <a:pt x="251" y="1116"/>
                    <a:pt x="149" y="1204"/>
                  </a:cubicBezTo>
                  <a:cubicBezTo>
                    <a:pt x="106" y="1264"/>
                    <a:pt x="47" y="1306"/>
                    <a:pt x="1" y="1352"/>
                  </a:cubicBezTo>
                  <a:cubicBezTo>
                    <a:pt x="33" y="1334"/>
                    <a:pt x="47" y="1320"/>
                    <a:pt x="61" y="1306"/>
                  </a:cubicBezTo>
                  <a:cubicBezTo>
                    <a:pt x="163" y="1232"/>
                    <a:pt x="251" y="1158"/>
                    <a:pt x="353" y="1116"/>
                  </a:cubicBezTo>
                  <a:cubicBezTo>
                    <a:pt x="458" y="1056"/>
                    <a:pt x="574" y="1000"/>
                    <a:pt x="676" y="954"/>
                  </a:cubicBezTo>
                  <a:cubicBezTo>
                    <a:pt x="778" y="912"/>
                    <a:pt x="880" y="880"/>
                    <a:pt x="986" y="838"/>
                  </a:cubicBezTo>
                  <a:cubicBezTo>
                    <a:pt x="1278" y="736"/>
                    <a:pt x="1584" y="662"/>
                    <a:pt x="1893" y="574"/>
                  </a:cubicBezTo>
                  <a:cubicBezTo>
                    <a:pt x="2199" y="486"/>
                    <a:pt x="2509" y="413"/>
                    <a:pt x="2801" y="296"/>
                  </a:cubicBezTo>
                  <a:cubicBezTo>
                    <a:pt x="2949" y="237"/>
                    <a:pt x="3096" y="177"/>
                    <a:pt x="3241" y="103"/>
                  </a:cubicBezTo>
                  <a:cubicBezTo>
                    <a:pt x="3272" y="103"/>
                    <a:pt x="3300" y="89"/>
                    <a:pt x="3314" y="75"/>
                  </a:cubicBezTo>
                  <a:lnTo>
                    <a:pt x="3314" y="61"/>
                  </a:lnTo>
                  <a:cubicBezTo>
                    <a:pt x="3272" y="47"/>
                    <a:pt x="3241" y="15"/>
                    <a:pt x="3198" y="15"/>
                  </a:cubicBezTo>
                  <a:cubicBezTo>
                    <a:pt x="3184" y="1"/>
                    <a:pt x="3167" y="1"/>
                    <a:pt x="316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3" name="Google Shape;7613;p83"/>
            <p:cNvSpPr/>
            <p:nvPr/>
          </p:nvSpPr>
          <p:spPr>
            <a:xfrm>
              <a:off x="569204" y="327257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4" name="Google Shape;7614;p83"/>
            <p:cNvSpPr/>
            <p:nvPr/>
          </p:nvSpPr>
          <p:spPr>
            <a:xfrm>
              <a:off x="302417" y="3322383"/>
              <a:ext cx="370746" cy="197543"/>
            </a:xfrm>
            <a:custGeom>
              <a:avLst/>
              <a:gdLst/>
              <a:ahLst/>
              <a:cxnLst/>
              <a:rect l="l" t="t" r="r" b="b"/>
              <a:pathLst>
                <a:path w="3930" h="2094" extrusionOk="0">
                  <a:moveTo>
                    <a:pt x="3856" y="0"/>
                  </a:moveTo>
                  <a:cubicBezTo>
                    <a:pt x="3694" y="190"/>
                    <a:pt x="3518" y="380"/>
                    <a:pt x="3328" y="570"/>
                  </a:cubicBezTo>
                  <a:cubicBezTo>
                    <a:pt x="3093" y="792"/>
                    <a:pt x="2829" y="1010"/>
                    <a:pt x="2565" y="1200"/>
                  </a:cubicBezTo>
                  <a:cubicBezTo>
                    <a:pt x="2435" y="1302"/>
                    <a:pt x="2287" y="1375"/>
                    <a:pt x="2157" y="1463"/>
                  </a:cubicBezTo>
                  <a:cubicBezTo>
                    <a:pt x="2009" y="1537"/>
                    <a:pt x="1876" y="1611"/>
                    <a:pt x="1731" y="1671"/>
                  </a:cubicBezTo>
                  <a:cubicBezTo>
                    <a:pt x="1584" y="1713"/>
                    <a:pt x="1454" y="1773"/>
                    <a:pt x="1306" y="1801"/>
                  </a:cubicBezTo>
                  <a:cubicBezTo>
                    <a:pt x="1172" y="1829"/>
                    <a:pt x="1042" y="1861"/>
                    <a:pt x="908" y="1861"/>
                  </a:cubicBezTo>
                  <a:cubicBezTo>
                    <a:pt x="874" y="1865"/>
                    <a:pt x="839" y="1867"/>
                    <a:pt x="803" y="1867"/>
                  </a:cubicBezTo>
                  <a:cubicBezTo>
                    <a:pt x="716" y="1867"/>
                    <a:pt x="623" y="1857"/>
                    <a:pt x="528" y="1847"/>
                  </a:cubicBezTo>
                  <a:cubicBezTo>
                    <a:pt x="398" y="1829"/>
                    <a:pt x="265" y="1815"/>
                    <a:pt x="134" y="1773"/>
                  </a:cubicBezTo>
                  <a:cubicBezTo>
                    <a:pt x="89" y="1759"/>
                    <a:pt x="47" y="1727"/>
                    <a:pt x="1" y="1713"/>
                  </a:cubicBezTo>
                  <a:lnTo>
                    <a:pt x="1" y="1713"/>
                  </a:lnTo>
                  <a:cubicBezTo>
                    <a:pt x="1" y="1727"/>
                    <a:pt x="15" y="1741"/>
                    <a:pt x="29" y="1759"/>
                  </a:cubicBezTo>
                  <a:cubicBezTo>
                    <a:pt x="75" y="1801"/>
                    <a:pt x="134" y="1847"/>
                    <a:pt x="205" y="1889"/>
                  </a:cubicBezTo>
                  <a:cubicBezTo>
                    <a:pt x="324" y="1963"/>
                    <a:pt x="469" y="2023"/>
                    <a:pt x="616" y="2051"/>
                  </a:cubicBezTo>
                  <a:cubicBezTo>
                    <a:pt x="718" y="2079"/>
                    <a:pt x="820" y="2093"/>
                    <a:pt x="926" y="2093"/>
                  </a:cubicBezTo>
                  <a:cubicBezTo>
                    <a:pt x="982" y="2093"/>
                    <a:pt x="1042" y="2079"/>
                    <a:pt x="1102" y="2079"/>
                  </a:cubicBezTo>
                  <a:cubicBezTo>
                    <a:pt x="1278" y="2051"/>
                    <a:pt x="1454" y="2023"/>
                    <a:pt x="1629" y="1963"/>
                  </a:cubicBezTo>
                  <a:cubicBezTo>
                    <a:pt x="1921" y="1875"/>
                    <a:pt x="2227" y="1727"/>
                    <a:pt x="2537" y="1537"/>
                  </a:cubicBezTo>
                  <a:cubicBezTo>
                    <a:pt x="3079" y="1200"/>
                    <a:pt x="3546" y="718"/>
                    <a:pt x="3930" y="352"/>
                  </a:cubicBezTo>
                  <a:lnTo>
                    <a:pt x="3930" y="306"/>
                  </a:lnTo>
                  <a:lnTo>
                    <a:pt x="3930" y="292"/>
                  </a:lnTo>
                  <a:cubicBezTo>
                    <a:pt x="3930" y="218"/>
                    <a:pt x="3916" y="144"/>
                    <a:pt x="3898" y="88"/>
                  </a:cubicBezTo>
                  <a:cubicBezTo>
                    <a:pt x="3884" y="56"/>
                    <a:pt x="3870" y="28"/>
                    <a:pt x="385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5" name="Google Shape;7615;p83"/>
            <p:cNvSpPr/>
            <p:nvPr/>
          </p:nvSpPr>
          <p:spPr>
            <a:xfrm>
              <a:off x="250059" y="2281085"/>
              <a:ext cx="638854" cy="548950"/>
            </a:xfrm>
            <a:custGeom>
              <a:avLst/>
              <a:gdLst/>
              <a:ahLst/>
              <a:cxnLst/>
              <a:rect l="l" t="t" r="r" b="b"/>
              <a:pathLst>
                <a:path w="6772" h="5819" extrusionOk="0">
                  <a:moveTo>
                    <a:pt x="4647" y="0"/>
                  </a:moveTo>
                  <a:cubicBezTo>
                    <a:pt x="4527" y="0"/>
                    <a:pt x="4411" y="14"/>
                    <a:pt x="4295" y="14"/>
                  </a:cubicBezTo>
                  <a:cubicBezTo>
                    <a:pt x="4101" y="28"/>
                    <a:pt x="3912" y="46"/>
                    <a:pt x="3722" y="74"/>
                  </a:cubicBezTo>
                  <a:cubicBezTo>
                    <a:pt x="3486" y="102"/>
                    <a:pt x="3240" y="162"/>
                    <a:pt x="2976" y="236"/>
                  </a:cubicBezTo>
                  <a:cubicBezTo>
                    <a:pt x="2666" y="324"/>
                    <a:pt x="2374" y="440"/>
                    <a:pt x="2096" y="588"/>
                  </a:cubicBezTo>
                  <a:cubicBezTo>
                    <a:pt x="1801" y="732"/>
                    <a:pt x="1537" y="894"/>
                    <a:pt x="1287" y="1083"/>
                  </a:cubicBezTo>
                  <a:cubicBezTo>
                    <a:pt x="1055" y="1291"/>
                    <a:pt x="834" y="1509"/>
                    <a:pt x="644" y="1745"/>
                  </a:cubicBezTo>
                  <a:cubicBezTo>
                    <a:pt x="454" y="1995"/>
                    <a:pt x="306" y="2258"/>
                    <a:pt x="190" y="2550"/>
                  </a:cubicBezTo>
                  <a:cubicBezTo>
                    <a:pt x="88" y="2842"/>
                    <a:pt x="14" y="3152"/>
                    <a:pt x="0" y="3489"/>
                  </a:cubicBezTo>
                  <a:lnTo>
                    <a:pt x="0" y="3897"/>
                  </a:lnTo>
                  <a:cubicBezTo>
                    <a:pt x="0" y="4031"/>
                    <a:pt x="14" y="4179"/>
                    <a:pt x="42" y="4323"/>
                  </a:cubicBezTo>
                  <a:cubicBezTo>
                    <a:pt x="56" y="4471"/>
                    <a:pt x="88" y="4601"/>
                    <a:pt x="116" y="4749"/>
                  </a:cubicBezTo>
                  <a:cubicBezTo>
                    <a:pt x="144" y="4865"/>
                    <a:pt x="176" y="4984"/>
                    <a:pt x="218" y="5100"/>
                  </a:cubicBezTo>
                  <a:cubicBezTo>
                    <a:pt x="204" y="5115"/>
                    <a:pt x="204" y="5146"/>
                    <a:pt x="218" y="5160"/>
                  </a:cubicBezTo>
                  <a:cubicBezTo>
                    <a:pt x="292" y="5305"/>
                    <a:pt x="366" y="5424"/>
                    <a:pt x="454" y="5526"/>
                  </a:cubicBezTo>
                  <a:cubicBezTo>
                    <a:pt x="570" y="5674"/>
                    <a:pt x="672" y="5762"/>
                    <a:pt x="791" y="5804"/>
                  </a:cubicBezTo>
                  <a:cubicBezTo>
                    <a:pt x="820" y="5818"/>
                    <a:pt x="848" y="5818"/>
                    <a:pt x="879" y="5818"/>
                  </a:cubicBezTo>
                  <a:lnTo>
                    <a:pt x="981" y="5818"/>
                  </a:lnTo>
                  <a:cubicBezTo>
                    <a:pt x="1041" y="5818"/>
                    <a:pt x="1083" y="5790"/>
                    <a:pt x="1143" y="5762"/>
                  </a:cubicBezTo>
                  <a:cubicBezTo>
                    <a:pt x="1231" y="5702"/>
                    <a:pt x="1305" y="5614"/>
                    <a:pt x="1375" y="5466"/>
                  </a:cubicBezTo>
                  <a:cubicBezTo>
                    <a:pt x="1435" y="5378"/>
                    <a:pt x="1481" y="5262"/>
                    <a:pt x="1523" y="5115"/>
                  </a:cubicBezTo>
                  <a:cubicBezTo>
                    <a:pt x="1569" y="4998"/>
                    <a:pt x="1597" y="4865"/>
                    <a:pt x="1625" y="4749"/>
                  </a:cubicBezTo>
                  <a:cubicBezTo>
                    <a:pt x="1685" y="4425"/>
                    <a:pt x="1699" y="4091"/>
                    <a:pt x="1671" y="3722"/>
                  </a:cubicBezTo>
                  <a:cubicBezTo>
                    <a:pt x="1657" y="3475"/>
                    <a:pt x="1625" y="3212"/>
                    <a:pt x="1569" y="2976"/>
                  </a:cubicBezTo>
                  <a:cubicBezTo>
                    <a:pt x="1509" y="2772"/>
                    <a:pt x="1449" y="2596"/>
                    <a:pt x="1375" y="2420"/>
                  </a:cubicBezTo>
                  <a:lnTo>
                    <a:pt x="1375" y="2420"/>
                  </a:lnTo>
                  <a:cubicBezTo>
                    <a:pt x="1583" y="2522"/>
                    <a:pt x="1833" y="2596"/>
                    <a:pt x="2096" y="2638"/>
                  </a:cubicBezTo>
                  <a:cubicBezTo>
                    <a:pt x="2255" y="2666"/>
                    <a:pt x="2431" y="2684"/>
                    <a:pt x="2607" y="2684"/>
                  </a:cubicBezTo>
                  <a:cubicBezTo>
                    <a:pt x="2740" y="2684"/>
                    <a:pt x="2870" y="2684"/>
                    <a:pt x="3004" y="2666"/>
                  </a:cubicBezTo>
                  <a:cubicBezTo>
                    <a:pt x="3296" y="2624"/>
                    <a:pt x="3574" y="2550"/>
                    <a:pt x="3838" y="2420"/>
                  </a:cubicBezTo>
                  <a:cubicBezTo>
                    <a:pt x="3971" y="2360"/>
                    <a:pt x="4087" y="2286"/>
                    <a:pt x="4207" y="2199"/>
                  </a:cubicBezTo>
                  <a:cubicBezTo>
                    <a:pt x="4323" y="2125"/>
                    <a:pt x="4425" y="2037"/>
                    <a:pt x="4513" y="1935"/>
                  </a:cubicBezTo>
                  <a:cubicBezTo>
                    <a:pt x="4615" y="1995"/>
                    <a:pt x="4717" y="2037"/>
                    <a:pt x="4837" y="2082"/>
                  </a:cubicBezTo>
                  <a:cubicBezTo>
                    <a:pt x="4967" y="2125"/>
                    <a:pt x="5100" y="2139"/>
                    <a:pt x="5231" y="2156"/>
                  </a:cubicBezTo>
                  <a:lnTo>
                    <a:pt x="5350" y="2156"/>
                  </a:lnTo>
                  <a:cubicBezTo>
                    <a:pt x="5582" y="2156"/>
                    <a:pt x="5818" y="2111"/>
                    <a:pt x="6036" y="2009"/>
                  </a:cubicBezTo>
                  <a:cubicBezTo>
                    <a:pt x="6198" y="1949"/>
                    <a:pt x="6346" y="1847"/>
                    <a:pt x="6462" y="1731"/>
                  </a:cubicBezTo>
                  <a:cubicBezTo>
                    <a:pt x="6581" y="1611"/>
                    <a:pt x="6683" y="1481"/>
                    <a:pt x="6757" y="1319"/>
                  </a:cubicBezTo>
                  <a:lnTo>
                    <a:pt x="6757" y="1305"/>
                  </a:lnTo>
                  <a:lnTo>
                    <a:pt x="6757" y="1277"/>
                  </a:lnTo>
                  <a:cubicBezTo>
                    <a:pt x="6771" y="1171"/>
                    <a:pt x="6771" y="1069"/>
                    <a:pt x="6757" y="981"/>
                  </a:cubicBezTo>
                  <a:cubicBezTo>
                    <a:pt x="6740" y="879"/>
                    <a:pt x="6697" y="792"/>
                    <a:pt x="6652" y="704"/>
                  </a:cubicBezTo>
                  <a:cubicBezTo>
                    <a:pt x="6581" y="556"/>
                    <a:pt x="6434" y="426"/>
                    <a:pt x="6258" y="324"/>
                  </a:cubicBezTo>
                  <a:cubicBezTo>
                    <a:pt x="6170" y="278"/>
                    <a:pt x="6082" y="236"/>
                    <a:pt x="5980" y="190"/>
                  </a:cubicBezTo>
                  <a:cubicBezTo>
                    <a:pt x="5878" y="162"/>
                    <a:pt x="5772" y="134"/>
                    <a:pt x="5656" y="102"/>
                  </a:cubicBezTo>
                  <a:cubicBezTo>
                    <a:pt x="5452" y="60"/>
                    <a:pt x="5231" y="28"/>
                    <a:pt x="4967" y="14"/>
                  </a:cubicBezTo>
                  <a:cubicBezTo>
                    <a:pt x="4865" y="14"/>
                    <a:pt x="4749" y="0"/>
                    <a:pt x="4647" y="0"/>
                  </a:cubicBez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6" name="Google Shape;7616;p83"/>
            <p:cNvSpPr/>
            <p:nvPr/>
          </p:nvSpPr>
          <p:spPr>
            <a:xfrm>
              <a:off x="308077" y="2434667"/>
              <a:ext cx="319332" cy="63961"/>
            </a:xfrm>
            <a:custGeom>
              <a:avLst/>
              <a:gdLst/>
              <a:ahLst/>
              <a:cxnLst/>
              <a:rect l="l" t="t" r="r" b="b"/>
              <a:pathLst>
                <a:path w="3385" h="678" extrusionOk="0">
                  <a:moveTo>
                    <a:pt x="3282" y="1"/>
                  </a:moveTo>
                  <a:cubicBezTo>
                    <a:pt x="3254" y="1"/>
                    <a:pt x="3240" y="1"/>
                    <a:pt x="3223" y="29"/>
                  </a:cubicBezTo>
                  <a:cubicBezTo>
                    <a:pt x="3195" y="43"/>
                    <a:pt x="3166" y="71"/>
                    <a:pt x="3135" y="89"/>
                  </a:cubicBezTo>
                  <a:lnTo>
                    <a:pt x="3152" y="89"/>
                  </a:lnTo>
                  <a:cubicBezTo>
                    <a:pt x="3033" y="177"/>
                    <a:pt x="2903" y="265"/>
                    <a:pt x="2769" y="321"/>
                  </a:cubicBezTo>
                  <a:cubicBezTo>
                    <a:pt x="2607" y="395"/>
                    <a:pt x="2417" y="454"/>
                    <a:pt x="2241" y="483"/>
                  </a:cubicBezTo>
                  <a:cubicBezTo>
                    <a:pt x="2097" y="511"/>
                    <a:pt x="1963" y="528"/>
                    <a:pt x="1816" y="528"/>
                  </a:cubicBezTo>
                  <a:cubicBezTo>
                    <a:pt x="1671" y="528"/>
                    <a:pt x="1524" y="528"/>
                    <a:pt x="1394" y="511"/>
                  </a:cubicBezTo>
                  <a:cubicBezTo>
                    <a:pt x="1070" y="483"/>
                    <a:pt x="760" y="409"/>
                    <a:pt x="468" y="307"/>
                  </a:cubicBezTo>
                  <a:lnTo>
                    <a:pt x="483" y="307"/>
                  </a:lnTo>
                  <a:cubicBezTo>
                    <a:pt x="321" y="247"/>
                    <a:pt x="176" y="177"/>
                    <a:pt x="43" y="103"/>
                  </a:cubicBezTo>
                  <a:cubicBezTo>
                    <a:pt x="38" y="98"/>
                    <a:pt x="33" y="96"/>
                    <a:pt x="29" y="96"/>
                  </a:cubicBezTo>
                  <a:cubicBezTo>
                    <a:pt x="21" y="96"/>
                    <a:pt x="15" y="103"/>
                    <a:pt x="15" y="103"/>
                  </a:cubicBezTo>
                  <a:cubicBezTo>
                    <a:pt x="1" y="117"/>
                    <a:pt x="15" y="131"/>
                    <a:pt x="15" y="145"/>
                  </a:cubicBezTo>
                  <a:cubicBezTo>
                    <a:pt x="131" y="219"/>
                    <a:pt x="250" y="279"/>
                    <a:pt x="380" y="335"/>
                  </a:cubicBezTo>
                  <a:cubicBezTo>
                    <a:pt x="514" y="395"/>
                    <a:pt x="644" y="454"/>
                    <a:pt x="792" y="497"/>
                  </a:cubicBezTo>
                  <a:cubicBezTo>
                    <a:pt x="922" y="542"/>
                    <a:pt x="1070" y="571"/>
                    <a:pt x="1218" y="599"/>
                  </a:cubicBezTo>
                  <a:cubicBezTo>
                    <a:pt x="1376" y="644"/>
                    <a:pt x="1524" y="658"/>
                    <a:pt x="1685" y="673"/>
                  </a:cubicBezTo>
                  <a:cubicBezTo>
                    <a:pt x="1748" y="676"/>
                    <a:pt x="1811" y="677"/>
                    <a:pt x="1874" y="677"/>
                  </a:cubicBezTo>
                  <a:cubicBezTo>
                    <a:pt x="2109" y="677"/>
                    <a:pt x="2349" y="654"/>
                    <a:pt x="2579" y="585"/>
                  </a:cubicBezTo>
                  <a:cubicBezTo>
                    <a:pt x="2713" y="556"/>
                    <a:pt x="2857" y="497"/>
                    <a:pt x="2990" y="423"/>
                  </a:cubicBezTo>
                  <a:cubicBezTo>
                    <a:pt x="3047" y="395"/>
                    <a:pt x="3107" y="352"/>
                    <a:pt x="3166" y="321"/>
                  </a:cubicBezTo>
                  <a:cubicBezTo>
                    <a:pt x="3223" y="279"/>
                    <a:pt x="3282" y="219"/>
                    <a:pt x="3342" y="177"/>
                  </a:cubicBezTo>
                  <a:cubicBezTo>
                    <a:pt x="3342" y="159"/>
                    <a:pt x="3342" y="159"/>
                    <a:pt x="3356" y="145"/>
                  </a:cubicBezTo>
                  <a:cubicBezTo>
                    <a:pt x="3384" y="117"/>
                    <a:pt x="3384" y="57"/>
                    <a:pt x="3356" y="15"/>
                  </a:cubicBezTo>
                  <a:cubicBezTo>
                    <a:pt x="3328" y="1"/>
                    <a:pt x="3311" y="1"/>
                    <a:pt x="3282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7" name="Google Shape;7617;p83"/>
            <p:cNvSpPr/>
            <p:nvPr/>
          </p:nvSpPr>
          <p:spPr>
            <a:xfrm>
              <a:off x="500243" y="2336462"/>
              <a:ext cx="157732" cy="103583"/>
            </a:xfrm>
            <a:custGeom>
              <a:avLst/>
              <a:gdLst/>
              <a:ahLst/>
              <a:cxnLst/>
              <a:rect l="l" t="t" r="r" b="b"/>
              <a:pathLst>
                <a:path w="1672" h="1098" extrusionOk="0">
                  <a:moveTo>
                    <a:pt x="1583" y="1"/>
                  </a:moveTo>
                  <a:cubicBezTo>
                    <a:pt x="1569" y="1"/>
                    <a:pt x="1569" y="15"/>
                    <a:pt x="1555" y="15"/>
                  </a:cubicBezTo>
                  <a:cubicBezTo>
                    <a:pt x="1537" y="15"/>
                    <a:pt x="1523" y="29"/>
                    <a:pt x="1509" y="29"/>
                  </a:cubicBezTo>
                  <a:cubicBezTo>
                    <a:pt x="1509" y="43"/>
                    <a:pt x="1495" y="57"/>
                    <a:pt x="1495" y="74"/>
                  </a:cubicBezTo>
                  <a:cubicBezTo>
                    <a:pt x="1467" y="131"/>
                    <a:pt x="1449" y="190"/>
                    <a:pt x="1421" y="250"/>
                  </a:cubicBezTo>
                  <a:cubicBezTo>
                    <a:pt x="1393" y="292"/>
                    <a:pt x="1347" y="352"/>
                    <a:pt x="1319" y="394"/>
                  </a:cubicBezTo>
                  <a:cubicBezTo>
                    <a:pt x="1245" y="496"/>
                    <a:pt x="1158" y="602"/>
                    <a:pt x="1056" y="672"/>
                  </a:cubicBezTo>
                  <a:lnTo>
                    <a:pt x="1069" y="658"/>
                  </a:lnTo>
                  <a:lnTo>
                    <a:pt x="1069" y="658"/>
                  </a:lnTo>
                  <a:cubicBezTo>
                    <a:pt x="967" y="760"/>
                    <a:pt x="851" y="834"/>
                    <a:pt x="718" y="894"/>
                  </a:cubicBezTo>
                  <a:cubicBezTo>
                    <a:pt x="588" y="954"/>
                    <a:pt x="454" y="996"/>
                    <a:pt x="324" y="1024"/>
                  </a:cubicBezTo>
                  <a:cubicBezTo>
                    <a:pt x="248" y="1037"/>
                    <a:pt x="182" y="1047"/>
                    <a:pt x="113" y="1047"/>
                  </a:cubicBezTo>
                  <a:cubicBezTo>
                    <a:pt x="86" y="1047"/>
                    <a:pt x="58" y="1046"/>
                    <a:pt x="28" y="1042"/>
                  </a:cubicBezTo>
                  <a:cubicBezTo>
                    <a:pt x="14" y="1042"/>
                    <a:pt x="0" y="1056"/>
                    <a:pt x="0" y="1070"/>
                  </a:cubicBezTo>
                  <a:cubicBezTo>
                    <a:pt x="0" y="1084"/>
                    <a:pt x="14" y="1098"/>
                    <a:pt x="28" y="1098"/>
                  </a:cubicBezTo>
                  <a:lnTo>
                    <a:pt x="264" y="1098"/>
                  </a:lnTo>
                  <a:cubicBezTo>
                    <a:pt x="338" y="1084"/>
                    <a:pt x="412" y="1070"/>
                    <a:pt x="482" y="1056"/>
                  </a:cubicBezTo>
                  <a:cubicBezTo>
                    <a:pt x="644" y="1024"/>
                    <a:pt x="792" y="968"/>
                    <a:pt x="939" y="894"/>
                  </a:cubicBezTo>
                  <a:cubicBezTo>
                    <a:pt x="1070" y="806"/>
                    <a:pt x="1203" y="718"/>
                    <a:pt x="1319" y="602"/>
                  </a:cubicBezTo>
                  <a:cubicBezTo>
                    <a:pt x="1379" y="556"/>
                    <a:pt x="1421" y="496"/>
                    <a:pt x="1481" y="440"/>
                  </a:cubicBezTo>
                  <a:cubicBezTo>
                    <a:pt x="1523" y="366"/>
                    <a:pt x="1569" y="307"/>
                    <a:pt x="1611" y="233"/>
                  </a:cubicBezTo>
                  <a:cubicBezTo>
                    <a:pt x="1625" y="205"/>
                    <a:pt x="1643" y="176"/>
                    <a:pt x="1657" y="131"/>
                  </a:cubicBezTo>
                  <a:cubicBezTo>
                    <a:pt x="1657" y="131"/>
                    <a:pt x="1657" y="117"/>
                    <a:pt x="1671" y="117"/>
                  </a:cubicBezTo>
                  <a:cubicBezTo>
                    <a:pt x="1671" y="103"/>
                    <a:pt x="1671" y="88"/>
                    <a:pt x="1657" y="74"/>
                  </a:cubicBezTo>
                  <a:cubicBezTo>
                    <a:pt x="1657" y="43"/>
                    <a:pt x="1643" y="29"/>
                    <a:pt x="1625" y="15"/>
                  </a:cubicBezTo>
                  <a:cubicBezTo>
                    <a:pt x="1611" y="15"/>
                    <a:pt x="1597" y="1"/>
                    <a:pt x="1583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8" name="Google Shape;7618;p83"/>
            <p:cNvSpPr/>
            <p:nvPr/>
          </p:nvSpPr>
          <p:spPr>
            <a:xfrm>
              <a:off x="670145" y="2368348"/>
              <a:ext cx="238014" cy="115186"/>
            </a:xfrm>
            <a:custGeom>
              <a:avLst/>
              <a:gdLst/>
              <a:ahLst/>
              <a:cxnLst/>
              <a:rect l="l" t="t" r="r" b="b"/>
              <a:pathLst>
                <a:path w="2523" h="1221" extrusionOk="0">
                  <a:moveTo>
                    <a:pt x="2420" y="0"/>
                  </a:moveTo>
                  <a:cubicBezTo>
                    <a:pt x="2406" y="0"/>
                    <a:pt x="2375" y="0"/>
                    <a:pt x="2360" y="14"/>
                  </a:cubicBezTo>
                  <a:cubicBezTo>
                    <a:pt x="2346" y="28"/>
                    <a:pt x="2332" y="42"/>
                    <a:pt x="2332" y="71"/>
                  </a:cubicBezTo>
                  <a:cubicBezTo>
                    <a:pt x="2318" y="102"/>
                    <a:pt x="2304" y="130"/>
                    <a:pt x="2304" y="158"/>
                  </a:cubicBezTo>
                  <a:cubicBezTo>
                    <a:pt x="2244" y="278"/>
                    <a:pt x="2185" y="394"/>
                    <a:pt x="2111" y="510"/>
                  </a:cubicBezTo>
                  <a:cubicBezTo>
                    <a:pt x="2040" y="598"/>
                    <a:pt x="1967" y="686"/>
                    <a:pt x="1879" y="760"/>
                  </a:cubicBezTo>
                  <a:cubicBezTo>
                    <a:pt x="1777" y="834"/>
                    <a:pt x="1689" y="908"/>
                    <a:pt x="1569" y="950"/>
                  </a:cubicBezTo>
                  <a:cubicBezTo>
                    <a:pt x="1439" y="1010"/>
                    <a:pt x="1291" y="1055"/>
                    <a:pt x="1129" y="1084"/>
                  </a:cubicBezTo>
                  <a:lnTo>
                    <a:pt x="1161" y="1084"/>
                  </a:lnTo>
                  <a:cubicBezTo>
                    <a:pt x="1066" y="1100"/>
                    <a:pt x="971" y="1107"/>
                    <a:pt x="877" y="1107"/>
                  </a:cubicBezTo>
                  <a:cubicBezTo>
                    <a:pt x="810" y="1107"/>
                    <a:pt x="743" y="1103"/>
                    <a:pt x="676" y="1098"/>
                  </a:cubicBezTo>
                  <a:cubicBezTo>
                    <a:pt x="486" y="1084"/>
                    <a:pt x="310" y="1038"/>
                    <a:pt x="134" y="982"/>
                  </a:cubicBezTo>
                  <a:cubicBezTo>
                    <a:pt x="120" y="968"/>
                    <a:pt x="106" y="968"/>
                    <a:pt x="74" y="950"/>
                  </a:cubicBezTo>
                  <a:cubicBezTo>
                    <a:pt x="60" y="950"/>
                    <a:pt x="32" y="950"/>
                    <a:pt x="18" y="968"/>
                  </a:cubicBezTo>
                  <a:cubicBezTo>
                    <a:pt x="0" y="996"/>
                    <a:pt x="18" y="1024"/>
                    <a:pt x="32" y="1038"/>
                  </a:cubicBezTo>
                  <a:cubicBezTo>
                    <a:pt x="176" y="1084"/>
                    <a:pt x="310" y="1143"/>
                    <a:pt x="457" y="1172"/>
                  </a:cubicBezTo>
                  <a:cubicBezTo>
                    <a:pt x="588" y="1200"/>
                    <a:pt x="735" y="1214"/>
                    <a:pt x="880" y="1214"/>
                  </a:cubicBezTo>
                  <a:cubicBezTo>
                    <a:pt x="920" y="1219"/>
                    <a:pt x="961" y="1221"/>
                    <a:pt x="1002" y="1221"/>
                  </a:cubicBezTo>
                  <a:cubicBezTo>
                    <a:pt x="1108" y="1221"/>
                    <a:pt x="1211" y="1206"/>
                    <a:pt x="1305" y="1186"/>
                  </a:cubicBezTo>
                  <a:cubicBezTo>
                    <a:pt x="1453" y="1172"/>
                    <a:pt x="1583" y="1112"/>
                    <a:pt x="1703" y="1055"/>
                  </a:cubicBezTo>
                  <a:cubicBezTo>
                    <a:pt x="1893" y="982"/>
                    <a:pt x="2054" y="848"/>
                    <a:pt x="2185" y="704"/>
                  </a:cubicBezTo>
                  <a:cubicBezTo>
                    <a:pt x="2332" y="542"/>
                    <a:pt x="2448" y="334"/>
                    <a:pt x="2508" y="116"/>
                  </a:cubicBezTo>
                  <a:cubicBezTo>
                    <a:pt x="2522" y="56"/>
                    <a:pt x="2480" y="14"/>
                    <a:pt x="2434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19" name="Google Shape;7619;p83"/>
            <p:cNvSpPr/>
            <p:nvPr/>
          </p:nvSpPr>
          <p:spPr>
            <a:xfrm>
              <a:off x="336944" y="2535608"/>
              <a:ext cx="34622" cy="213486"/>
            </a:xfrm>
            <a:custGeom>
              <a:avLst/>
              <a:gdLst/>
              <a:ahLst/>
              <a:cxnLst/>
              <a:rect l="l" t="t" r="r" b="b"/>
              <a:pathLst>
                <a:path w="367" h="2263" extrusionOk="0">
                  <a:moveTo>
                    <a:pt x="60" y="0"/>
                  </a:moveTo>
                  <a:cubicBezTo>
                    <a:pt x="46" y="0"/>
                    <a:pt x="46" y="14"/>
                    <a:pt x="46" y="28"/>
                  </a:cubicBezTo>
                  <a:cubicBezTo>
                    <a:pt x="74" y="74"/>
                    <a:pt x="89" y="130"/>
                    <a:pt x="120" y="190"/>
                  </a:cubicBezTo>
                  <a:cubicBezTo>
                    <a:pt x="134" y="232"/>
                    <a:pt x="148" y="278"/>
                    <a:pt x="162" y="320"/>
                  </a:cubicBezTo>
                  <a:cubicBezTo>
                    <a:pt x="177" y="380"/>
                    <a:pt x="191" y="426"/>
                    <a:pt x="208" y="468"/>
                  </a:cubicBezTo>
                  <a:cubicBezTo>
                    <a:pt x="222" y="570"/>
                    <a:pt x="236" y="672"/>
                    <a:pt x="250" y="777"/>
                  </a:cubicBezTo>
                  <a:cubicBezTo>
                    <a:pt x="264" y="893"/>
                    <a:pt x="264" y="1010"/>
                    <a:pt x="264" y="1143"/>
                  </a:cubicBezTo>
                  <a:cubicBezTo>
                    <a:pt x="264" y="1259"/>
                    <a:pt x="250" y="1375"/>
                    <a:pt x="236" y="1481"/>
                  </a:cubicBezTo>
                  <a:cubicBezTo>
                    <a:pt x="191" y="1671"/>
                    <a:pt x="148" y="1861"/>
                    <a:pt x="60" y="2037"/>
                  </a:cubicBezTo>
                  <a:cubicBezTo>
                    <a:pt x="46" y="2079"/>
                    <a:pt x="32" y="2111"/>
                    <a:pt x="15" y="2153"/>
                  </a:cubicBezTo>
                  <a:cubicBezTo>
                    <a:pt x="1" y="2167"/>
                    <a:pt x="1" y="2184"/>
                    <a:pt x="1" y="2213"/>
                  </a:cubicBezTo>
                  <a:cubicBezTo>
                    <a:pt x="1" y="2227"/>
                    <a:pt x="15" y="2241"/>
                    <a:pt x="32" y="2255"/>
                  </a:cubicBezTo>
                  <a:cubicBezTo>
                    <a:pt x="42" y="2255"/>
                    <a:pt x="57" y="2263"/>
                    <a:pt x="71" y="2263"/>
                  </a:cubicBezTo>
                  <a:cubicBezTo>
                    <a:pt x="78" y="2263"/>
                    <a:pt x="84" y="2261"/>
                    <a:pt x="89" y="2255"/>
                  </a:cubicBezTo>
                  <a:cubicBezTo>
                    <a:pt x="103" y="2255"/>
                    <a:pt x="134" y="2241"/>
                    <a:pt x="134" y="2227"/>
                  </a:cubicBezTo>
                  <a:cubicBezTo>
                    <a:pt x="208" y="2079"/>
                    <a:pt x="264" y="1921"/>
                    <a:pt x="310" y="1759"/>
                  </a:cubicBezTo>
                  <a:cubicBezTo>
                    <a:pt x="338" y="1583"/>
                    <a:pt x="366" y="1407"/>
                    <a:pt x="366" y="1231"/>
                  </a:cubicBezTo>
                  <a:cubicBezTo>
                    <a:pt x="366" y="1055"/>
                    <a:pt x="352" y="879"/>
                    <a:pt x="324" y="718"/>
                  </a:cubicBezTo>
                  <a:cubicBezTo>
                    <a:pt x="296" y="542"/>
                    <a:pt x="236" y="380"/>
                    <a:pt x="177" y="232"/>
                  </a:cubicBezTo>
                  <a:cubicBezTo>
                    <a:pt x="148" y="162"/>
                    <a:pt x="103" y="88"/>
                    <a:pt x="74" y="14"/>
                  </a:cubicBezTo>
                  <a:cubicBezTo>
                    <a:pt x="74" y="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0" name="Google Shape;7620;p83"/>
            <p:cNvSpPr/>
            <p:nvPr/>
          </p:nvSpPr>
          <p:spPr>
            <a:xfrm>
              <a:off x="303738" y="2605890"/>
              <a:ext cx="18018" cy="101035"/>
            </a:xfrm>
            <a:custGeom>
              <a:avLst/>
              <a:gdLst/>
              <a:ahLst/>
              <a:cxnLst/>
              <a:rect l="l" t="t" r="r" b="b"/>
              <a:pathLst>
                <a:path w="191" h="1071" extrusionOk="0">
                  <a:moveTo>
                    <a:pt x="61" y="1"/>
                  </a:moveTo>
                  <a:cubicBezTo>
                    <a:pt x="47" y="1"/>
                    <a:pt x="33" y="15"/>
                    <a:pt x="47" y="46"/>
                  </a:cubicBezTo>
                  <a:cubicBezTo>
                    <a:pt x="61" y="89"/>
                    <a:pt x="75" y="134"/>
                    <a:pt x="75" y="191"/>
                  </a:cubicBezTo>
                  <a:cubicBezTo>
                    <a:pt x="89" y="236"/>
                    <a:pt x="89" y="279"/>
                    <a:pt x="103" y="338"/>
                  </a:cubicBezTo>
                  <a:cubicBezTo>
                    <a:pt x="120" y="472"/>
                    <a:pt x="103" y="602"/>
                    <a:pt x="89" y="736"/>
                  </a:cubicBezTo>
                  <a:cubicBezTo>
                    <a:pt x="75" y="824"/>
                    <a:pt x="47" y="912"/>
                    <a:pt x="15" y="1000"/>
                  </a:cubicBezTo>
                  <a:cubicBezTo>
                    <a:pt x="1" y="1028"/>
                    <a:pt x="15" y="1056"/>
                    <a:pt x="47" y="1070"/>
                  </a:cubicBezTo>
                  <a:cubicBezTo>
                    <a:pt x="75" y="1070"/>
                    <a:pt x="103" y="1056"/>
                    <a:pt x="120" y="1028"/>
                  </a:cubicBezTo>
                  <a:cubicBezTo>
                    <a:pt x="163" y="866"/>
                    <a:pt x="191" y="690"/>
                    <a:pt x="191" y="528"/>
                  </a:cubicBezTo>
                  <a:cubicBezTo>
                    <a:pt x="191" y="440"/>
                    <a:pt x="191" y="352"/>
                    <a:pt x="177" y="279"/>
                  </a:cubicBezTo>
                  <a:cubicBezTo>
                    <a:pt x="163" y="236"/>
                    <a:pt x="149" y="191"/>
                    <a:pt x="149" y="148"/>
                  </a:cubicBezTo>
                  <a:cubicBezTo>
                    <a:pt x="135" y="103"/>
                    <a:pt x="120" y="61"/>
                    <a:pt x="103" y="15"/>
                  </a:cubicBezTo>
                  <a:cubicBezTo>
                    <a:pt x="103" y="15"/>
                    <a:pt x="103" y="1"/>
                    <a:pt x="89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1" name="Google Shape;7621;p83"/>
            <p:cNvSpPr/>
            <p:nvPr/>
          </p:nvSpPr>
          <p:spPr>
            <a:xfrm>
              <a:off x="281851" y="2232596"/>
              <a:ext cx="394048" cy="179524"/>
            </a:xfrm>
            <a:custGeom>
              <a:avLst/>
              <a:gdLst/>
              <a:ahLst/>
              <a:cxnLst/>
              <a:rect l="l" t="t" r="r" b="b"/>
              <a:pathLst>
                <a:path w="4177" h="1903" extrusionOk="0">
                  <a:moveTo>
                    <a:pt x="2246" y="361"/>
                  </a:moveTo>
                  <a:lnTo>
                    <a:pt x="2246" y="361"/>
                  </a:lnTo>
                  <a:cubicBezTo>
                    <a:pt x="2240" y="363"/>
                    <a:pt x="2234" y="365"/>
                    <a:pt x="2227" y="366"/>
                  </a:cubicBezTo>
                  <a:cubicBezTo>
                    <a:pt x="2237" y="366"/>
                    <a:pt x="2240" y="366"/>
                    <a:pt x="2246" y="361"/>
                  </a:cubicBezTo>
                  <a:close/>
                  <a:moveTo>
                    <a:pt x="3518" y="1"/>
                  </a:moveTo>
                  <a:cubicBezTo>
                    <a:pt x="3413" y="1"/>
                    <a:pt x="3311" y="15"/>
                    <a:pt x="3209" y="15"/>
                  </a:cubicBezTo>
                  <a:cubicBezTo>
                    <a:pt x="2903" y="46"/>
                    <a:pt x="2593" y="103"/>
                    <a:pt x="2287" y="190"/>
                  </a:cubicBezTo>
                  <a:cubicBezTo>
                    <a:pt x="1992" y="278"/>
                    <a:pt x="1686" y="398"/>
                    <a:pt x="1408" y="542"/>
                  </a:cubicBezTo>
                  <a:cubicBezTo>
                    <a:pt x="1126" y="690"/>
                    <a:pt x="863" y="880"/>
                    <a:pt x="630" y="1087"/>
                  </a:cubicBezTo>
                  <a:cubicBezTo>
                    <a:pt x="511" y="1189"/>
                    <a:pt x="395" y="1306"/>
                    <a:pt x="293" y="1439"/>
                  </a:cubicBezTo>
                  <a:cubicBezTo>
                    <a:pt x="191" y="1555"/>
                    <a:pt x="89" y="1703"/>
                    <a:pt x="15" y="1833"/>
                  </a:cubicBezTo>
                  <a:cubicBezTo>
                    <a:pt x="1" y="1847"/>
                    <a:pt x="1" y="1879"/>
                    <a:pt x="29" y="1893"/>
                  </a:cubicBezTo>
                  <a:cubicBezTo>
                    <a:pt x="35" y="1899"/>
                    <a:pt x="43" y="1902"/>
                    <a:pt x="51" y="1902"/>
                  </a:cubicBezTo>
                  <a:cubicBezTo>
                    <a:pt x="61" y="1902"/>
                    <a:pt x="71" y="1895"/>
                    <a:pt x="71" y="1879"/>
                  </a:cubicBezTo>
                  <a:cubicBezTo>
                    <a:pt x="177" y="1717"/>
                    <a:pt x="293" y="1569"/>
                    <a:pt x="423" y="1439"/>
                  </a:cubicBezTo>
                  <a:lnTo>
                    <a:pt x="409" y="1439"/>
                  </a:lnTo>
                  <a:cubicBezTo>
                    <a:pt x="630" y="1204"/>
                    <a:pt x="880" y="1014"/>
                    <a:pt x="1158" y="838"/>
                  </a:cubicBezTo>
                  <a:cubicBezTo>
                    <a:pt x="1496" y="630"/>
                    <a:pt x="1861" y="472"/>
                    <a:pt x="2255" y="352"/>
                  </a:cubicBezTo>
                  <a:lnTo>
                    <a:pt x="2255" y="352"/>
                  </a:lnTo>
                  <a:cubicBezTo>
                    <a:pt x="2252" y="356"/>
                    <a:pt x="2249" y="359"/>
                    <a:pt x="2246" y="361"/>
                  </a:cubicBezTo>
                  <a:lnTo>
                    <a:pt x="2246" y="361"/>
                  </a:lnTo>
                  <a:cubicBezTo>
                    <a:pt x="2606" y="262"/>
                    <a:pt x="2979" y="190"/>
                    <a:pt x="3342" y="190"/>
                  </a:cubicBezTo>
                  <a:cubicBezTo>
                    <a:pt x="3386" y="186"/>
                    <a:pt x="3428" y="184"/>
                    <a:pt x="3468" y="184"/>
                  </a:cubicBezTo>
                  <a:cubicBezTo>
                    <a:pt x="3550" y="184"/>
                    <a:pt x="3628" y="190"/>
                    <a:pt x="3708" y="190"/>
                  </a:cubicBezTo>
                  <a:cubicBezTo>
                    <a:pt x="3838" y="208"/>
                    <a:pt x="3958" y="222"/>
                    <a:pt x="4074" y="250"/>
                  </a:cubicBezTo>
                  <a:cubicBezTo>
                    <a:pt x="4088" y="250"/>
                    <a:pt x="4116" y="250"/>
                    <a:pt x="4148" y="236"/>
                  </a:cubicBezTo>
                  <a:cubicBezTo>
                    <a:pt x="4162" y="222"/>
                    <a:pt x="4176" y="190"/>
                    <a:pt x="4176" y="162"/>
                  </a:cubicBezTo>
                  <a:cubicBezTo>
                    <a:pt x="4176" y="148"/>
                    <a:pt x="4176" y="120"/>
                    <a:pt x="4162" y="88"/>
                  </a:cubicBezTo>
                  <a:cubicBezTo>
                    <a:pt x="4148" y="74"/>
                    <a:pt x="4116" y="60"/>
                    <a:pt x="4088" y="60"/>
                  </a:cubicBezTo>
                  <a:cubicBezTo>
                    <a:pt x="3898" y="15"/>
                    <a:pt x="3708" y="1"/>
                    <a:pt x="351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2" name="Google Shape;7622;p83"/>
            <p:cNvSpPr/>
            <p:nvPr/>
          </p:nvSpPr>
          <p:spPr>
            <a:xfrm>
              <a:off x="-109650" y="3684356"/>
              <a:ext cx="292069" cy="366501"/>
            </a:xfrm>
            <a:custGeom>
              <a:avLst/>
              <a:gdLst/>
              <a:ahLst/>
              <a:cxnLst/>
              <a:rect l="l" t="t" r="r" b="b"/>
              <a:pathLst>
                <a:path w="3096" h="3885" extrusionOk="0">
                  <a:moveTo>
                    <a:pt x="1055" y="1"/>
                  </a:moveTo>
                  <a:cubicBezTo>
                    <a:pt x="999" y="1"/>
                    <a:pt x="911" y="32"/>
                    <a:pt x="851" y="61"/>
                  </a:cubicBezTo>
                  <a:cubicBezTo>
                    <a:pt x="721" y="134"/>
                    <a:pt x="647" y="236"/>
                    <a:pt x="602" y="324"/>
                  </a:cubicBezTo>
                  <a:cubicBezTo>
                    <a:pt x="559" y="426"/>
                    <a:pt x="528" y="560"/>
                    <a:pt x="514" y="704"/>
                  </a:cubicBezTo>
                  <a:cubicBezTo>
                    <a:pt x="514" y="824"/>
                    <a:pt x="514" y="954"/>
                    <a:pt x="528" y="1102"/>
                  </a:cubicBezTo>
                  <a:cubicBezTo>
                    <a:pt x="545" y="1190"/>
                    <a:pt x="559" y="1278"/>
                    <a:pt x="573" y="1366"/>
                  </a:cubicBezTo>
                  <a:cubicBezTo>
                    <a:pt x="514" y="1320"/>
                    <a:pt x="440" y="1306"/>
                    <a:pt x="369" y="1306"/>
                  </a:cubicBezTo>
                  <a:cubicBezTo>
                    <a:pt x="324" y="1306"/>
                    <a:pt x="296" y="1306"/>
                    <a:pt x="250" y="1320"/>
                  </a:cubicBezTo>
                  <a:cubicBezTo>
                    <a:pt x="222" y="1320"/>
                    <a:pt x="194" y="1351"/>
                    <a:pt x="176" y="1366"/>
                  </a:cubicBezTo>
                  <a:cubicBezTo>
                    <a:pt x="162" y="1380"/>
                    <a:pt x="148" y="1380"/>
                    <a:pt x="134" y="1394"/>
                  </a:cubicBezTo>
                  <a:cubicBezTo>
                    <a:pt x="120" y="1408"/>
                    <a:pt x="106" y="1422"/>
                    <a:pt x="88" y="1453"/>
                  </a:cubicBezTo>
                  <a:cubicBezTo>
                    <a:pt x="60" y="1482"/>
                    <a:pt x="46" y="1527"/>
                    <a:pt x="32" y="1555"/>
                  </a:cubicBezTo>
                  <a:cubicBezTo>
                    <a:pt x="18" y="1598"/>
                    <a:pt x="18" y="1629"/>
                    <a:pt x="0" y="1672"/>
                  </a:cubicBezTo>
                  <a:lnTo>
                    <a:pt x="0" y="1774"/>
                  </a:lnTo>
                  <a:cubicBezTo>
                    <a:pt x="18" y="1819"/>
                    <a:pt x="18" y="1847"/>
                    <a:pt x="32" y="1893"/>
                  </a:cubicBezTo>
                  <a:cubicBezTo>
                    <a:pt x="46" y="1949"/>
                    <a:pt x="74" y="2023"/>
                    <a:pt x="120" y="2097"/>
                  </a:cubicBezTo>
                  <a:cubicBezTo>
                    <a:pt x="194" y="2213"/>
                    <a:pt x="296" y="2333"/>
                    <a:pt x="440" y="2449"/>
                  </a:cubicBezTo>
                  <a:cubicBezTo>
                    <a:pt x="514" y="2495"/>
                    <a:pt x="573" y="2537"/>
                    <a:pt x="633" y="2565"/>
                  </a:cubicBezTo>
                  <a:cubicBezTo>
                    <a:pt x="661" y="2583"/>
                    <a:pt x="689" y="2597"/>
                    <a:pt x="721" y="2611"/>
                  </a:cubicBezTo>
                  <a:cubicBezTo>
                    <a:pt x="689" y="2639"/>
                    <a:pt x="661" y="2671"/>
                    <a:pt x="633" y="2713"/>
                  </a:cubicBezTo>
                  <a:cubicBezTo>
                    <a:pt x="587" y="2758"/>
                    <a:pt x="545" y="2815"/>
                    <a:pt x="514" y="2889"/>
                  </a:cubicBezTo>
                  <a:cubicBezTo>
                    <a:pt x="471" y="3005"/>
                    <a:pt x="471" y="3166"/>
                    <a:pt x="514" y="3314"/>
                  </a:cubicBezTo>
                  <a:cubicBezTo>
                    <a:pt x="528" y="3388"/>
                    <a:pt x="559" y="3444"/>
                    <a:pt x="587" y="3518"/>
                  </a:cubicBezTo>
                  <a:cubicBezTo>
                    <a:pt x="602" y="3550"/>
                    <a:pt x="633" y="3578"/>
                    <a:pt x="661" y="3606"/>
                  </a:cubicBezTo>
                  <a:cubicBezTo>
                    <a:pt x="675" y="3638"/>
                    <a:pt x="704" y="3666"/>
                    <a:pt x="735" y="3680"/>
                  </a:cubicBezTo>
                  <a:cubicBezTo>
                    <a:pt x="763" y="3708"/>
                    <a:pt x="791" y="3740"/>
                    <a:pt x="823" y="3754"/>
                  </a:cubicBezTo>
                  <a:cubicBezTo>
                    <a:pt x="865" y="3782"/>
                    <a:pt x="911" y="3814"/>
                    <a:pt x="967" y="3828"/>
                  </a:cubicBezTo>
                  <a:cubicBezTo>
                    <a:pt x="1041" y="3856"/>
                    <a:pt x="1129" y="3884"/>
                    <a:pt x="1203" y="3884"/>
                  </a:cubicBezTo>
                  <a:lnTo>
                    <a:pt x="1217" y="3884"/>
                  </a:lnTo>
                  <a:cubicBezTo>
                    <a:pt x="1393" y="3870"/>
                    <a:pt x="1583" y="3796"/>
                    <a:pt x="1717" y="3638"/>
                  </a:cubicBezTo>
                  <a:cubicBezTo>
                    <a:pt x="1790" y="3578"/>
                    <a:pt x="1847" y="3490"/>
                    <a:pt x="1892" y="3402"/>
                  </a:cubicBezTo>
                  <a:cubicBezTo>
                    <a:pt x="1921" y="3328"/>
                    <a:pt x="1952" y="3254"/>
                    <a:pt x="1966" y="3181"/>
                  </a:cubicBezTo>
                  <a:cubicBezTo>
                    <a:pt x="2054" y="3212"/>
                    <a:pt x="2142" y="3226"/>
                    <a:pt x="2244" y="3240"/>
                  </a:cubicBezTo>
                  <a:lnTo>
                    <a:pt x="2318" y="3240"/>
                  </a:lnTo>
                  <a:cubicBezTo>
                    <a:pt x="2420" y="3240"/>
                    <a:pt x="2522" y="3226"/>
                    <a:pt x="2624" y="3181"/>
                  </a:cubicBezTo>
                  <a:cubicBezTo>
                    <a:pt x="2758" y="3138"/>
                    <a:pt x="2874" y="3064"/>
                    <a:pt x="2948" y="2977"/>
                  </a:cubicBezTo>
                  <a:cubicBezTo>
                    <a:pt x="2990" y="2934"/>
                    <a:pt x="3022" y="2875"/>
                    <a:pt x="3050" y="2801"/>
                  </a:cubicBezTo>
                  <a:cubicBezTo>
                    <a:pt x="3064" y="2741"/>
                    <a:pt x="3078" y="2671"/>
                    <a:pt x="3078" y="2597"/>
                  </a:cubicBezTo>
                  <a:cubicBezTo>
                    <a:pt x="3095" y="2495"/>
                    <a:pt x="3064" y="2389"/>
                    <a:pt x="3008" y="2301"/>
                  </a:cubicBezTo>
                  <a:cubicBezTo>
                    <a:pt x="2962" y="2213"/>
                    <a:pt x="2902" y="2143"/>
                    <a:pt x="2800" y="2069"/>
                  </a:cubicBezTo>
                  <a:cubicBezTo>
                    <a:pt x="2772" y="2055"/>
                    <a:pt x="2726" y="2023"/>
                    <a:pt x="2684" y="2009"/>
                  </a:cubicBezTo>
                  <a:cubicBezTo>
                    <a:pt x="2624" y="1981"/>
                    <a:pt x="2582" y="1967"/>
                    <a:pt x="2522" y="1949"/>
                  </a:cubicBezTo>
                  <a:cubicBezTo>
                    <a:pt x="2480" y="1935"/>
                    <a:pt x="2420" y="1935"/>
                    <a:pt x="2360" y="1935"/>
                  </a:cubicBezTo>
                  <a:cubicBezTo>
                    <a:pt x="2420" y="1847"/>
                    <a:pt x="2462" y="1759"/>
                    <a:pt x="2494" y="1657"/>
                  </a:cubicBezTo>
                  <a:cubicBezTo>
                    <a:pt x="2550" y="1482"/>
                    <a:pt x="2568" y="1320"/>
                    <a:pt x="2536" y="1158"/>
                  </a:cubicBezTo>
                  <a:cubicBezTo>
                    <a:pt x="2508" y="1000"/>
                    <a:pt x="2406" y="852"/>
                    <a:pt x="2272" y="778"/>
                  </a:cubicBezTo>
                  <a:cubicBezTo>
                    <a:pt x="2244" y="764"/>
                    <a:pt x="2199" y="764"/>
                    <a:pt x="2170" y="750"/>
                  </a:cubicBezTo>
                  <a:lnTo>
                    <a:pt x="2054" y="750"/>
                  </a:lnTo>
                  <a:cubicBezTo>
                    <a:pt x="1994" y="764"/>
                    <a:pt x="1921" y="778"/>
                    <a:pt x="1864" y="838"/>
                  </a:cubicBezTo>
                  <a:cubicBezTo>
                    <a:pt x="1819" y="866"/>
                    <a:pt x="1790" y="894"/>
                    <a:pt x="1759" y="940"/>
                  </a:cubicBezTo>
                  <a:cubicBezTo>
                    <a:pt x="1759" y="894"/>
                    <a:pt x="1745" y="866"/>
                    <a:pt x="1731" y="838"/>
                  </a:cubicBezTo>
                  <a:cubicBezTo>
                    <a:pt x="1703" y="704"/>
                    <a:pt x="1657" y="588"/>
                    <a:pt x="1615" y="500"/>
                  </a:cubicBezTo>
                  <a:cubicBezTo>
                    <a:pt x="1555" y="384"/>
                    <a:pt x="1495" y="279"/>
                    <a:pt x="1425" y="191"/>
                  </a:cubicBezTo>
                  <a:cubicBezTo>
                    <a:pt x="1365" y="134"/>
                    <a:pt x="1277" y="61"/>
                    <a:pt x="1161" y="15"/>
                  </a:cubicBezTo>
                  <a:cubicBezTo>
                    <a:pt x="1129" y="15"/>
                    <a:pt x="1101" y="1"/>
                    <a:pt x="105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3" name="Google Shape;7623;p83"/>
            <p:cNvSpPr/>
            <p:nvPr/>
          </p:nvSpPr>
          <p:spPr>
            <a:xfrm>
              <a:off x="-21067" y="3700960"/>
              <a:ext cx="148110" cy="351124"/>
            </a:xfrm>
            <a:custGeom>
              <a:avLst/>
              <a:gdLst/>
              <a:ahLst/>
              <a:cxnLst/>
              <a:rect l="l" t="t" r="r" b="b"/>
              <a:pathLst>
                <a:path w="1570" h="3722" extrusionOk="0">
                  <a:moveTo>
                    <a:pt x="28" y="1"/>
                  </a:moveTo>
                  <a:cubicBezTo>
                    <a:pt x="14" y="1"/>
                    <a:pt x="0" y="1"/>
                    <a:pt x="14" y="15"/>
                  </a:cubicBezTo>
                  <a:cubicBezTo>
                    <a:pt x="28" y="191"/>
                    <a:pt x="60" y="384"/>
                    <a:pt x="102" y="560"/>
                  </a:cubicBezTo>
                  <a:cubicBezTo>
                    <a:pt x="134" y="736"/>
                    <a:pt x="176" y="926"/>
                    <a:pt x="222" y="1102"/>
                  </a:cubicBezTo>
                  <a:cubicBezTo>
                    <a:pt x="236" y="1190"/>
                    <a:pt x="264" y="1277"/>
                    <a:pt x="292" y="1379"/>
                  </a:cubicBezTo>
                  <a:cubicBezTo>
                    <a:pt x="310" y="1467"/>
                    <a:pt x="338" y="1555"/>
                    <a:pt x="366" y="1643"/>
                  </a:cubicBezTo>
                  <a:cubicBezTo>
                    <a:pt x="426" y="1819"/>
                    <a:pt x="486" y="1995"/>
                    <a:pt x="542" y="2171"/>
                  </a:cubicBezTo>
                  <a:cubicBezTo>
                    <a:pt x="644" y="2449"/>
                    <a:pt x="764" y="2713"/>
                    <a:pt x="908" y="2962"/>
                  </a:cubicBezTo>
                  <a:cubicBezTo>
                    <a:pt x="982" y="3093"/>
                    <a:pt x="1055" y="3226"/>
                    <a:pt x="1143" y="3342"/>
                  </a:cubicBezTo>
                  <a:cubicBezTo>
                    <a:pt x="1172" y="3402"/>
                    <a:pt x="1217" y="3462"/>
                    <a:pt x="1260" y="3518"/>
                  </a:cubicBezTo>
                  <a:cubicBezTo>
                    <a:pt x="1305" y="3578"/>
                    <a:pt x="1347" y="3638"/>
                    <a:pt x="1393" y="3680"/>
                  </a:cubicBezTo>
                  <a:cubicBezTo>
                    <a:pt x="1407" y="3694"/>
                    <a:pt x="1421" y="3708"/>
                    <a:pt x="1435" y="3708"/>
                  </a:cubicBezTo>
                  <a:cubicBezTo>
                    <a:pt x="1451" y="3717"/>
                    <a:pt x="1463" y="3721"/>
                    <a:pt x="1474" y="3721"/>
                  </a:cubicBezTo>
                  <a:cubicBezTo>
                    <a:pt x="1485" y="3721"/>
                    <a:pt x="1495" y="3717"/>
                    <a:pt x="1509" y="3708"/>
                  </a:cubicBezTo>
                  <a:cubicBezTo>
                    <a:pt x="1523" y="3694"/>
                    <a:pt x="1541" y="3680"/>
                    <a:pt x="1555" y="3652"/>
                  </a:cubicBezTo>
                  <a:cubicBezTo>
                    <a:pt x="1569" y="3638"/>
                    <a:pt x="1569" y="3606"/>
                    <a:pt x="1555" y="3592"/>
                  </a:cubicBezTo>
                  <a:cubicBezTo>
                    <a:pt x="1495" y="3490"/>
                    <a:pt x="1421" y="3402"/>
                    <a:pt x="1365" y="3314"/>
                  </a:cubicBezTo>
                  <a:cubicBezTo>
                    <a:pt x="1305" y="3226"/>
                    <a:pt x="1245" y="3138"/>
                    <a:pt x="1189" y="3050"/>
                  </a:cubicBezTo>
                  <a:lnTo>
                    <a:pt x="1189" y="3050"/>
                  </a:lnTo>
                  <a:lnTo>
                    <a:pt x="1203" y="3064"/>
                  </a:lnTo>
                  <a:cubicBezTo>
                    <a:pt x="1115" y="2934"/>
                    <a:pt x="1027" y="2786"/>
                    <a:pt x="939" y="2639"/>
                  </a:cubicBezTo>
                  <a:cubicBezTo>
                    <a:pt x="894" y="2565"/>
                    <a:pt x="851" y="2495"/>
                    <a:pt x="820" y="2407"/>
                  </a:cubicBezTo>
                  <a:cubicBezTo>
                    <a:pt x="778" y="2333"/>
                    <a:pt x="732" y="2259"/>
                    <a:pt x="704" y="2185"/>
                  </a:cubicBezTo>
                  <a:cubicBezTo>
                    <a:pt x="630" y="2023"/>
                    <a:pt x="556" y="1879"/>
                    <a:pt x="500" y="1717"/>
                  </a:cubicBezTo>
                  <a:cubicBezTo>
                    <a:pt x="468" y="1643"/>
                    <a:pt x="440" y="1555"/>
                    <a:pt x="412" y="1481"/>
                  </a:cubicBezTo>
                  <a:cubicBezTo>
                    <a:pt x="380" y="1394"/>
                    <a:pt x="352" y="1320"/>
                    <a:pt x="324" y="1232"/>
                  </a:cubicBezTo>
                  <a:cubicBezTo>
                    <a:pt x="264" y="1042"/>
                    <a:pt x="204" y="838"/>
                    <a:pt x="162" y="630"/>
                  </a:cubicBezTo>
                  <a:cubicBezTo>
                    <a:pt x="102" y="426"/>
                    <a:pt x="74" y="222"/>
                    <a:pt x="46" y="15"/>
                  </a:cubicBezTo>
                  <a:cubicBezTo>
                    <a:pt x="46" y="1"/>
                    <a:pt x="28" y="1"/>
                    <a:pt x="2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4" name="Google Shape;7624;p83"/>
            <p:cNvSpPr/>
            <p:nvPr/>
          </p:nvSpPr>
          <p:spPr>
            <a:xfrm>
              <a:off x="-88801" y="3841994"/>
              <a:ext cx="128488" cy="66508"/>
            </a:xfrm>
            <a:custGeom>
              <a:avLst/>
              <a:gdLst/>
              <a:ahLst/>
              <a:cxnLst/>
              <a:rect l="l" t="t" r="r" b="b"/>
              <a:pathLst>
                <a:path w="1362" h="705" extrusionOk="0">
                  <a:moveTo>
                    <a:pt x="15" y="1"/>
                  </a:moveTo>
                  <a:cubicBezTo>
                    <a:pt x="1" y="1"/>
                    <a:pt x="1" y="15"/>
                    <a:pt x="15" y="32"/>
                  </a:cubicBezTo>
                  <a:cubicBezTo>
                    <a:pt x="60" y="60"/>
                    <a:pt x="103" y="103"/>
                    <a:pt x="148" y="134"/>
                  </a:cubicBezTo>
                  <a:cubicBezTo>
                    <a:pt x="191" y="176"/>
                    <a:pt x="236" y="208"/>
                    <a:pt x="293" y="250"/>
                  </a:cubicBezTo>
                  <a:cubicBezTo>
                    <a:pt x="338" y="278"/>
                    <a:pt x="381" y="324"/>
                    <a:pt x="440" y="352"/>
                  </a:cubicBezTo>
                  <a:cubicBezTo>
                    <a:pt x="500" y="384"/>
                    <a:pt x="556" y="412"/>
                    <a:pt x="616" y="454"/>
                  </a:cubicBezTo>
                  <a:cubicBezTo>
                    <a:pt x="718" y="514"/>
                    <a:pt x="834" y="560"/>
                    <a:pt x="954" y="602"/>
                  </a:cubicBezTo>
                  <a:cubicBezTo>
                    <a:pt x="1010" y="630"/>
                    <a:pt x="1070" y="648"/>
                    <a:pt x="1130" y="662"/>
                  </a:cubicBezTo>
                  <a:cubicBezTo>
                    <a:pt x="1158" y="676"/>
                    <a:pt x="1186" y="676"/>
                    <a:pt x="1218" y="690"/>
                  </a:cubicBezTo>
                  <a:cubicBezTo>
                    <a:pt x="1246" y="690"/>
                    <a:pt x="1274" y="690"/>
                    <a:pt x="1320" y="704"/>
                  </a:cubicBezTo>
                  <a:cubicBezTo>
                    <a:pt x="1320" y="704"/>
                    <a:pt x="1334" y="704"/>
                    <a:pt x="1348" y="690"/>
                  </a:cubicBezTo>
                  <a:cubicBezTo>
                    <a:pt x="1348" y="690"/>
                    <a:pt x="1362" y="676"/>
                    <a:pt x="1362" y="662"/>
                  </a:cubicBezTo>
                  <a:cubicBezTo>
                    <a:pt x="1362" y="648"/>
                    <a:pt x="1348" y="616"/>
                    <a:pt x="1334" y="616"/>
                  </a:cubicBezTo>
                  <a:cubicBezTo>
                    <a:pt x="1260" y="602"/>
                    <a:pt x="1186" y="588"/>
                    <a:pt x="1116" y="574"/>
                  </a:cubicBezTo>
                  <a:cubicBezTo>
                    <a:pt x="1042" y="560"/>
                    <a:pt x="968" y="542"/>
                    <a:pt x="908" y="514"/>
                  </a:cubicBezTo>
                  <a:cubicBezTo>
                    <a:pt x="792" y="472"/>
                    <a:pt x="690" y="426"/>
                    <a:pt x="570" y="366"/>
                  </a:cubicBezTo>
                  <a:cubicBezTo>
                    <a:pt x="528" y="338"/>
                    <a:pt x="468" y="310"/>
                    <a:pt x="426" y="278"/>
                  </a:cubicBezTo>
                  <a:cubicBezTo>
                    <a:pt x="366" y="250"/>
                    <a:pt x="324" y="222"/>
                    <a:pt x="279" y="190"/>
                  </a:cubicBezTo>
                  <a:cubicBezTo>
                    <a:pt x="191" y="134"/>
                    <a:pt x="103" y="74"/>
                    <a:pt x="29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5" name="Google Shape;7625;p83"/>
            <p:cNvSpPr/>
            <p:nvPr/>
          </p:nvSpPr>
          <p:spPr>
            <a:xfrm>
              <a:off x="-37670" y="3972086"/>
              <a:ext cx="110564" cy="16320"/>
            </a:xfrm>
            <a:custGeom>
              <a:avLst/>
              <a:gdLst/>
              <a:ahLst/>
              <a:cxnLst/>
              <a:rect l="l" t="t" r="r" b="b"/>
              <a:pathLst>
                <a:path w="1172" h="173" extrusionOk="0">
                  <a:moveTo>
                    <a:pt x="14" y="0"/>
                  </a:moveTo>
                  <a:cubicBezTo>
                    <a:pt x="14" y="0"/>
                    <a:pt x="14" y="14"/>
                    <a:pt x="0" y="14"/>
                  </a:cubicBezTo>
                  <a:cubicBezTo>
                    <a:pt x="0" y="14"/>
                    <a:pt x="0" y="29"/>
                    <a:pt x="14" y="29"/>
                  </a:cubicBezTo>
                  <a:cubicBezTo>
                    <a:pt x="190" y="102"/>
                    <a:pt x="380" y="148"/>
                    <a:pt x="574" y="162"/>
                  </a:cubicBezTo>
                  <a:cubicBezTo>
                    <a:pt x="618" y="169"/>
                    <a:pt x="665" y="173"/>
                    <a:pt x="713" y="173"/>
                  </a:cubicBezTo>
                  <a:cubicBezTo>
                    <a:pt x="760" y="173"/>
                    <a:pt x="808" y="169"/>
                    <a:pt x="852" y="162"/>
                  </a:cubicBezTo>
                  <a:lnTo>
                    <a:pt x="996" y="162"/>
                  </a:lnTo>
                  <a:cubicBezTo>
                    <a:pt x="1042" y="148"/>
                    <a:pt x="1084" y="148"/>
                    <a:pt x="1129" y="131"/>
                  </a:cubicBezTo>
                  <a:cubicBezTo>
                    <a:pt x="1158" y="131"/>
                    <a:pt x="1172" y="102"/>
                    <a:pt x="1158" y="74"/>
                  </a:cubicBezTo>
                  <a:cubicBezTo>
                    <a:pt x="1158" y="74"/>
                    <a:pt x="1158" y="60"/>
                    <a:pt x="1144" y="60"/>
                  </a:cubicBezTo>
                  <a:cubicBezTo>
                    <a:pt x="1129" y="43"/>
                    <a:pt x="1115" y="43"/>
                    <a:pt x="1115" y="43"/>
                  </a:cubicBezTo>
                  <a:cubicBezTo>
                    <a:pt x="1056" y="60"/>
                    <a:pt x="996" y="74"/>
                    <a:pt x="940" y="88"/>
                  </a:cubicBezTo>
                  <a:cubicBezTo>
                    <a:pt x="853" y="105"/>
                    <a:pt x="762" y="112"/>
                    <a:pt x="672" y="112"/>
                  </a:cubicBezTo>
                  <a:cubicBezTo>
                    <a:pt x="608" y="112"/>
                    <a:pt x="546" y="108"/>
                    <a:pt x="486" y="102"/>
                  </a:cubicBezTo>
                  <a:cubicBezTo>
                    <a:pt x="352" y="102"/>
                    <a:pt x="204" y="74"/>
                    <a:pt x="74" y="29"/>
                  </a:cubicBezTo>
                  <a:cubicBezTo>
                    <a:pt x="60" y="14"/>
                    <a:pt x="46" y="14"/>
                    <a:pt x="28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6" name="Google Shape;7626;p83"/>
            <p:cNvSpPr/>
            <p:nvPr/>
          </p:nvSpPr>
          <p:spPr>
            <a:xfrm>
              <a:off x="-45972" y="3752091"/>
              <a:ext cx="44244" cy="30565"/>
            </a:xfrm>
            <a:custGeom>
              <a:avLst/>
              <a:gdLst/>
              <a:ahLst/>
              <a:cxnLst/>
              <a:rect l="l" t="t" r="r" b="b"/>
              <a:pathLst>
                <a:path w="469" h="324" extrusionOk="0">
                  <a:moveTo>
                    <a:pt x="14" y="0"/>
                  </a:moveTo>
                  <a:cubicBezTo>
                    <a:pt x="0" y="0"/>
                    <a:pt x="0" y="18"/>
                    <a:pt x="14" y="32"/>
                  </a:cubicBezTo>
                  <a:cubicBezTo>
                    <a:pt x="74" y="88"/>
                    <a:pt x="148" y="134"/>
                    <a:pt x="204" y="194"/>
                  </a:cubicBezTo>
                  <a:cubicBezTo>
                    <a:pt x="278" y="236"/>
                    <a:pt x="352" y="282"/>
                    <a:pt x="426" y="324"/>
                  </a:cubicBezTo>
                  <a:cubicBezTo>
                    <a:pt x="440" y="324"/>
                    <a:pt x="454" y="324"/>
                    <a:pt x="454" y="310"/>
                  </a:cubicBezTo>
                  <a:cubicBezTo>
                    <a:pt x="468" y="296"/>
                    <a:pt x="468" y="282"/>
                    <a:pt x="454" y="282"/>
                  </a:cubicBezTo>
                  <a:cubicBezTo>
                    <a:pt x="412" y="264"/>
                    <a:pt x="366" y="236"/>
                    <a:pt x="324" y="222"/>
                  </a:cubicBezTo>
                  <a:cubicBezTo>
                    <a:pt x="292" y="194"/>
                    <a:pt x="250" y="176"/>
                    <a:pt x="222" y="148"/>
                  </a:cubicBezTo>
                  <a:cubicBezTo>
                    <a:pt x="148" y="106"/>
                    <a:pt x="88" y="60"/>
                    <a:pt x="29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7" name="Google Shape;7627;p83"/>
            <p:cNvSpPr/>
            <p:nvPr/>
          </p:nvSpPr>
          <p:spPr>
            <a:xfrm>
              <a:off x="-5784" y="3720582"/>
              <a:ext cx="26226" cy="60753"/>
            </a:xfrm>
            <a:custGeom>
              <a:avLst/>
              <a:gdLst/>
              <a:ahLst/>
              <a:cxnLst/>
              <a:rect l="l" t="t" r="r" b="b"/>
              <a:pathLst>
                <a:path w="278" h="644" extrusionOk="0">
                  <a:moveTo>
                    <a:pt x="264" y="0"/>
                  </a:moveTo>
                  <a:lnTo>
                    <a:pt x="250" y="14"/>
                  </a:lnTo>
                  <a:cubicBezTo>
                    <a:pt x="218" y="130"/>
                    <a:pt x="190" y="264"/>
                    <a:pt x="162" y="380"/>
                  </a:cubicBezTo>
                  <a:cubicBezTo>
                    <a:pt x="148" y="394"/>
                    <a:pt x="130" y="422"/>
                    <a:pt x="116" y="454"/>
                  </a:cubicBezTo>
                  <a:cubicBezTo>
                    <a:pt x="102" y="482"/>
                    <a:pt x="88" y="496"/>
                    <a:pt x="74" y="528"/>
                  </a:cubicBezTo>
                  <a:cubicBezTo>
                    <a:pt x="60" y="556"/>
                    <a:pt x="42" y="570"/>
                    <a:pt x="14" y="598"/>
                  </a:cubicBezTo>
                  <a:cubicBezTo>
                    <a:pt x="0" y="616"/>
                    <a:pt x="14" y="630"/>
                    <a:pt x="14" y="644"/>
                  </a:cubicBezTo>
                  <a:lnTo>
                    <a:pt x="60" y="644"/>
                  </a:lnTo>
                  <a:lnTo>
                    <a:pt x="60" y="630"/>
                  </a:lnTo>
                  <a:cubicBezTo>
                    <a:pt x="74" y="616"/>
                    <a:pt x="88" y="584"/>
                    <a:pt x="102" y="570"/>
                  </a:cubicBezTo>
                  <a:cubicBezTo>
                    <a:pt x="116" y="542"/>
                    <a:pt x="130" y="528"/>
                    <a:pt x="148" y="496"/>
                  </a:cubicBezTo>
                  <a:cubicBezTo>
                    <a:pt x="162" y="454"/>
                    <a:pt x="190" y="394"/>
                    <a:pt x="204" y="352"/>
                  </a:cubicBezTo>
                  <a:cubicBezTo>
                    <a:pt x="218" y="292"/>
                    <a:pt x="236" y="232"/>
                    <a:pt x="250" y="190"/>
                  </a:cubicBezTo>
                  <a:cubicBezTo>
                    <a:pt x="250" y="130"/>
                    <a:pt x="264" y="70"/>
                    <a:pt x="278" y="28"/>
                  </a:cubicBezTo>
                  <a:cubicBezTo>
                    <a:pt x="278" y="14"/>
                    <a:pt x="278" y="0"/>
                    <a:pt x="264" y="0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8" name="Google Shape;7628;p83"/>
            <p:cNvSpPr/>
            <p:nvPr/>
          </p:nvSpPr>
          <p:spPr>
            <a:xfrm>
              <a:off x="32989" y="3781241"/>
              <a:ext cx="63489" cy="115563"/>
            </a:xfrm>
            <a:custGeom>
              <a:avLst/>
              <a:gdLst/>
              <a:ahLst/>
              <a:cxnLst/>
              <a:rect l="l" t="t" r="r" b="b"/>
              <a:pathLst>
                <a:path w="673" h="1225" extrusionOk="0">
                  <a:moveTo>
                    <a:pt x="630" y="1"/>
                  </a:moveTo>
                  <a:cubicBezTo>
                    <a:pt x="630" y="43"/>
                    <a:pt x="616" y="89"/>
                    <a:pt x="599" y="131"/>
                  </a:cubicBezTo>
                  <a:cubicBezTo>
                    <a:pt x="584" y="177"/>
                    <a:pt x="570" y="219"/>
                    <a:pt x="556" y="265"/>
                  </a:cubicBezTo>
                  <a:cubicBezTo>
                    <a:pt x="511" y="367"/>
                    <a:pt x="468" y="483"/>
                    <a:pt x="409" y="571"/>
                  </a:cubicBezTo>
                  <a:cubicBezTo>
                    <a:pt x="352" y="690"/>
                    <a:pt x="293" y="778"/>
                    <a:pt x="219" y="880"/>
                  </a:cubicBezTo>
                  <a:lnTo>
                    <a:pt x="233" y="880"/>
                  </a:lnTo>
                  <a:cubicBezTo>
                    <a:pt x="159" y="968"/>
                    <a:pt x="89" y="1070"/>
                    <a:pt x="15" y="1158"/>
                  </a:cubicBezTo>
                  <a:cubicBezTo>
                    <a:pt x="1" y="1172"/>
                    <a:pt x="1" y="1204"/>
                    <a:pt x="15" y="1218"/>
                  </a:cubicBezTo>
                  <a:cubicBezTo>
                    <a:pt x="15" y="1218"/>
                    <a:pt x="21" y="1224"/>
                    <a:pt x="29" y="1224"/>
                  </a:cubicBezTo>
                  <a:cubicBezTo>
                    <a:pt x="33" y="1224"/>
                    <a:pt x="38" y="1223"/>
                    <a:pt x="43" y="1218"/>
                  </a:cubicBezTo>
                  <a:lnTo>
                    <a:pt x="71" y="1218"/>
                  </a:lnTo>
                  <a:cubicBezTo>
                    <a:pt x="103" y="1172"/>
                    <a:pt x="131" y="1130"/>
                    <a:pt x="159" y="1084"/>
                  </a:cubicBezTo>
                  <a:cubicBezTo>
                    <a:pt x="191" y="1042"/>
                    <a:pt x="233" y="982"/>
                    <a:pt x="264" y="940"/>
                  </a:cubicBezTo>
                  <a:cubicBezTo>
                    <a:pt x="321" y="834"/>
                    <a:pt x="380" y="747"/>
                    <a:pt x="440" y="645"/>
                  </a:cubicBezTo>
                  <a:cubicBezTo>
                    <a:pt x="482" y="543"/>
                    <a:pt x="528" y="441"/>
                    <a:pt x="570" y="339"/>
                  </a:cubicBezTo>
                  <a:cubicBezTo>
                    <a:pt x="616" y="237"/>
                    <a:pt x="644" y="117"/>
                    <a:pt x="658" y="15"/>
                  </a:cubicBezTo>
                  <a:cubicBezTo>
                    <a:pt x="672" y="1"/>
                    <a:pt x="658" y="1"/>
                    <a:pt x="658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29" name="Google Shape;7629;p83"/>
            <p:cNvSpPr/>
            <p:nvPr/>
          </p:nvSpPr>
          <p:spPr>
            <a:xfrm>
              <a:off x="71478" y="3897371"/>
              <a:ext cx="59527" cy="81791"/>
            </a:xfrm>
            <a:custGeom>
              <a:avLst/>
              <a:gdLst/>
              <a:ahLst/>
              <a:cxnLst/>
              <a:rect l="l" t="t" r="r" b="b"/>
              <a:pathLst>
                <a:path w="631" h="867" extrusionOk="0">
                  <a:moveTo>
                    <a:pt x="588" y="1"/>
                  </a:moveTo>
                  <a:cubicBezTo>
                    <a:pt x="588" y="29"/>
                    <a:pt x="574" y="61"/>
                    <a:pt x="574" y="75"/>
                  </a:cubicBezTo>
                  <a:cubicBezTo>
                    <a:pt x="542" y="131"/>
                    <a:pt x="514" y="191"/>
                    <a:pt x="486" y="237"/>
                  </a:cubicBezTo>
                  <a:cubicBezTo>
                    <a:pt x="454" y="293"/>
                    <a:pt x="426" y="353"/>
                    <a:pt x="398" y="395"/>
                  </a:cubicBezTo>
                  <a:cubicBezTo>
                    <a:pt x="279" y="543"/>
                    <a:pt x="148" y="676"/>
                    <a:pt x="1" y="792"/>
                  </a:cubicBezTo>
                  <a:lnTo>
                    <a:pt x="1" y="835"/>
                  </a:lnTo>
                  <a:cubicBezTo>
                    <a:pt x="1" y="835"/>
                    <a:pt x="1" y="852"/>
                    <a:pt x="15" y="866"/>
                  </a:cubicBezTo>
                  <a:lnTo>
                    <a:pt x="46" y="866"/>
                  </a:lnTo>
                  <a:cubicBezTo>
                    <a:pt x="60" y="866"/>
                    <a:pt x="60" y="866"/>
                    <a:pt x="74" y="852"/>
                  </a:cubicBezTo>
                  <a:cubicBezTo>
                    <a:pt x="134" y="806"/>
                    <a:pt x="191" y="747"/>
                    <a:pt x="250" y="676"/>
                  </a:cubicBezTo>
                  <a:cubicBezTo>
                    <a:pt x="310" y="617"/>
                    <a:pt x="352" y="543"/>
                    <a:pt x="398" y="469"/>
                  </a:cubicBezTo>
                  <a:cubicBezTo>
                    <a:pt x="500" y="339"/>
                    <a:pt x="574" y="177"/>
                    <a:pt x="616" y="15"/>
                  </a:cubicBezTo>
                  <a:cubicBezTo>
                    <a:pt x="630" y="1"/>
                    <a:pt x="616" y="1"/>
                    <a:pt x="616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0" name="Google Shape;7630;p83"/>
            <p:cNvSpPr/>
            <p:nvPr/>
          </p:nvSpPr>
          <p:spPr>
            <a:xfrm>
              <a:off x="9404" y="1942225"/>
              <a:ext cx="264239" cy="264239"/>
            </a:xfrm>
            <a:custGeom>
              <a:avLst/>
              <a:gdLst/>
              <a:ahLst/>
              <a:cxnLst/>
              <a:rect l="l" t="t" r="r" b="b"/>
              <a:pathLst>
                <a:path w="2801" h="2801" extrusionOk="0">
                  <a:moveTo>
                    <a:pt x="937" y="1"/>
                  </a:moveTo>
                  <a:cubicBezTo>
                    <a:pt x="880" y="1"/>
                    <a:pt x="834" y="15"/>
                    <a:pt x="792" y="46"/>
                  </a:cubicBezTo>
                  <a:cubicBezTo>
                    <a:pt x="761" y="75"/>
                    <a:pt x="718" y="103"/>
                    <a:pt x="704" y="162"/>
                  </a:cubicBezTo>
                  <a:cubicBezTo>
                    <a:pt x="673" y="208"/>
                    <a:pt x="659" y="250"/>
                    <a:pt x="645" y="324"/>
                  </a:cubicBezTo>
                  <a:cubicBezTo>
                    <a:pt x="630" y="384"/>
                    <a:pt x="630" y="454"/>
                    <a:pt x="630" y="542"/>
                  </a:cubicBezTo>
                  <a:cubicBezTo>
                    <a:pt x="630" y="616"/>
                    <a:pt x="630" y="690"/>
                    <a:pt x="645" y="778"/>
                  </a:cubicBezTo>
                  <a:cubicBezTo>
                    <a:pt x="645" y="880"/>
                    <a:pt x="659" y="968"/>
                    <a:pt x="690" y="1070"/>
                  </a:cubicBezTo>
                  <a:lnTo>
                    <a:pt x="630" y="1088"/>
                  </a:lnTo>
                  <a:cubicBezTo>
                    <a:pt x="543" y="1130"/>
                    <a:pt x="441" y="1176"/>
                    <a:pt x="339" y="1232"/>
                  </a:cubicBezTo>
                  <a:cubicBezTo>
                    <a:pt x="279" y="1278"/>
                    <a:pt x="205" y="1320"/>
                    <a:pt x="163" y="1365"/>
                  </a:cubicBezTo>
                  <a:cubicBezTo>
                    <a:pt x="103" y="1408"/>
                    <a:pt x="57" y="1467"/>
                    <a:pt x="43" y="1527"/>
                  </a:cubicBezTo>
                  <a:cubicBezTo>
                    <a:pt x="15" y="1569"/>
                    <a:pt x="1" y="1629"/>
                    <a:pt x="15" y="1703"/>
                  </a:cubicBezTo>
                  <a:cubicBezTo>
                    <a:pt x="15" y="1745"/>
                    <a:pt x="43" y="1791"/>
                    <a:pt x="75" y="1833"/>
                  </a:cubicBezTo>
                  <a:cubicBezTo>
                    <a:pt x="145" y="1921"/>
                    <a:pt x="251" y="1967"/>
                    <a:pt x="353" y="1995"/>
                  </a:cubicBezTo>
                  <a:cubicBezTo>
                    <a:pt x="514" y="2055"/>
                    <a:pt x="704" y="2069"/>
                    <a:pt x="849" y="2083"/>
                  </a:cubicBezTo>
                  <a:lnTo>
                    <a:pt x="866" y="2125"/>
                  </a:lnTo>
                  <a:cubicBezTo>
                    <a:pt x="922" y="2301"/>
                    <a:pt x="982" y="2495"/>
                    <a:pt x="1098" y="2639"/>
                  </a:cubicBezTo>
                  <a:cubicBezTo>
                    <a:pt x="1130" y="2685"/>
                    <a:pt x="1218" y="2801"/>
                    <a:pt x="1348" y="2801"/>
                  </a:cubicBezTo>
                  <a:lnTo>
                    <a:pt x="1362" y="2801"/>
                  </a:lnTo>
                  <a:cubicBezTo>
                    <a:pt x="1376" y="2801"/>
                    <a:pt x="1394" y="2801"/>
                    <a:pt x="1408" y="2787"/>
                  </a:cubicBezTo>
                  <a:lnTo>
                    <a:pt x="1436" y="2787"/>
                  </a:lnTo>
                  <a:cubicBezTo>
                    <a:pt x="1482" y="2772"/>
                    <a:pt x="1496" y="2741"/>
                    <a:pt x="1510" y="2741"/>
                  </a:cubicBezTo>
                  <a:cubicBezTo>
                    <a:pt x="1552" y="2713"/>
                    <a:pt x="1584" y="2670"/>
                    <a:pt x="1612" y="2611"/>
                  </a:cubicBezTo>
                  <a:cubicBezTo>
                    <a:pt x="1686" y="2495"/>
                    <a:pt x="1714" y="2361"/>
                    <a:pt x="1728" y="2231"/>
                  </a:cubicBezTo>
                  <a:cubicBezTo>
                    <a:pt x="1746" y="2171"/>
                    <a:pt x="1760" y="2111"/>
                    <a:pt x="1760" y="2037"/>
                  </a:cubicBezTo>
                  <a:lnTo>
                    <a:pt x="1774" y="1995"/>
                  </a:lnTo>
                  <a:cubicBezTo>
                    <a:pt x="1788" y="1995"/>
                    <a:pt x="1802" y="2009"/>
                    <a:pt x="1833" y="2009"/>
                  </a:cubicBezTo>
                  <a:lnTo>
                    <a:pt x="1848" y="2023"/>
                  </a:lnTo>
                  <a:lnTo>
                    <a:pt x="1876" y="2037"/>
                  </a:lnTo>
                  <a:cubicBezTo>
                    <a:pt x="1921" y="2055"/>
                    <a:pt x="1964" y="2069"/>
                    <a:pt x="2023" y="2083"/>
                  </a:cubicBezTo>
                  <a:cubicBezTo>
                    <a:pt x="2125" y="2125"/>
                    <a:pt x="2273" y="2171"/>
                    <a:pt x="2403" y="2185"/>
                  </a:cubicBezTo>
                  <a:lnTo>
                    <a:pt x="2463" y="2185"/>
                  </a:lnTo>
                  <a:cubicBezTo>
                    <a:pt x="2505" y="2185"/>
                    <a:pt x="2551" y="2185"/>
                    <a:pt x="2579" y="2171"/>
                  </a:cubicBezTo>
                  <a:cubicBezTo>
                    <a:pt x="2639" y="2157"/>
                    <a:pt x="2695" y="2125"/>
                    <a:pt x="2727" y="2069"/>
                  </a:cubicBezTo>
                  <a:cubicBezTo>
                    <a:pt x="2769" y="2023"/>
                    <a:pt x="2801" y="1967"/>
                    <a:pt x="2801" y="1907"/>
                  </a:cubicBezTo>
                  <a:cubicBezTo>
                    <a:pt x="2801" y="1861"/>
                    <a:pt x="2783" y="1791"/>
                    <a:pt x="2755" y="1731"/>
                  </a:cubicBezTo>
                  <a:cubicBezTo>
                    <a:pt x="2727" y="1671"/>
                    <a:pt x="2695" y="1615"/>
                    <a:pt x="2653" y="1569"/>
                  </a:cubicBezTo>
                  <a:cubicBezTo>
                    <a:pt x="2625" y="1527"/>
                    <a:pt x="2579" y="1482"/>
                    <a:pt x="2537" y="1422"/>
                  </a:cubicBezTo>
                  <a:cubicBezTo>
                    <a:pt x="2463" y="1365"/>
                    <a:pt x="2403" y="1306"/>
                    <a:pt x="2344" y="1263"/>
                  </a:cubicBezTo>
                  <a:lnTo>
                    <a:pt x="2375" y="1232"/>
                  </a:lnTo>
                  <a:lnTo>
                    <a:pt x="2403" y="1204"/>
                  </a:lnTo>
                  <a:lnTo>
                    <a:pt x="2431" y="1176"/>
                  </a:lnTo>
                  <a:cubicBezTo>
                    <a:pt x="2477" y="1130"/>
                    <a:pt x="2519" y="1070"/>
                    <a:pt x="2551" y="1028"/>
                  </a:cubicBezTo>
                  <a:cubicBezTo>
                    <a:pt x="2593" y="968"/>
                    <a:pt x="2639" y="912"/>
                    <a:pt x="2667" y="866"/>
                  </a:cubicBezTo>
                  <a:cubicBezTo>
                    <a:pt x="2695" y="806"/>
                    <a:pt x="2713" y="736"/>
                    <a:pt x="2713" y="676"/>
                  </a:cubicBezTo>
                  <a:cubicBezTo>
                    <a:pt x="2713" y="616"/>
                    <a:pt x="2695" y="560"/>
                    <a:pt x="2653" y="514"/>
                  </a:cubicBezTo>
                  <a:cubicBezTo>
                    <a:pt x="2639" y="486"/>
                    <a:pt x="2607" y="454"/>
                    <a:pt x="2579" y="440"/>
                  </a:cubicBezTo>
                  <a:cubicBezTo>
                    <a:pt x="2551" y="426"/>
                    <a:pt x="2519" y="412"/>
                    <a:pt x="2491" y="412"/>
                  </a:cubicBezTo>
                  <a:cubicBezTo>
                    <a:pt x="2463" y="398"/>
                    <a:pt x="2431" y="398"/>
                    <a:pt x="2417" y="398"/>
                  </a:cubicBezTo>
                  <a:cubicBezTo>
                    <a:pt x="2389" y="398"/>
                    <a:pt x="2375" y="384"/>
                    <a:pt x="2344" y="384"/>
                  </a:cubicBezTo>
                  <a:cubicBezTo>
                    <a:pt x="2329" y="384"/>
                    <a:pt x="2315" y="384"/>
                    <a:pt x="2301" y="398"/>
                  </a:cubicBezTo>
                  <a:cubicBezTo>
                    <a:pt x="2227" y="398"/>
                    <a:pt x="2154" y="412"/>
                    <a:pt x="2080" y="426"/>
                  </a:cubicBezTo>
                  <a:cubicBezTo>
                    <a:pt x="2009" y="440"/>
                    <a:pt x="1921" y="454"/>
                    <a:pt x="1862" y="472"/>
                  </a:cubicBezTo>
                  <a:lnTo>
                    <a:pt x="1816" y="486"/>
                  </a:lnTo>
                  <a:cubicBezTo>
                    <a:pt x="1774" y="500"/>
                    <a:pt x="1728" y="500"/>
                    <a:pt x="1686" y="514"/>
                  </a:cubicBezTo>
                  <a:cubicBezTo>
                    <a:pt x="1686" y="514"/>
                    <a:pt x="1672" y="514"/>
                    <a:pt x="1672" y="528"/>
                  </a:cubicBezTo>
                  <a:lnTo>
                    <a:pt x="1612" y="472"/>
                  </a:lnTo>
                  <a:lnTo>
                    <a:pt x="1598" y="454"/>
                  </a:lnTo>
                  <a:cubicBezTo>
                    <a:pt x="1552" y="412"/>
                    <a:pt x="1510" y="352"/>
                    <a:pt x="1450" y="310"/>
                  </a:cubicBezTo>
                  <a:lnTo>
                    <a:pt x="1306" y="162"/>
                  </a:lnTo>
                  <a:cubicBezTo>
                    <a:pt x="1246" y="120"/>
                    <a:pt x="1186" y="89"/>
                    <a:pt x="1130" y="60"/>
                  </a:cubicBezTo>
                  <a:cubicBezTo>
                    <a:pt x="1070" y="32"/>
                    <a:pt x="1010" y="15"/>
                    <a:pt x="95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1" name="Google Shape;7631;p83"/>
            <p:cNvSpPr/>
            <p:nvPr/>
          </p:nvSpPr>
          <p:spPr>
            <a:xfrm>
              <a:off x="96383" y="1958828"/>
              <a:ext cx="47169" cy="44527"/>
            </a:xfrm>
            <a:custGeom>
              <a:avLst/>
              <a:gdLst/>
              <a:ahLst/>
              <a:cxnLst/>
              <a:rect l="l" t="t" r="r" b="b"/>
              <a:pathLst>
                <a:path w="500" h="472" extrusionOk="0">
                  <a:moveTo>
                    <a:pt x="0" y="1"/>
                  </a:moveTo>
                  <a:cubicBezTo>
                    <a:pt x="0" y="15"/>
                    <a:pt x="0" y="32"/>
                    <a:pt x="15" y="32"/>
                  </a:cubicBezTo>
                  <a:cubicBezTo>
                    <a:pt x="46" y="60"/>
                    <a:pt x="88" y="88"/>
                    <a:pt x="120" y="120"/>
                  </a:cubicBezTo>
                  <a:cubicBezTo>
                    <a:pt x="190" y="162"/>
                    <a:pt x="236" y="222"/>
                    <a:pt x="296" y="278"/>
                  </a:cubicBezTo>
                  <a:cubicBezTo>
                    <a:pt x="338" y="324"/>
                    <a:pt x="366" y="384"/>
                    <a:pt x="398" y="440"/>
                  </a:cubicBezTo>
                  <a:cubicBezTo>
                    <a:pt x="398" y="454"/>
                    <a:pt x="412" y="472"/>
                    <a:pt x="426" y="472"/>
                  </a:cubicBezTo>
                  <a:lnTo>
                    <a:pt x="472" y="472"/>
                  </a:lnTo>
                  <a:cubicBezTo>
                    <a:pt x="486" y="454"/>
                    <a:pt x="500" y="412"/>
                    <a:pt x="486" y="398"/>
                  </a:cubicBezTo>
                  <a:cubicBezTo>
                    <a:pt x="454" y="352"/>
                    <a:pt x="426" y="310"/>
                    <a:pt x="398" y="278"/>
                  </a:cubicBezTo>
                  <a:cubicBezTo>
                    <a:pt x="352" y="236"/>
                    <a:pt x="324" y="208"/>
                    <a:pt x="278" y="176"/>
                  </a:cubicBezTo>
                  <a:cubicBezTo>
                    <a:pt x="208" y="103"/>
                    <a:pt x="120" y="46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2" name="Google Shape;7632;p83"/>
            <p:cNvSpPr/>
            <p:nvPr/>
          </p:nvSpPr>
          <p:spPr>
            <a:xfrm>
              <a:off x="188929" y="1994960"/>
              <a:ext cx="55565" cy="13773"/>
            </a:xfrm>
            <a:custGeom>
              <a:avLst/>
              <a:gdLst/>
              <a:ahLst/>
              <a:cxnLst/>
              <a:rect l="l" t="t" r="r" b="b"/>
              <a:pathLst>
                <a:path w="589" h="146" extrusionOk="0">
                  <a:moveTo>
                    <a:pt x="426" y="1"/>
                  </a:moveTo>
                  <a:cubicBezTo>
                    <a:pt x="384" y="1"/>
                    <a:pt x="324" y="15"/>
                    <a:pt x="282" y="15"/>
                  </a:cubicBezTo>
                  <a:cubicBezTo>
                    <a:pt x="194" y="29"/>
                    <a:pt x="106" y="43"/>
                    <a:pt x="32" y="71"/>
                  </a:cubicBezTo>
                  <a:cubicBezTo>
                    <a:pt x="18" y="89"/>
                    <a:pt x="1" y="103"/>
                    <a:pt x="1" y="117"/>
                  </a:cubicBezTo>
                  <a:cubicBezTo>
                    <a:pt x="18" y="131"/>
                    <a:pt x="18" y="145"/>
                    <a:pt x="32" y="145"/>
                  </a:cubicBezTo>
                  <a:lnTo>
                    <a:pt x="47" y="131"/>
                  </a:lnTo>
                  <a:cubicBezTo>
                    <a:pt x="89" y="117"/>
                    <a:pt x="134" y="117"/>
                    <a:pt x="177" y="103"/>
                  </a:cubicBezTo>
                  <a:lnTo>
                    <a:pt x="296" y="103"/>
                  </a:lnTo>
                  <a:cubicBezTo>
                    <a:pt x="339" y="103"/>
                    <a:pt x="370" y="103"/>
                    <a:pt x="412" y="117"/>
                  </a:cubicBezTo>
                  <a:lnTo>
                    <a:pt x="398" y="103"/>
                  </a:lnTo>
                  <a:lnTo>
                    <a:pt x="398" y="103"/>
                  </a:lnTo>
                  <a:cubicBezTo>
                    <a:pt x="441" y="117"/>
                    <a:pt x="486" y="117"/>
                    <a:pt x="528" y="131"/>
                  </a:cubicBezTo>
                  <a:cubicBezTo>
                    <a:pt x="546" y="131"/>
                    <a:pt x="560" y="131"/>
                    <a:pt x="560" y="117"/>
                  </a:cubicBezTo>
                  <a:cubicBezTo>
                    <a:pt x="574" y="117"/>
                    <a:pt x="588" y="103"/>
                    <a:pt x="588" y="89"/>
                  </a:cubicBezTo>
                  <a:cubicBezTo>
                    <a:pt x="588" y="57"/>
                    <a:pt x="574" y="29"/>
                    <a:pt x="546" y="15"/>
                  </a:cubicBezTo>
                  <a:cubicBezTo>
                    <a:pt x="514" y="15"/>
                    <a:pt x="472" y="1"/>
                    <a:pt x="426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3" name="Google Shape;7633;p83"/>
            <p:cNvSpPr/>
            <p:nvPr/>
          </p:nvSpPr>
          <p:spPr>
            <a:xfrm>
              <a:off x="219494" y="2077977"/>
              <a:ext cx="27641" cy="41603"/>
            </a:xfrm>
            <a:custGeom>
              <a:avLst/>
              <a:gdLst/>
              <a:ahLst/>
              <a:cxnLst/>
              <a:rect l="l" t="t" r="r" b="b"/>
              <a:pathLst>
                <a:path w="293" h="441" extrusionOk="0">
                  <a:moveTo>
                    <a:pt x="29" y="0"/>
                  </a:moveTo>
                  <a:lnTo>
                    <a:pt x="15" y="14"/>
                  </a:lnTo>
                  <a:cubicBezTo>
                    <a:pt x="0" y="14"/>
                    <a:pt x="15" y="28"/>
                    <a:pt x="15" y="43"/>
                  </a:cubicBezTo>
                  <a:cubicBezTo>
                    <a:pt x="29" y="57"/>
                    <a:pt x="46" y="88"/>
                    <a:pt x="74" y="102"/>
                  </a:cubicBezTo>
                  <a:lnTo>
                    <a:pt x="60" y="102"/>
                  </a:lnTo>
                  <a:cubicBezTo>
                    <a:pt x="102" y="159"/>
                    <a:pt x="148" y="218"/>
                    <a:pt x="176" y="278"/>
                  </a:cubicBezTo>
                  <a:cubicBezTo>
                    <a:pt x="190" y="320"/>
                    <a:pt x="204" y="366"/>
                    <a:pt x="222" y="408"/>
                  </a:cubicBezTo>
                  <a:cubicBezTo>
                    <a:pt x="222" y="422"/>
                    <a:pt x="222" y="440"/>
                    <a:pt x="236" y="440"/>
                  </a:cubicBezTo>
                  <a:lnTo>
                    <a:pt x="264" y="440"/>
                  </a:lnTo>
                  <a:cubicBezTo>
                    <a:pt x="278" y="440"/>
                    <a:pt x="278" y="440"/>
                    <a:pt x="292" y="422"/>
                  </a:cubicBezTo>
                  <a:lnTo>
                    <a:pt x="292" y="380"/>
                  </a:lnTo>
                  <a:cubicBezTo>
                    <a:pt x="250" y="320"/>
                    <a:pt x="222" y="247"/>
                    <a:pt x="176" y="190"/>
                  </a:cubicBezTo>
                  <a:cubicBezTo>
                    <a:pt x="148" y="130"/>
                    <a:pt x="102" y="57"/>
                    <a:pt x="46" y="14"/>
                  </a:cubicBezTo>
                  <a:cubicBezTo>
                    <a:pt x="46" y="0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4" name="Google Shape;7634;p83"/>
            <p:cNvSpPr/>
            <p:nvPr/>
          </p:nvSpPr>
          <p:spPr>
            <a:xfrm>
              <a:off x="136571" y="2134391"/>
              <a:ext cx="17924" cy="49810"/>
            </a:xfrm>
            <a:custGeom>
              <a:avLst/>
              <a:gdLst/>
              <a:ahLst/>
              <a:cxnLst/>
              <a:rect l="l" t="t" r="r" b="b"/>
              <a:pathLst>
                <a:path w="190" h="528" extrusionOk="0">
                  <a:moveTo>
                    <a:pt x="134" y="0"/>
                  </a:moveTo>
                  <a:cubicBezTo>
                    <a:pt x="116" y="0"/>
                    <a:pt x="116" y="0"/>
                    <a:pt x="102" y="18"/>
                  </a:cubicBezTo>
                  <a:lnTo>
                    <a:pt x="88" y="32"/>
                  </a:lnTo>
                  <a:cubicBezTo>
                    <a:pt x="102" y="106"/>
                    <a:pt x="102" y="176"/>
                    <a:pt x="88" y="236"/>
                  </a:cubicBezTo>
                  <a:cubicBezTo>
                    <a:pt x="88" y="282"/>
                    <a:pt x="74" y="338"/>
                    <a:pt x="60" y="384"/>
                  </a:cubicBezTo>
                  <a:cubicBezTo>
                    <a:pt x="46" y="398"/>
                    <a:pt x="28" y="426"/>
                    <a:pt x="14" y="440"/>
                  </a:cubicBezTo>
                  <a:cubicBezTo>
                    <a:pt x="0" y="472"/>
                    <a:pt x="14" y="500"/>
                    <a:pt x="46" y="514"/>
                  </a:cubicBezTo>
                  <a:cubicBezTo>
                    <a:pt x="46" y="528"/>
                    <a:pt x="60" y="528"/>
                    <a:pt x="74" y="528"/>
                  </a:cubicBezTo>
                  <a:lnTo>
                    <a:pt x="88" y="528"/>
                  </a:lnTo>
                  <a:cubicBezTo>
                    <a:pt x="102" y="528"/>
                    <a:pt x="116" y="514"/>
                    <a:pt x="116" y="500"/>
                  </a:cubicBezTo>
                  <a:cubicBezTo>
                    <a:pt x="134" y="472"/>
                    <a:pt x="148" y="426"/>
                    <a:pt x="162" y="384"/>
                  </a:cubicBezTo>
                  <a:cubicBezTo>
                    <a:pt x="162" y="352"/>
                    <a:pt x="176" y="310"/>
                    <a:pt x="176" y="282"/>
                  </a:cubicBezTo>
                  <a:cubicBezTo>
                    <a:pt x="190" y="194"/>
                    <a:pt x="176" y="120"/>
                    <a:pt x="176" y="32"/>
                  </a:cubicBezTo>
                  <a:lnTo>
                    <a:pt x="162" y="18"/>
                  </a:lnTo>
                  <a:cubicBezTo>
                    <a:pt x="148" y="0"/>
                    <a:pt x="148" y="0"/>
                    <a:pt x="134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5" name="Google Shape;7635;p83"/>
            <p:cNvSpPr/>
            <p:nvPr/>
          </p:nvSpPr>
          <p:spPr>
            <a:xfrm>
              <a:off x="512507" y="2731642"/>
              <a:ext cx="131506" cy="134525"/>
            </a:xfrm>
            <a:custGeom>
              <a:avLst/>
              <a:gdLst/>
              <a:ahLst/>
              <a:cxnLst/>
              <a:rect l="l" t="t" r="r" b="b"/>
              <a:pathLst>
                <a:path w="1394" h="1426" extrusionOk="0">
                  <a:moveTo>
                    <a:pt x="690" y="1"/>
                  </a:moveTo>
                  <a:cubicBezTo>
                    <a:pt x="310" y="1"/>
                    <a:pt x="0" y="324"/>
                    <a:pt x="0" y="722"/>
                  </a:cubicBezTo>
                  <a:cubicBezTo>
                    <a:pt x="0" y="1102"/>
                    <a:pt x="310" y="1425"/>
                    <a:pt x="690" y="1425"/>
                  </a:cubicBezTo>
                  <a:cubicBezTo>
                    <a:pt x="1087" y="1425"/>
                    <a:pt x="1393" y="1102"/>
                    <a:pt x="1393" y="722"/>
                  </a:cubicBezTo>
                  <a:cubicBezTo>
                    <a:pt x="1393" y="324"/>
                    <a:pt x="1087" y="1"/>
                    <a:pt x="69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6" name="Google Shape;7636;p83"/>
            <p:cNvSpPr/>
            <p:nvPr/>
          </p:nvSpPr>
          <p:spPr>
            <a:xfrm>
              <a:off x="509865" y="2729000"/>
              <a:ext cx="137072" cy="139808"/>
            </a:xfrm>
            <a:custGeom>
              <a:avLst/>
              <a:gdLst/>
              <a:ahLst/>
              <a:cxnLst/>
              <a:rect l="l" t="t" r="r" b="b"/>
              <a:pathLst>
                <a:path w="1453" h="1482" extrusionOk="0">
                  <a:moveTo>
                    <a:pt x="718" y="61"/>
                  </a:moveTo>
                  <a:cubicBezTo>
                    <a:pt x="908" y="61"/>
                    <a:pt x="1070" y="148"/>
                    <a:pt x="1203" y="265"/>
                  </a:cubicBezTo>
                  <a:cubicBezTo>
                    <a:pt x="1319" y="381"/>
                    <a:pt x="1393" y="557"/>
                    <a:pt x="1393" y="750"/>
                  </a:cubicBezTo>
                  <a:cubicBezTo>
                    <a:pt x="1393" y="926"/>
                    <a:pt x="1319" y="1102"/>
                    <a:pt x="1203" y="1218"/>
                  </a:cubicBezTo>
                  <a:cubicBezTo>
                    <a:pt x="1070" y="1348"/>
                    <a:pt x="908" y="1422"/>
                    <a:pt x="718" y="1422"/>
                  </a:cubicBezTo>
                  <a:cubicBezTo>
                    <a:pt x="542" y="1422"/>
                    <a:pt x="366" y="1348"/>
                    <a:pt x="250" y="1218"/>
                  </a:cubicBezTo>
                  <a:cubicBezTo>
                    <a:pt x="134" y="1102"/>
                    <a:pt x="60" y="926"/>
                    <a:pt x="60" y="750"/>
                  </a:cubicBezTo>
                  <a:cubicBezTo>
                    <a:pt x="60" y="557"/>
                    <a:pt x="134" y="381"/>
                    <a:pt x="250" y="265"/>
                  </a:cubicBezTo>
                  <a:cubicBezTo>
                    <a:pt x="366" y="148"/>
                    <a:pt x="542" y="61"/>
                    <a:pt x="718" y="61"/>
                  </a:cubicBezTo>
                  <a:close/>
                  <a:moveTo>
                    <a:pt x="718" y="1"/>
                  </a:moveTo>
                  <a:cubicBezTo>
                    <a:pt x="528" y="1"/>
                    <a:pt x="338" y="89"/>
                    <a:pt x="204" y="222"/>
                  </a:cubicBezTo>
                  <a:cubicBezTo>
                    <a:pt x="74" y="352"/>
                    <a:pt x="0" y="542"/>
                    <a:pt x="0" y="750"/>
                  </a:cubicBezTo>
                  <a:cubicBezTo>
                    <a:pt x="0" y="940"/>
                    <a:pt x="74" y="1130"/>
                    <a:pt x="204" y="1260"/>
                  </a:cubicBezTo>
                  <a:cubicBezTo>
                    <a:pt x="338" y="1394"/>
                    <a:pt x="528" y="1482"/>
                    <a:pt x="718" y="1482"/>
                  </a:cubicBezTo>
                  <a:cubicBezTo>
                    <a:pt x="925" y="1482"/>
                    <a:pt x="1115" y="1394"/>
                    <a:pt x="1245" y="1260"/>
                  </a:cubicBezTo>
                  <a:cubicBezTo>
                    <a:pt x="1365" y="1130"/>
                    <a:pt x="1453" y="940"/>
                    <a:pt x="1453" y="750"/>
                  </a:cubicBezTo>
                  <a:cubicBezTo>
                    <a:pt x="1453" y="542"/>
                    <a:pt x="1365" y="352"/>
                    <a:pt x="1245" y="222"/>
                  </a:cubicBezTo>
                  <a:cubicBezTo>
                    <a:pt x="1115" y="89"/>
                    <a:pt x="925" y="1"/>
                    <a:pt x="7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7" name="Google Shape;7637;p83"/>
            <p:cNvSpPr/>
            <p:nvPr/>
          </p:nvSpPr>
          <p:spPr>
            <a:xfrm>
              <a:off x="514110" y="2738623"/>
              <a:ext cx="131223" cy="131506"/>
            </a:xfrm>
            <a:custGeom>
              <a:avLst/>
              <a:gdLst/>
              <a:ahLst/>
              <a:cxnLst/>
              <a:rect l="l" t="t" r="r" b="b"/>
              <a:pathLst>
                <a:path w="1391" h="1394" extrusionOk="0">
                  <a:moveTo>
                    <a:pt x="704" y="1"/>
                  </a:moveTo>
                  <a:cubicBezTo>
                    <a:pt x="307" y="1"/>
                    <a:pt x="1" y="310"/>
                    <a:pt x="1" y="690"/>
                  </a:cubicBezTo>
                  <a:cubicBezTo>
                    <a:pt x="1" y="1088"/>
                    <a:pt x="307" y="1394"/>
                    <a:pt x="704" y="1394"/>
                  </a:cubicBezTo>
                  <a:cubicBezTo>
                    <a:pt x="1084" y="1394"/>
                    <a:pt x="1390" y="1088"/>
                    <a:pt x="1390" y="690"/>
                  </a:cubicBezTo>
                  <a:cubicBezTo>
                    <a:pt x="1390" y="310"/>
                    <a:pt x="1084" y="1"/>
                    <a:pt x="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8" name="Google Shape;7638;p83"/>
            <p:cNvSpPr/>
            <p:nvPr/>
          </p:nvSpPr>
          <p:spPr>
            <a:xfrm>
              <a:off x="537412" y="2760886"/>
              <a:ext cx="84715" cy="85658"/>
            </a:xfrm>
            <a:custGeom>
              <a:avLst/>
              <a:gdLst/>
              <a:ahLst/>
              <a:cxnLst/>
              <a:rect l="l" t="t" r="r" b="b"/>
              <a:pathLst>
                <a:path w="898" h="908" extrusionOk="0">
                  <a:moveTo>
                    <a:pt x="457" y="0"/>
                  </a:moveTo>
                  <a:cubicBezTo>
                    <a:pt x="208" y="0"/>
                    <a:pt x="0" y="204"/>
                    <a:pt x="0" y="454"/>
                  </a:cubicBezTo>
                  <a:cubicBezTo>
                    <a:pt x="0" y="718"/>
                    <a:pt x="208" y="908"/>
                    <a:pt x="457" y="908"/>
                  </a:cubicBezTo>
                  <a:cubicBezTo>
                    <a:pt x="704" y="908"/>
                    <a:pt x="897" y="718"/>
                    <a:pt x="897" y="454"/>
                  </a:cubicBezTo>
                  <a:cubicBezTo>
                    <a:pt x="897" y="204"/>
                    <a:pt x="704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39" name="Google Shape;7639;p83"/>
            <p:cNvSpPr/>
            <p:nvPr/>
          </p:nvSpPr>
          <p:spPr>
            <a:xfrm>
              <a:off x="527789" y="2789753"/>
              <a:ext cx="30565" cy="21037"/>
            </a:xfrm>
            <a:custGeom>
              <a:avLst/>
              <a:gdLst/>
              <a:ahLst/>
              <a:cxnLst/>
              <a:rect l="l" t="t" r="r" b="b"/>
              <a:pathLst>
                <a:path w="324" h="223" extrusionOk="0">
                  <a:moveTo>
                    <a:pt x="162" y="0"/>
                  </a:moveTo>
                  <a:cubicBezTo>
                    <a:pt x="60" y="0"/>
                    <a:pt x="0" y="60"/>
                    <a:pt x="0" y="120"/>
                  </a:cubicBezTo>
                  <a:cubicBezTo>
                    <a:pt x="0" y="176"/>
                    <a:pt x="60" y="222"/>
                    <a:pt x="162" y="222"/>
                  </a:cubicBezTo>
                  <a:cubicBezTo>
                    <a:pt x="250" y="222"/>
                    <a:pt x="324" y="176"/>
                    <a:pt x="324" y="120"/>
                  </a:cubicBezTo>
                  <a:cubicBezTo>
                    <a:pt x="324" y="60"/>
                    <a:pt x="250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0" name="Google Shape;7640;p83"/>
            <p:cNvSpPr/>
            <p:nvPr/>
          </p:nvSpPr>
          <p:spPr>
            <a:xfrm>
              <a:off x="765709" y="2662775"/>
              <a:ext cx="149431" cy="133488"/>
            </a:xfrm>
            <a:custGeom>
              <a:avLst/>
              <a:gdLst/>
              <a:ahLst/>
              <a:cxnLst/>
              <a:rect l="l" t="t" r="r" b="b"/>
              <a:pathLst>
                <a:path w="1584" h="1415" extrusionOk="0">
                  <a:moveTo>
                    <a:pt x="773" y="0"/>
                  </a:moveTo>
                  <a:cubicBezTo>
                    <a:pt x="691" y="0"/>
                    <a:pt x="608" y="15"/>
                    <a:pt x="528" y="45"/>
                  </a:cubicBezTo>
                  <a:cubicBezTo>
                    <a:pt x="162" y="189"/>
                    <a:pt x="0" y="601"/>
                    <a:pt x="130" y="967"/>
                  </a:cubicBezTo>
                  <a:cubicBezTo>
                    <a:pt x="243" y="1246"/>
                    <a:pt x="510" y="1414"/>
                    <a:pt x="792" y="1414"/>
                  </a:cubicBezTo>
                  <a:cubicBezTo>
                    <a:pt x="880" y="1414"/>
                    <a:pt x="969" y="1398"/>
                    <a:pt x="1056" y="1364"/>
                  </a:cubicBezTo>
                  <a:cubicBezTo>
                    <a:pt x="1407" y="1216"/>
                    <a:pt x="1583" y="805"/>
                    <a:pt x="1435" y="439"/>
                  </a:cubicBezTo>
                  <a:cubicBezTo>
                    <a:pt x="1324" y="167"/>
                    <a:pt x="1053" y="0"/>
                    <a:pt x="77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1" name="Google Shape;7641;p83"/>
            <p:cNvSpPr/>
            <p:nvPr/>
          </p:nvSpPr>
          <p:spPr>
            <a:xfrm>
              <a:off x="771369" y="2660039"/>
              <a:ext cx="138110" cy="138110"/>
            </a:xfrm>
            <a:custGeom>
              <a:avLst/>
              <a:gdLst/>
              <a:ahLst/>
              <a:cxnLst/>
              <a:rect l="l" t="t" r="r" b="b"/>
              <a:pathLst>
                <a:path w="1464" h="1464" extrusionOk="0">
                  <a:moveTo>
                    <a:pt x="718" y="56"/>
                  </a:moveTo>
                  <a:cubicBezTo>
                    <a:pt x="996" y="56"/>
                    <a:pt x="1245" y="218"/>
                    <a:pt x="1347" y="482"/>
                  </a:cubicBezTo>
                  <a:cubicBezTo>
                    <a:pt x="1375" y="570"/>
                    <a:pt x="1389" y="658"/>
                    <a:pt x="1389" y="732"/>
                  </a:cubicBezTo>
                  <a:cubicBezTo>
                    <a:pt x="1389" y="1010"/>
                    <a:pt x="1245" y="1259"/>
                    <a:pt x="981" y="1361"/>
                  </a:cubicBezTo>
                  <a:cubicBezTo>
                    <a:pt x="894" y="1393"/>
                    <a:pt x="820" y="1407"/>
                    <a:pt x="732" y="1407"/>
                  </a:cubicBezTo>
                  <a:cubicBezTo>
                    <a:pt x="468" y="1407"/>
                    <a:pt x="218" y="1245"/>
                    <a:pt x="102" y="981"/>
                  </a:cubicBezTo>
                  <a:cubicBezTo>
                    <a:pt x="70" y="894"/>
                    <a:pt x="56" y="820"/>
                    <a:pt x="56" y="732"/>
                  </a:cubicBezTo>
                  <a:cubicBezTo>
                    <a:pt x="56" y="468"/>
                    <a:pt x="218" y="204"/>
                    <a:pt x="468" y="102"/>
                  </a:cubicBezTo>
                  <a:cubicBezTo>
                    <a:pt x="556" y="74"/>
                    <a:pt x="644" y="56"/>
                    <a:pt x="718" y="56"/>
                  </a:cubicBezTo>
                  <a:close/>
                  <a:moveTo>
                    <a:pt x="718" y="0"/>
                  </a:moveTo>
                  <a:cubicBezTo>
                    <a:pt x="630" y="0"/>
                    <a:pt x="542" y="14"/>
                    <a:pt x="454" y="56"/>
                  </a:cubicBezTo>
                  <a:cubicBezTo>
                    <a:pt x="176" y="162"/>
                    <a:pt x="0" y="440"/>
                    <a:pt x="0" y="732"/>
                  </a:cubicBezTo>
                  <a:cubicBezTo>
                    <a:pt x="0" y="820"/>
                    <a:pt x="14" y="908"/>
                    <a:pt x="56" y="1010"/>
                  </a:cubicBezTo>
                  <a:cubicBezTo>
                    <a:pt x="158" y="1288"/>
                    <a:pt x="440" y="1463"/>
                    <a:pt x="732" y="1463"/>
                  </a:cubicBezTo>
                  <a:cubicBezTo>
                    <a:pt x="820" y="1463"/>
                    <a:pt x="908" y="1449"/>
                    <a:pt x="1010" y="1421"/>
                  </a:cubicBezTo>
                  <a:cubicBezTo>
                    <a:pt x="1287" y="1305"/>
                    <a:pt x="1463" y="1024"/>
                    <a:pt x="1463" y="732"/>
                  </a:cubicBezTo>
                  <a:cubicBezTo>
                    <a:pt x="1463" y="644"/>
                    <a:pt x="1435" y="556"/>
                    <a:pt x="1407" y="454"/>
                  </a:cubicBezTo>
                  <a:cubicBezTo>
                    <a:pt x="1287" y="176"/>
                    <a:pt x="1010" y="0"/>
                    <a:pt x="7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2" name="Google Shape;7642;p83"/>
            <p:cNvSpPr/>
            <p:nvPr/>
          </p:nvSpPr>
          <p:spPr>
            <a:xfrm>
              <a:off x="765709" y="2668813"/>
              <a:ext cx="149431" cy="131601"/>
            </a:xfrm>
            <a:custGeom>
              <a:avLst/>
              <a:gdLst/>
              <a:ahLst/>
              <a:cxnLst/>
              <a:rect l="l" t="t" r="r" b="b"/>
              <a:pathLst>
                <a:path w="1584" h="1395" extrusionOk="0">
                  <a:moveTo>
                    <a:pt x="785" y="1"/>
                  </a:moveTo>
                  <a:cubicBezTo>
                    <a:pt x="699" y="1"/>
                    <a:pt x="612" y="17"/>
                    <a:pt x="528" y="51"/>
                  </a:cubicBezTo>
                  <a:cubicBezTo>
                    <a:pt x="176" y="199"/>
                    <a:pt x="0" y="597"/>
                    <a:pt x="148" y="962"/>
                  </a:cubicBezTo>
                  <a:cubicBezTo>
                    <a:pt x="257" y="1229"/>
                    <a:pt x="521" y="1395"/>
                    <a:pt x="795" y="1395"/>
                  </a:cubicBezTo>
                  <a:cubicBezTo>
                    <a:pt x="882" y="1395"/>
                    <a:pt x="971" y="1378"/>
                    <a:pt x="1056" y="1342"/>
                  </a:cubicBezTo>
                  <a:cubicBezTo>
                    <a:pt x="1407" y="1212"/>
                    <a:pt x="1583" y="801"/>
                    <a:pt x="1435" y="435"/>
                  </a:cubicBezTo>
                  <a:cubicBezTo>
                    <a:pt x="1326" y="167"/>
                    <a:pt x="1060" y="1"/>
                    <a:pt x="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3" name="Google Shape;7643;p83"/>
            <p:cNvSpPr/>
            <p:nvPr/>
          </p:nvSpPr>
          <p:spPr>
            <a:xfrm>
              <a:off x="791935" y="2691737"/>
              <a:ext cx="96979" cy="86036"/>
            </a:xfrm>
            <a:custGeom>
              <a:avLst/>
              <a:gdLst/>
              <a:ahLst/>
              <a:cxnLst/>
              <a:rect l="l" t="t" r="r" b="b"/>
              <a:pathLst>
                <a:path w="1028" h="912" extrusionOk="0">
                  <a:moveTo>
                    <a:pt x="500" y="1"/>
                  </a:moveTo>
                  <a:cubicBezTo>
                    <a:pt x="446" y="1"/>
                    <a:pt x="391" y="10"/>
                    <a:pt x="338" y="30"/>
                  </a:cubicBezTo>
                  <a:cubicBezTo>
                    <a:pt x="102" y="132"/>
                    <a:pt x="0" y="396"/>
                    <a:pt x="88" y="631"/>
                  </a:cubicBezTo>
                  <a:cubicBezTo>
                    <a:pt x="166" y="809"/>
                    <a:pt x="338" y="912"/>
                    <a:pt x="520" y="912"/>
                  </a:cubicBezTo>
                  <a:cubicBezTo>
                    <a:pt x="576" y="912"/>
                    <a:pt x="634" y="902"/>
                    <a:pt x="690" y="881"/>
                  </a:cubicBezTo>
                  <a:cubicBezTo>
                    <a:pt x="908" y="793"/>
                    <a:pt x="1027" y="529"/>
                    <a:pt x="925" y="294"/>
                  </a:cubicBezTo>
                  <a:cubicBezTo>
                    <a:pt x="857" y="111"/>
                    <a:pt x="684" y="1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4" name="Google Shape;7644;p83"/>
            <p:cNvSpPr/>
            <p:nvPr/>
          </p:nvSpPr>
          <p:spPr>
            <a:xfrm>
              <a:off x="856933" y="2706265"/>
              <a:ext cx="33301" cy="22452"/>
            </a:xfrm>
            <a:custGeom>
              <a:avLst/>
              <a:gdLst/>
              <a:ahLst/>
              <a:cxnLst/>
              <a:rect l="l" t="t" r="r" b="b"/>
              <a:pathLst>
                <a:path w="353" h="238" extrusionOk="0">
                  <a:moveTo>
                    <a:pt x="222" y="0"/>
                  </a:moveTo>
                  <a:cubicBezTo>
                    <a:pt x="194" y="0"/>
                    <a:pt x="162" y="7"/>
                    <a:pt x="131" y="24"/>
                  </a:cubicBezTo>
                  <a:cubicBezTo>
                    <a:pt x="43" y="52"/>
                    <a:pt x="1" y="126"/>
                    <a:pt x="29" y="182"/>
                  </a:cubicBezTo>
                  <a:cubicBezTo>
                    <a:pt x="37" y="218"/>
                    <a:pt x="73" y="238"/>
                    <a:pt x="120" y="238"/>
                  </a:cubicBezTo>
                  <a:cubicBezTo>
                    <a:pt x="150" y="238"/>
                    <a:pt x="184" y="230"/>
                    <a:pt x="219" y="214"/>
                  </a:cubicBezTo>
                  <a:cubicBezTo>
                    <a:pt x="293" y="182"/>
                    <a:pt x="352" y="112"/>
                    <a:pt x="324" y="52"/>
                  </a:cubicBezTo>
                  <a:cubicBezTo>
                    <a:pt x="313" y="22"/>
                    <a:pt x="273" y="0"/>
                    <a:pt x="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5" name="Google Shape;7645;p83"/>
            <p:cNvSpPr/>
            <p:nvPr/>
          </p:nvSpPr>
          <p:spPr>
            <a:xfrm>
              <a:off x="680050" y="2853431"/>
              <a:ext cx="77451" cy="31980"/>
            </a:xfrm>
            <a:custGeom>
              <a:avLst/>
              <a:gdLst/>
              <a:ahLst/>
              <a:cxnLst/>
              <a:rect l="l" t="t" r="r" b="b"/>
              <a:pathLst>
                <a:path w="821" h="339" extrusionOk="0">
                  <a:moveTo>
                    <a:pt x="15" y="1"/>
                  </a:moveTo>
                  <a:cubicBezTo>
                    <a:pt x="15" y="15"/>
                    <a:pt x="1" y="15"/>
                    <a:pt x="15" y="29"/>
                  </a:cubicBezTo>
                  <a:lnTo>
                    <a:pt x="15" y="47"/>
                  </a:lnTo>
                  <a:lnTo>
                    <a:pt x="29" y="61"/>
                  </a:lnTo>
                  <a:cubicBezTo>
                    <a:pt x="43" y="89"/>
                    <a:pt x="57" y="117"/>
                    <a:pt x="89" y="149"/>
                  </a:cubicBezTo>
                  <a:cubicBezTo>
                    <a:pt x="103" y="163"/>
                    <a:pt x="117" y="177"/>
                    <a:pt x="145" y="191"/>
                  </a:cubicBezTo>
                  <a:cubicBezTo>
                    <a:pt x="159" y="205"/>
                    <a:pt x="177" y="222"/>
                    <a:pt x="205" y="236"/>
                  </a:cubicBezTo>
                  <a:cubicBezTo>
                    <a:pt x="219" y="251"/>
                    <a:pt x="247" y="265"/>
                    <a:pt x="279" y="279"/>
                  </a:cubicBezTo>
                  <a:cubicBezTo>
                    <a:pt x="307" y="293"/>
                    <a:pt x="321" y="310"/>
                    <a:pt x="352" y="310"/>
                  </a:cubicBezTo>
                  <a:cubicBezTo>
                    <a:pt x="381" y="324"/>
                    <a:pt x="409" y="324"/>
                    <a:pt x="440" y="339"/>
                  </a:cubicBezTo>
                  <a:lnTo>
                    <a:pt x="599" y="339"/>
                  </a:lnTo>
                  <a:cubicBezTo>
                    <a:pt x="630" y="339"/>
                    <a:pt x="644" y="339"/>
                    <a:pt x="673" y="324"/>
                  </a:cubicBezTo>
                  <a:cubicBezTo>
                    <a:pt x="687" y="324"/>
                    <a:pt x="704" y="324"/>
                    <a:pt x="718" y="310"/>
                  </a:cubicBezTo>
                  <a:cubicBezTo>
                    <a:pt x="732" y="310"/>
                    <a:pt x="746" y="310"/>
                    <a:pt x="761" y="293"/>
                  </a:cubicBezTo>
                  <a:lnTo>
                    <a:pt x="806" y="293"/>
                  </a:lnTo>
                  <a:cubicBezTo>
                    <a:pt x="806" y="279"/>
                    <a:pt x="820" y="279"/>
                    <a:pt x="806" y="265"/>
                  </a:cubicBezTo>
                  <a:cubicBezTo>
                    <a:pt x="806" y="251"/>
                    <a:pt x="806" y="251"/>
                    <a:pt x="792" y="251"/>
                  </a:cubicBezTo>
                  <a:lnTo>
                    <a:pt x="746" y="251"/>
                  </a:lnTo>
                  <a:cubicBezTo>
                    <a:pt x="746" y="265"/>
                    <a:pt x="732" y="265"/>
                    <a:pt x="718" y="265"/>
                  </a:cubicBezTo>
                  <a:lnTo>
                    <a:pt x="659" y="265"/>
                  </a:lnTo>
                  <a:cubicBezTo>
                    <a:pt x="644" y="279"/>
                    <a:pt x="616" y="279"/>
                    <a:pt x="599" y="279"/>
                  </a:cubicBezTo>
                  <a:lnTo>
                    <a:pt x="528" y="279"/>
                  </a:lnTo>
                  <a:cubicBezTo>
                    <a:pt x="497" y="265"/>
                    <a:pt x="483" y="265"/>
                    <a:pt x="455" y="265"/>
                  </a:cubicBezTo>
                  <a:cubicBezTo>
                    <a:pt x="423" y="251"/>
                    <a:pt x="409" y="251"/>
                    <a:pt x="381" y="236"/>
                  </a:cubicBezTo>
                  <a:cubicBezTo>
                    <a:pt x="352" y="236"/>
                    <a:pt x="335" y="222"/>
                    <a:pt x="307" y="205"/>
                  </a:cubicBezTo>
                  <a:cubicBezTo>
                    <a:pt x="293" y="205"/>
                    <a:pt x="265" y="191"/>
                    <a:pt x="247" y="177"/>
                  </a:cubicBezTo>
                  <a:cubicBezTo>
                    <a:pt x="219" y="163"/>
                    <a:pt x="205" y="149"/>
                    <a:pt x="191" y="134"/>
                  </a:cubicBezTo>
                  <a:cubicBezTo>
                    <a:pt x="159" y="117"/>
                    <a:pt x="145" y="117"/>
                    <a:pt x="131" y="103"/>
                  </a:cubicBezTo>
                  <a:cubicBezTo>
                    <a:pt x="117" y="89"/>
                    <a:pt x="103" y="75"/>
                    <a:pt x="103" y="61"/>
                  </a:cubicBezTo>
                  <a:cubicBezTo>
                    <a:pt x="89" y="47"/>
                    <a:pt x="71" y="47"/>
                    <a:pt x="71" y="29"/>
                  </a:cubicBezTo>
                  <a:cubicBezTo>
                    <a:pt x="57" y="29"/>
                    <a:pt x="57" y="15"/>
                    <a:pt x="43" y="15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462319" y="2634285"/>
              <a:ext cx="122261" cy="121790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808" y="1"/>
                  </a:moveTo>
                  <a:cubicBezTo>
                    <a:pt x="405" y="1"/>
                    <a:pt x="22" y="1065"/>
                    <a:pt x="22" y="1065"/>
                  </a:cubicBezTo>
                  <a:cubicBezTo>
                    <a:pt x="0" y="1233"/>
                    <a:pt x="50" y="1290"/>
                    <a:pt x="128" y="1290"/>
                  </a:cubicBezTo>
                  <a:cubicBezTo>
                    <a:pt x="261" y="1290"/>
                    <a:pt x="475" y="1124"/>
                    <a:pt x="550" y="1050"/>
                  </a:cubicBezTo>
                  <a:cubicBezTo>
                    <a:pt x="652" y="945"/>
                    <a:pt x="1296" y="139"/>
                    <a:pt x="870" y="9"/>
                  </a:cubicBezTo>
                  <a:cubicBezTo>
                    <a:pt x="849" y="3"/>
                    <a:pt x="829" y="1"/>
                    <a:pt x="808" y="1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7" name="Google Shape;7647;p83"/>
            <p:cNvSpPr/>
            <p:nvPr/>
          </p:nvSpPr>
          <p:spPr>
            <a:xfrm>
              <a:off x="746464" y="2564004"/>
              <a:ext cx="167732" cy="77451"/>
            </a:xfrm>
            <a:custGeom>
              <a:avLst/>
              <a:gdLst/>
              <a:ahLst/>
              <a:cxnLst/>
              <a:rect l="l" t="t" r="r" b="b"/>
              <a:pathLst>
                <a:path w="1778" h="821" extrusionOk="0">
                  <a:moveTo>
                    <a:pt x="510" y="0"/>
                  </a:moveTo>
                  <a:cubicBezTo>
                    <a:pt x="427" y="0"/>
                    <a:pt x="357" y="23"/>
                    <a:pt x="306" y="79"/>
                  </a:cubicBezTo>
                  <a:cubicBezTo>
                    <a:pt x="0" y="403"/>
                    <a:pt x="982" y="754"/>
                    <a:pt x="1126" y="796"/>
                  </a:cubicBezTo>
                  <a:cubicBezTo>
                    <a:pt x="1175" y="807"/>
                    <a:pt x="1275" y="820"/>
                    <a:pt x="1375" y="820"/>
                  </a:cubicBezTo>
                  <a:cubicBezTo>
                    <a:pt x="1575" y="820"/>
                    <a:pt x="1778" y="767"/>
                    <a:pt x="1583" y="533"/>
                  </a:cubicBezTo>
                  <a:cubicBezTo>
                    <a:pt x="1583" y="533"/>
                    <a:pt x="908" y="0"/>
                    <a:pt x="510" y="0"/>
                  </a:cubicBezTo>
                  <a:close/>
                </a:path>
              </a:pathLst>
            </a:custGeom>
            <a:solidFill>
              <a:srgbClr val="FBD07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48" name="Google Shape;7648;p83"/>
            <p:cNvSpPr/>
            <p:nvPr/>
          </p:nvSpPr>
          <p:spPr>
            <a:xfrm>
              <a:off x="681371" y="2690227"/>
              <a:ext cx="91413" cy="152355"/>
            </a:xfrm>
            <a:custGeom>
              <a:avLst/>
              <a:gdLst/>
              <a:ahLst/>
              <a:cxnLst/>
              <a:rect l="l" t="t" r="r" b="b"/>
              <a:pathLst>
                <a:path w="969" h="1615" extrusionOk="0">
                  <a:moveTo>
                    <a:pt x="15" y="0"/>
                  </a:moveTo>
                  <a:cubicBezTo>
                    <a:pt x="1" y="0"/>
                    <a:pt x="1" y="18"/>
                    <a:pt x="1" y="18"/>
                  </a:cubicBezTo>
                  <a:lnTo>
                    <a:pt x="1" y="134"/>
                  </a:lnTo>
                  <a:cubicBezTo>
                    <a:pt x="15" y="208"/>
                    <a:pt x="29" y="310"/>
                    <a:pt x="43" y="426"/>
                  </a:cubicBezTo>
                  <a:cubicBezTo>
                    <a:pt x="57" y="486"/>
                    <a:pt x="57" y="545"/>
                    <a:pt x="75" y="616"/>
                  </a:cubicBezTo>
                  <a:cubicBezTo>
                    <a:pt x="89" y="676"/>
                    <a:pt x="103" y="749"/>
                    <a:pt x="131" y="823"/>
                  </a:cubicBezTo>
                  <a:cubicBezTo>
                    <a:pt x="145" y="866"/>
                    <a:pt x="163" y="897"/>
                    <a:pt x="177" y="939"/>
                  </a:cubicBezTo>
                  <a:cubicBezTo>
                    <a:pt x="191" y="968"/>
                    <a:pt x="205" y="1013"/>
                    <a:pt x="233" y="1041"/>
                  </a:cubicBezTo>
                  <a:cubicBezTo>
                    <a:pt x="251" y="1073"/>
                    <a:pt x="265" y="1087"/>
                    <a:pt x="293" y="1087"/>
                  </a:cubicBezTo>
                  <a:cubicBezTo>
                    <a:pt x="307" y="1101"/>
                    <a:pt x="307" y="1101"/>
                    <a:pt x="321" y="1101"/>
                  </a:cubicBezTo>
                  <a:lnTo>
                    <a:pt x="353" y="1101"/>
                  </a:lnTo>
                  <a:lnTo>
                    <a:pt x="381" y="1087"/>
                  </a:lnTo>
                  <a:cubicBezTo>
                    <a:pt x="426" y="1073"/>
                    <a:pt x="455" y="1055"/>
                    <a:pt x="497" y="1027"/>
                  </a:cubicBezTo>
                  <a:cubicBezTo>
                    <a:pt x="571" y="999"/>
                    <a:pt x="630" y="939"/>
                    <a:pt x="690" y="911"/>
                  </a:cubicBezTo>
                  <a:cubicBezTo>
                    <a:pt x="718" y="911"/>
                    <a:pt x="740" y="905"/>
                    <a:pt x="757" y="905"/>
                  </a:cubicBezTo>
                  <a:cubicBezTo>
                    <a:pt x="765" y="905"/>
                    <a:pt x="772" y="907"/>
                    <a:pt x="778" y="911"/>
                  </a:cubicBezTo>
                  <a:cubicBezTo>
                    <a:pt x="806" y="925"/>
                    <a:pt x="834" y="939"/>
                    <a:pt x="849" y="968"/>
                  </a:cubicBezTo>
                  <a:cubicBezTo>
                    <a:pt x="880" y="1027"/>
                    <a:pt x="908" y="1101"/>
                    <a:pt x="908" y="1161"/>
                  </a:cubicBezTo>
                  <a:cubicBezTo>
                    <a:pt x="908" y="1217"/>
                    <a:pt x="880" y="1277"/>
                    <a:pt x="849" y="1319"/>
                  </a:cubicBezTo>
                  <a:cubicBezTo>
                    <a:pt x="820" y="1365"/>
                    <a:pt x="792" y="1407"/>
                    <a:pt x="747" y="1439"/>
                  </a:cubicBezTo>
                  <a:cubicBezTo>
                    <a:pt x="718" y="1481"/>
                    <a:pt x="690" y="1495"/>
                    <a:pt x="659" y="1527"/>
                  </a:cubicBezTo>
                  <a:cubicBezTo>
                    <a:pt x="602" y="1569"/>
                    <a:pt x="571" y="1583"/>
                    <a:pt x="571" y="1583"/>
                  </a:cubicBezTo>
                  <a:cubicBezTo>
                    <a:pt x="571" y="1583"/>
                    <a:pt x="557" y="1601"/>
                    <a:pt x="571" y="1601"/>
                  </a:cubicBezTo>
                  <a:cubicBezTo>
                    <a:pt x="571" y="1615"/>
                    <a:pt x="585" y="1615"/>
                    <a:pt x="585" y="1615"/>
                  </a:cubicBezTo>
                  <a:cubicBezTo>
                    <a:pt x="585" y="1615"/>
                    <a:pt x="630" y="1601"/>
                    <a:pt x="690" y="1555"/>
                  </a:cubicBezTo>
                  <a:cubicBezTo>
                    <a:pt x="747" y="1513"/>
                    <a:pt x="834" y="1453"/>
                    <a:pt x="894" y="1351"/>
                  </a:cubicBezTo>
                  <a:cubicBezTo>
                    <a:pt x="936" y="1305"/>
                    <a:pt x="968" y="1231"/>
                    <a:pt x="968" y="1161"/>
                  </a:cubicBezTo>
                  <a:cubicBezTo>
                    <a:pt x="968" y="1073"/>
                    <a:pt x="954" y="999"/>
                    <a:pt x="908" y="925"/>
                  </a:cubicBezTo>
                  <a:cubicBezTo>
                    <a:pt x="880" y="897"/>
                    <a:pt x="849" y="866"/>
                    <a:pt x="806" y="837"/>
                  </a:cubicBezTo>
                  <a:cubicBezTo>
                    <a:pt x="793" y="833"/>
                    <a:pt x="779" y="832"/>
                    <a:pt x="764" y="832"/>
                  </a:cubicBezTo>
                  <a:cubicBezTo>
                    <a:pt x="730" y="832"/>
                    <a:pt x="695" y="841"/>
                    <a:pt x="673" y="851"/>
                  </a:cubicBezTo>
                  <a:cubicBezTo>
                    <a:pt x="585" y="880"/>
                    <a:pt x="528" y="925"/>
                    <a:pt x="455" y="968"/>
                  </a:cubicBezTo>
                  <a:cubicBezTo>
                    <a:pt x="426" y="985"/>
                    <a:pt x="395" y="999"/>
                    <a:pt x="367" y="1013"/>
                  </a:cubicBezTo>
                  <a:lnTo>
                    <a:pt x="338" y="1027"/>
                  </a:lnTo>
                  <a:lnTo>
                    <a:pt x="321" y="1027"/>
                  </a:lnTo>
                  <a:cubicBezTo>
                    <a:pt x="307" y="1027"/>
                    <a:pt x="293" y="1013"/>
                    <a:pt x="293" y="999"/>
                  </a:cubicBezTo>
                  <a:cubicBezTo>
                    <a:pt x="251" y="953"/>
                    <a:pt x="219" y="866"/>
                    <a:pt x="191" y="809"/>
                  </a:cubicBezTo>
                  <a:cubicBezTo>
                    <a:pt x="145" y="661"/>
                    <a:pt x="117" y="528"/>
                    <a:pt x="103" y="412"/>
                  </a:cubicBezTo>
                  <a:cubicBezTo>
                    <a:pt x="75" y="296"/>
                    <a:pt x="57" y="194"/>
                    <a:pt x="43" y="134"/>
                  </a:cubicBezTo>
                  <a:cubicBezTo>
                    <a:pt x="29" y="60"/>
                    <a:pt x="29" y="18"/>
                    <a:pt x="29" y="18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649" name="Google Shape;7649;p83"/>
          <p:cNvGrpSpPr/>
          <p:nvPr/>
        </p:nvGrpSpPr>
        <p:grpSpPr>
          <a:xfrm>
            <a:off x="7849248" y="1743877"/>
            <a:ext cx="2501691" cy="4178185"/>
            <a:chOff x="5459856" y="1967130"/>
            <a:chExt cx="1482044" cy="2475228"/>
          </a:xfrm>
        </p:grpSpPr>
        <p:sp>
          <p:nvSpPr>
            <p:cNvPr id="7650" name="Google Shape;7650;p83"/>
            <p:cNvSpPr/>
            <p:nvPr/>
          </p:nvSpPr>
          <p:spPr>
            <a:xfrm>
              <a:off x="6045881" y="2936448"/>
              <a:ext cx="625269" cy="817340"/>
            </a:xfrm>
            <a:custGeom>
              <a:avLst/>
              <a:gdLst/>
              <a:ahLst/>
              <a:cxnLst/>
              <a:rect l="l" t="t" r="r" b="b"/>
              <a:pathLst>
                <a:path w="6628" h="8664" extrusionOk="0">
                  <a:moveTo>
                    <a:pt x="3447" y="0"/>
                  </a:moveTo>
                  <a:cubicBezTo>
                    <a:pt x="3342" y="14"/>
                    <a:pt x="3226" y="46"/>
                    <a:pt x="3124" y="74"/>
                  </a:cubicBezTo>
                  <a:cubicBezTo>
                    <a:pt x="3036" y="102"/>
                    <a:pt x="2948" y="134"/>
                    <a:pt x="2832" y="176"/>
                  </a:cubicBezTo>
                  <a:cubicBezTo>
                    <a:pt x="2656" y="250"/>
                    <a:pt x="2494" y="338"/>
                    <a:pt x="2332" y="426"/>
                  </a:cubicBezTo>
                  <a:cubicBezTo>
                    <a:pt x="2184" y="514"/>
                    <a:pt x="2040" y="630"/>
                    <a:pt x="1878" y="749"/>
                  </a:cubicBezTo>
                  <a:cubicBezTo>
                    <a:pt x="1615" y="968"/>
                    <a:pt x="1365" y="1245"/>
                    <a:pt x="1129" y="1555"/>
                  </a:cubicBezTo>
                  <a:cubicBezTo>
                    <a:pt x="925" y="1847"/>
                    <a:pt x="735" y="2171"/>
                    <a:pt x="573" y="2536"/>
                  </a:cubicBezTo>
                  <a:cubicBezTo>
                    <a:pt x="426" y="2874"/>
                    <a:pt x="310" y="3240"/>
                    <a:pt x="208" y="3620"/>
                  </a:cubicBezTo>
                  <a:cubicBezTo>
                    <a:pt x="120" y="3986"/>
                    <a:pt x="60" y="4369"/>
                    <a:pt x="32" y="4749"/>
                  </a:cubicBezTo>
                  <a:cubicBezTo>
                    <a:pt x="0" y="5115"/>
                    <a:pt x="0" y="5481"/>
                    <a:pt x="32" y="5832"/>
                  </a:cubicBezTo>
                  <a:cubicBezTo>
                    <a:pt x="60" y="6258"/>
                    <a:pt x="134" y="6624"/>
                    <a:pt x="236" y="6947"/>
                  </a:cubicBezTo>
                  <a:cubicBezTo>
                    <a:pt x="296" y="7109"/>
                    <a:pt x="352" y="7271"/>
                    <a:pt x="440" y="7401"/>
                  </a:cubicBezTo>
                  <a:cubicBezTo>
                    <a:pt x="500" y="7549"/>
                    <a:pt x="587" y="7665"/>
                    <a:pt x="689" y="7799"/>
                  </a:cubicBezTo>
                  <a:cubicBezTo>
                    <a:pt x="865" y="8017"/>
                    <a:pt x="1115" y="8207"/>
                    <a:pt x="1379" y="8340"/>
                  </a:cubicBezTo>
                  <a:cubicBezTo>
                    <a:pt x="1657" y="8488"/>
                    <a:pt x="1966" y="8576"/>
                    <a:pt x="2346" y="8618"/>
                  </a:cubicBezTo>
                  <a:cubicBezTo>
                    <a:pt x="2522" y="8646"/>
                    <a:pt x="2712" y="8664"/>
                    <a:pt x="2920" y="8664"/>
                  </a:cubicBezTo>
                  <a:lnTo>
                    <a:pt x="3036" y="8664"/>
                  </a:lnTo>
                  <a:cubicBezTo>
                    <a:pt x="3197" y="8664"/>
                    <a:pt x="3342" y="8664"/>
                    <a:pt x="3489" y="8646"/>
                  </a:cubicBezTo>
                  <a:cubicBezTo>
                    <a:pt x="3943" y="8632"/>
                    <a:pt x="4327" y="8576"/>
                    <a:pt x="4661" y="8488"/>
                  </a:cubicBezTo>
                  <a:cubicBezTo>
                    <a:pt x="4837" y="8428"/>
                    <a:pt x="5030" y="8354"/>
                    <a:pt x="5188" y="8280"/>
                  </a:cubicBezTo>
                  <a:cubicBezTo>
                    <a:pt x="5364" y="8193"/>
                    <a:pt x="5526" y="8091"/>
                    <a:pt x="5674" y="7974"/>
                  </a:cubicBezTo>
                  <a:cubicBezTo>
                    <a:pt x="5822" y="7855"/>
                    <a:pt x="5952" y="7711"/>
                    <a:pt x="6085" y="7549"/>
                  </a:cubicBezTo>
                  <a:cubicBezTo>
                    <a:pt x="6187" y="7387"/>
                    <a:pt x="6289" y="7211"/>
                    <a:pt x="6377" y="6993"/>
                  </a:cubicBezTo>
                  <a:cubicBezTo>
                    <a:pt x="6451" y="6817"/>
                    <a:pt x="6507" y="6610"/>
                    <a:pt x="6539" y="6377"/>
                  </a:cubicBezTo>
                  <a:cubicBezTo>
                    <a:pt x="6581" y="6156"/>
                    <a:pt x="6595" y="5938"/>
                    <a:pt x="6613" y="5702"/>
                  </a:cubicBezTo>
                  <a:cubicBezTo>
                    <a:pt x="6627" y="5291"/>
                    <a:pt x="6595" y="4851"/>
                    <a:pt x="6525" y="4323"/>
                  </a:cubicBezTo>
                  <a:cubicBezTo>
                    <a:pt x="6493" y="4119"/>
                    <a:pt x="6465" y="3898"/>
                    <a:pt x="6420" y="3665"/>
                  </a:cubicBezTo>
                  <a:cubicBezTo>
                    <a:pt x="6391" y="3490"/>
                    <a:pt x="6363" y="3300"/>
                    <a:pt x="6317" y="3124"/>
                  </a:cubicBezTo>
                  <a:cubicBezTo>
                    <a:pt x="6230" y="2754"/>
                    <a:pt x="6099" y="2403"/>
                    <a:pt x="5952" y="2083"/>
                  </a:cubicBezTo>
                  <a:cubicBezTo>
                    <a:pt x="5790" y="1731"/>
                    <a:pt x="5600" y="1407"/>
                    <a:pt x="5364" y="1143"/>
                  </a:cubicBezTo>
                  <a:cubicBezTo>
                    <a:pt x="5262" y="1013"/>
                    <a:pt x="5146" y="908"/>
                    <a:pt x="5030" y="806"/>
                  </a:cubicBezTo>
                  <a:cubicBezTo>
                    <a:pt x="5030" y="792"/>
                    <a:pt x="5012" y="778"/>
                    <a:pt x="4998" y="764"/>
                  </a:cubicBezTo>
                  <a:cubicBezTo>
                    <a:pt x="4925" y="661"/>
                    <a:pt x="4868" y="588"/>
                    <a:pt x="4794" y="514"/>
                  </a:cubicBezTo>
                  <a:cubicBezTo>
                    <a:pt x="4721" y="440"/>
                    <a:pt x="4633" y="366"/>
                    <a:pt x="4559" y="310"/>
                  </a:cubicBezTo>
                  <a:cubicBezTo>
                    <a:pt x="4397" y="190"/>
                    <a:pt x="4221" y="102"/>
                    <a:pt x="4031" y="46"/>
                  </a:cubicBezTo>
                  <a:cubicBezTo>
                    <a:pt x="3915" y="14"/>
                    <a:pt x="3781" y="0"/>
                    <a:pt x="36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1" name="Google Shape;7651;p83"/>
            <p:cNvSpPr/>
            <p:nvPr/>
          </p:nvSpPr>
          <p:spPr>
            <a:xfrm>
              <a:off x="6408232" y="2936448"/>
              <a:ext cx="259900" cy="465650"/>
            </a:xfrm>
            <a:custGeom>
              <a:avLst/>
              <a:gdLst/>
              <a:ahLst/>
              <a:cxnLst/>
              <a:rect l="l" t="t" r="r" b="b"/>
              <a:pathLst>
                <a:path w="2755" h="4936" extrusionOk="0">
                  <a:moveTo>
                    <a:pt x="0" y="0"/>
                  </a:moveTo>
                  <a:lnTo>
                    <a:pt x="0" y="0"/>
                  </a:lnTo>
                  <a:cubicBezTo>
                    <a:pt x="162" y="310"/>
                    <a:pt x="310" y="630"/>
                    <a:pt x="440" y="953"/>
                  </a:cubicBezTo>
                  <a:cubicBezTo>
                    <a:pt x="468" y="996"/>
                    <a:pt x="486" y="1041"/>
                    <a:pt x="500" y="1070"/>
                  </a:cubicBezTo>
                  <a:cubicBezTo>
                    <a:pt x="514" y="1115"/>
                    <a:pt x="542" y="1157"/>
                    <a:pt x="556" y="1203"/>
                  </a:cubicBezTo>
                  <a:cubicBezTo>
                    <a:pt x="602" y="1291"/>
                    <a:pt x="630" y="1393"/>
                    <a:pt x="676" y="1481"/>
                  </a:cubicBezTo>
                  <a:cubicBezTo>
                    <a:pt x="749" y="1671"/>
                    <a:pt x="806" y="1875"/>
                    <a:pt x="865" y="2083"/>
                  </a:cubicBezTo>
                  <a:cubicBezTo>
                    <a:pt x="894" y="2171"/>
                    <a:pt x="925" y="2273"/>
                    <a:pt x="953" y="2375"/>
                  </a:cubicBezTo>
                  <a:cubicBezTo>
                    <a:pt x="967" y="2462"/>
                    <a:pt x="996" y="2536"/>
                    <a:pt x="1013" y="2624"/>
                  </a:cubicBezTo>
                  <a:cubicBezTo>
                    <a:pt x="1041" y="2800"/>
                    <a:pt x="1069" y="2990"/>
                    <a:pt x="1115" y="3166"/>
                  </a:cubicBezTo>
                  <a:cubicBezTo>
                    <a:pt x="1143" y="3356"/>
                    <a:pt x="1171" y="3532"/>
                    <a:pt x="1217" y="3708"/>
                  </a:cubicBezTo>
                  <a:cubicBezTo>
                    <a:pt x="1259" y="3884"/>
                    <a:pt x="1319" y="4059"/>
                    <a:pt x="1379" y="4221"/>
                  </a:cubicBezTo>
                  <a:cubicBezTo>
                    <a:pt x="1393" y="4249"/>
                    <a:pt x="1407" y="4281"/>
                    <a:pt x="1421" y="4309"/>
                  </a:cubicBezTo>
                  <a:cubicBezTo>
                    <a:pt x="1435" y="4337"/>
                    <a:pt x="1453" y="4369"/>
                    <a:pt x="1467" y="4397"/>
                  </a:cubicBezTo>
                  <a:cubicBezTo>
                    <a:pt x="1495" y="4443"/>
                    <a:pt x="1523" y="4485"/>
                    <a:pt x="1555" y="4531"/>
                  </a:cubicBezTo>
                  <a:cubicBezTo>
                    <a:pt x="1583" y="4559"/>
                    <a:pt x="1611" y="4601"/>
                    <a:pt x="1643" y="4633"/>
                  </a:cubicBezTo>
                  <a:cubicBezTo>
                    <a:pt x="1671" y="4661"/>
                    <a:pt x="1699" y="4675"/>
                    <a:pt x="1731" y="4707"/>
                  </a:cubicBezTo>
                  <a:cubicBezTo>
                    <a:pt x="1773" y="4735"/>
                    <a:pt x="1805" y="4763"/>
                    <a:pt x="1847" y="4777"/>
                  </a:cubicBezTo>
                  <a:cubicBezTo>
                    <a:pt x="1893" y="4809"/>
                    <a:pt x="1921" y="4823"/>
                    <a:pt x="1963" y="4837"/>
                  </a:cubicBezTo>
                  <a:cubicBezTo>
                    <a:pt x="2009" y="4865"/>
                    <a:pt x="2068" y="4883"/>
                    <a:pt x="2125" y="4897"/>
                  </a:cubicBezTo>
                  <a:cubicBezTo>
                    <a:pt x="2170" y="4911"/>
                    <a:pt x="2227" y="4925"/>
                    <a:pt x="2272" y="4925"/>
                  </a:cubicBezTo>
                  <a:cubicBezTo>
                    <a:pt x="2338" y="4932"/>
                    <a:pt x="2404" y="4935"/>
                    <a:pt x="2472" y="4935"/>
                  </a:cubicBezTo>
                  <a:cubicBezTo>
                    <a:pt x="2540" y="4935"/>
                    <a:pt x="2610" y="4932"/>
                    <a:pt x="2684" y="4925"/>
                  </a:cubicBezTo>
                  <a:lnTo>
                    <a:pt x="2666" y="4925"/>
                  </a:lnTo>
                  <a:cubicBezTo>
                    <a:pt x="2698" y="4925"/>
                    <a:pt x="2726" y="4911"/>
                    <a:pt x="2754" y="4911"/>
                  </a:cubicBezTo>
                  <a:cubicBezTo>
                    <a:pt x="2740" y="4721"/>
                    <a:pt x="2712" y="4531"/>
                    <a:pt x="2684" y="4323"/>
                  </a:cubicBezTo>
                  <a:cubicBezTo>
                    <a:pt x="2652" y="4105"/>
                    <a:pt x="2624" y="3898"/>
                    <a:pt x="2579" y="3665"/>
                  </a:cubicBezTo>
                  <a:cubicBezTo>
                    <a:pt x="2550" y="3490"/>
                    <a:pt x="2522" y="3300"/>
                    <a:pt x="2476" y="3124"/>
                  </a:cubicBezTo>
                  <a:cubicBezTo>
                    <a:pt x="2389" y="2754"/>
                    <a:pt x="2272" y="2403"/>
                    <a:pt x="2111" y="2083"/>
                  </a:cubicBezTo>
                  <a:cubicBezTo>
                    <a:pt x="1949" y="1731"/>
                    <a:pt x="1759" y="1407"/>
                    <a:pt x="1523" y="1143"/>
                  </a:cubicBezTo>
                  <a:cubicBezTo>
                    <a:pt x="1421" y="1013"/>
                    <a:pt x="1305" y="908"/>
                    <a:pt x="1189" y="806"/>
                  </a:cubicBezTo>
                  <a:cubicBezTo>
                    <a:pt x="1189" y="792"/>
                    <a:pt x="1171" y="778"/>
                    <a:pt x="1157" y="764"/>
                  </a:cubicBezTo>
                  <a:cubicBezTo>
                    <a:pt x="1101" y="661"/>
                    <a:pt x="1027" y="588"/>
                    <a:pt x="953" y="514"/>
                  </a:cubicBezTo>
                  <a:cubicBezTo>
                    <a:pt x="880" y="440"/>
                    <a:pt x="792" y="366"/>
                    <a:pt x="718" y="310"/>
                  </a:cubicBezTo>
                  <a:cubicBezTo>
                    <a:pt x="556" y="190"/>
                    <a:pt x="380" y="102"/>
                    <a:pt x="190" y="46"/>
                  </a:cubicBezTo>
                  <a:cubicBezTo>
                    <a:pt x="134" y="28"/>
                    <a:pt x="60" y="14"/>
                    <a:pt x="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2" name="Google Shape;7652;p83"/>
            <p:cNvSpPr/>
            <p:nvPr/>
          </p:nvSpPr>
          <p:spPr>
            <a:xfrm>
              <a:off x="6571436" y="3380401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3" name="Google Shape;7653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4" name="Google Shape;7654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5" name="Google Shape;7655;p83"/>
            <p:cNvSpPr/>
            <p:nvPr/>
          </p:nvSpPr>
          <p:spPr>
            <a:xfrm>
              <a:off x="6484174" y="3637565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73A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6" name="Google Shape;7656;p83"/>
            <p:cNvSpPr/>
            <p:nvPr/>
          </p:nvSpPr>
          <p:spPr>
            <a:xfrm>
              <a:off x="5856734" y="2213351"/>
              <a:ext cx="826680" cy="738380"/>
            </a:xfrm>
            <a:custGeom>
              <a:avLst/>
              <a:gdLst/>
              <a:ahLst/>
              <a:cxnLst/>
              <a:rect l="l" t="t" r="r" b="b"/>
              <a:pathLst>
                <a:path w="8763" h="7827" extrusionOk="0">
                  <a:moveTo>
                    <a:pt x="3092" y="0"/>
                  </a:moveTo>
                  <a:cubicBezTo>
                    <a:pt x="3004" y="0"/>
                    <a:pt x="2916" y="0"/>
                    <a:pt x="2828" y="15"/>
                  </a:cubicBezTo>
                  <a:cubicBezTo>
                    <a:pt x="2740" y="29"/>
                    <a:pt x="2666" y="43"/>
                    <a:pt x="2592" y="74"/>
                  </a:cubicBezTo>
                  <a:cubicBezTo>
                    <a:pt x="2550" y="88"/>
                    <a:pt x="2519" y="117"/>
                    <a:pt x="2476" y="131"/>
                  </a:cubicBezTo>
                  <a:cubicBezTo>
                    <a:pt x="2445" y="148"/>
                    <a:pt x="2417" y="176"/>
                    <a:pt x="2388" y="190"/>
                  </a:cubicBezTo>
                  <a:cubicBezTo>
                    <a:pt x="2255" y="292"/>
                    <a:pt x="2181" y="426"/>
                    <a:pt x="2153" y="570"/>
                  </a:cubicBezTo>
                  <a:cubicBezTo>
                    <a:pt x="2139" y="658"/>
                    <a:pt x="2139" y="732"/>
                    <a:pt x="2153" y="820"/>
                  </a:cubicBezTo>
                  <a:cubicBezTo>
                    <a:pt x="2153" y="880"/>
                    <a:pt x="2167" y="922"/>
                    <a:pt x="2181" y="982"/>
                  </a:cubicBezTo>
                  <a:cubicBezTo>
                    <a:pt x="2079" y="908"/>
                    <a:pt x="1977" y="820"/>
                    <a:pt x="1861" y="764"/>
                  </a:cubicBezTo>
                  <a:cubicBezTo>
                    <a:pt x="1699" y="658"/>
                    <a:pt x="1565" y="602"/>
                    <a:pt x="1435" y="570"/>
                  </a:cubicBezTo>
                  <a:cubicBezTo>
                    <a:pt x="1389" y="570"/>
                    <a:pt x="1333" y="556"/>
                    <a:pt x="1287" y="556"/>
                  </a:cubicBezTo>
                  <a:cubicBezTo>
                    <a:pt x="1259" y="556"/>
                    <a:pt x="1231" y="556"/>
                    <a:pt x="1200" y="570"/>
                  </a:cubicBezTo>
                  <a:cubicBezTo>
                    <a:pt x="1126" y="570"/>
                    <a:pt x="1055" y="602"/>
                    <a:pt x="967" y="630"/>
                  </a:cubicBezTo>
                  <a:cubicBezTo>
                    <a:pt x="893" y="658"/>
                    <a:pt x="806" y="718"/>
                    <a:pt x="718" y="778"/>
                  </a:cubicBezTo>
                  <a:cubicBezTo>
                    <a:pt x="672" y="820"/>
                    <a:pt x="616" y="866"/>
                    <a:pt x="556" y="922"/>
                  </a:cubicBezTo>
                  <a:cubicBezTo>
                    <a:pt x="468" y="1028"/>
                    <a:pt x="394" y="1144"/>
                    <a:pt x="320" y="1274"/>
                  </a:cubicBezTo>
                  <a:cubicBezTo>
                    <a:pt x="264" y="1393"/>
                    <a:pt x="218" y="1524"/>
                    <a:pt x="176" y="1685"/>
                  </a:cubicBezTo>
                  <a:cubicBezTo>
                    <a:pt x="144" y="1819"/>
                    <a:pt x="116" y="1963"/>
                    <a:pt x="116" y="2111"/>
                  </a:cubicBezTo>
                  <a:cubicBezTo>
                    <a:pt x="116" y="2259"/>
                    <a:pt x="130" y="2403"/>
                    <a:pt x="158" y="2537"/>
                  </a:cubicBezTo>
                  <a:cubicBezTo>
                    <a:pt x="190" y="2698"/>
                    <a:pt x="246" y="2843"/>
                    <a:pt x="306" y="2976"/>
                  </a:cubicBezTo>
                  <a:cubicBezTo>
                    <a:pt x="352" y="3033"/>
                    <a:pt x="394" y="3106"/>
                    <a:pt x="440" y="3166"/>
                  </a:cubicBezTo>
                  <a:cubicBezTo>
                    <a:pt x="482" y="3208"/>
                    <a:pt x="542" y="3268"/>
                    <a:pt x="598" y="3314"/>
                  </a:cubicBezTo>
                  <a:cubicBezTo>
                    <a:pt x="496" y="3384"/>
                    <a:pt x="408" y="3472"/>
                    <a:pt x="334" y="3546"/>
                  </a:cubicBezTo>
                  <a:cubicBezTo>
                    <a:pt x="264" y="3634"/>
                    <a:pt x="190" y="3736"/>
                    <a:pt x="130" y="3824"/>
                  </a:cubicBezTo>
                  <a:cubicBezTo>
                    <a:pt x="88" y="3912"/>
                    <a:pt x="56" y="4018"/>
                    <a:pt x="28" y="4120"/>
                  </a:cubicBezTo>
                  <a:cubicBezTo>
                    <a:pt x="14" y="4207"/>
                    <a:pt x="0" y="4309"/>
                    <a:pt x="0" y="4411"/>
                  </a:cubicBezTo>
                  <a:cubicBezTo>
                    <a:pt x="14" y="4601"/>
                    <a:pt x="70" y="4791"/>
                    <a:pt x="176" y="4999"/>
                  </a:cubicBezTo>
                  <a:cubicBezTo>
                    <a:pt x="264" y="5189"/>
                    <a:pt x="394" y="5365"/>
                    <a:pt x="570" y="5569"/>
                  </a:cubicBezTo>
                  <a:cubicBezTo>
                    <a:pt x="732" y="5745"/>
                    <a:pt x="922" y="5921"/>
                    <a:pt x="1143" y="6096"/>
                  </a:cubicBezTo>
                  <a:cubicBezTo>
                    <a:pt x="1347" y="6272"/>
                    <a:pt x="1551" y="6434"/>
                    <a:pt x="1815" y="6596"/>
                  </a:cubicBezTo>
                  <a:cubicBezTo>
                    <a:pt x="2037" y="6744"/>
                    <a:pt x="2269" y="6874"/>
                    <a:pt x="2519" y="7021"/>
                  </a:cubicBezTo>
                  <a:cubicBezTo>
                    <a:pt x="2754" y="7138"/>
                    <a:pt x="2972" y="7254"/>
                    <a:pt x="3208" y="7359"/>
                  </a:cubicBezTo>
                  <a:cubicBezTo>
                    <a:pt x="3412" y="7447"/>
                    <a:pt x="3620" y="7535"/>
                    <a:pt x="3795" y="7591"/>
                  </a:cubicBezTo>
                  <a:cubicBezTo>
                    <a:pt x="3883" y="7623"/>
                    <a:pt x="3957" y="7637"/>
                    <a:pt x="4045" y="7665"/>
                  </a:cubicBezTo>
                  <a:cubicBezTo>
                    <a:pt x="4073" y="7665"/>
                    <a:pt x="4116" y="7679"/>
                    <a:pt x="4147" y="7679"/>
                  </a:cubicBezTo>
                  <a:cubicBezTo>
                    <a:pt x="4175" y="7693"/>
                    <a:pt x="4221" y="7693"/>
                    <a:pt x="4263" y="7711"/>
                  </a:cubicBezTo>
                  <a:cubicBezTo>
                    <a:pt x="4643" y="7753"/>
                    <a:pt x="5013" y="7813"/>
                    <a:pt x="5378" y="7827"/>
                  </a:cubicBezTo>
                  <a:lnTo>
                    <a:pt x="5610" y="7827"/>
                  </a:lnTo>
                  <a:cubicBezTo>
                    <a:pt x="5730" y="7827"/>
                    <a:pt x="5846" y="7827"/>
                    <a:pt x="5962" y="7813"/>
                  </a:cubicBezTo>
                  <a:cubicBezTo>
                    <a:pt x="6156" y="7799"/>
                    <a:pt x="6332" y="7767"/>
                    <a:pt x="6476" y="7711"/>
                  </a:cubicBezTo>
                  <a:cubicBezTo>
                    <a:pt x="6490" y="7725"/>
                    <a:pt x="6490" y="7725"/>
                    <a:pt x="6507" y="7725"/>
                  </a:cubicBezTo>
                  <a:cubicBezTo>
                    <a:pt x="6578" y="7739"/>
                    <a:pt x="6666" y="7753"/>
                    <a:pt x="6740" y="7753"/>
                  </a:cubicBezTo>
                  <a:lnTo>
                    <a:pt x="6813" y="7753"/>
                  </a:lnTo>
                  <a:cubicBezTo>
                    <a:pt x="6901" y="7739"/>
                    <a:pt x="6989" y="7725"/>
                    <a:pt x="7077" y="7711"/>
                  </a:cubicBezTo>
                  <a:cubicBezTo>
                    <a:pt x="7193" y="7679"/>
                    <a:pt x="7313" y="7623"/>
                    <a:pt x="7443" y="7563"/>
                  </a:cubicBezTo>
                  <a:cubicBezTo>
                    <a:pt x="7563" y="7503"/>
                    <a:pt x="7679" y="7430"/>
                    <a:pt x="7795" y="7328"/>
                  </a:cubicBezTo>
                  <a:cubicBezTo>
                    <a:pt x="7914" y="7240"/>
                    <a:pt x="8016" y="7138"/>
                    <a:pt x="8104" y="7036"/>
                  </a:cubicBezTo>
                  <a:cubicBezTo>
                    <a:pt x="8530" y="6550"/>
                    <a:pt x="8706" y="5980"/>
                    <a:pt x="8572" y="5495"/>
                  </a:cubicBezTo>
                  <a:cubicBezTo>
                    <a:pt x="8530" y="5351"/>
                    <a:pt x="8456" y="5189"/>
                    <a:pt x="8337" y="5055"/>
                  </a:cubicBezTo>
                  <a:cubicBezTo>
                    <a:pt x="8382" y="5027"/>
                    <a:pt x="8425" y="4999"/>
                    <a:pt x="8456" y="4953"/>
                  </a:cubicBezTo>
                  <a:cubicBezTo>
                    <a:pt x="8498" y="4925"/>
                    <a:pt x="8544" y="4879"/>
                    <a:pt x="8572" y="4823"/>
                  </a:cubicBezTo>
                  <a:cubicBezTo>
                    <a:pt x="8646" y="4721"/>
                    <a:pt x="8688" y="4601"/>
                    <a:pt x="8720" y="4471"/>
                  </a:cubicBezTo>
                  <a:cubicBezTo>
                    <a:pt x="8748" y="4352"/>
                    <a:pt x="8762" y="4222"/>
                    <a:pt x="8748" y="4088"/>
                  </a:cubicBezTo>
                  <a:cubicBezTo>
                    <a:pt x="8748" y="3958"/>
                    <a:pt x="8720" y="3824"/>
                    <a:pt x="8674" y="3708"/>
                  </a:cubicBezTo>
                  <a:cubicBezTo>
                    <a:pt x="8632" y="3620"/>
                    <a:pt x="8586" y="3532"/>
                    <a:pt x="8544" y="3458"/>
                  </a:cubicBezTo>
                  <a:cubicBezTo>
                    <a:pt x="8512" y="3416"/>
                    <a:pt x="8484" y="3384"/>
                    <a:pt x="8456" y="3342"/>
                  </a:cubicBezTo>
                  <a:cubicBezTo>
                    <a:pt x="8425" y="3328"/>
                    <a:pt x="8410" y="3314"/>
                    <a:pt x="8396" y="3296"/>
                  </a:cubicBezTo>
                  <a:cubicBezTo>
                    <a:pt x="8425" y="3268"/>
                    <a:pt x="8456" y="3254"/>
                    <a:pt x="8470" y="3226"/>
                  </a:cubicBezTo>
                  <a:cubicBezTo>
                    <a:pt x="8498" y="3180"/>
                    <a:pt x="8530" y="3138"/>
                    <a:pt x="8544" y="3092"/>
                  </a:cubicBezTo>
                  <a:cubicBezTo>
                    <a:pt x="8572" y="3004"/>
                    <a:pt x="8558" y="2902"/>
                    <a:pt x="8512" y="2829"/>
                  </a:cubicBezTo>
                  <a:cubicBezTo>
                    <a:pt x="8470" y="2755"/>
                    <a:pt x="8396" y="2698"/>
                    <a:pt x="8294" y="2653"/>
                  </a:cubicBezTo>
                  <a:cubicBezTo>
                    <a:pt x="8266" y="2639"/>
                    <a:pt x="8206" y="2639"/>
                    <a:pt x="8161" y="2639"/>
                  </a:cubicBezTo>
                  <a:lnTo>
                    <a:pt x="8118" y="2639"/>
                  </a:lnTo>
                  <a:cubicBezTo>
                    <a:pt x="8147" y="2579"/>
                    <a:pt x="8178" y="2523"/>
                    <a:pt x="8192" y="2449"/>
                  </a:cubicBezTo>
                  <a:cubicBezTo>
                    <a:pt x="8206" y="2403"/>
                    <a:pt x="8206" y="2361"/>
                    <a:pt x="8206" y="2315"/>
                  </a:cubicBezTo>
                  <a:cubicBezTo>
                    <a:pt x="8206" y="2287"/>
                    <a:pt x="8192" y="2241"/>
                    <a:pt x="8178" y="2199"/>
                  </a:cubicBezTo>
                  <a:cubicBezTo>
                    <a:pt x="8147" y="2139"/>
                    <a:pt x="8104" y="2097"/>
                    <a:pt x="8031" y="2065"/>
                  </a:cubicBezTo>
                  <a:cubicBezTo>
                    <a:pt x="8002" y="2051"/>
                    <a:pt x="7957" y="2037"/>
                    <a:pt x="7929" y="2037"/>
                  </a:cubicBezTo>
                  <a:lnTo>
                    <a:pt x="7897" y="2037"/>
                  </a:lnTo>
                  <a:cubicBezTo>
                    <a:pt x="7869" y="2037"/>
                    <a:pt x="7841" y="2037"/>
                    <a:pt x="7809" y="2051"/>
                  </a:cubicBezTo>
                  <a:cubicBezTo>
                    <a:pt x="7767" y="2065"/>
                    <a:pt x="7721" y="2083"/>
                    <a:pt x="7693" y="2111"/>
                  </a:cubicBezTo>
                  <a:cubicBezTo>
                    <a:pt x="7651" y="2139"/>
                    <a:pt x="7605" y="2185"/>
                    <a:pt x="7577" y="2227"/>
                  </a:cubicBezTo>
                  <a:cubicBezTo>
                    <a:pt x="7563" y="2259"/>
                    <a:pt x="7545" y="2287"/>
                    <a:pt x="7531" y="2301"/>
                  </a:cubicBezTo>
                  <a:cubicBezTo>
                    <a:pt x="7531" y="2287"/>
                    <a:pt x="7531" y="2259"/>
                    <a:pt x="7517" y="2227"/>
                  </a:cubicBezTo>
                  <a:cubicBezTo>
                    <a:pt x="7489" y="2097"/>
                    <a:pt x="7415" y="1963"/>
                    <a:pt x="7341" y="1833"/>
                  </a:cubicBezTo>
                  <a:cubicBezTo>
                    <a:pt x="7165" y="1583"/>
                    <a:pt x="6901" y="1408"/>
                    <a:pt x="6624" y="1334"/>
                  </a:cubicBezTo>
                  <a:cubicBezTo>
                    <a:pt x="6550" y="1306"/>
                    <a:pt x="6462" y="1306"/>
                    <a:pt x="6374" y="1306"/>
                  </a:cubicBezTo>
                  <a:lnTo>
                    <a:pt x="6286" y="1306"/>
                  </a:lnTo>
                  <a:cubicBezTo>
                    <a:pt x="6226" y="1306"/>
                    <a:pt x="6170" y="1320"/>
                    <a:pt x="6110" y="1334"/>
                  </a:cubicBezTo>
                  <a:cubicBezTo>
                    <a:pt x="6068" y="1334"/>
                    <a:pt x="6022" y="1348"/>
                    <a:pt x="5980" y="1379"/>
                  </a:cubicBezTo>
                  <a:cubicBezTo>
                    <a:pt x="5948" y="1274"/>
                    <a:pt x="5906" y="1186"/>
                    <a:pt x="5832" y="1098"/>
                  </a:cubicBezTo>
                  <a:cubicBezTo>
                    <a:pt x="5744" y="1010"/>
                    <a:pt x="5642" y="922"/>
                    <a:pt x="5523" y="852"/>
                  </a:cubicBezTo>
                  <a:cubicBezTo>
                    <a:pt x="5466" y="820"/>
                    <a:pt x="5406" y="792"/>
                    <a:pt x="5347" y="778"/>
                  </a:cubicBezTo>
                  <a:cubicBezTo>
                    <a:pt x="5290" y="746"/>
                    <a:pt x="5217" y="732"/>
                    <a:pt x="5157" y="732"/>
                  </a:cubicBezTo>
                  <a:cubicBezTo>
                    <a:pt x="5129" y="718"/>
                    <a:pt x="5100" y="718"/>
                    <a:pt x="5069" y="718"/>
                  </a:cubicBezTo>
                  <a:cubicBezTo>
                    <a:pt x="5041" y="718"/>
                    <a:pt x="4995" y="718"/>
                    <a:pt x="4967" y="732"/>
                  </a:cubicBezTo>
                  <a:cubicBezTo>
                    <a:pt x="4907" y="732"/>
                    <a:pt x="4851" y="764"/>
                    <a:pt x="4791" y="778"/>
                  </a:cubicBezTo>
                  <a:cubicBezTo>
                    <a:pt x="4749" y="806"/>
                    <a:pt x="4703" y="834"/>
                    <a:pt x="4661" y="880"/>
                  </a:cubicBezTo>
                  <a:cubicBezTo>
                    <a:pt x="4555" y="602"/>
                    <a:pt x="4309" y="352"/>
                    <a:pt x="3940" y="190"/>
                  </a:cubicBezTo>
                  <a:cubicBezTo>
                    <a:pt x="3764" y="103"/>
                    <a:pt x="3588" y="43"/>
                    <a:pt x="3384" y="15"/>
                  </a:cubicBezTo>
                  <a:cubicBezTo>
                    <a:pt x="3282" y="0"/>
                    <a:pt x="3194" y="0"/>
                    <a:pt x="30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5889847" y="2452591"/>
              <a:ext cx="187920" cy="411878"/>
            </a:xfrm>
            <a:custGeom>
              <a:avLst/>
              <a:gdLst/>
              <a:ahLst/>
              <a:cxnLst/>
              <a:rect l="l" t="t" r="r" b="b"/>
              <a:pathLst>
                <a:path w="1992" h="4366" extrusionOk="0">
                  <a:moveTo>
                    <a:pt x="880" y="1"/>
                  </a:moveTo>
                  <a:cubicBezTo>
                    <a:pt x="849" y="1"/>
                    <a:pt x="820" y="1"/>
                    <a:pt x="806" y="15"/>
                  </a:cubicBezTo>
                  <a:cubicBezTo>
                    <a:pt x="775" y="15"/>
                    <a:pt x="761" y="29"/>
                    <a:pt x="732" y="43"/>
                  </a:cubicBezTo>
                  <a:cubicBezTo>
                    <a:pt x="704" y="43"/>
                    <a:pt x="673" y="57"/>
                    <a:pt x="659" y="75"/>
                  </a:cubicBezTo>
                  <a:cubicBezTo>
                    <a:pt x="652" y="82"/>
                    <a:pt x="645" y="85"/>
                    <a:pt x="639" y="85"/>
                  </a:cubicBezTo>
                  <a:cubicBezTo>
                    <a:pt x="634" y="85"/>
                    <a:pt x="630" y="82"/>
                    <a:pt x="630" y="75"/>
                  </a:cubicBezTo>
                  <a:cubicBezTo>
                    <a:pt x="616" y="75"/>
                    <a:pt x="616" y="75"/>
                    <a:pt x="599" y="89"/>
                  </a:cubicBezTo>
                  <a:cubicBezTo>
                    <a:pt x="585" y="103"/>
                    <a:pt x="571" y="103"/>
                    <a:pt x="557" y="117"/>
                  </a:cubicBezTo>
                  <a:cubicBezTo>
                    <a:pt x="542" y="131"/>
                    <a:pt x="542" y="145"/>
                    <a:pt x="528" y="162"/>
                  </a:cubicBezTo>
                  <a:cubicBezTo>
                    <a:pt x="511" y="177"/>
                    <a:pt x="497" y="191"/>
                    <a:pt x="497" y="219"/>
                  </a:cubicBezTo>
                  <a:cubicBezTo>
                    <a:pt x="483" y="233"/>
                    <a:pt x="469" y="250"/>
                    <a:pt x="469" y="264"/>
                  </a:cubicBezTo>
                  <a:cubicBezTo>
                    <a:pt x="440" y="338"/>
                    <a:pt x="423" y="409"/>
                    <a:pt x="409" y="497"/>
                  </a:cubicBezTo>
                  <a:cubicBezTo>
                    <a:pt x="395" y="570"/>
                    <a:pt x="395" y="672"/>
                    <a:pt x="381" y="760"/>
                  </a:cubicBezTo>
                  <a:cubicBezTo>
                    <a:pt x="381" y="792"/>
                    <a:pt x="381" y="834"/>
                    <a:pt x="367" y="880"/>
                  </a:cubicBezTo>
                  <a:cubicBezTo>
                    <a:pt x="367" y="922"/>
                    <a:pt x="353" y="954"/>
                    <a:pt x="335" y="996"/>
                  </a:cubicBezTo>
                  <a:cubicBezTo>
                    <a:pt x="335" y="1010"/>
                    <a:pt x="321" y="1042"/>
                    <a:pt x="321" y="1056"/>
                  </a:cubicBezTo>
                  <a:cubicBezTo>
                    <a:pt x="307" y="1084"/>
                    <a:pt x="293" y="1112"/>
                    <a:pt x="293" y="1130"/>
                  </a:cubicBezTo>
                  <a:cubicBezTo>
                    <a:pt x="265" y="1172"/>
                    <a:pt x="233" y="1232"/>
                    <a:pt x="205" y="1274"/>
                  </a:cubicBezTo>
                  <a:cubicBezTo>
                    <a:pt x="191" y="1320"/>
                    <a:pt x="159" y="1348"/>
                    <a:pt x="131" y="1394"/>
                  </a:cubicBezTo>
                  <a:cubicBezTo>
                    <a:pt x="117" y="1436"/>
                    <a:pt x="89" y="1482"/>
                    <a:pt x="71" y="1524"/>
                  </a:cubicBezTo>
                  <a:cubicBezTo>
                    <a:pt x="57" y="1552"/>
                    <a:pt x="43" y="1598"/>
                    <a:pt x="43" y="1626"/>
                  </a:cubicBezTo>
                  <a:cubicBezTo>
                    <a:pt x="29" y="1671"/>
                    <a:pt x="15" y="1714"/>
                    <a:pt x="15" y="1759"/>
                  </a:cubicBezTo>
                  <a:cubicBezTo>
                    <a:pt x="1" y="1816"/>
                    <a:pt x="1" y="1875"/>
                    <a:pt x="1" y="1935"/>
                  </a:cubicBezTo>
                  <a:lnTo>
                    <a:pt x="1" y="2097"/>
                  </a:lnTo>
                  <a:cubicBezTo>
                    <a:pt x="15" y="2213"/>
                    <a:pt x="15" y="2329"/>
                    <a:pt x="29" y="2449"/>
                  </a:cubicBezTo>
                  <a:cubicBezTo>
                    <a:pt x="57" y="2607"/>
                    <a:pt x="89" y="2755"/>
                    <a:pt x="117" y="2917"/>
                  </a:cubicBezTo>
                  <a:cubicBezTo>
                    <a:pt x="145" y="2945"/>
                    <a:pt x="191" y="2991"/>
                    <a:pt x="219" y="3033"/>
                  </a:cubicBezTo>
                  <a:cubicBezTo>
                    <a:pt x="381" y="3209"/>
                    <a:pt x="571" y="3385"/>
                    <a:pt x="792" y="3574"/>
                  </a:cubicBezTo>
                  <a:cubicBezTo>
                    <a:pt x="982" y="3736"/>
                    <a:pt x="1200" y="3898"/>
                    <a:pt x="1464" y="4060"/>
                  </a:cubicBezTo>
                  <a:cubicBezTo>
                    <a:pt x="1626" y="4162"/>
                    <a:pt x="1788" y="4264"/>
                    <a:pt x="1978" y="4366"/>
                  </a:cubicBezTo>
                  <a:cubicBezTo>
                    <a:pt x="1978" y="4296"/>
                    <a:pt x="1978" y="4222"/>
                    <a:pt x="1992" y="4148"/>
                  </a:cubicBezTo>
                  <a:lnTo>
                    <a:pt x="1992" y="3782"/>
                  </a:lnTo>
                  <a:cubicBezTo>
                    <a:pt x="1978" y="3518"/>
                    <a:pt x="1964" y="3254"/>
                    <a:pt x="1935" y="2991"/>
                  </a:cubicBezTo>
                  <a:cubicBezTo>
                    <a:pt x="1918" y="2871"/>
                    <a:pt x="1904" y="2755"/>
                    <a:pt x="1890" y="2639"/>
                  </a:cubicBezTo>
                  <a:cubicBezTo>
                    <a:pt x="1876" y="2537"/>
                    <a:pt x="1862" y="2431"/>
                    <a:pt x="1847" y="2343"/>
                  </a:cubicBezTo>
                  <a:cubicBezTo>
                    <a:pt x="1847" y="2255"/>
                    <a:pt x="1830" y="2185"/>
                    <a:pt x="1830" y="2111"/>
                  </a:cubicBezTo>
                  <a:cubicBezTo>
                    <a:pt x="1816" y="2023"/>
                    <a:pt x="1816" y="1935"/>
                    <a:pt x="1816" y="1847"/>
                  </a:cubicBezTo>
                  <a:cubicBezTo>
                    <a:pt x="1802" y="1612"/>
                    <a:pt x="1788" y="1394"/>
                    <a:pt x="1760" y="1158"/>
                  </a:cubicBezTo>
                  <a:lnTo>
                    <a:pt x="1760" y="1172"/>
                  </a:lnTo>
                  <a:cubicBezTo>
                    <a:pt x="1742" y="1056"/>
                    <a:pt x="1728" y="936"/>
                    <a:pt x="1700" y="820"/>
                  </a:cubicBezTo>
                  <a:cubicBezTo>
                    <a:pt x="1672" y="718"/>
                    <a:pt x="1640" y="602"/>
                    <a:pt x="1598" y="497"/>
                  </a:cubicBezTo>
                  <a:cubicBezTo>
                    <a:pt x="1552" y="409"/>
                    <a:pt x="1510" y="321"/>
                    <a:pt x="1450" y="250"/>
                  </a:cubicBezTo>
                  <a:cubicBezTo>
                    <a:pt x="1422" y="205"/>
                    <a:pt x="1376" y="162"/>
                    <a:pt x="1334" y="117"/>
                  </a:cubicBezTo>
                  <a:cubicBezTo>
                    <a:pt x="1288" y="89"/>
                    <a:pt x="1246" y="57"/>
                    <a:pt x="1200" y="43"/>
                  </a:cubicBezTo>
                  <a:cubicBezTo>
                    <a:pt x="1172" y="29"/>
                    <a:pt x="1144" y="29"/>
                    <a:pt x="1126" y="15"/>
                  </a:cubicBezTo>
                  <a:cubicBezTo>
                    <a:pt x="1098" y="15"/>
                    <a:pt x="1070" y="1"/>
                    <a:pt x="1038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8" name="Google Shape;7658;p83"/>
            <p:cNvSpPr/>
            <p:nvPr/>
          </p:nvSpPr>
          <p:spPr>
            <a:xfrm>
              <a:off x="5958902" y="2456553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59" name="Google Shape;7659;p83"/>
            <p:cNvSpPr/>
            <p:nvPr/>
          </p:nvSpPr>
          <p:spPr>
            <a:xfrm>
              <a:off x="6503796" y="2406837"/>
              <a:ext cx="179619" cy="538007"/>
            </a:xfrm>
            <a:custGeom>
              <a:avLst/>
              <a:gdLst/>
              <a:ahLst/>
              <a:cxnLst/>
              <a:rect l="l" t="t" r="r" b="b"/>
              <a:pathLst>
                <a:path w="1904" h="5703" extrusionOk="0">
                  <a:moveTo>
                    <a:pt x="1126" y="0"/>
                  </a:moveTo>
                  <a:cubicBezTo>
                    <a:pt x="1143" y="0"/>
                    <a:pt x="1143" y="14"/>
                    <a:pt x="1143" y="32"/>
                  </a:cubicBezTo>
                  <a:cubicBezTo>
                    <a:pt x="1157" y="60"/>
                    <a:pt x="1157" y="102"/>
                    <a:pt x="1157" y="148"/>
                  </a:cubicBezTo>
                  <a:cubicBezTo>
                    <a:pt x="1157" y="190"/>
                    <a:pt x="1157" y="222"/>
                    <a:pt x="1143" y="264"/>
                  </a:cubicBezTo>
                  <a:cubicBezTo>
                    <a:pt x="1112" y="338"/>
                    <a:pt x="1070" y="426"/>
                    <a:pt x="1024" y="500"/>
                  </a:cubicBezTo>
                  <a:cubicBezTo>
                    <a:pt x="982" y="560"/>
                    <a:pt x="936" y="616"/>
                    <a:pt x="894" y="676"/>
                  </a:cubicBezTo>
                  <a:lnTo>
                    <a:pt x="922" y="676"/>
                  </a:lnTo>
                  <a:cubicBezTo>
                    <a:pt x="936" y="690"/>
                    <a:pt x="950" y="690"/>
                    <a:pt x="982" y="704"/>
                  </a:cubicBezTo>
                  <a:cubicBezTo>
                    <a:pt x="1010" y="704"/>
                    <a:pt x="1038" y="735"/>
                    <a:pt x="1070" y="749"/>
                  </a:cubicBezTo>
                  <a:cubicBezTo>
                    <a:pt x="1084" y="778"/>
                    <a:pt x="1112" y="792"/>
                    <a:pt x="1126" y="823"/>
                  </a:cubicBezTo>
                  <a:cubicBezTo>
                    <a:pt x="1143" y="837"/>
                    <a:pt x="1143" y="851"/>
                    <a:pt x="1143" y="880"/>
                  </a:cubicBezTo>
                  <a:cubicBezTo>
                    <a:pt x="1157" y="880"/>
                    <a:pt x="1157" y="894"/>
                    <a:pt x="1157" y="911"/>
                  </a:cubicBezTo>
                  <a:lnTo>
                    <a:pt x="1157" y="1013"/>
                  </a:lnTo>
                  <a:cubicBezTo>
                    <a:pt x="1143" y="1041"/>
                    <a:pt x="1143" y="1070"/>
                    <a:pt x="1126" y="1101"/>
                  </a:cubicBezTo>
                  <a:cubicBezTo>
                    <a:pt x="1098" y="1129"/>
                    <a:pt x="1084" y="1157"/>
                    <a:pt x="1055" y="1189"/>
                  </a:cubicBezTo>
                  <a:cubicBezTo>
                    <a:pt x="1038" y="1203"/>
                    <a:pt x="1024" y="1217"/>
                    <a:pt x="1010" y="1217"/>
                  </a:cubicBezTo>
                  <a:lnTo>
                    <a:pt x="982" y="1245"/>
                  </a:lnTo>
                  <a:cubicBezTo>
                    <a:pt x="1024" y="1277"/>
                    <a:pt x="1084" y="1305"/>
                    <a:pt x="1126" y="1351"/>
                  </a:cubicBezTo>
                  <a:cubicBezTo>
                    <a:pt x="1172" y="1407"/>
                    <a:pt x="1214" y="1453"/>
                    <a:pt x="1245" y="1509"/>
                  </a:cubicBezTo>
                  <a:cubicBezTo>
                    <a:pt x="1288" y="1569"/>
                    <a:pt x="1333" y="1643"/>
                    <a:pt x="1347" y="1703"/>
                  </a:cubicBezTo>
                  <a:cubicBezTo>
                    <a:pt x="1376" y="1773"/>
                    <a:pt x="1407" y="1847"/>
                    <a:pt x="1421" y="1921"/>
                  </a:cubicBezTo>
                  <a:cubicBezTo>
                    <a:pt x="1449" y="2054"/>
                    <a:pt x="1463" y="2199"/>
                    <a:pt x="1435" y="2332"/>
                  </a:cubicBezTo>
                  <a:cubicBezTo>
                    <a:pt x="1435" y="2360"/>
                    <a:pt x="1435" y="2375"/>
                    <a:pt x="1421" y="2389"/>
                  </a:cubicBezTo>
                  <a:lnTo>
                    <a:pt x="1421" y="2434"/>
                  </a:lnTo>
                  <a:cubicBezTo>
                    <a:pt x="1407" y="2462"/>
                    <a:pt x="1376" y="2494"/>
                    <a:pt x="1361" y="2522"/>
                  </a:cubicBezTo>
                  <a:cubicBezTo>
                    <a:pt x="1333" y="2550"/>
                    <a:pt x="1319" y="2582"/>
                    <a:pt x="1288" y="2610"/>
                  </a:cubicBezTo>
                  <a:cubicBezTo>
                    <a:pt x="1274" y="2638"/>
                    <a:pt x="1259" y="2670"/>
                    <a:pt x="1245" y="2698"/>
                  </a:cubicBezTo>
                  <a:lnTo>
                    <a:pt x="1231" y="2712"/>
                  </a:lnTo>
                  <a:lnTo>
                    <a:pt x="1231" y="2740"/>
                  </a:lnTo>
                  <a:lnTo>
                    <a:pt x="1231" y="2786"/>
                  </a:lnTo>
                  <a:lnTo>
                    <a:pt x="1231" y="2846"/>
                  </a:lnTo>
                  <a:cubicBezTo>
                    <a:pt x="1245" y="2962"/>
                    <a:pt x="1288" y="3078"/>
                    <a:pt x="1319" y="3198"/>
                  </a:cubicBezTo>
                  <a:cubicBezTo>
                    <a:pt x="1319" y="3226"/>
                    <a:pt x="1333" y="3254"/>
                    <a:pt x="1333" y="3300"/>
                  </a:cubicBezTo>
                  <a:cubicBezTo>
                    <a:pt x="1333" y="3314"/>
                    <a:pt x="1347" y="3342"/>
                    <a:pt x="1347" y="3374"/>
                  </a:cubicBezTo>
                  <a:lnTo>
                    <a:pt x="1347" y="3563"/>
                  </a:lnTo>
                  <a:cubicBezTo>
                    <a:pt x="1347" y="3694"/>
                    <a:pt x="1347" y="3827"/>
                    <a:pt x="1319" y="3957"/>
                  </a:cubicBezTo>
                  <a:cubicBezTo>
                    <a:pt x="1302" y="4091"/>
                    <a:pt x="1259" y="4207"/>
                    <a:pt x="1214" y="4341"/>
                  </a:cubicBezTo>
                  <a:cubicBezTo>
                    <a:pt x="1172" y="4443"/>
                    <a:pt x="1126" y="4531"/>
                    <a:pt x="1070" y="4633"/>
                  </a:cubicBezTo>
                  <a:cubicBezTo>
                    <a:pt x="1024" y="4721"/>
                    <a:pt x="968" y="4795"/>
                    <a:pt x="894" y="4883"/>
                  </a:cubicBezTo>
                  <a:cubicBezTo>
                    <a:pt x="760" y="5027"/>
                    <a:pt x="616" y="5175"/>
                    <a:pt x="468" y="5322"/>
                  </a:cubicBezTo>
                  <a:cubicBezTo>
                    <a:pt x="306" y="5452"/>
                    <a:pt x="158" y="5572"/>
                    <a:pt x="0" y="5702"/>
                  </a:cubicBezTo>
                  <a:cubicBezTo>
                    <a:pt x="71" y="5688"/>
                    <a:pt x="144" y="5674"/>
                    <a:pt x="218" y="5660"/>
                  </a:cubicBezTo>
                  <a:cubicBezTo>
                    <a:pt x="334" y="5628"/>
                    <a:pt x="454" y="5586"/>
                    <a:pt x="584" y="5512"/>
                  </a:cubicBezTo>
                  <a:cubicBezTo>
                    <a:pt x="704" y="5452"/>
                    <a:pt x="820" y="5379"/>
                    <a:pt x="936" y="5277"/>
                  </a:cubicBezTo>
                  <a:cubicBezTo>
                    <a:pt x="1055" y="5189"/>
                    <a:pt x="1157" y="5101"/>
                    <a:pt x="1259" y="4985"/>
                  </a:cubicBezTo>
                  <a:cubicBezTo>
                    <a:pt x="1671" y="4499"/>
                    <a:pt x="1847" y="3929"/>
                    <a:pt x="1713" y="3444"/>
                  </a:cubicBezTo>
                  <a:cubicBezTo>
                    <a:pt x="1671" y="3300"/>
                    <a:pt x="1597" y="3138"/>
                    <a:pt x="1478" y="3004"/>
                  </a:cubicBezTo>
                  <a:cubicBezTo>
                    <a:pt x="1523" y="2976"/>
                    <a:pt x="1566" y="2948"/>
                    <a:pt x="1597" y="2902"/>
                  </a:cubicBezTo>
                  <a:cubicBezTo>
                    <a:pt x="1639" y="2874"/>
                    <a:pt x="1685" y="2828"/>
                    <a:pt x="1727" y="2772"/>
                  </a:cubicBezTo>
                  <a:cubicBezTo>
                    <a:pt x="1787" y="2670"/>
                    <a:pt x="1829" y="2550"/>
                    <a:pt x="1875" y="2420"/>
                  </a:cubicBezTo>
                  <a:cubicBezTo>
                    <a:pt x="1889" y="2301"/>
                    <a:pt x="1903" y="2171"/>
                    <a:pt x="1903" y="2037"/>
                  </a:cubicBezTo>
                  <a:cubicBezTo>
                    <a:pt x="1889" y="1907"/>
                    <a:pt x="1861" y="1773"/>
                    <a:pt x="1815" y="1657"/>
                  </a:cubicBezTo>
                  <a:cubicBezTo>
                    <a:pt x="1787" y="1569"/>
                    <a:pt x="1727" y="1481"/>
                    <a:pt x="1685" y="1407"/>
                  </a:cubicBezTo>
                  <a:cubicBezTo>
                    <a:pt x="1653" y="1365"/>
                    <a:pt x="1625" y="1333"/>
                    <a:pt x="1597" y="1291"/>
                  </a:cubicBezTo>
                  <a:cubicBezTo>
                    <a:pt x="1583" y="1277"/>
                    <a:pt x="1551" y="1263"/>
                    <a:pt x="1537" y="1245"/>
                  </a:cubicBezTo>
                  <a:cubicBezTo>
                    <a:pt x="1566" y="1217"/>
                    <a:pt x="1597" y="1203"/>
                    <a:pt x="1611" y="1175"/>
                  </a:cubicBezTo>
                  <a:cubicBezTo>
                    <a:pt x="1639" y="1129"/>
                    <a:pt x="1671" y="1087"/>
                    <a:pt x="1685" y="1041"/>
                  </a:cubicBezTo>
                  <a:cubicBezTo>
                    <a:pt x="1713" y="953"/>
                    <a:pt x="1699" y="851"/>
                    <a:pt x="1653" y="778"/>
                  </a:cubicBezTo>
                  <a:cubicBezTo>
                    <a:pt x="1611" y="704"/>
                    <a:pt x="1537" y="647"/>
                    <a:pt x="1435" y="602"/>
                  </a:cubicBezTo>
                  <a:cubicBezTo>
                    <a:pt x="1407" y="588"/>
                    <a:pt x="1347" y="588"/>
                    <a:pt x="1302" y="588"/>
                  </a:cubicBezTo>
                  <a:lnTo>
                    <a:pt x="1259" y="588"/>
                  </a:lnTo>
                  <a:cubicBezTo>
                    <a:pt x="1288" y="528"/>
                    <a:pt x="1319" y="472"/>
                    <a:pt x="1347" y="398"/>
                  </a:cubicBezTo>
                  <a:cubicBezTo>
                    <a:pt x="1347" y="352"/>
                    <a:pt x="1361" y="310"/>
                    <a:pt x="1347" y="264"/>
                  </a:cubicBezTo>
                  <a:cubicBezTo>
                    <a:pt x="1347" y="236"/>
                    <a:pt x="1333" y="190"/>
                    <a:pt x="1319" y="148"/>
                  </a:cubicBezTo>
                  <a:cubicBezTo>
                    <a:pt x="1288" y="88"/>
                    <a:pt x="1245" y="46"/>
                    <a:pt x="1172" y="14"/>
                  </a:cubicBezTo>
                  <a:cubicBezTo>
                    <a:pt x="1157" y="0"/>
                    <a:pt x="1143" y="0"/>
                    <a:pt x="1126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0" name="Google Shape;7660;p83"/>
            <p:cNvSpPr/>
            <p:nvPr/>
          </p:nvSpPr>
          <p:spPr>
            <a:xfrm>
              <a:off x="5459856" y="4120102"/>
              <a:ext cx="259900" cy="240655"/>
            </a:xfrm>
            <a:custGeom>
              <a:avLst/>
              <a:gdLst/>
              <a:ahLst/>
              <a:cxnLst/>
              <a:rect l="l" t="t" r="r" b="b"/>
              <a:pathLst>
                <a:path w="2755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204" y="116"/>
                    <a:pt x="176" y="130"/>
                    <a:pt x="162" y="162"/>
                  </a:cubicBezTo>
                  <a:cubicBezTo>
                    <a:pt x="144" y="162"/>
                    <a:pt x="144" y="176"/>
                    <a:pt x="130" y="176"/>
                  </a:cubicBezTo>
                  <a:lnTo>
                    <a:pt x="116" y="190"/>
                  </a:lnTo>
                  <a:cubicBezTo>
                    <a:pt x="102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cubicBezTo>
                    <a:pt x="14" y="338"/>
                    <a:pt x="0" y="338"/>
                    <a:pt x="0" y="352"/>
                  </a:cubicBezTo>
                  <a:lnTo>
                    <a:pt x="0" y="380"/>
                  </a:lnTo>
                  <a:cubicBezTo>
                    <a:pt x="14" y="468"/>
                    <a:pt x="56" y="556"/>
                    <a:pt x="88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306" y="1084"/>
                    <a:pt x="394" y="1231"/>
                  </a:cubicBezTo>
                  <a:cubicBezTo>
                    <a:pt x="570" y="1509"/>
                    <a:pt x="792" y="1773"/>
                    <a:pt x="1024" y="1991"/>
                  </a:cubicBezTo>
                  <a:cubicBezTo>
                    <a:pt x="1157" y="2125"/>
                    <a:pt x="1305" y="2241"/>
                    <a:pt x="1449" y="2329"/>
                  </a:cubicBezTo>
                  <a:cubicBezTo>
                    <a:pt x="1611" y="2431"/>
                    <a:pt x="1759" y="2505"/>
                    <a:pt x="1921" y="2536"/>
                  </a:cubicBezTo>
                  <a:lnTo>
                    <a:pt x="1921" y="2550"/>
                  </a:lnTo>
                  <a:lnTo>
                    <a:pt x="1963" y="2550"/>
                  </a:lnTo>
                  <a:cubicBezTo>
                    <a:pt x="2111" y="2505"/>
                    <a:pt x="2255" y="2417"/>
                    <a:pt x="2403" y="2287"/>
                  </a:cubicBezTo>
                  <a:cubicBezTo>
                    <a:pt x="2476" y="2241"/>
                    <a:pt x="2536" y="2185"/>
                    <a:pt x="2593" y="2111"/>
                  </a:cubicBezTo>
                  <a:cubicBezTo>
                    <a:pt x="2652" y="2037"/>
                    <a:pt x="2695" y="1963"/>
                    <a:pt x="2740" y="1903"/>
                  </a:cubicBezTo>
                  <a:cubicBezTo>
                    <a:pt x="2754" y="1875"/>
                    <a:pt x="2740" y="1847"/>
                    <a:pt x="2726" y="1833"/>
                  </a:cubicBezTo>
                  <a:lnTo>
                    <a:pt x="2712" y="1815"/>
                  </a:lnTo>
                  <a:cubicBezTo>
                    <a:pt x="2652" y="1699"/>
                    <a:pt x="2593" y="1569"/>
                    <a:pt x="2519" y="1464"/>
                  </a:cubicBezTo>
                  <a:cubicBezTo>
                    <a:pt x="2448" y="1333"/>
                    <a:pt x="2343" y="1217"/>
                    <a:pt x="2241" y="1084"/>
                  </a:cubicBezTo>
                  <a:cubicBezTo>
                    <a:pt x="2065" y="894"/>
                    <a:pt x="1847" y="718"/>
                    <a:pt x="1597" y="556"/>
                  </a:cubicBezTo>
                  <a:cubicBezTo>
                    <a:pt x="1597" y="542"/>
                    <a:pt x="1583" y="528"/>
                    <a:pt x="1583" y="528"/>
                  </a:cubicBezTo>
                  <a:cubicBezTo>
                    <a:pt x="1569" y="514"/>
                    <a:pt x="1551" y="514"/>
                    <a:pt x="1537" y="514"/>
                  </a:cubicBezTo>
                  <a:lnTo>
                    <a:pt x="1509" y="514"/>
                  </a:lnTo>
                  <a:lnTo>
                    <a:pt x="1495" y="496"/>
                  </a:lnTo>
                  <a:lnTo>
                    <a:pt x="1481" y="514"/>
                  </a:lnTo>
                  <a:cubicBezTo>
                    <a:pt x="1463" y="514"/>
                    <a:pt x="1449" y="514"/>
                    <a:pt x="1449" y="496"/>
                  </a:cubicBezTo>
                  <a:cubicBezTo>
                    <a:pt x="1407" y="496"/>
                    <a:pt x="1375" y="482"/>
                    <a:pt x="1333" y="468"/>
                  </a:cubicBezTo>
                  <a:cubicBezTo>
                    <a:pt x="1288" y="454"/>
                    <a:pt x="1231" y="408"/>
                    <a:pt x="1157" y="366"/>
                  </a:cubicBezTo>
                  <a:cubicBezTo>
                    <a:pt x="1112" y="338"/>
                    <a:pt x="1083" y="306"/>
                    <a:pt x="1041" y="264"/>
                  </a:cubicBezTo>
                  <a:cubicBezTo>
                    <a:pt x="1010" y="232"/>
                    <a:pt x="967" y="204"/>
                    <a:pt x="936" y="176"/>
                  </a:cubicBezTo>
                  <a:cubicBezTo>
                    <a:pt x="865" y="116"/>
                    <a:pt x="777" y="57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5459856" y="4120102"/>
              <a:ext cx="204429" cy="240655"/>
            </a:xfrm>
            <a:custGeom>
              <a:avLst/>
              <a:gdLst/>
              <a:ahLst/>
              <a:cxnLst/>
              <a:rect l="l" t="t" r="r" b="b"/>
              <a:pathLst>
                <a:path w="2167" h="2551" extrusionOk="0">
                  <a:moveTo>
                    <a:pt x="528" y="0"/>
                  </a:moveTo>
                  <a:cubicBezTo>
                    <a:pt x="482" y="0"/>
                    <a:pt x="426" y="14"/>
                    <a:pt x="380" y="28"/>
                  </a:cubicBezTo>
                  <a:cubicBezTo>
                    <a:pt x="320" y="42"/>
                    <a:pt x="278" y="74"/>
                    <a:pt x="218" y="102"/>
                  </a:cubicBezTo>
                  <a:cubicBezTo>
                    <a:pt x="190" y="116"/>
                    <a:pt x="176" y="130"/>
                    <a:pt x="162" y="162"/>
                  </a:cubicBezTo>
                  <a:lnTo>
                    <a:pt x="130" y="176"/>
                  </a:lnTo>
                  <a:lnTo>
                    <a:pt x="116" y="190"/>
                  </a:lnTo>
                  <a:cubicBezTo>
                    <a:pt x="88" y="218"/>
                    <a:pt x="74" y="232"/>
                    <a:pt x="56" y="250"/>
                  </a:cubicBezTo>
                  <a:cubicBezTo>
                    <a:pt x="56" y="264"/>
                    <a:pt x="42" y="278"/>
                    <a:pt x="42" y="278"/>
                  </a:cubicBezTo>
                  <a:cubicBezTo>
                    <a:pt x="28" y="292"/>
                    <a:pt x="28" y="306"/>
                    <a:pt x="14" y="320"/>
                  </a:cubicBezTo>
                  <a:lnTo>
                    <a:pt x="14" y="338"/>
                  </a:lnTo>
                  <a:lnTo>
                    <a:pt x="0" y="352"/>
                  </a:lnTo>
                  <a:lnTo>
                    <a:pt x="0" y="380"/>
                  </a:lnTo>
                  <a:cubicBezTo>
                    <a:pt x="14" y="468"/>
                    <a:pt x="42" y="556"/>
                    <a:pt x="74" y="630"/>
                  </a:cubicBezTo>
                  <a:cubicBezTo>
                    <a:pt x="102" y="690"/>
                    <a:pt x="130" y="760"/>
                    <a:pt x="162" y="820"/>
                  </a:cubicBezTo>
                  <a:cubicBezTo>
                    <a:pt x="218" y="953"/>
                    <a:pt x="292" y="1084"/>
                    <a:pt x="394" y="1231"/>
                  </a:cubicBezTo>
                  <a:cubicBezTo>
                    <a:pt x="570" y="1509"/>
                    <a:pt x="792" y="1773"/>
                    <a:pt x="1010" y="1991"/>
                  </a:cubicBezTo>
                  <a:cubicBezTo>
                    <a:pt x="1157" y="2125"/>
                    <a:pt x="1305" y="2241"/>
                    <a:pt x="1449" y="2343"/>
                  </a:cubicBezTo>
                  <a:cubicBezTo>
                    <a:pt x="1611" y="2431"/>
                    <a:pt x="1759" y="2505"/>
                    <a:pt x="1921" y="2550"/>
                  </a:cubicBezTo>
                  <a:lnTo>
                    <a:pt x="1963" y="2550"/>
                  </a:lnTo>
                  <a:cubicBezTo>
                    <a:pt x="2023" y="2536"/>
                    <a:pt x="2097" y="2505"/>
                    <a:pt x="2167" y="2463"/>
                  </a:cubicBezTo>
                  <a:cubicBezTo>
                    <a:pt x="2111" y="2448"/>
                    <a:pt x="2065" y="2417"/>
                    <a:pt x="2009" y="2403"/>
                  </a:cubicBezTo>
                  <a:cubicBezTo>
                    <a:pt x="1861" y="2329"/>
                    <a:pt x="1727" y="2255"/>
                    <a:pt x="1597" y="2167"/>
                  </a:cubicBezTo>
                  <a:cubicBezTo>
                    <a:pt x="1449" y="2079"/>
                    <a:pt x="1319" y="1963"/>
                    <a:pt x="1185" y="1861"/>
                  </a:cubicBezTo>
                  <a:cubicBezTo>
                    <a:pt x="1055" y="1745"/>
                    <a:pt x="936" y="1611"/>
                    <a:pt x="820" y="1481"/>
                  </a:cubicBezTo>
                  <a:cubicBezTo>
                    <a:pt x="602" y="1231"/>
                    <a:pt x="426" y="936"/>
                    <a:pt x="278" y="630"/>
                  </a:cubicBezTo>
                  <a:lnTo>
                    <a:pt x="278" y="616"/>
                  </a:lnTo>
                  <a:cubicBezTo>
                    <a:pt x="380" y="570"/>
                    <a:pt x="482" y="514"/>
                    <a:pt x="570" y="440"/>
                  </a:cubicBezTo>
                  <a:cubicBezTo>
                    <a:pt x="602" y="426"/>
                    <a:pt x="630" y="394"/>
                    <a:pt x="658" y="380"/>
                  </a:cubicBezTo>
                  <a:cubicBezTo>
                    <a:pt x="672" y="352"/>
                    <a:pt x="704" y="320"/>
                    <a:pt x="718" y="306"/>
                  </a:cubicBezTo>
                  <a:cubicBezTo>
                    <a:pt x="732" y="292"/>
                    <a:pt x="746" y="264"/>
                    <a:pt x="746" y="250"/>
                  </a:cubicBezTo>
                  <a:cubicBezTo>
                    <a:pt x="760" y="232"/>
                    <a:pt x="777" y="204"/>
                    <a:pt x="792" y="190"/>
                  </a:cubicBezTo>
                  <a:lnTo>
                    <a:pt x="777" y="190"/>
                  </a:lnTo>
                  <a:cubicBezTo>
                    <a:pt x="792" y="176"/>
                    <a:pt x="792" y="162"/>
                    <a:pt x="806" y="130"/>
                  </a:cubicBezTo>
                  <a:cubicBezTo>
                    <a:pt x="806" y="116"/>
                    <a:pt x="806" y="102"/>
                    <a:pt x="820" y="88"/>
                  </a:cubicBezTo>
                  <a:cubicBezTo>
                    <a:pt x="777" y="74"/>
                    <a:pt x="732" y="42"/>
                    <a:pt x="672" y="28"/>
                  </a:cubicBezTo>
                  <a:cubicBezTo>
                    <a:pt x="630" y="14"/>
                    <a:pt x="584" y="0"/>
                    <a:pt x="52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2" name="Google Shape;7662;p83"/>
            <p:cNvSpPr/>
            <p:nvPr/>
          </p:nvSpPr>
          <p:spPr>
            <a:xfrm>
              <a:off x="5537118" y="4143592"/>
              <a:ext cx="31980" cy="42169"/>
            </a:xfrm>
            <a:custGeom>
              <a:avLst/>
              <a:gdLst/>
              <a:ahLst/>
              <a:cxnLst/>
              <a:rect l="l" t="t" r="r" b="b"/>
              <a:pathLst>
                <a:path w="339" h="447" extrusionOk="0">
                  <a:moveTo>
                    <a:pt x="264" y="1"/>
                  </a:moveTo>
                  <a:lnTo>
                    <a:pt x="236" y="29"/>
                  </a:lnTo>
                  <a:cubicBezTo>
                    <a:pt x="236" y="57"/>
                    <a:pt x="222" y="103"/>
                    <a:pt x="205" y="131"/>
                  </a:cubicBezTo>
                  <a:cubicBezTo>
                    <a:pt x="191" y="177"/>
                    <a:pt x="148" y="219"/>
                    <a:pt x="117" y="265"/>
                  </a:cubicBezTo>
                  <a:lnTo>
                    <a:pt x="29" y="353"/>
                  </a:lnTo>
                  <a:cubicBezTo>
                    <a:pt x="15" y="381"/>
                    <a:pt x="1" y="409"/>
                    <a:pt x="29" y="423"/>
                  </a:cubicBezTo>
                  <a:cubicBezTo>
                    <a:pt x="38" y="439"/>
                    <a:pt x="49" y="447"/>
                    <a:pt x="60" y="447"/>
                  </a:cubicBezTo>
                  <a:cubicBezTo>
                    <a:pt x="71" y="447"/>
                    <a:pt x="82" y="439"/>
                    <a:pt x="89" y="423"/>
                  </a:cubicBezTo>
                  <a:cubicBezTo>
                    <a:pt x="205" y="321"/>
                    <a:pt x="310" y="205"/>
                    <a:pt x="338" y="57"/>
                  </a:cubicBezTo>
                  <a:lnTo>
                    <a:pt x="338" y="2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5556363" y="4157270"/>
              <a:ext cx="30660" cy="43961"/>
            </a:xfrm>
            <a:custGeom>
              <a:avLst/>
              <a:gdLst/>
              <a:ahLst/>
              <a:cxnLst/>
              <a:rect l="l" t="t" r="r" b="b"/>
              <a:pathLst>
                <a:path w="325" h="466" extrusionOk="0">
                  <a:moveTo>
                    <a:pt x="282" y="0"/>
                  </a:moveTo>
                  <a:cubicBezTo>
                    <a:pt x="250" y="0"/>
                    <a:pt x="236" y="14"/>
                    <a:pt x="222" y="46"/>
                  </a:cubicBezTo>
                  <a:cubicBezTo>
                    <a:pt x="222" y="74"/>
                    <a:pt x="208" y="102"/>
                    <a:pt x="194" y="148"/>
                  </a:cubicBezTo>
                  <a:cubicBezTo>
                    <a:pt x="162" y="222"/>
                    <a:pt x="120" y="278"/>
                    <a:pt x="60" y="338"/>
                  </a:cubicBezTo>
                  <a:cubicBezTo>
                    <a:pt x="46" y="352"/>
                    <a:pt x="46" y="366"/>
                    <a:pt x="32" y="384"/>
                  </a:cubicBezTo>
                  <a:cubicBezTo>
                    <a:pt x="18" y="384"/>
                    <a:pt x="18" y="398"/>
                    <a:pt x="18" y="412"/>
                  </a:cubicBezTo>
                  <a:cubicBezTo>
                    <a:pt x="1" y="426"/>
                    <a:pt x="18" y="440"/>
                    <a:pt x="18" y="440"/>
                  </a:cubicBezTo>
                  <a:cubicBezTo>
                    <a:pt x="34" y="458"/>
                    <a:pt x="51" y="466"/>
                    <a:pt x="64" y="466"/>
                  </a:cubicBezTo>
                  <a:cubicBezTo>
                    <a:pt x="74" y="466"/>
                    <a:pt x="83" y="461"/>
                    <a:pt x="89" y="454"/>
                  </a:cubicBezTo>
                  <a:cubicBezTo>
                    <a:pt x="148" y="398"/>
                    <a:pt x="194" y="338"/>
                    <a:pt x="222" y="278"/>
                  </a:cubicBezTo>
                  <a:cubicBezTo>
                    <a:pt x="265" y="208"/>
                    <a:pt x="310" y="148"/>
                    <a:pt x="324" y="74"/>
                  </a:cubicBezTo>
                  <a:cubicBezTo>
                    <a:pt x="324" y="46"/>
                    <a:pt x="324" y="14"/>
                    <a:pt x="29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5591268" y="3654168"/>
              <a:ext cx="631873" cy="651212"/>
            </a:xfrm>
            <a:custGeom>
              <a:avLst/>
              <a:gdLst/>
              <a:ahLst/>
              <a:cxnLst/>
              <a:rect l="l" t="t" r="r" b="b"/>
              <a:pathLst>
                <a:path w="6698" h="6903" extrusionOk="0">
                  <a:moveTo>
                    <a:pt x="4527" y="1"/>
                  </a:moveTo>
                  <a:cubicBezTo>
                    <a:pt x="4365" y="1"/>
                    <a:pt x="4203" y="29"/>
                    <a:pt x="4028" y="89"/>
                  </a:cubicBezTo>
                  <a:cubicBezTo>
                    <a:pt x="3897" y="131"/>
                    <a:pt x="3781" y="177"/>
                    <a:pt x="3634" y="264"/>
                  </a:cubicBezTo>
                  <a:lnTo>
                    <a:pt x="3634" y="247"/>
                  </a:lnTo>
                  <a:lnTo>
                    <a:pt x="3648" y="247"/>
                  </a:lnTo>
                  <a:cubicBezTo>
                    <a:pt x="3648" y="219"/>
                    <a:pt x="3634" y="191"/>
                    <a:pt x="3620" y="191"/>
                  </a:cubicBezTo>
                  <a:cubicBezTo>
                    <a:pt x="3605" y="177"/>
                    <a:pt x="3605" y="177"/>
                    <a:pt x="3588" y="177"/>
                  </a:cubicBezTo>
                  <a:cubicBezTo>
                    <a:pt x="3574" y="177"/>
                    <a:pt x="3560" y="191"/>
                    <a:pt x="3546" y="205"/>
                  </a:cubicBezTo>
                  <a:cubicBezTo>
                    <a:pt x="3532" y="247"/>
                    <a:pt x="3518" y="293"/>
                    <a:pt x="3500" y="335"/>
                  </a:cubicBezTo>
                  <a:cubicBezTo>
                    <a:pt x="3472" y="352"/>
                    <a:pt x="3472" y="366"/>
                    <a:pt x="3472" y="381"/>
                  </a:cubicBezTo>
                  <a:cubicBezTo>
                    <a:pt x="3254" y="922"/>
                    <a:pt x="2990" y="1450"/>
                    <a:pt x="2652" y="2023"/>
                  </a:cubicBezTo>
                  <a:lnTo>
                    <a:pt x="2652" y="2037"/>
                  </a:lnTo>
                  <a:cubicBezTo>
                    <a:pt x="2255" y="2681"/>
                    <a:pt x="1815" y="3342"/>
                    <a:pt x="1319" y="3958"/>
                  </a:cubicBezTo>
                  <a:cubicBezTo>
                    <a:pt x="908" y="4468"/>
                    <a:pt x="468" y="4953"/>
                    <a:pt x="42" y="5379"/>
                  </a:cubicBezTo>
                  <a:cubicBezTo>
                    <a:pt x="28" y="5393"/>
                    <a:pt x="14" y="5393"/>
                    <a:pt x="14" y="5407"/>
                  </a:cubicBezTo>
                  <a:cubicBezTo>
                    <a:pt x="14" y="5421"/>
                    <a:pt x="0" y="5435"/>
                    <a:pt x="14" y="5453"/>
                  </a:cubicBezTo>
                  <a:cubicBezTo>
                    <a:pt x="130" y="5759"/>
                    <a:pt x="292" y="6051"/>
                    <a:pt x="510" y="6301"/>
                  </a:cubicBezTo>
                  <a:cubicBezTo>
                    <a:pt x="732" y="6550"/>
                    <a:pt x="995" y="6740"/>
                    <a:pt x="1302" y="6888"/>
                  </a:cubicBezTo>
                  <a:cubicBezTo>
                    <a:pt x="1302" y="6888"/>
                    <a:pt x="1319" y="6902"/>
                    <a:pt x="1333" y="6902"/>
                  </a:cubicBezTo>
                  <a:cubicBezTo>
                    <a:pt x="1347" y="6902"/>
                    <a:pt x="1361" y="6902"/>
                    <a:pt x="1361" y="6888"/>
                  </a:cubicBezTo>
                  <a:cubicBezTo>
                    <a:pt x="1523" y="6786"/>
                    <a:pt x="1685" y="6666"/>
                    <a:pt x="1861" y="6508"/>
                  </a:cubicBezTo>
                  <a:cubicBezTo>
                    <a:pt x="2005" y="6388"/>
                    <a:pt x="2167" y="6258"/>
                    <a:pt x="2329" y="6111"/>
                  </a:cubicBezTo>
                  <a:cubicBezTo>
                    <a:pt x="2638" y="5847"/>
                    <a:pt x="2930" y="5569"/>
                    <a:pt x="3254" y="5245"/>
                  </a:cubicBezTo>
                  <a:cubicBezTo>
                    <a:pt x="3532" y="4967"/>
                    <a:pt x="3824" y="4675"/>
                    <a:pt x="4133" y="4352"/>
                  </a:cubicBezTo>
                  <a:cubicBezTo>
                    <a:pt x="4365" y="4088"/>
                    <a:pt x="4629" y="3824"/>
                    <a:pt x="4865" y="3546"/>
                  </a:cubicBezTo>
                  <a:cubicBezTo>
                    <a:pt x="5115" y="3268"/>
                    <a:pt x="5333" y="3019"/>
                    <a:pt x="5523" y="2769"/>
                  </a:cubicBezTo>
                  <a:cubicBezTo>
                    <a:pt x="5540" y="2769"/>
                    <a:pt x="5554" y="2769"/>
                    <a:pt x="5554" y="2755"/>
                  </a:cubicBezTo>
                  <a:cubicBezTo>
                    <a:pt x="5596" y="2709"/>
                    <a:pt x="5656" y="2639"/>
                    <a:pt x="5684" y="2579"/>
                  </a:cubicBezTo>
                  <a:cubicBezTo>
                    <a:pt x="5920" y="2287"/>
                    <a:pt x="6096" y="2006"/>
                    <a:pt x="6272" y="1742"/>
                  </a:cubicBezTo>
                  <a:cubicBezTo>
                    <a:pt x="6434" y="1464"/>
                    <a:pt x="6578" y="1200"/>
                    <a:pt x="6683" y="936"/>
                  </a:cubicBezTo>
                  <a:cubicBezTo>
                    <a:pt x="6697" y="922"/>
                    <a:pt x="6683" y="894"/>
                    <a:pt x="6652" y="880"/>
                  </a:cubicBezTo>
                  <a:lnTo>
                    <a:pt x="6638" y="880"/>
                  </a:lnTo>
                  <a:cubicBezTo>
                    <a:pt x="6624" y="880"/>
                    <a:pt x="6595" y="880"/>
                    <a:pt x="6595" y="908"/>
                  </a:cubicBezTo>
                  <a:cubicBezTo>
                    <a:pt x="6490" y="1126"/>
                    <a:pt x="6388" y="1362"/>
                    <a:pt x="6244" y="1598"/>
                  </a:cubicBezTo>
                  <a:cubicBezTo>
                    <a:pt x="6138" y="1773"/>
                    <a:pt x="6022" y="1949"/>
                    <a:pt x="5892" y="2139"/>
                  </a:cubicBezTo>
                  <a:cubicBezTo>
                    <a:pt x="5920" y="2037"/>
                    <a:pt x="5948" y="1918"/>
                    <a:pt x="5962" y="1802"/>
                  </a:cubicBezTo>
                  <a:cubicBezTo>
                    <a:pt x="6008" y="1478"/>
                    <a:pt x="5948" y="1144"/>
                    <a:pt x="5786" y="848"/>
                  </a:cubicBezTo>
                  <a:cubicBezTo>
                    <a:pt x="5758" y="774"/>
                    <a:pt x="5716" y="718"/>
                    <a:pt x="5670" y="644"/>
                  </a:cubicBezTo>
                  <a:cubicBezTo>
                    <a:pt x="5628" y="585"/>
                    <a:pt x="5568" y="528"/>
                    <a:pt x="5508" y="454"/>
                  </a:cubicBezTo>
                  <a:cubicBezTo>
                    <a:pt x="5406" y="335"/>
                    <a:pt x="5276" y="233"/>
                    <a:pt x="5129" y="159"/>
                  </a:cubicBezTo>
                  <a:cubicBezTo>
                    <a:pt x="5041" y="103"/>
                    <a:pt x="4953" y="71"/>
                    <a:pt x="4851" y="43"/>
                  </a:cubicBezTo>
                  <a:cubicBezTo>
                    <a:pt x="4777" y="15"/>
                    <a:pt x="4689" y="1"/>
                    <a:pt x="457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5661550" y="3713601"/>
              <a:ext cx="457726" cy="545742"/>
            </a:xfrm>
            <a:custGeom>
              <a:avLst/>
              <a:gdLst/>
              <a:ahLst/>
              <a:cxnLst/>
              <a:rect l="l" t="t" r="r" b="b"/>
              <a:pathLst>
                <a:path w="4852" h="5785" extrusionOk="0">
                  <a:moveTo>
                    <a:pt x="4795" y="0"/>
                  </a:moveTo>
                  <a:cubicBezTo>
                    <a:pt x="4778" y="0"/>
                    <a:pt x="4763" y="0"/>
                    <a:pt x="4763" y="14"/>
                  </a:cubicBezTo>
                  <a:cubicBezTo>
                    <a:pt x="4338" y="672"/>
                    <a:pt x="3884" y="1333"/>
                    <a:pt x="3416" y="1963"/>
                  </a:cubicBezTo>
                  <a:cubicBezTo>
                    <a:pt x="2948" y="2593"/>
                    <a:pt x="2449" y="3208"/>
                    <a:pt x="1921" y="3796"/>
                  </a:cubicBezTo>
                  <a:cubicBezTo>
                    <a:pt x="1788" y="3957"/>
                    <a:pt x="1657" y="4088"/>
                    <a:pt x="1524" y="4235"/>
                  </a:cubicBezTo>
                  <a:cubicBezTo>
                    <a:pt x="1453" y="4309"/>
                    <a:pt x="1380" y="4383"/>
                    <a:pt x="1320" y="4453"/>
                  </a:cubicBezTo>
                  <a:cubicBezTo>
                    <a:pt x="1292" y="4485"/>
                    <a:pt x="1246" y="4527"/>
                    <a:pt x="1218" y="4559"/>
                  </a:cubicBezTo>
                  <a:lnTo>
                    <a:pt x="1190" y="4587"/>
                  </a:lnTo>
                  <a:lnTo>
                    <a:pt x="1172" y="4601"/>
                  </a:lnTo>
                  <a:cubicBezTo>
                    <a:pt x="1172" y="4601"/>
                    <a:pt x="1172" y="4615"/>
                    <a:pt x="1158" y="4615"/>
                  </a:cubicBezTo>
                  <a:cubicBezTo>
                    <a:pt x="1144" y="4629"/>
                    <a:pt x="1130" y="4661"/>
                    <a:pt x="1102" y="4675"/>
                  </a:cubicBezTo>
                  <a:cubicBezTo>
                    <a:pt x="1042" y="4749"/>
                    <a:pt x="968" y="4823"/>
                    <a:pt x="894" y="4879"/>
                  </a:cubicBezTo>
                  <a:cubicBezTo>
                    <a:pt x="764" y="5027"/>
                    <a:pt x="616" y="5157"/>
                    <a:pt x="469" y="5291"/>
                  </a:cubicBezTo>
                  <a:cubicBezTo>
                    <a:pt x="398" y="5365"/>
                    <a:pt x="324" y="5421"/>
                    <a:pt x="250" y="5495"/>
                  </a:cubicBezTo>
                  <a:cubicBezTo>
                    <a:pt x="222" y="5526"/>
                    <a:pt x="191" y="5554"/>
                    <a:pt x="148" y="5583"/>
                  </a:cubicBezTo>
                  <a:cubicBezTo>
                    <a:pt x="103" y="5628"/>
                    <a:pt x="61" y="5656"/>
                    <a:pt x="15" y="5685"/>
                  </a:cubicBezTo>
                  <a:cubicBezTo>
                    <a:pt x="1" y="5716"/>
                    <a:pt x="1" y="5744"/>
                    <a:pt x="15" y="5758"/>
                  </a:cubicBezTo>
                  <a:cubicBezTo>
                    <a:pt x="23" y="5777"/>
                    <a:pt x="37" y="5784"/>
                    <a:pt x="52" y="5784"/>
                  </a:cubicBezTo>
                  <a:cubicBezTo>
                    <a:pt x="64" y="5784"/>
                    <a:pt x="77" y="5780"/>
                    <a:pt x="89" y="5773"/>
                  </a:cubicBezTo>
                  <a:cubicBezTo>
                    <a:pt x="117" y="5744"/>
                    <a:pt x="163" y="5702"/>
                    <a:pt x="205" y="5671"/>
                  </a:cubicBezTo>
                  <a:cubicBezTo>
                    <a:pt x="236" y="5642"/>
                    <a:pt x="279" y="5597"/>
                    <a:pt x="324" y="5569"/>
                  </a:cubicBezTo>
                  <a:cubicBezTo>
                    <a:pt x="398" y="5509"/>
                    <a:pt x="455" y="5438"/>
                    <a:pt x="528" y="5365"/>
                  </a:cubicBezTo>
                  <a:cubicBezTo>
                    <a:pt x="676" y="5231"/>
                    <a:pt x="820" y="5101"/>
                    <a:pt x="954" y="4967"/>
                  </a:cubicBezTo>
                  <a:cubicBezTo>
                    <a:pt x="1056" y="4865"/>
                    <a:pt x="1158" y="4763"/>
                    <a:pt x="1246" y="4661"/>
                  </a:cubicBezTo>
                  <a:lnTo>
                    <a:pt x="1260" y="4661"/>
                  </a:lnTo>
                  <a:cubicBezTo>
                    <a:pt x="1436" y="4485"/>
                    <a:pt x="1598" y="4295"/>
                    <a:pt x="1774" y="4102"/>
                  </a:cubicBezTo>
                  <a:cubicBezTo>
                    <a:pt x="2315" y="3518"/>
                    <a:pt x="2815" y="2916"/>
                    <a:pt x="3300" y="2287"/>
                  </a:cubicBezTo>
                  <a:cubicBezTo>
                    <a:pt x="3782" y="1657"/>
                    <a:pt x="4236" y="1010"/>
                    <a:pt x="4661" y="352"/>
                  </a:cubicBezTo>
                  <a:cubicBezTo>
                    <a:pt x="4721" y="264"/>
                    <a:pt x="4778" y="162"/>
                    <a:pt x="4837" y="74"/>
                  </a:cubicBezTo>
                  <a:cubicBezTo>
                    <a:pt x="4837" y="57"/>
                    <a:pt x="4851" y="42"/>
                    <a:pt x="4851" y="28"/>
                  </a:cubicBezTo>
                  <a:cubicBezTo>
                    <a:pt x="4837" y="28"/>
                    <a:pt x="4837" y="14"/>
                    <a:pt x="48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6499456" y="4148403"/>
              <a:ext cx="183958" cy="293956"/>
            </a:xfrm>
            <a:custGeom>
              <a:avLst/>
              <a:gdLst/>
              <a:ahLst/>
              <a:cxnLst/>
              <a:rect l="l" t="t" r="r" b="b"/>
              <a:pathLst>
                <a:path w="1950" h="3116" extrusionOk="0">
                  <a:moveTo>
                    <a:pt x="1019" y="1"/>
                  </a:moveTo>
                  <a:cubicBezTo>
                    <a:pt x="999" y="1"/>
                    <a:pt x="982" y="15"/>
                    <a:pt x="982" y="38"/>
                  </a:cubicBezTo>
                  <a:lnTo>
                    <a:pt x="982" y="52"/>
                  </a:lnTo>
                  <a:cubicBezTo>
                    <a:pt x="880" y="154"/>
                    <a:pt x="792" y="256"/>
                    <a:pt x="704" y="358"/>
                  </a:cubicBezTo>
                  <a:cubicBezTo>
                    <a:pt x="616" y="478"/>
                    <a:pt x="528" y="608"/>
                    <a:pt x="454" y="756"/>
                  </a:cubicBezTo>
                  <a:cubicBezTo>
                    <a:pt x="338" y="988"/>
                    <a:pt x="250" y="1251"/>
                    <a:pt x="190" y="1547"/>
                  </a:cubicBezTo>
                  <a:cubicBezTo>
                    <a:pt x="176" y="1547"/>
                    <a:pt x="162" y="1561"/>
                    <a:pt x="162" y="1575"/>
                  </a:cubicBezTo>
                  <a:cubicBezTo>
                    <a:pt x="148" y="1575"/>
                    <a:pt x="148" y="1589"/>
                    <a:pt x="148" y="1603"/>
                  </a:cubicBezTo>
                  <a:cubicBezTo>
                    <a:pt x="162" y="1621"/>
                    <a:pt x="162" y="1635"/>
                    <a:pt x="162" y="1635"/>
                  </a:cubicBezTo>
                  <a:lnTo>
                    <a:pt x="176" y="1649"/>
                  </a:lnTo>
                  <a:lnTo>
                    <a:pt x="176" y="1663"/>
                  </a:lnTo>
                  <a:cubicBezTo>
                    <a:pt x="176" y="1677"/>
                    <a:pt x="190" y="1691"/>
                    <a:pt x="190" y="1691"/>
                  </a:cubicBezTo>
                  <a:cubicBezTo>
                    <a:pt x="190" y="1737"/>
                    <a:pt x="204" y="1765"/>
                    <a:pt x="190" y="1811"/>
                  </a:cubicBezTo>
                  <a:cubicBezTo>
                    <a:pt x="190" y="1867"/>
                    <a:pt x="176" y="1941"/>
                    <a:pt x="162" y="2015"/>
                  </a:cubicBezTo>
                  <a:cubicBezTo>
                    <a:pt x="148" y="2061"/>
                    <a:pt x="117" y="2117"/>
                    <a:pt x="102" y="2163"/>
                  </a:cubicBezTo>
                  <a:cubicBezTo>
                    <a:pt x="88" y="2205"/>
                    <a:pt x="74" y="2250"/>
                    <a:pt x="60" y="2293"/>
                  </a:cubicBezTo>
                  <a:cubicBezTo>
                    <a:pt x="29" y="2381"/>
                    <a:pt x="0" y="2483"/>
                    <a:pt x="15" y="2588"/>
                  </a:cubicBezTo>
                  <a:cubicBezTo>
                    <a:pt x="15" y="2630"/>
                    <a:pt x="15" y="2690"/>
                    <a:pt x="46" y="2732"/>
                  </a:cubicBezTo>
                  <a:cubicBezTo>
                    <a:pt x="60" y="2778"/>
                    <a:pt x="88" y="2820"/>
                    <a:pt x="117" y="2866"/>
                  </a:cubicBezTo>
                  <a:cubicBezTo>
                    <a:pt x="148" y="2908"/>
                    <a:pt x="190" y="2954"/>
                    <a:pt x="236" y="2982"/>
                  </a:cubicBezTo>
                  <a:cubicBezTo>
                    <a:pt x="264" y="2996"/>
                    <a:pt x="292" y="3010"/>
                    <a:pt x="310" y="3028"/>
                  </a:cubicBezTo>
                  <a:cubicBezTo>
                    <a:pt x="324" y="3042"/>
                    <a:pt x="324" y="3042"/>
                    <a:pt x="338" y="3042"/>
                  </a:cubicBezTo>
                  <a:lnTo>
                    <a:pt x="352" y="3056"/>
                  </a:lnTo>
                  <a:lnTo>
                    <a:pt x="366" y="3056"/>
                  </a:lnTo>
                  <a:cubicBezTo>
                    <a:pt x="380" y="3070"/>
                    <a:pt x="412" y="3070"/>
                    <a:pt x="440" y="3084"/>
                  </a:cubicBezTo>
                  <a:cubicBezTo>
                    <a:pt x="440" y="3084"/>
                    <a:pt x="454" y="3084"/>
                    <a:pt x="468" y="3098"/>
                  </a:cubicBezTo>
                  <a:lnTo>
                    <a:pt x="528" y="3098"/>
                  </a:lnTo>
                  <a:cubicBezTo>
                    <a:pt x="528" y="3098"/>
                    <a:pt x="542" y="3098"/>
                    <a:pt x="542" y="3116"/>
                  </a:cubicBezTo>
                  <a:cubicBezTo>
                    <a:pt x="556" y="3116"/>
                    <a:pt x="574" y="3098"/>
                    <a:pt x="574" y="3098"/>
                  </a:cubicBezTo>
                  <a:cubicBezTo>
                    <a:pt x="662" y="3056"/>
                    <a:pt x="718" y="2982"/>
                    <a:pt x="792" y="2940"/>
                  </a:cubicBezTo>
                  <a:cubicBezTo>
                    <a:pt x="838" y="2894"/>
                    <a:pt x="880" y="2834"/>
                    <a:pt x="940" y="2792"/>
                  </a:cubicBezTo>
                  <a:cubicBezTo>
                    <a:pt x="1042" y="2690"/>
                    <a:pt x="1130" y="2571"/>
                    <a:pt x="1232" y="2440"/>
                  </a:cubicBezTo>
                  <a:cubicBezTo>
                    <a:pt x="1436" y="2163"/>
                    <a:pt x="1612" y="1867"/>
                    <a:pt x="1731" y="1575"/>
                  </a:cubicBezTo>
                  <a:cubicBezTo>
                    <a:pt x="1805" y="1399"/>
                    <a:pt x="1861" y="1223"/>
                    <a:pt x="1907" y="1047"/>
                  </a:cubicBezTo>
                  <a:cubicBezTo>
                    <a:pt x="1935" y="872"/>
                    <a:pt x="1949" y="710"/>
                    <a:pt x="1935" y="548"/>
                  </a:cubicBezTo>
                  <a:cubicBezTo>
                    <a:pt x="1935" y="534"/>
                    <a:pt x="1935" y="520"/>
                    <a:pt x="1921" y="506"/>
                  </a:cubicBezTo>
                  <a:cubicBezTo>
                    <a:pt x="1819" y="372"/>
                    <a:pt x="1685" y="270"/>
                    <a:pt x="1524" y="168"/>
                  </a:cubicBezTo>
                  <a:cubicBezTo>
                    <a:pt x="1453" y="126"/>
                    <a:pt x="1379" y="94"/>
                    <a:pt x="1291" y="66"/>
                  </a:cubicBezTo>
                  <a:cubicBezTo>
                    <a:pt x="1203" y="38"/>
                    <a:pt x="1130" y="6"/>
                    <a:pt x="1042" y="6"/>
                  </a:cubicBezTo>
                  <a:cubicBezTo>
                    <a:pt x="1034" y="3"/>
                    <a:pt x="1027" y="1"/>
                    <a:pt x="101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7" name="Google Shape;7667;p83"/>
            <p:cNvSpPr/>
            <p:nvPr/>
          </p:nvSpPr>
          <p:spPr>
            <a:xfrm>
              <a:off x="6499456" y="4180761"/>
              <a:ext cx="183958" cy="261598"/>
            </a:xfrm>
            <a:custGeom>
              <a:avLst/>
              <a:gdLst/>
              <a:ahLst/>
              <a:cxnLst/>
              <a:rect l="l" t="t" r="r" b="b"/>
              <a:pathLst>
                <a:path w="1950" h="2773" extrusionOk="0">
                  <a:moveTo>
                    <a:pt x="1773" y="1"/>
                  </a:moveTo>
                  <a:cubicBezTo>
                    <a:pt x="1773" y="61"/>
                    <a:pt x="1773" y="103"/>
                    <a:pt x="1759" y="163"/>
                  </a:cubicBezTo>
                  <a:cubicBezTo>
                    <a:pt x="1759" y="325"/>
                    <a:pt x="1731" y="486"/>
                    <a:pt x="1699" y="631"/>
                  </a:cubicBezTo>
                  <a:cubicBezTo>
                    <a:pt x="1657" y="806"/>
                    <a:pt x="1612" y="968"/>
                    <a:pt x="1541" y="1130"/>
                  </a:cubicBezTo>
                  <a:cubicBezTo>
                    <a:pt x="1481" y="1292"/>
                    <a:pt x="1407" y="1454"/>
                    <a:pt x="1320" y="1598"/>
                  </a:cubicBezTo>
                  <a:cubicBezTo>
                    <a:pt x="1158" y="1893"/>
                    <a:pt x="954" y="2171"/>
                    <a:pt x="718" y="2403"/>
                  </a:cubicBezTo>
                  <a:cubicBezTo>
                    <a:pt x="718" y="2412"/>
                    <a:pt x="715" y="2417"/>
                    <a:pt x="711" y="2417"/>
                  </a:cubicBezTo>
                  <a:cubicBezTo>
                    <a:pt x="708" y="2417"/>
                    <a:pt x="704" y="2412"/>
                    <a:pt x="704" y="2403"/>
                  </a:cubicBezTo>
                  <a:lnTo>
                    <a:pt x="690" y="2403"/>
                  </a:lnTo>
                  <a:cubicBezTo>
                    <a:pt x="616" y="2333"/>
                    <a:pt x="528" y="2259"/>
                    <a:pt x="440" y="2199"/>
                  </a:cubicBezTo>
                  <a:cubicBezTo>
                    <a:pt x="412" y="2171"/>
                    <a:pt x="366" y="2157"/>
                    <a:pt x="338" y="2140"/>
                  </a:cubicBezTo>
                  <a:cubicBezTo>
                    <a:pt x="310" y="2126"/>
                    <a:pt x="278" y="2126"/>
                    <a:pt x="250" y="2111"/>
                  </a:cubicBezTo>
                  <a:cubicBezTo>
                    <a:pt x="236" y="2097"/>
                    <a:pt x="204" y="2097"/>
                    <a:pt x="190" y="2097"/>
                  </a:cubicBezTo>
                  <a:cubicBezTo>
                    <a:pt x="176" y="2097"/>
                    <a:pt x="148" y="2083"/>
                    <a:pt x="134" y="2083"/>
                  </a:cubicBezTo>
                  <a:lnTo>
                    <a:pt x="74" y="2083"/>
                  </a:lnTo>
                  <a:cubicBezTo>
                    <a:pt x="60" y="2083"/>
                    <a:pt x="46" y="2097"/>
                    <a:pt x="15" y="2097"/>
                  </a:cubicBezTo>
                  <a:cubicBezTo>
                    <a:pt x="15" y="2140"/>
                    <a:pt x="0" y="2199"/>
                    <a:pt x="15" y="2245"/>
                  </a:cubicBezTo>
                  <a:cubicBezTo>
                    <a:pt x="15" y="2301"/>
                    <a:pt x="15" y="2347"/>
                    <a:pt x="29" y="2389"/>
                  </a:cubicBezTo>
                  <a:cubicBezTo>
                    <a:pt x="60" y="2435"/>
                    <a:pt x="74" y="2477"/>
                    <a:pt x="117" y="2523"/>
                  </a:cubicBezTo>
                  <a:cubicBezTo>
                    <a:pt x="148" y="2565"/>
                    <a:pt x="190" y="2611"/>
                    <a:pt x="236" y="2653"/>
                  </a:cubicBezTo>
                  <a:cubicBezTo>
                    <a:pt x="264" y="2653"/>
                    <a:pt x="292" y="2667"/>
                    <a:pt x="310" y="2685"/>
                  </a:cubicBezTo>
                  <a:lnTo>
                    <a:pt x="338" y="2699"/>
                  </a:lnTo>
                  <a:lnTo>
                    <a:pt x="352" y="2713"/>
                  </a:lnTo>
                  <a:cubicBezTo>
                    <a:pt x="398" y="2727"/>
                    <a:pt x="412" y="2727"/>
                    <a:pt x="440" y="2741"/>
                  </a:cubicBezTo>
                  <a:cubicBezTo>
                    <a:pt x="440" y="2741"/>
                    <a:pt x="454" y="2741"/>
                    <a:pt x="468" y="2755"/>
                  </a:cubicBezTo>
                  <a:lnTo>
                    <a:pt x="528" y="2755"/>
                  </a:lnTo>
                  <a:lnTo>
                    <a:pt x="542" y="2773"/>
                  </a:lnTo>
                  <a:cubicBezTo>
                    <a:pt x="556" y="2773"/>
                    <a:pt x="574" y="2755"/>
                    <a:pt x="574" y="2755"/>
                  </a:cubicBezTo>
                  <a:cubicBezTo>
                    <a:pt x="662" y="2713"/>
                    <a:pt x="718" y="2639"/>
                    <a:pt x="792" y="2597"/>
                  </a:cubicBezTo>
                  <a:lnTo>
                    <a:pt x="940" y="2449"/>
                  </a:lnTo>
                  <a:cubicBezTo>
                    <a:pt x="1042" y="2347"/>
                    <a:pt x="1130" y="2228"/>
                    <a:pt x="1232" y="2097"/>
                  </a:cubicBezTo>
                  <a:cubicBezTo>
                    <a:pt x="1436" y="1820"/>
                    <a:pt x="1612" y="1524"/>
                    <a:pt x="1731" y="1232"/>
                  </a:cubicBezTo>
                  <a:cubicBezTo>
                    <a:pt x="1819" y="1056"/>
                    <a:pt x="1861" y="880"/>
                    <a:pt x="1907" y="704"/>
                  </a:cubicBezTo>
                  <a:cubicBezTo>
                    <a:pt x="1935" y="529"/>
                    <a:pt x="1949" y="367"/>
                    <a:pt x="1935" y="205"/>
                  </a:cubicBezTo>
                  <a:cubicBezTo>
                    <a:pt x="1935" y="191"/>
                    <a:pt x="1935" y="177"/>
                    <a:pt x="1921" y="163"/>
                  </a:cubicBezTo>
                  <a:cubicBezTo>
                    <a:pt x="1875" y="103"/>
                    <a:pt x="1833" y="47"/>
                    <a:pt x="177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8" name="Google Shape;7668;p83"/>
            <p:cNvSpPr/>
            <p:nvPr/>
          </p:nvSpPr>
          <p:spPr>
            <a:xfrm>
              <a:off x="6505117" y="4340380"/>
              <a:ext cx="48489" cy="18490"/>
            </a:xfrm>
            <a:custGeom>
              <a:avLst/>
              <a:gdLst/>
              <a:ahLst/>
              <a:cxnLst/>
              <a:rect l="l" t="t" r="r" b="b"/>
              <a:pathLst>
                <a:path w="514" h="196" extrusionOk="0">
                  <a:moveTo>
                    <a:pt x="127" y="1"/>
                  </a:moveTo>
                  <a:cubicBezTo>
                    <a:pt x="99" y="1"/>
                    <a:pt x="71" y="3"/>
                    <a:pt x="42" y="8"/>
                  </a:cubicBezTo>
                  <a:cubicBezTo>
                    <a:pt x="28" y="8"/>
                    <a:pt x="28" y="8"/>
                    <a:pt x="14" y="26"/>
                  </a:cubicBezTo>
                  <a:cubicBezTo>
                    <a:pt x="0" y="40"/>
                    <a:pt x="0" y="40"/>
                    <a:pt x="0" y="54"/>
                  </a:cubicBezTo>
                  <a:lnTo>
                    <a:pt x="0" y="68"/>
                  </a:lnTo>
                  <a:cubicBezTo>
                    <a:pt x="0" y="82"/>
                    <a:pt x="14" y="82"/>
                    <a:pt x="14" y="96"/>
                  </a:cubicBezTo>
                  <a:cubicBezTo>
                    <a:pt x="24" y="96"/>
                    <a:pt x="33" y="104"/>
                    <a:pt x="42" y="104"/>
                  </a:cubicBezTo>
                  <a:cubicBezTo>
                    <a:pt x="47" y="104"/>
                    <a:pt x="52" y="102"/>
                    <a:pt x="57" y="96"/>
                  </a:cubicBezTo>
                  <a:lnTo>
                    <a:pt x="144" y="96"/>
                  </a:lnTo>
                  <a:cubicBezTo>
                    <a:pt x="204" y="113"/>
                    <a:pt x="264" y="128"/>
                    <a:pt x="320" y="142"/>
                  </a:cubicBezTo>
                  <a:cubicBezTo>
                    <a:pt x="352" y="156"/>
                    <a:pt x="394" y="170"/>
                    <a:pt x="440" y="184"/>
                  </a:cubicBezTo>
                  <a:cubicBezTo>
                    <a:pt x="446" y="191"/>
                    <a:pt x="455" y="196"/>
                    <a:pt x="464" y="196"/>
                  </a:cubicBezTo>
                  <a:cubicBezTo>
                    <a:pt x="476" y="196"/>
                    <a:pt x="488" y="188"/>
                    <a:pt x="496" y="170"/>
                  </a:cubicBezTo>
                  <a:cubicBezTo>
                    <a:pt x="514" y="142"/>
                    <a:pt x="496" y="113"/>
                    <a:pt x="482" y="96"/>
                  </a:cubicBezTo>
                  <a:cubicBezTo>
                    <a:pt x="375" y="49"/>
                    <a:pt x="256" y="1"/>
                    <a:pt x="12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69" name="Google Shape;7669;p83"/>
            <p:cNvSpPr/>
            <p:nvPr/>
          </p:nvSpPr>
          <p:spPr>
            <a:xfrm>
              <a:off x="6512098" y="4318588"/>
              <a:ext cx="49810" cy="17264"/>
            </a:xfrm>
            <a:custGeom>
              <a:avLst/>
              <a:gdLst/>
              <a:ahLst/>
              <a:cxnLst/>
              <a:rect l="l" t="t" r="r" b="b"/>
              <a:pathLst>
                <a:path w="528" h="183" extrusionOk="0">
                  <a:moveTo>
                    <a:pt x="116" y="1"/>
                  </a:moveTo>
                  <a:cubicBezTo>
                    <a:pt x="93" y="1"/>
                    <a:pt x="68" y="3"/>
                    <a:pt x="42" y="7"/>
                  </a:cubicBezTo>
                  <a:cubicBezTo>
                    <a:pt x="28" y="7"/>
                    <a:pt x="0" y="21"/>
                    <a:pt x="0" y="49"/>
                  </a:cubicBezTo>
                  <a:lnTo>
                    <a:pt x="0" y="63"/>
                  </a:lnTo>
                  <a:cubicBezTo>
                    <a:pt x="14" y="95"/>
                    <a:pt x="28" y="109"/>
                    <a:pt x="56" y="109"/>
                  </a:cubicBezTo>
                  <a:cubicBezTo>
                    <a:pt x="88" y="95"/>
                    <a:pt x="130" y="95"/>
                    <a:pt x="176" y="95"/>
                  </a:cubicBezTo>
                  <a:cubicBezTo>
                    <a:pt x="246" y="109"/>
                    <a:pt x="320" y="123"/>
                    <a:pt x="394" y="151"/>
                  </a:cubicBezTo>
                  <a:cubicBezTo>
                    <a:pt x="408" y="169"/>
                    <a:pt x="422" y="169"/>
                    <a:pt x="440" y="169"/>
                  </a:cubicBezTo>
                  <a:cubicBezTo>
                    <a:pt x="454" y="183"/>
                    <a:pt x="468" y="183"/>
                    <a:pt x="482" y="183"/>
                  </a:cubicBezTo>
                  <a:cubicBezTo>
                    <a:pt x="496" y="169"/>
                    <a:pt x="496" y="169"/>
                    <a:pt x="510" y="151"/>
                  </a:cubicBezTo>
                  <a:cubicBezTo>
                    <a:pt x="528" y="137"/>
                    <a:pt x="510" y="95"/>
                    <a:pt x="482" y="81"/>
                  </a:cubicBezTo>
                  <a:cubicBezTo>
                    <a:pt x="422" y="63"/>
                    <a:pt x="352" y="35"/>
                    <a:pt x="278" y="21"/>
                  </a:cubicBezTo>
                  <a:cubicBezTo>
                    <a:pt x="226" y="11"/>
                    <a:pt x="174" y="1"/>
                    <a:pt x="11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0" name="Google Shape;7670;p83"/>
            <p:cNvSpPr/>
            <p:nvPr/>
          </p:nvSpPr>
          <p:spPr>
            <a:xfrm>
              <a:off x="6036259" y="3623697"/>
              <a:ext cx="571119" cy="685928"/>
            </a:xfrm>
            <a:custGeom>
              <a:avLst/>
              <a:gdLst/>
              <a:ahLst/>
              <a:cxnLst/>
              <a:rect l="l" t="t" r="r" b="b"/>
              <a:pathLst>
                <a:path w="6054" h="7271" extrusionOk="0">
                  <a:moveTo>
                    <a:pt x="1861" y="0"/>
                  </a:moveTo>
                  <a:cubicBezTo>
                    <a:pt x="1481" y="0"/>
                    <a:pt x="1143" y="60"/>
                    <a:pt x="851" y="190"/>
                  </a:cubicBezTo>
                  <a:cubicBezTo>
                    <a:pt x="689" y="250"/>
                    <a:pt x="542" y="352"/>
                    <a:pt x="412" y="454"/>
                  </a:cubicBezTo>
                  <a:cubicBezTo>
                    <a:pt x="352" y="514"/>
                    <a:pt x="278" y="587"/>
                    <a:pt x="236" y="658"/>
                  </a:cubicBezTo>
                  <a:cubicBezTo>
                    <a:pt x="176" y="718"/>
                    <a:pt x="148" y="777"/>
                    <a:pt x="102" y="851"/>
                  </a:cubicBezTo>
                  <a:cubicBezTo>
                    <a:pt x="102" y="834"/>
                    <a:pt x="102" y="820"/>
                    <a:pt x="88" y="820"/>
                  </a:cubicBezTo>
                  <a:cubicBezTo>
                    <a:pt x="88" y="806"/>
                    <a:pt x="74" y="806"/>
                    <a:pt x="60" y="806"/>
                  </a:cubicBezTo>
                  <a:cubicBezTo>
                    <a:pt x="46" y="806"/>
                    <a:pt x="32" y="806"/>
                    <a:pt x="14" y="820"/>
                  </a:cubicBezTo>
                  <a:cubicBezTo>
                    <a:pt x="14" y="820"/>
                    <a:pt x="0" y="834"/>
                    <a:pt x="0" y="851"/>
                  </a:cubicBezTo>
                  <a:cubicBezTo>
                    <a:pt x="46" y="1171"/>
                    <a:pt x="120" y="1509"/>
                    <a:pt x="208" y="1833"/>
                  </a:cubicBezTo>
                  <a:cubicBezTo>
                    <a:pt x="295" y="2139"/>
                    <a:pt x="412" y="2462"/>
                    <a:pt x="542" y="2786"/>
                  </a:cubicBezTo>
                  <a:cubicBezTo>
                    <a:pt x="806" y="3401"/>
                    <a:pt x="1157" y="3999"/>
                    <a:pt x="1597" y="4559"/>
                  </a:cubicBezTo>
                  <a:cubicBezTo>
                    <a:pt x="2023" y="5115"/>
                    <a:pt x="2494" y="5614"/>
                    <a:pt x="3036" y="6054"/>
                  </a:cubicBezTo>
                  <a:cubicBezTo>
                    <a:pt x="3299" y="6272"/>
                    <a:pt x="3563" y="6479"/>
                    <a:pt x="3855" y="6655"/>
                  </a:cubicBezTo>
                  <a:cubicBezTo>
                    <a:pt x="3989" y="6743"/>
                    <a:pt x="4133" y="6831"/>
                    <a:pt x="4281" y="6901"/>
                  </a:cubicBezTo>
                  <a:cubicBezTo>
                    <a:pt x="4457" y="7007"/>
                    <a:pt x="4633" y="7095"/>
                    <a:pt x="4794" y="7165"/>
                  </a:cubicBezTo>
                  <a:cubicBezTo>
                    <a:pt x="4868" y="7197"/>
                    <a:pt x="4956" y="7239"/>
                    <a:pt x="5044" y="7271"/>
                  </a:cubicBezTo>
                  <a:lnTo>
                    <a:pt x="5114" y="7271"/>
                  </a:lnTo>
                  <a:cubicBezTo>
                    <a:pt x="5220" y="7225"/>
                    <a:pt x="5322" y="7137"/>
                    <a:pt x="5438" y="7035"/>
                  </a:cubicBezTo>
                  <a:cubicBezTo>
                    <a:pt x="5540" y="6933"/>
                    <a:pt x="5628" y="6831"/>
                    <a:pt x="5716" y="6683"/>
                  </a:cubicBezTo>
                  <a:cubicBezTo>
                    <a:pt x="5804" y="6550"/>
                    <a:pt x="5878" y="6420"/>
                    <a:pt x="5938" y="6272"/>
                  </a:cubicBezTo>
                  <a:cubicBezTo>
                    <a:pt x="5980" y="6128"/>
                    <a:pt x="6026" y="5980"/>
                    <a:pt x="6040" y="5846"/>
                  </a:cubicBezTo>
                  <a:cubicBezTo>
                    <a:pt x="6054" y="5758"/>
                    <a:pt x="6054" y="5688"/>
                    <a:pt x="6040" y="5600"/>
                  </a:cubicBezTo>
                  <a:lnTo>
                    <a:pt x="6040" y="5582"/>
                  </a:lnTo>
                  <a:lnTo>
                    <a:pt x="6011" y="5554"/>
                  </a:lnTo>
                  <a:cubicBezTo>
                    <a:pt x="5938" y="5512"/>
                    <a:pt x="5850" y="5452"/>
                    <a:pt x="5776" y="5392"/>
                  </a:cubicBezTo>
                  <a:lnTo>
                    <a:pt x="5776" y="5392"/>
                  </a:lnTo>
                  <a:lnTo>
                    <a:pt x="5790" y="5406"/>
                  </a:lnTo>
                  <a:cubicBezTo>
                    <a:pt x="5572" y="5231"/>
                    <a:pt x="5350" y="5041"/>
                    <a:pt x="5132" y="4823"/>
                  </a:cubicBezTo>
                  <a:cubicBezTo>
                    <a:pt x="4925" y="4615"/>
                    <a:pt x="4735" y="4383"/>
                    <a:pt x="4545" y="4147"/>
                  </a:cubicBezTo>
                  <a:lnTo>
                    <a:pt x="4545" y="4133"/>
                  </a:lnTo>
                  <a:cubicBezTo>
                    <a:pt x="4165" y="3620"/>
                    <a:pt x="3855" y="3092"/>
                    <a:pt x="3620" y="2536"/>
                  </a:cubicBezTo>
                  <a:cubicBezTo>
                    <a:pt x="3444" y="2096"/>
                    <a:pt x="3328" y="1671"/>
                    <a:pt x="3268" y="1245"/>
                  </a:cubicBezTo>
                  <a:lnTo>
                    <a:pt x="3268" y="1259"/>
                  </a:lnTo>
                  <a:cubicBezTo>
                    <a:pt x="3254" y="1069"/>
                    <a:pt x="3240" y="893"/>
                    <a:pt x="3240" y="704"/>
                  </a:cubicBezTo>
                  <a:cubicBezTo>
                    <a:pt x="3254" y="704"/>
                    <a:pt x="3268" y="675"/>
                    <a:pt x="3254" y="658"/>
                  </a:cubicBezTo>
                  <a:cubicBezTo>
                    <a:pt x="3254" y="630"/>
                    <a:pt x="3254" y="616"/>
                    <a:pt x="3240" y="587"/>
                  </a:cubicBezTo>
                  <a:lnTo>
                    <a:pt x="3240" y="570"/>
                  </a:lnTo>
                  <a:cubicBezTo>
                    <a:pt x="3240" y="556"/>
                    <a:pt x="3240" y="542"/>
                    <a:pt x="3226" y="542"/>
                  </a:cubicBezTo>
                  <a:cubicBezTo>
                    <a:pt x="3226" y="514"/>
                    <a:pt x="3212" y="500"/>
                    <a:pt x="3197" y="482"/>
                  </a:cubicBezTo>
                  <a:cubicBezTo>
                    <a:pt x="3166" y="426"/>
                    <a:pt x="3124" y="380"/>
                    <a:pt x="3078" y="338"/>
                  </a:cubicBezTo>
                  <a:cubicBezTo>
                    <a:pt x="2990" y="250"/>
                    <a:pt x="2874" y="190"/>
                    <a:pt x="2726" y="130"/>
                  </a:cubicBezTo>
                  <a:cubicBezTo>
                    <a:pt x="2494" y="42"/>
                    <a:pt x="2230" y="0"/>
                    <a:pt x="189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6246632" y="3700960"/>
              <a:ext cx="348483" cy="509139"/>
            </a:xfrm>
            <a:custGeom>
              <a:avLst/>
              <a:gdLst/>
              <a:ahLst/>
              <a:cxnLst/>
              <a:rect l="l" t="t" r="r" b="b"/>
              <a:pathLst>
                <a:path w="3694" h="5397" extrusionOk="0">
                  <a:moveTo>
                    <a:pt x="42" y="1"/>
                  </a:moveTo>
                  <a:cubicBezTo>
                    <a:pt x="14" y="15"/>
                    <a:pt x="0" y="46"/>
                    <a:pt x="14" y="60"/>
                  </a:cubicBezTo>
                  <a:cubicBezTo>
                    <a:pt x="204" y="718"/>
                    <a:pt x="440" y="1379"/>
                    <a:pt x="746" y="1995"/>
                  </a:cubicBezTo>
                  <a:cubicBezTo>
                    <a:pt x="1038" y="2597"/>
                    <a:pt x="1375" y="3166"/>
                    <a:pt x="1801" y="3694"/>
                  </a:cubicBezTo>
                  <a:cubicBezTo>
                    <a:pt x="2005" y="3958"/>
                    <a:pt x="2241" y="4222"/>
                    <a:pt x="2491" y="4457"/>
                  </a:cubicBezTo>
                  <a:cubicBezTo>
                    <a:pt x="2607" y="4587"/>
                    <a:pt x="2740" y="4707"/>
                    <a:pt x="2870" y="4823"/>
                  </a:cubicBezTo>
                  <a:cubicBezTo>
                    <a:pt x="3018" y="4957"/>
                    <a:pt x="3166" y="5087"/>
                    <a:pt x="3324" y="5203"/>
                  </a:cubicBezTo>
                  <a:cubicBezTo>
                    <a:pt x="3430" y="5263"/>
                    <a:pt x="3518" y="5337"/>
                    <a:pt x="3620" y="5396"/>
                  </a:cubicBezTo>
                  <a:lnTo>
                    <a:pt x="3648" y="5396"/>
                  </a:lnTo>
                  <a:cubicBezTo>
                    <a:pt x="3662" y="5396"/>
                    <a:pt x="3676" y="5379"/>
                    <a:pt x="3676" y="5365"/>
                  </a:cubicBezTo>
                  <a:cubicBezTo>
                    <a:pt x="3676" y="5351"/>
                    <a:pt x="3694" y="5337"/>
                    <a:pt x="3676" y="5337"/>
                  </a:cubicBezTo>
                  <a:cubicBezTo>
                    <a:pt x="3676" y="5323"/>
                    <a:pt x="3662" y="5309"/>
                    <a:pt x="3662" y="5309"/>
                  </a:cubicBezTo>
                  <a:cubicBezTo>
                    <a:pt x="3620" y="5277"/>
                    <a:pt x="3588" y="5263"/>
                    <a:pt x="3546" y="5235"/>
                  </a:cubicBezTo>
                  <a:lnTo>
                    <a:pt x="3546" y="5235"/>
                  </a:lnTo>
                  <a:lnTo>
                    <a:pt x="3560" y="5249"/>
                  </a:lnTo>
                  <a:cubicBezTo>
                    <a:pt x="3412" y="5147"/>
                    <a:pt x="3282" y="5045"/>
                    <a:pt x="3148" y="4925"/>
                  </a:cubicBezTo>
                  <a:cubicBezTo>
                    <a:pt x="3018" y="4823"/>
                    <a:pt x="2902" y="4721"/>
                    <a:pt x="2782" y="4619"/>
                  </a:cubicBezTo>
                  <a:cubicBezTo>
                    <a:pt x="2564" y="4412"/>
                    <a:pt x="2357" y="4193"/>
                    <a:pt x="2153" y="3972"/>
                  </a:cubicBezTo>
                  <a:cubicBezTo>
                    <a:pt x="1935" y="3726"/>
                    <a:pt x="1727" y="3462"/>
                    <a:pt x="1537" y="3180"/>
                  </a:cubicBezTo>
                  <a:cubicBezTo>
                    <a:pt x="1347" y="2903"/>
                    <a:pt x="1186" y="2625"/>
                    <a:pt x="1024" y="2333"/>
                  </a:cubicBezTo>
                  <a:cubicBezTo>
                    <a:pt x="967" y="2213"/>
                    <a:pt x="908" y="2111"/>
                    <a:pt x="848" y="1995"/>
                  </a:cubicBezTo>
                  <a:cubicBezTo>
                    <a:pt x="556" y="1379"/>
                    <a:pt x="320" y="736"/>
                    <a:pt x="116" y="89"/>
                  </a:cubicBezTo>
                  <a:lnTo>
                    <a:pt x="102" y="32"/>
                  </a:lnTo>
                  <a:cubicBezTo>
                    <a:pt x="102" y="15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2" name="Google Shape;7672;p83"/>
            <p:cNvSpPr/>
            <p:nvPr/>
          </p:nvSpPr>
          <p:spPr>
            <a:xfrm>
              <a:off x="5899469" y="3084464"/>
              <a:ext cx="506215" cy="665079"/>
            </a:xfrm>
            <a:custGeom>
              <a:avLst/>
              <a:gdLst/>
              <a:ahLst/>
              <a:cxnLst/>
              <a:rect l="l" t="t" r="r" b="b"/>
              <a:pathLst>
                <a:path w="5366" h="7050" extrusionOk="0">
                  <a:moveTo>
                    <a:pt x="4454" y="0"/>
                  </a:moveTo>
                  <a:cubicBezTo>
                    <a:pt x="4440" y="0"/>
                    <a:pt x="4426" y="0"/>
                    <a:pt x="4412" y="14"/>
                  </a:cubicBezTo>
                  <a:cubicBezTo>
                    <a:pt x="4398" y="42"/>
                    <a:pt x="4412" y="74"/>
                    <a:pt x="4426" y="88"/>
                  </a:cubicBezTo>
                  <a:lnTo>
                    <a:pt x="4190" y="88"/>
                  </a:lnTo>
                  <a:cubicBezTo>
                    <a:pt x="4120" y="88"/>
                    <a:pt x="4060" y="102"/>
                    <a:pt x="3986" y="102"/>
                  </a:cubicBezTo>
                  <a:cubicBezTo>
                    <a:pt x="3958" y="102"/>
                    <a:pt x="3912" y="116"/>
                    <a:pt x="3870" y="116"/>
                  </a:cubicBezTo>
                  <a:cubicBezTo>
                    <a:pt x="3680" y="130"/>
                    <a:pt x="3473" y="148"/>
                    <a:pt x="3240" y="148"/>
                  </a:cubicBezTo>
                  <a:cubicBezTo>
                    <a:pt x="3079" y="162"/>
                    <a:pt x="2903" y="162"/>
                    <a:pt x="2713" y="162"/>
                  </a:cubicBezTo>
                  <a:cubicBezTo>
                    <a:pt x="2505" y="162"/>
                    <a:pt x="2301" y="162"/>
                    <a:pt x="2111" y="148"/>
                  </a:cubicBezTo>
                  <a:cubicBezTo>
                    <a:pt x="2111" y="148"/>
                    <a:pt x="2111" y="130"/>
                    <a:pt x="2097" y="116"/>
                  </a:cubicBezTo>
                  <a:cubicBezTo>
                    <a:pt x="2097" y="102"/>
                    <a:pt x="2080" y="88"/>
                    <a:pt x="2052" y="88"/>
                  </a:cubicBezTo>
                  <a:lnTo>
                    <a:pt x="2037" y="102"/>
                  </a:lnTo>
                  <a:cubicBezTo>
                    <a:pt x="2009" y="116"/>
                    <a:pt x="1978" y="130"/>
                    <a:pt x="1964" y="162"/>
                  </a:cubicBezTo>
                  <a:cubicBezTo>
                    <a:pt x="1950" y="162"/>
                    <a:pt x="1950" y="162"/>
                    <a:pt x="1935" y="176"/>
                  </a:cubicBezTo>
                  <a:cubicBezTo>
                    <a:pt x="1774" y="306"/>
                    <a:pt x="1612" y="454"/>
                    <a:pt x="1464" y="630"/>
                  </a:cubicBezTo>
                  <a:cubicBezTo>
                    <a:pt x="1306" y="820"/>
                    <a:pt x="1144" y="1055"/>
                    <a:pt x="1010" y="1305"/>
                  </a:cubicBezTo>
                  <a:cubicBezTo>
                    <a:pt x="880" y="1537"/>
                    <a:pt x="761" y="1801"/>
                    <a:pt x="645" y="2096"/>
                  </a:cubicBezTo>
                  <a:cubicBezTo>
                    <a:pt x="557" y="2346"/>
                    <a:pt x="469" y="2624"/>
                    <a:pt x="381" y="2944"/>
                  </a:cubicBezTo>
                  <a:cubicBezTo>
                    <a:pt x="251" y="3472"/>
                    <a:pt x="145" y="4059"/>
                    <a:pt x="75" y="4703"/>
                  </a:cubicBezTo>
                  <a:cubicBezTo>
                    <a:pt x="57" y="4967"/>
                    <a:pt x="29" y="5248"/>
                    <a:pt x="15" y="5526"/>
                  </a:cubicBezTo>
                  <a:cubicBezTo>
                    <a:pt x="1" y="5776"/>
                    <a:pt x="1" y="6040"/>
                    <a:pt x="1" y="6360"/>
                  </a:cubicBezTo>
                  <a:cubicBezTo>
                    <a:pt x="1" y="6374"/>
                    <a:pt x="15" y="6391"/>
                    <a:pt x="29" y="6391"/>
                  </a:cubicBezTo>
                  <a:lnTo>
                    <a:pt x="29" y="6405"/>
                  </a:lnTo>
                  <a:cubicBezTo>
                    <a:pt x="43" y="6420"/>
                    <a:pt x="57" y="6434"/>
                    <a:pt x="75" y="6448"/>
                  </a:cubicBezTo>
                  <a:cubicBezTo>
                    <a:pt x="321" y="6609"/>
                    <a:pt x="616" y="6743"/>
                    <a:pt x="968" y="6831"/>
                  </a:cubicBezTo>
                  <a:cubicBezTo>
                    <a:pt x="1260" y="6919"/>
                    <a:pt x="1598" y="6975"/>
                    <a:pt x="1992" y="7021"/>
                  </a:cubicBezTo>
                  <a:cubicBezTo>
                    <a:pt x="2154" y="7035"/>
                    <a:pt x="2315" y="7035"/>
                    <a:pt x="2505" y="7049"/>
                  </a:cubicBezTo>
                  <a:lnTo>
                    <a:pt x="3065" y="7049"/>
                  </a:lnTo>
                  <a:cubicBezTo>
                    <a:pt x="3473" y="7035"/>
                    <a:pt x="3884" y="6961"/>
                    <a:pt x="4264" y="6859"/>
                  </a:cubicBezTo>
                  <a:cubicBezTo>
                    <a:pt x="4366" y="6831"/>
                    <a:pt x="4472" y="6799"/>
                    <a:pt x="4574" y="6757"/>
                  </a:cubicBezTo>
                  <a:cubicBezTo>
                    <a:pt x="4690" y="6711"/>
                    <a:pt x="4778" y="6683"/>
                    <a:pt x="4866" y="6638"/>
                  </a:cubicBezTo>
                  <a:lnTo>
                    <a:pt x="4894" y="6609"/>
                  </a:lnTo>
                  <a:cubicBezTo>
                    <a:pt x="4894" y="6595"/>
                    <a:pt x="4894" y="6581"/>
                    <a:pt x="4911" y="6581"/>
                  </a:cubicBezTo>
                  <a:cubicBezTo>
                    <a:pt x="4953" y="6170"/>
                    <a:pt x="5013" y="5776"/>
                    <a:pt x="5070" y="5364"/>
                  </a:cubicBezTo>
                  <a:cubicBezTo>
                    <a:pt x="5129" y="4925"/>
                    <a:pt x="5189" y="4471"/>
                    <a:pt x="5245" y="4031"/>
                  </a:cubicBezTo>
                  <a:cubicBezTo>
                    <a:pt x="5319" y="3430"/>
                    <a:pt x="5365" y="2962"/>
                    <a:pt x="5365" y="2536"/>
                  </a:cubicBezTo>
                  <a:cubicBezTo>
                    <a:pt x="5365" y="2227"/>
                    <a:pt x="5351" y="1963"/>
                    <a:pt x="5319" y="1699"/>
                  </a:cubicBezTo>
                  <a:cubicBezTo>
                    <a:pt x="5291" y="1407"/>
                    <a:pt x="5231" y="1143"/>
                    <a:pt x="5143" y="922"/>
                  </a:cubicBezTo>
                  <a:cubicBezTo>
                    <a:pt x="5087" y="718"/>
                    <a:pt x="4999" y="542"/>
                    <a:pt x="4880" y="394"/>
                  </a:cubicBezTo>
                  <a:cubicBezTo>
                    <a:pt x="4778" y="236"/>
                    <a:pt x="4630" y="102"/>
                    <a:pt x="4486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6347479" y="3656810"/>
              <a:ext cx="18018" cy="53112"/>
            </a:xfrm>
            <a:custGeom>
              <a:avLst/>
              <a:gdLst/>
              <a:ahLst/>
              <a:cxnLst/>
              <a:rect l="l" t="t" r="r" b="b"/>
              <a:pathLst>
                <a:path w="191" h="563" extrusionOk="0">
                  <a:moveTo>
                    <a:pt x="145" y="1"/>
                  </a:moveTo>
                  <a:cubicBezTo>
                    <a:pt x="131" y="1"/>
                    <a:pt x="117" y="1"/>
                    <a:pt x="102" y="15"/>
                  </a:cubicBezTo>
                  <a:cubicBezTo>
                    <a:pt x="102" y="15"/>
                    <a:pt x="88" y="29"/>
                    <a:pt x="88" y="43"/>
                  </a:cubicBezTo>
                  <a:cubicBezTo>
                    <a:pt x="74" y="177"/>
                    <a:pt x="57" y="293"/>
                    <a:pt x="29" y="412"/>
                  </a:cubicBezTo>
                  <a:cubicBezTo>
                    <a:pt x="15" y="440"/>
                    <a:pt x="15" y="469"/>
                    <a:pt x="0" y="500"/>
                  </a:cubicBezTo>
                  <a:cubicBezTo>
                    <a:pt x="0" y="514"/>
                    <a:pt x="15" y="542"/>
                    <a:pt x="43" y="557"/>
                  </a:cubicBezTo>
                  <a:cubicBezTo>
                    <a:pt x="46" y="560"/>
                    <a:pt x="51" y="562"/>
                    <a:pt x="57" y="562"/>
                  </a:cubicBezTo>
                  <a:cubicBezTo>
                    <a:pt x="72" y="562"/>
                    <a:pt x="92" y="549"/>
                    <a:pt x="102" y="528"/>
                  </a:cubicBezTo>
                  <a:cubicBezTo>
                    <a:pt x="145" y="367"/>
                    <a:pt x="162" y="205"/>
                    <a:pt x="190" y="61"/>
                  </a:cubicBezTo>
                  <a:cubicBezTo>
                    <a:pt x="190" y="29"/>
                    <a:pt x="176" y="1"/>
                    <a:pt x="145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6070692" y="2991824"/>
              <a:ext cx="269900" cy="156412"/>
            </a:xfrm>
            <a:custGeom>
              <a:avLst/>
              <a:gdLst/>
              <a:ahLst/>
              <a:cxnLst/>
              <a:rect l="l" t="t" r="r" b="b"/>
              <a:pathLst>
                <a:path w="2861" h="1658" extrusionOk="0">
                  <a:moveTo>
                    <a:pt x="1232" y="1"/>
                  </a:moveTo>
                  <a:cubicBezTo>
                    <a:pt x="1130" y="1"/>
                    <a:pt x="1028" y="15"/>
                    <a:pt x="912" y="29"/>
                  </a:cubicBezTo>
                  <a:cubicBezTo>
                    <a:pt x="824" y="43"/>
                    <a:pt x="722" y="57"/>
                    <a:pt x="648" y="89"/>
                  </a:cubicBezTo>
                  <a:cubicBezTo>
                    <a:pt x="546" y="131"/>
                    <a:pt x="458" y="177"/>
                    <a:pt x="384" y="219"/>
                  </a:cubicBezTo>
                  <a:cubicBezTo>
                    <a:pt x="339" y="250"/>
                    <a:pt x="296" y="279"/>
                    <a:pt x="251" y="321"/>
                  </a:cubicBezTo>
                  <a:cubicBezTo>
                    <a:pt x="222" y="366"/>
                    <a:pt x="194" y="395"/>
                    <a:pt x="163" y="426"/>
                  </a:cubicBezTo>
                  <a:cubicBezTo>
                    <a:pt x="149" y="468"/>
                    <a:pt x="135" y="514"/>
                    <a:pt x="120" y="556"/>
                  </a:cubicBezTo>
                  <a:cubicBezTo>
                    <a:pt x="106" y="570"/>
                    <a:pt x="106" y="570"/>
                    <a:pt x="120" y="585"/>
                  </a:cubicBezTo>
                  <a:cubicBezTo>
                    <a:pt x="61" y="672"/>
                    <a:pt x="33" y="746"/>
                    <a:pt x="18" y="820"/>
                  </a:cubicBezTo>
                  <a:cubicBezTo>
                    <a:pt x="1" y="894"/>
                    <a:pt x="1" y="982"/>
                    <a:pt x="18" y="1056"/>
                  </a:cubicBezTo>
                  <a:cubicBezTo>
                    <a:pt x="18" y="1084"/>
                    <a:pt x="33" y="1112"/>
                    <a:pt x="47" y="1158"/>
                  </a:cubicBezTo>
                  <a:cubicBezTo>
                    <a:pt x="75" y="1186"/>
                    <a:pt x="89" y="1232"/>
                    <a:pt x="120" y="1246"/>
                  </a:cubicBezTo>
                  <a:cubicBezTo>
                    <a:pt x="149" y="1306"/>
                    <a:pt x="208" y="1348"/>
                    <a:pt x="282" y="1408"/>
                  </a:cubicBezTo>
                  <a:cubicBezTo>
                    <a:pt x="339" y="1436"/>
                    <a:pt x="412" y="1482"/>
                    <a:pt x="514" y="1510"/>
                  </a:cubicBezTo>
                  <a:cubicBezTo>
                    <a:pt x="588" y="1538"/>
                    <a:pt x="676" y="1569"/>
                    <a:pt x="778" y="1598"/>
                  </a:cubicBezTo>
                  <a:cubicBezTo>
                    <a:pt x="968" y="1626"/>
                    <a:pt x="1176" y="1657"/>
                    <a:pt x="1394" y="1657"/>
                  </a:cubicBezTo>
                  <a:cubicBezTo>
                    <a:pt x="1615" y="1657"/>
                    <a:pt x="1819" y="1626"/>
                    <a:pt x="1995" y="1598"/>
                  </a:cubicBezTo>
                  <a:cubicBezTo>
                    <a:pt x="2097" y="1569"/>
                    <a:pt x="2171" y="1552"/>
                    <a:pt x="2259" y="1524"/>
                  </a:cubicBezTo>
                  <a:cubicBezTo>
                    <a:pt x="2347" y="1496"/>
                    <a:pt x="2407" y="1450"/>
                    <a:pt x="2463" y="1422"/>
                  </a:cubicBezTo>
                  <a:cubicBezTo>
                    <a:pt x="2537" y="1376"/>
                    <a:pt x="2597" y="1320"/>
                    <a:pt x="2671" y="1232"/>
                  </a:cubicBezTo>
                  <a:cubicBezTo>
                    <a:pt x="2699" y="1200"/>
                    <a:pt x="2727" y="1158"/>
                    <a:pt x="2759" y="1112"/>
                  </a:cubicBezTo>
                  <a:cubicBezTo>
                    <a:pt x="2787" y="1084"/>
                    <a:pt x="2801" y="1042"/>
                    <a:pt x="2815" y="996"/>
                  </a:cubicBezTo>
                  <a:cubicBezTo>
                    <a:pt x="2847" y="922"/>
                    <a:pt x="2861" y="848"/>
                    <a:pt x="2847" y="792"/>
                  </a:cubicBezTo>
                  <a:cubicBezTo>
                    <a:pt x="2847" y="718"/>
                    <a:pt x="2832" y="644"/>
                    <a:pt x="2787" y="585"/>
                  </a:cubicBezTo>
                  <a:cubicBezTo>
                    <a:pt x="2745" y="528"/>
                    <a:pt x="2699" y="468"/>
                    <a:pt x="2639" y="409"/>
                  </a:cubicBezTo>
                  <a:cubicBezTo>
                    <a:pt x="2583" y="352"/>
                    <a:pt x="2509" y="307"/>
                    <a:pt x="2421" y="264"/>
                  </a:cubicBezTo>
                  <a:cubicBezTo>
                    <a:pt x="2347" y="219"/>
                    <a:pt x="2259" y="177"/>
                    <a:pt x="2157" y="145"/>
                  </a:cubicBezTo>
                  <a:cubicBezTo>
                    <a:pt x="2069" y="117"/>
                    <a:pt x="1967" y="89"/>
                    <a:pt x="1865" y="57"/>
                  </a:cubicBezTo>
                  <a:cubicBezTo>
                    <a:pt x="1672" y="29"/>
                    <a:pt x="1468" y="1"/>
                    <a:pt x="1278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6171916" y="3088426"/>
              <a:ext cx="270843" cy="437066"/>
            </a:xfrm>
            <a:custGeom>
              <a:avLst/>
              <a:gdLst/>
              <a:ahLst/>
              <a:cxnLst/>
              <a:rect l="l" t="t" r="r" b="b"/>
              <a:pathLst>
                <a:path w="2871" h="4633" extrusionOk="0">
                  <a:moveTo>
                    <a:pt x="2006" y="0"/>
                  </a:moveTo>
                  <a:cubicBezTo>
                    <a:pt x="1759" y="46"/>
                    <a:pt x="1496" y="134"/>
                    <a:pt x="1232" y="282"/>
                  </a:cubicBezTo>
                  <a:cubicBezTo>
                    <a:pt x="1098" y="338"/>
                    <a:pt x="968" y="426"/>
                    <a:pt x="834" y="528"/>
                  </a:cubicBezTo>
                  <a:cubicBezTo>
                    <a:pt x="704" y="633"/>
                    <a:pt x="585" y="735"/>
                    <a:pt x="483" y="851"/>
                  </a:cubicBezTo>
                  <a:cubicBezTo>
                    <a:pt x="265" y="1087"/>
                    <a:pt x="117" y="1351"/>
                    <a:pt x="43" y="1629"/>
                  </a:cubicBezTo>
                  <a:cubicBezTo>
                    <a:pt x="15" y="1759"/>
                    <a:pt x="1" y="1907"/>
                    <a:pt x="1" y="2069"/>
                  </a:cubicBezTo>
                  <a:cubicBezTo>
                    <a:pt x="1" y="2230"/>
                    <a:pt x="29" y="2375"/>
                    <a:pt x="71" y="2522"/>
                  </a:cubicBezTo>
                  <a:cubicBezTo>
                    <a:pt x="131" y="2800"/>
                    <a:pt x="265" y="3078"/>
                    <a:pt x="454" y="3342"/>
                  </a:cubicBezTo>
                  <a:cubicBezTo>
                    <a:pt x="630" y="3578"/>
                    <a:pt x="848" y="3799"/>
                    <a:pt x="1112" y="4003"/>
                  </a:cubicBezTo>
                  <a:cubicBezTo>
                    <a:pt x="1362" y="4179"/>
                    <a:pt x="1626" y="4327"/>
                    <a:pt x="1918" y="4443"/>
                  </a:cubicBezTo>
                  <a:cubicBezTo>
                    <a:pt x="2199" y="4545"/>
                    <a:pt x="2491" y="4605"/>
                    <a:pt x="2783" y="4633"/>
                  </a:cubicBezTo>
                  <a:cubicBezTo>
                    <a:pt x="2797" y="4605"/>
                    <a:pt x="2815" y="4591"/>
                    <a:pt x="2829" y="4559"/>
                  </a:cubicBezTo>
                  <a:cubicBezTo>
                    <a:pt x="2843" y="4531"/>
                    <a:pt x="2857" y="4503"/>
                    <a:pt x="2871" y="4471"/>
                  </a:cubicBezTo>
                  <a:cubicBezTo>
                    <a:pt x="2653" y="4443"/>
                    <a:pt x="2431" y="4383"/>
                    <a:pt x="2213" y="4281"/>
                  </a:cubicBezTo>
                  <a:lnTo>
                    <a:pt x="2213" y="4295"/>
                  </a:lnTo>
                  <a:cubicBezTo>
                    <a:pt x="1963" y="4179"/>
                    <a:pt x="1714" y="4045"/>
                    <a:pt x="1496" y="3870"/>
                  </a:cubicBezTo>
                  <a:cubicBezTo>
                    <a:pt x="1288" y="3711"/>
                    <a:pt x="1098" y="3518"/>
                    <a:pt x="950" y="3328"/>
                  </a:cubicBezTo>
                  <a:cubicBezTo>
                    <a:pt x="820" y="3152"/>
                    <a:pt x="718" y="2976"/>
                    <a:pt x="630" y="2786"/>
                  </a:cubicBezTo>
                  <a:cubicBezTo>
                    <a:pt x="556" y="2624"/>
                    <a:pt x="511" y="2448"/>
                    <a:pt x="483" y="2273"/>
                  </a:cubicBezTo>
                  <a:cubicBezTo>
                    <a:pt x="469" y="2111"/>
                    <a:pt x="469" y="1967"/>
                    <a:pt x="483" y="1819"/>
                  </a:cubicBezTo>
                  <a:cubicBezTo>
                    <a:pt x="497" y="1703"/>
                    <a:pt x="528" y="1583"/>
                    <a:pt x="571" y="1467"/>
                  </a:cubicBezTo>
                  <a:cubicBezTo>
                    <a:pt x="644" y="1337"/>
                    <a:pt x="718" y="1203"/>
                    <a:pt x="806" y="1073"/>
                  </a:cubicBezTo>
                  <a:lnTo>
                    <a:pt x="820" y="1073"/>
                  </a:lnTo>
                  <a:cubicBezTo>
                    <a:pt x="936" y="925"/>
                    <a:pt x="1070" y="778"/>
                    <a:pt x="1232" y="662"/>
                  </a:cubicBezTo>
                  <a:lnTo>
                    <a:pt x="1246" y="647"/>
                  </a:lnTo>
                  <a:cubicBezTo>
                    <a:pt x="1436" y="514"/>
                    <a:pt x="1626" y="398"/>
                    <a:pt x="1830" y="296"/>
                  </a:cubicBezTo>
                  <a:cubicBezTo>
                    <a:pt x="1963" y="250"/>
                    <a:pt x="2094" y="208"/>
                    <a:pt x="2227" y="176"/>
                  </a:cubicBezTo>
                  <a:lnTo>
                    <a:pt x="2199" y="148"/>
                  </a:lnTo>
                  <a:cubicBezTo>
                    <a:pt x="2167" y="120"/>
                    <a:pt x="2139" y="106"/>
                    <a:pt x="2111" y="74"/>
                  </a:cubicBezTo>
                  <a:cubicBezTo>
                    <a:pt x="2080" y="46"/>
                    <a:pt x="2051" y="32"/>
                    <a:pt x="2006" y="0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6341818" y="3069181"/>
              <a:ext cx="65187" cy="58678"/>
            </a:xfrm>
            <a:custGeom>
              <a:avLst/>
              <a:gdLst/>
              <a:ahLst/>
              <a:cxnLst/>
              <a:rect l="l" t="t" r="r" b="b"/>
              <a:pathLst>
                <a:path w="691" h="622" extrusionOk="0">
                  <a:moveTo>
                    <a:pt x="148" y="0"/>
                  </a:moveTo>
                  <a:cubicBezTo>
                    <a:pt x="103" y="14"/>
                    <a:pt x="75" y="46"/>
                    <a:pt x="46" y="74"/>
                  </a:cubicBezTo>
                  <a:cubicBezTo>
                    <a:pt x="1" y="148"/>
                    <a:pt x="29" y="264"/>
                    <a:pt x="103" y="310"/>
                  </a:cubicBezTo>
                  <a:cubicBezTo>
                    <a:pt x="134" y="324"/>
                    <a:pt x="177" y="338"/>
                    <a:pt x="205" y="366"/>
                  </a:cubicBezTo>
                  <a:cubicBezTo>
                    <a:pt x="236" y="398"/>
                    <a:pt x="279" y="426"/>
                    <a:pt x="310" y="468"/>
                  </a:cubicBezTo>
                  <a:cubicBezTo>
                    <a:pt x="324" y="486"/>
                    <a:pt x="338" y="514"/>
                    <a:pt x="352" y="542"/>
                  </a:cubicBezTo>
                  <a:cubicBezTo>
                    <a:pt x="384" y="592"/>
                    <a:pt x="441" y="621"/>
                    <a:pt x="502" y="621"/>
                  </a:cubicBezTo>
                  <a:cubicBezTo>
                    <a:pt x="531" y="621"/>
                    <a:pt x="560" y="615"/>
                    <a:pt x="588" y="602"/>
                  </a:cubicBezTo>
                  <a:cubicBezTo>
                    <a:pt x="662" y="556"/>
                    <a:pt x="690" y="454"/>
                    <a:pt x="644" y="366"/>
                  </a:cubicBezTo>
                  <a:cubicBezTo>
                    <a:pt x="542" y="222"/>
                    <a:pt x="426" y="102"/>
                    <a:pt x="264" y="14"/>
                  </a:cubicBezTo>
                  <a:cubicBezTo>
                    <a:pt x="250" y="0"/>
                    <a:pt x="222" y="0"/>
                    <a:pt x="191" y="0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7" name="Google Shape;7677;p83"/>
            <p:cNvSpPr/>
            <p:nvPr/>
          </p:nvSpPr>
          <p:spPr>
            <a:xfrm>
              <a:off x="6392949" y="3490870"/>
              <a:ext cx="70753" cy="58489"/>
            </a:xfrm>
            <a:custGeom>
              <a:avLst/>
              <a:gdLst/>
              <a:ahLst/>
              <a:cxnLst/>
              <a:rect l="l" t="t" r="r" b="b"/>
              <a:pathLst>
                <a:path w="750" h="620" extrusionOk="0">
                  <a:moveTo>
                    <a:pt x="560" y="1"/>
                  </a:moveTo>
                  <a:cubicBezTo>
                    <a:pt x="514" y="1"/>
                    <a:pt x="454" y="29"/>
                    <a:pt x="426" y="89"/>
                  </a:cubicBezTo>
                  <a:cubicBezTo>
                    <a:pt x="412" y="103"/>
                    <a:pt x="398" y="131"/>
                    <a:pt x="384" y="149"/>
                  </a:cubicBezTo>
                  <a:cubicBezTo>
                    <a:pt x="366" y="177"/>
                    <a:pt x="338" y="191"/>
                    <a:pt x="310" y="219"/>
                  </a:cubicBezTo>
                  <a:cubicBezTo>
                    <a:pt x="296" y="237"/>
                    <a:pt x="250" y="251"/>
                    <a:pt x="222" y="265"/>
                  </a:cubicBezTo>
                  <a:cubicBezTo>
                    <a:pt x="190" y="279"/>
                    <a:pt x="162" y="293"/>
                    <a:pt x="134" y="293"/>
                  </a:cubicBezTo>
                  <a:cubicBezTo>
                    <a:pt x="46" y="325"/>
                    <a:pt x="0" y="413"/>
                    <a:pt x="32" y="500"/>
                  </a:cubicBezTo>
                  <a:cubicBezTo>
                    <a:pt x="44" y="577"/>
                    <a:pt x="113" y="619"/>
                    <a:pt x="189" y="619"/>
                  </a:cubicBezTo>
                  <a:cubicBezTo>
                    <a:pt x="200" y="619"/>
                    <a:pt x="211" y="618"/>
                    <a:pt x="222" y="617"/>
                  </a:cubicBezTo>
                  <a:cubicBezTo>
                    <a:pt x="426" y="557"/>
                    <a:pt x="602" y="441"/>
                    <a:pt x="704" y="251"/>
                  </a:cubicBezTo>
                  <a:cubicBezTo>
                    <a:pt x="750" y="177"/>
                    <a:pt x="718" y="75"/>
                    <a:pt x="648" y="29"/>
                  </a:cubicBezTo>
                  <a:cubicBezTo>
                    <a:pt x="616" y="15"/>
                    <a:pt x="588" y="1"/>
                    <a:pt x="560" y="1"/>
                  </a:cubicBezTo>
                  <a:close/>
                </a:path>
              </a:pathLst>
            </a:custGeom>
            <a:solidFill>
              <a:srgbClr val="0B63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8" name="Google Shape;7678;p83"/>
            <p:cNvSpPr/>
            <p:nvPr/>
          </p:nvSpPr>
          <p:spPr>
            <a:xfrm>
              <a:off x="5812207" y="3092671"/>
              <a:ext cx="426217" cy="536686"/>
            </a:xfrm>
            <a:custGeom>
              <a:avLst/>
              <a:gdLst/>
              <a:ahLst/>
              <a:cxnLst/>
              <a:rect l="l" t="t" r="r" b="b"/>
              <a:pathLst>
                <a:path w="4518" h="5689" extrusionOk="0">
                  <a:moveTo>
                    <a:pt x="718" y="1"/>
                  </a:moveTo>
                  <a:cubicBezTo>
                    <a:pt x="676" y="1"/>
                    <a:pt x="630" y="15"/>
                    <a:pt x="588" y="15"/>
                  </a:cubicBezTo>
                  <a:cubicBezTo>
                    <a:pt x="250" y="89"/>
                    <a:pt x="1" y="427"/>
                    <a:pt x="1" y="806"/>
                  </a:cubicBezTo>
                  <a:lnTo>
                    <a:pt x="1" y="4897"/>
                  </a:lnTo>
                  <a:cubicBezTo>
                    <a:pt x="1" y="5319"/>
                    <a:pt x="324" y="5689"/>
                    <a:pt x="718" y="5689"/>
                  </a:cubicBezTo>
                  <a:lnTo>
                    <a:pt x="3796" y="5689"/>
                  </a:lnTo>
                  <a:cubicBezTo>
                    <a:pt x="4194" y="5689"/>
                    <a:pt x="4517" y="5319"/>
                    <a:pt x="4517" y="4897"/>
                  </a:cubicBezTo>
                  <a:lnTo>
                    <a:pt x="4517" y="806"/>
                  </a:lnTo>
                  <a:cubicBezTo>
                    <a:pt x="4517" y="367"/>
                    <a:pt x="4194" y="1"/>
                    <a:pt x="3796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79" name="Google Shape;7679;p83"/>
            <p:cNvSpPr/>
            <p:nvPr/>
          </p:nvSpPr>
          <p:spPr>
            <a:xfrm>
              <a:off x="5794283" y="3095407"/>
              <a:ext cx="79055" cy="52357"/>
            </a:xfrm>
            <a:custGeom>
              <a:avLst/>
              <a:gdLst/>
              <a:ahLst/>
              <a:cxnLst/>
              <a:rect l="l" t="t" r="r" b="b"/>
              <a:pathLst>
                <a:path w="838" h="555" extrusionOk="0">
                  <a:moveTo>
                    <a:pt x="764" y="0"/>
                  </a:moveTo>
                  <a:cubicBezTo>
                    <a:pt x="690" y="14"/>
                    <a:pt x="616" y="46"/>
                    <a:pt x="557" y="74"/>
                  </a:cubicBezTo>
                  <a:cubicBezTo>
                    <a:pt x="486" y="102"/>
                    <a:pt x="426" y="134"/>
                    <a:pt x="367" y="176"/>
                  </a:cubicBezTo>
                  <a:cubicBezTo>
                    <a:pt x="236" y="264"/>
                    <a:pt x="117" y="366"/>
                    <a:pt x="15" y="471"/>
                  </a:cubicBezTo>
                  <a:cubicBezTo>
                    <a:pt x="15" y="486"/>
                    <a:pt x="1" y="486"/>
                    <a:pt x="1" y="500"/>
                  </a:cubicBezTo>
                  <a:cubicBezTo>
                    <a:pt x="1" y="514"/>
                    <a:pt x="1" y="528"/>
                    <a:pt x="15" y="542"/>
                  </a:cubicBezTo>
                  <a:cubicBezTo>
                    <a:pt x="22" y="551"/>
                    <a:pt x="33" y="555"/>
                    <a:pt x="46" y="555"/>
                  </a:cubicBezTo>
                  <a:cubicBezTo>
                    <a:pt x="60" y="555"/>
                    <a:pt x="75" y="551"/>
                    <a:pt x="89" y="542"/>
                  </a:cubicBezTo>
                  <a:cubicBezTo>
                    <a:pt x="191" y="440"/>
                    <a:pt x="293" y="338"/>
                    <a:pt x="412" y="264"/>
                  </a:cubicBezTo>
                  <a:cubicBezTo>
                    <a:pt x="500" y="208"/>
                    <a:pt x="602" y="162"/>
                    <a:pt x="704" y="120"/>
                  </a:cubicBezTo>
                  <a:cubicBezTo>
                    <a:pt x="732" y="120"/>
                    <a:pt x="764" y="102"/>
                    <a:pt x="792" y="102"/>
                  </a:cubicBezTo>
                  <a:cubicBezTo>
                    <a:pt x="806" y="88"/>
                    <a:pt x="838" y="60"/>
                    <a:pt x="820" y="46"/>
                  </a:cubicBezTo>
                  <a:cubicBezTo>
                    <a:pt x="820" y="14"/>
                    <a:pt x="806" y="0"/>
                    <a:pt x="77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0" name="Google Shape;7680;p83"/>
            <p:cNvSpPr/>
            <p:nvPr/>
          </p:nvSpPr>
          <p:spPr>
            <a:xfrm>
              <a:off x="5784660" y="3095407"/>
              <a:ext cx="85753" cy="63772"/>
            </a:xfrm>
            <a:custGeom>
              <a:avLst/>
              <a:gdLst/>
              <a:ahLst/>
              <a:cxnLst/>
              <a:rect l="l" t="t" r="r" b="b"/>
              <a:pathLst>
                <a:path w="909" h="676" extrusionOk="0">
                  <a:moveTo>
                    <a:pt x="866" y="0"/>
                  </a:moveTo>
                  <a:cubicBezTo>
                    <a:pt x="834" y="0"/>
                    <a:pt x="820" y="0"/>
                    <a:pt x="806" y="14"/>
                  </a:cubicBezTo>
                  <a:cubicBezTo>
                    <a:pt x="644" y="60"/>
                    <a:pt x="500" y="134"/>
                    <a:pt x="367" y="222"/>
                  </a:cubicBezTo>
                  <a:cubicBezTo>
                    <a:pt x="293" y="278"/>
                    <a:pt x="219" y="324"/>
                    <a:pt x="148" y="398"/>
                  </a:cubicBezTo>
                  <a:cubicBezTo>
                    <a:pt x="117" y="426"/>
                    <a:pt x="89" y="454"/>
                    <a:pt x="75" y="500"/>
                  </a:cubicBezTo>
                  <a:cubicBezTo>
                    <a:pt x="43" y="528"/>
                    <a:pt x="15" y="573"/>
                    <a:pt x="1" y="602"/>
                  </a:cubicBezTo>
                  <a:lnTo>
                    <a:pt x="1" y="647"/>
                  </a:lnTo>
                  <a:lnTo>
                    <a:pt x="29" y="675"/>
                  </a:lnTo>
                  <a:lnTo>
                    <a:pt x="75" y="675"/>
                  </a:lnTo>
                  <a:cubicBezTo>
                    <a:pt x="89" y="661"/>
                    <a:pt x="89" y="661"/>
                    <a:pt x="89" y="647"/>
                  </a:cubicBezTo>
                  <a:cubicBezTo>
                    <a:pt x="117" y="588"/>
                    <a:pt x="163" y="528"/>
                    <a:pt x="205" y="486"/>
                  </a:cubicBezTo>
                  <a:cubicBezTo>
                    <a:pt x="265" y="412"/>
                    <a:pt x="338" y="352"/>
                    <a:pt x="426" y="296"/>
                  </a:cubicBezTo>
                  <a:cubicBezTo>
                    <a:pt x="557" y="208"/>
                    <a:pt x="718" y="148"/>
                    <a:pt x="880" y="88"/>
                  </a:cubicBezTo>
                  <a:cubicBezTo>
                    <a:pt x="880" y="88"/>
                    <a:pt x="894" y="74"/>
                    <a:pt x="894" y="60"/>
                  </a:cubicBezTo>
                  <a:cubicBezTo>
                    <a:pt x="908" y="46"/>
                    <a:pt x="908" y="32"/>
                    <a:pt x="894" y="14"/>
                  </a:cubicBezTo>
                  <a:cubicBezTo>
                    <a:pt x="894" y="14"/>
                    <a:pt x="880" y="0"/>
                    <a:pt x="86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5838433" y="3096728"/>
              <a:ext cx="30660" cy="17358"/>
            </a:xfrm>
            <a:custGeom>
              <a:avLst/>
              <a:gdLst/>
              <a:ahLst/>
              <a:cxnLst/>
              <a:rect l="l" t="t" r="r" b="b"/>
              <a:pathLst>
                <a:path w="325" h="184" extrusionOk="0">
                  <a:moveTo>
                    <a:pt x="264" y="0"/>
                  </a:moveTo>
                  <a:cubicBezTo>
                    <a:pt x="194" y="18"/>
                    <a:pt x="106" y="46"/>
                    <a:pt x="32" y="88"/>
                  </a:cubicBezTo>
                  <a:lnTo>
                    <a:pt x="1" y="120"/>
                  </a:lnTo>
                  <a:cubicBezTo>
                    <a:pt x="1" y="134"/>
                    <a:pt x="1" y="148"/>
                    <a:pt x="18" y="162"/>
                  </a:cubicBezTo>
                  <a:cubicBezTo>
                    <a:pt x="18" y="172"/>
                    <a:pt x="32" y="183"/>
                    <a:pt x="50" y="183"/>
                  </a:cubicBezTo>
                  <a:cubicBezTo>
                    <a:pt x="58" y="183"/>
                    <a:pt x="66" y="181"/>
                    <a:pt x="74" y="176"/>
                  </a:cubicBezTo>
                  <a:cubicBezTo>
                    <a:pt x="134" y="148"/>
                    <a:pt x="194" y="120"/>
                    <a:pt x="250" y="106"/>
                  </a:cubicBezTo>
                  <a:cubicBezTo>
                    <a:pt x="264" y="106"/>
                    <a:pt x="282" y="106"/>
                    <a:pt x="282" y="88"/>
                  </a:cubicBezTo>
                  <a:cubicBezTo>
                    <a:pt x="296" y="88"/>
                    <a:pt x="310" y="88"/>
                    <a:pt x="324" y="74"/>
                  </a:cubicBezTo>
                  <a:lnTo>
                    <a:pt x="324" y="32"/>
                  </a:lnTo>
                  <a:cubicBezTo>
                    <a:pt x="324" y="18"/>
                    <a:pt x="296" y="0"/>
                    <a:pt x="282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2" name="Google Shape;7682;p83"/>
            <p:cNvSpPr/>
            <p:nvPr/>
          </p:nvSpPr>
          <p:spPr>
            <a:xfrm>
              <a:off x="5828810" y="3096728"/>
              <a:ext cx="41603" cy="23301"/>
            </a:xfrm>
            <a:custGeom>
              <a:avLst/>
              <a:gdLst/>
              <a:ahLst/>
              <a:cxnLst/>
              <a:rect l="l" t="t" r="r" b="b"/>
              <a:pathLst>
                <a:path w="441" h="247" extrusionOk="0">
                  <a:moveTo>
                    <a:pt x="366" y="0"/>
                  </a:moveTo>
                  <a:cubicBezTo>
                    <a:pt x="310" y="18"/>
                    <a:pt x="250" y="32"/>
                    <a:pt x="191" y="60"/>
                  </a:cubicBezTo>
                  <a:cubicBezTo>
                    <a:pt x="134" y="88"/>
                    <a:pt x="74" y="120"/>
                    <a:pt x="32" y="162"/>
                  </a:cubicBezTo>
                  <a:cubicBezTo>
                    <a:pt x="1" y="176"/>
                    <a:pt x="1" y="208"/>
                    <a:pt x="15" y="236"/>
                  </a:cubicBezTo>
                  <a:cubicBezTo>
                    <a:pt x="30" y="243"/>
                    <a:pt x="45" y="246"/>
                    <a:pt x="58" y="246"/>
                  </a:cubicBezTo>
                  <a:cubicBezTo>
                    <a:pt x="71" y="246"/>
                    <a:pt x="81" y="243"/>
                    <a:pt x="89" y="236"/>
                  </a:cubicBezTo>
                  <a:cubicBezTo>
                    <a:pt x="103" y="222"/>
                    <a:pt x="120" y="208"/>
                    <a:pt x="134" y="208"/>
                  </a:cubicBezTo>
                  <a:cubicBezTo>
                    <a:pt x="191" y="162"/>
                    <a:pt x="250" y="134"/>
                    <a:pt x="310" y="120"/>
                  </a:cubicBezTo>
                  <a:cubicBezTo>
                    <a:pt x="338" y="106"/>
                    <a:pt x="366" y="106"/>
                    <a:pt x="398" y="106"/>
                  </a:cubicBezTo>
                  <a:cubicBezTo>
                    <a:pt x="412" y="88"/>
                    <a:pt x="440" y="60"/>
                    <a:pt x="426" y="46"/>
                  </a:cubicBezTo>
                  <a:cubicBezTo>
                    <a:pt x="426" y="18"/>
                    <a:pt x="412" y="0"/>
                    <a:pt x="38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5821829" y="3096728"/>
              <a:ext cx="45942" cy="28773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426" y="0"/>
                  </a:moveTo>
                  <a:cubicBezTo>
                    <a:pt x="352" y="32"/>
                    <a:pt x="282" y="46"/>
                    <a:pt x="222" y="88"/>
                  </a:cubicBezTo>
                  <a:cubicBezTo>
                    <a:pt x="148" y="120"/>
                    <a:pt x="89" y="162"/>
                    <a:pt x="18" y="208"/>
                  </a:cubicBezTo>
                  <a:cubicBezTo>
                    <a:pt x="1" y="236"/>
                    <a:pt x="1" y="264"/>
                    <a:pt x="18" y="282"/>
                  </a:cubicBezTo>
                  <a:cubicBezTo>
                    <a:pt x="27" y="298"/>
                    <a:pt x="40" y="305"/>
                    <a:pt x="55" y="305"/>
                  </a:cubicBezTo>
                  <a:cubicBezTo>
                    <a:pt x="65" y="305"/>
                    <a:pt x="77" y="301"/>
                    <a:pt x="89" y="296"/>
                  </a:cubicBezTo>
                  <a:cubicBezTo>
                    <a:pt x="120" y="264"/>
                    <a:pt x="134" y="250"/>
                    <a:pt x="163" y="236"/>
                  </a:cubicBezTo>
                  <a:cubicBezTo>
                    <a:pt x="236" y="176"/>
                    <a:pt x="324" y="148"/>
                    <a:pt x="412" y="120"/>
                  </a:cubicBezTo>
                  <a:cubicBezTo>
                    <a:pt x="412" y="106"/>
                    <a:pt x="426" y="106"/>
                    <a:pt x="440" y="106"/>
                  </a:cubicBezTo>
                  <a:cubicBezTo>
                    <a:pt x="458" y="106"/>
                    <a:pt x="472" y="88"/>
                    <a:pt x="472" y="74"/>
                  </a:cubicBezTo>
                  <a:cubicBezTo>
                    <a:pt x="486" y="74"/>
                    <a:pt x="486" y="60"/>
                    <a:pt x="486" y="46"/>
                  </a:cubicBezTo>
                  <a:cubicBezTo>
                    <a:pt x="486" y="18"/>
                    <a:pt x="458" y="0"/>
                    <a:pt x="440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5801264" y="3102294"/>
              <a:ext cx="427160" cy="536686"/>
            </a:xfrm>
            <a:custGeom>
              <a:avLst/>
              <a:gdLst/>
              <a:ahLst/>
              <a:cxnLst/>
              <a:rect l="l" t="t" r="r" b="b"/>
              <a:pathLst>
                <a:path w="4528" h="5689" extrusionOk="0">
                  <a:moveTo>
                    <a:pt x="778" y="1"/>
                  </a:moveTo>
                  <a:cubicBezTo>
                    <a:pt x="556" y="117"/>
                    <a:pt x="352" y="237"/>
                    <a:pt x="131" y="353"/>
                  </a:cubicBezTo>
                  <a:cubicBezTo>
                    <a:pt x="60" y="486"/>
                    <a:pt x="1" y="645"/>
                    <a:pt x="1" y="806"/>
                  </a:cubicBezTo>
                  <a:lnTo>
                    <a:pt x="1" y="4897"/>
                  </a:lnTo>
                  <a:cubicBezTo>
                    <a:pt x="1" y="5323"/>
                    <a:pt x="338" y="5689"/>
                    <a:pt x="718" y="5689"/>
                  </a:cubicBezTo>
                  <a:lnTo>
                    <a:pt x="3810" y="5689"/>
                  </a:lnTo>
                  <a:cubicBezTo>
                    <a:pt x="4194" y="5689"/>
                    <a:pt x="4528" y="5323"/>
                    <a:pt x="4528" y="4897"/>
                  </a:cubicBezTo>
                  <a:lnTo>
                    <a:pt x="4528" y="806"/>
                  </a:lnTo>
                  <a:cubicBezTo>
                    <a:pt x="4528" y="367"/>
                    <a:pt x="4194" y="1"/>
                    <a:pt x="3810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6155313" y="3123237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1"/>
                  </a:moveTo>
                  <a:cubicBezTo>
                    <a:pt x="191" y="89"/>
                    <a:pt x="353" y="264"/>
                    <a:pt x="423" y="482"/>
                  </a:cubicBezTo>
                  <a:cubicBezTo>
                    <a:pt x="353" y="264"/>
                    <a:pt x="191" y="71"/>
                    <a:pt x="1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5776358" y="3123237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1"/>
                  </a:moveTo>
                  <a:cubicBezTo>
                    <a:pt x="236" y="71"/>
                    <a:pt x="89" y="264"/>
                    <a:pt x="1" y="482"/>
                  </a:cubicBezTo>
                  <a:cubicBezTo>
                    <a:pt x="89" y="264"/>
                    <a:pt x="236" y="89"/>
                    <a:pt x="440" y="1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7" name="Google Shape;7687;p83"/>
            <p:cNvSpPr/>
            <p:nvPr/>
          </p:nvSpPr>
          <p:spPr>
            <a:xfrm>
              <a:off x="6155313" y="3604358"/>
              <a:ext cx="39905" cy="45565"/>
            </a:xfrm>
            <a:custGeom>
              <a:avLst/>
              <a:gdLst/>
              <a:ahLst/>
              <a:cxnLst/>
              <a:rect l="l" t="t" r="r" b="b"/>
              <a:pathLst>
                <a:path w="423" h="483" extrusionOk="0">
                  <a:moveTo>
                    <a:pt x="1" y="483"/>
                  </a:moveTo>
                  <a:cubicBezTo>
                    <a:pt x="191" y="395"/>
                    <a:pt x="353" y="219"/>
                    <a:pt x="423" y="1"/>
                  </a:cubicBezTo>
                  <a:cubicBezTo>
                    <a:pt x="353" y="219"/>
                    <a:pt x="191" y="395"/>
                    <a:pt x="1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8" name="Google Shape;7688;p83"/>
            <p:cNvSpPr/>
            <p:nvPr/>
          </p:nvSpPr>
          <p:spPr>
            <a:xfrm>
              <a:off x="5776358" y="3604358"/>
              <a:ext cx="41603" cy="45565"/>
            </a:xfrm>
            <a:custGeom>
              <a:avLst/>
              <a:gdLst/>
              <a:ahLst/>
              <a:cxnLst/>
              <a:rect l="l" t="t" r="r" b="b"/>
              <a:pathLst>
                <a:path w="441" h="483" extrusionOk="0">
                  <a:moveTo>
                    <a:pt x="440" y="483"/>
                  </a:moveTo>
                  <a:cubicBezTo>
                    <a:pt x="236" y="395"/>
                    <a:pt x="89" y="219"/>
                    <a:pt x="1" y="1"/>
                  </a:cubicBezTo>
                  <a:cubicBezTo>
                    <a:pt x="89" y="219"/>
                    <a:pt x="236" y="395"/>
                    <a:pt x="440" y="483"/>
                  </a:cubicBezTo>
                  <a:close/>
                </a:path>
              </a:pathLst>
            </a:custGeom>
            <a:solidFill>
              <a:srgbClr val="F24C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89" name="Google Shape;7689;p83"/>
            <p:cNvSpPr/>
            <p:nvPr/>
          </p:nvSpPr>
          <p:spPr>
            <a:xfrm>
              <a:off x="5772113" y="3117576"/>
              <a:ext cx="427443" cy="536686"/>
            </a:xfrm>
            <a:custGeom>
              <a:avLst/>
              <a:gdLst/>
              <a:ahLst/>
              <a:cxnLst/>
              <a:rect l="l" t="t" r="r" b="b"/>
              <a:pathLst>
                <a:path w="4531" h="5689" extrusionOk="0">
                  <a:moveTo>
                    <a:pt x="735" y="1"/>
                  </a:moveTo>
                  <a:cubicBezTo>
                    <a:pt x="338" y="1"/>
                    <a:pt x="0" y="381"/>
                    <a:pt x="0" y="806"/>
                  </a:cubicBezTo>
                  <a:lnTo>
                    <a:pt x="0" y="4897"/>
                  </a:lnTo>
                  <a:cubicBezTo>
                    <a:pt x="0" y="5319"/>
                    <a:pt x="338" y="5689"/>
                    <a:pt x="735" y="5689"/>
                  </a:cubicBezTo>
                  <a:lnTo>
                    <a:pt x="3813" y="5689"/>
                  </a:lnTo>
                  <a:cubicBezTo>
                    <a:pt x="4193" y="5689"/>
                    <a:pt x="4531" y="5319"/>
                    <a:pt x="4531" y="4897"/>
                  </a:cubicBezTo>
                  <a:lnTo>
                    <a:pt x="4531" y="806"/>
                  </a:lnTo>
                  <a:cubicBezTo>
                    <a:pt x="4531" y="381"/>
                    <a:pt x="4193" y="1"/>
                    <a:pt x="381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0" name="Google Shape;7690;p83"/>
            <p:cNvSpPr/>
            <p:nvPr/>
          </p:nvSpPr>
          <p:spPr>
            <a:xfrm>
              <a:off x="5846734" y="3161726"/>
              <a:ext cx="121884" cy="9717"/>
            </a:xfrm>
            <a:custGeom>
              <a:avLst/>
              <a:gdLst/>
              <a:ahLst/>
              <a:cxnLst/>
              <a:rect l="l" t="t" r="r" b="b"/>
              <a:pathLst>
                <a:path w="1292" h="103" extrusionOk="0">
                  <a:moveTo>
                    <a:pt x="46" y="1"/>
                  </a:moveTo>
                  <a:cubicBezTo>
                    <a:pt x="18" y="1"/>
                    <a:pt x="1" y="32"/>
                    <a:pt x="1" y="60"/>
                  </a:cubicBezTo>
                  <a:cubicBezTo>
                    <a:pt x="1" y="89"/>
                    <a:pt x="18" y="103"/>
                    <a:pt x="46" y="103"/>
                  </a:cubicBezTo>
                  <a:lnTo>
                    <a:pt x="1232" y="103"/>
                  </a:lnTo>
                  <a:cubicBezTo>
                    <a:pt x="1263" y="103"/>
                    <a:pt x="1291" y="89"/>
                    <a:pt x="1291" y="60"/>
                  </a:cubicBezTo>
                  <a:cubicBezTo>
                    <a:pt x="1291" y="32"/>
                    <a:pt x="1263" y="1"/>
                    <a:pt x="12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5848432" y="3189650"/>
              <a:ext cx="272164" cy="9717"/>
            </a:xfrm>
            <a:custGeom>
              <a:avLst/>
              <a:gdLst/>
              <a:ahLst/>
              <a:cxnLst/>
              <a:rect l="l" t="t" r="r" b="b"/>
              <a:pathLst>
                <a:path w="2885" h="103" extrusionOk="0">
                  <a:moveTo>
                    <a:pt x="42" y="0"/>
                  </a:moveTo>
                  <a:cubicBezTo>
                    <a:pt x="14" y="0"/>
                    <a:pt x="0" y="28"/>
                    <a:pt x="0" y="56"/>
                  </a:cubicBezTo>
                  <a:cubicBezTo>
                    <a:pt x="0" y="88"/>
                    <a:pt x="14" y="102"/>
                    <a:pt x="42" y="102"/>
                  </a:cubicBezTo>
                  <a:lnTo>
                    <a:pt x="2842" y="102"/>
                  </a:lnTo>
                  <a:cubicBezTo>
                    <a:pt x="2870" y="102"/>
                    <a:pt x="2884" y="88"/>
                    <a:pt x="2884" y="56"/>
                  </a:cubicBezTo>
                  <a:cubicBezTo>
                    <a:pt x="2884" y="28"/>
                    <a:pt x="2870" y="0"/>
                    <a:pt x="28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2" name="Google Shape;7692;p83"/>
            <p:cNvSpPr/>
            <p:nvPr/>
          </p:nvSpPr>
          <p:spPr>
            <a:xfrm>
              <a:off x="5882866" y="3127199"/>
              <a:ext cx="497913" cy="386029"/>
            </a:xfrm>
            <a:custGeom>
              <a:avLst/>
              <a:gdLst/>
              <a:ahLst/>
              <a:cxnLst/>
              <a:rect l="l" t="t" r="r" b="b"/>
              <a:pathLst>
                <a:path w="5278" h="4092" extrusionOk="0">
                  <a:moveTo>
                    <a:pt x="4704" y="1"/>
                  </a:moveTo>
                  <a:cubicBezTo>
                    <a:pt x="4648" y="29"/>
                    <a:pt x="4574" y="61"/>
                    <a:pt x="4500" y="89"/>
                  </a:cubicBezTo>
                  <a:cubicBezTo>
                    <a:pt x="4440" y="134"/>
                    <a:pt x="4384" y="163"/>
                    <a:pt x="4310" y="205"/>
                  </a:cubicBezTo>
                  <a:cubicBezTo>
                    <a:pt x="4190" y="279"/>
                    <a:pt x="4088" y="381"/>
                    <a:pt x="3958" y="486"/>
                  </a:cubicBezTo>
                  <a:cubicBezTo>
                    <a:pt x="3839" y="602"/>
                    <a:pt x="3722" y="732"/>
                    <a:pt x="3620" y="852"/>
                  </a:cubicBezTo>
                  <a:cubicBezTo>
                    <a:pt x="3533" y="940"/>
                    <a:pt x="3445" y="1042"/>
                    <a:pt x="3357" y="1130"/>
                  </a:cubicBezTo>
                  <a:cubicBezTo>
                    <a:pt x="3209" y="1278"/>
                    <a:pt x="3079" y="1394"/>
                    <a:pt x="2931" y="1482"/>
                  </a:cubicBezTo>
                  <a:cubicBezTo>
                    <a:pt x="2871" y="1524"/>
                    <a:pt x="2815" y="1556"/>
                    <a:pt x="2755" y="1598"/>
                  </a:cubicBezTo>
                  <a:cubicBezTo>
                    <a:pt x="2681" y="1629"/>
                    <a:pt x="2607" y="1658"/>
                    <a:pt x="2519" y="1686"/>
                  </a:cubicBezTo>
                  <a:cubicBezTo>
                    <a:pt x="2315" y="1745"/>
                    <a:pt x="2111" y="1788"/>
                    <a:pt x="1904" y="1805"/>
                  </a:cubicBezTo>
                  <a:cubicBezTo>
                    <a:pt x="1862" y="1805"/>
                    <a:pt x="1802" y="1819"/>
                    <a:pt x="1760" y="1819"/>
                  </a:cubicBezTo>
                  <a:cubicBezTo>
                    <a:pt x="1612" y="1819"/>
                    <a:pt x="1482" y="1805"/>
                    <a:pt x="1348" y="1774"/>
                  </a:cubicBezTo>
                  <a:cubicBezTo>
                    <a:pt x="1306" y="1760"/>
                    <a:pt x="1260" y="1760"/>
                    <a:pt x="1232" y="1745"/>
                  </a:cubicBezTo>
                  <a:cubicBezTo>
                    <a:pt x="1186" y="1731"/>
                    <a:pt x="1144" y="1717"/>
                    <a:pt x="1098" y="1700"/>
                  </a:cubicBezTo>
                  <a:lnTo>
                    <a:pt x="1056" y="1686"/>
                  </a:lnTo>
                  <a:cubicBezTo>
                    <a:pt x="996" y="1658"/>
                    <a:pt x="923" y="1629"/>
                    <a:pt x="849" y="1612"/>
                  </a:cubicBezTo>
                  <a:cubicBezTo>
                    <a:pt x="821" y="1598"/>
                    <a:pt x="792" y="1598"/>
                    <a:pt x="761" y="1598"/>
                  </a:cubicBezTo>
                  <a:lnTo>
                    <a:pt x="733" y="1598"/>
                  </a:lnTo>
                  <a:cubicBezTo>
                    <a:pt x="690" y="1598"/>
                    <a:pt x="645" y="1612"/>
                    <a:pt x="616" y="1629"/>
                  </a:cubicBezTo>
                  <a:cubicBezTo>
                    <a:pt x="557" y="1658"/>
                    <a:pt x="514" y="1686"/>
                    <a:pt x="455" y="1731"/>
                  </a:cubicBezTo>
                  <a:cubicBezTo>
                    <a:pt x="409" y="1774"/>
                    <a:pt x="367" y="1819"/>
                    <a:pt x="321" y="1893"/>
                  </a:cubicBezTo>
                  <a:cubicBezTo>
                    <a:pt x="279" y="1935"/>
                    <a:pt x="251" y="1995"/>
                    <a:pt x="205" y="2069"/>
                  </a:cubicBezTo>
                  <a:cubicBezTo>
                    <a:pt x="145" y="2185"/>
                    <a:pt x="89" y="2315"/>
                    <a:pt x="43" y="2463"/>
                  </a:cubicBezTo>
                  <a:cubicBezTo>
                    <a:pt x="29" y="2509"/>
                    <a:pt x="15" y="2551"/>
                    <a:pt x="15" y="2597"/>
                  </a:cubicBezTo>
                  <a:lnTo>
                    <a:pt x="1" y="2611"/>
                  </a:lnTo>
                  <a:cubicBezTo>
                    <a:pt x="15" y="2625"/>
                    <a:pt x="29" y="2639"/>
                    <a:pt x="29" y="2653"/>
                  </a:cubicBezTo>
                  <a:lnTo>
                    <a:pt x="29" y="2667"/>
                  </a:lnTo>
                  <a:lnTo>
                    <a:pt x="43" y="2667"/>
                  </a:lnTo>
                  <a:cubicBezTo>
                    <a:pt x="233" y="2948"/>
                    <a:pt x="441" y="3181"/>
                    <a:pt x="673" y="3388"/>
                  </a:cubicBezTo>
                  <a:cubicBezTo>
                    <a:pt x="806" y="3490"/>
                    <a:pt x="923" y="3592"/>
                    <a:pt x="1056" y="3666"/>
                  </a:cubicBezTo>
                  <a:cubicBezTo>
                    <a:pt x="1186" y="3754"/>
                    <a:pt x="1320" y="3828"/>
                    <a:pt x="1464" y="3884"/>
                  </a:cubicBezTo>
                  <a:cubicBezTo>
                    <a:pt x="1746" y="4004"/>
                    <a:pt x="2038" y="4060"/>
                    <a:pt x="2344" y="4074"/>
                  </a:cubicBezTo>
                  <a:cubicBezTo>
                    <a:pt x="2375" y="4092"/>
                    <a:pt x="2417" y="4092"/>
                    <a:pt x="2463" y="4092"/>
                  </a:cubicBezTo>
                  <a:cubicBezTo>
                    <a:pt x="2727" y="4092"/>
                    <a:pt x="2991" y="4046"/>
                    <a:pt x="3255" y="3958"/>
                  </a:cubicBezTo>
                  <a:cubicBezTo>
                    <a:pt x="3399" y="3916"/>
                    <a:pt x="3547" y="3842"/>
                    <a:pt x="3708" y="3768"/>
                  </a:cubicBezTo>
                  <a:cubicBezTo>
                    <a:pt x="3839" y="3694"/>
                    <a:pt x="3986" y="3606"/>
                    <a:pt x="4134" y="3490"/>
                  </a:cubicBezTo>
                  <a:cubicBezTo>
                    <a:pt x="4412" y="3283"/>
                    <a:pt x="4648" y="3050"/>
                    <a:pt x="4823" y="2801"/>
                  </a:cubicBezTo>
                  <a:cubicBezTo>
                    <a:pt x="5013" y="2523"/>
                    <a:pt x="5144" y="2213"/>
                    <a:pt x="5217" y="1907"/>
                  </a:cubicBezTo>
                  <a:cubicBezTo>
                    <a:pt x="5277" y="1629"/>
                    <a:pt x="5277" y="1334"/>
                    <a:pt x="5246" y="1014"/>
                  </a:cubicBezTo>
                  <a:cubicBezTo>
                    <a:pt x="5217" y="806"/>
                    <a:pt x="5175" y="630"/>
                    <a:pt x="5101" y="455"/>
                  </a:cubicBezTo>
                  <a:cubicBezTo>
                    <a:pt x="5027" y="279"/>
                    <a:pt x="4925" y="117"/>
                    <a:pt x="4792" y="15"/>
                  </a:cubicBezTo>
                  <a:cubicBezTo>
                    <a:pt x="4792" y="15"/>
                    <a:pt x="4778" y="1"/>
                    <a:pt x="4764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5996071" y="3199273"/>
              <a:ext cx="238014" cy="103583"/>
            </a:xfrm>
            <a:custGeom>
              <a:avLst/>
              <a:gdLst/>
              <a:ahLst/>
              <a:cxnLst/>
              <a:rect l="l" t="t" r="r" b="b"/>
              <a:pathLst>
                <a:path w="2523" h="1098" extrusionOk="0">
                  <a:moveTo>
                    <a:pt x="2494" y="0"/>
                  </a:moveTo>
                  <a:cubicBezTo>
                    <a:pt x="2392" y="102"/>
                    <a:pt x="2273" y="204"/>
                    <a:pt x="2171" y="306"/>
                  </a:cubicBezTo>
                  <a:cubicBezTo>
                    <a:pt x="2055" y="408"/>
                    <a:pt x="1935" y="496"/>
                    <a:pt x="1819" y="584"/>
                  </a:cubicBezTo>
                  <a:cubicBezTo>
                    <a:pt x="1643" y="704"/>
                    <a:pt x="1453" y="806"/>
                    <a:pt x="1263" y="879"/>
                  </a:cubicBezTo>
                  <a:lnTo>
                    <a:pt x="1249" y="879"/>
                  </a:lnTo>
                  <a:cubicBezTo>
                    <a:pt x="1161" y="908"/>
                    <a:pt x="1087" y="936"/>
                    <a:pt x="999" y="953"/>
                  </a:cubicBezTo>
                  <a:cubicBezTo>
                    <a:pt x="880" y="981"/>
                    <a:pt x="778" y="996"/>
                    <a:pt x="676" y="996"/>
                  </a:cubicBezTo>
                  <a:cubicBezTo>
                    <a:pt x="574" y="1010"/>
                    <a:pt x="472" y="1010"/>
                    <a:pt x="370" y="1010"/>
                  </a:cubicBezTo>
                  <a:cubicBezTo>
                    <a:pt x="264" y="996"/>
                    <a:pt x="148" y="996"/>
                    <a:pt x="46" y="967"/>
                  </a:cubicBezTo>
                  <a:cubicBezTo>
                    <a:pt x="32" y="967"/>
                    <a:pt x="32" y="967"/>
                    <a:pt x="32" y="981"/>
                  </a:cubicBezTo>
                  <a:cubicBezTo>
                    <a:pt x="18" y="981"/>
                    <a:pt x="18" y="996"/>
                    <a:pt x="0" y="996"/>
                  </a:cubicBezTo>
                  <a:cubicBezTo>
                    <a:pt x="0" y="1010"/>
                    <a:pt x="0" y="1024"/>
                    <a:pt x="18" y="1024"/>
                  </a:cubicBezTo>
                  <a:cubicBezTo>
                    <a:pt x="18" y="1041"/>
                    <a:pt x="18" y="1041"/>
                    <a:pt x="32" y="1041"/>
                  </a:cubicBezTo>
                  <a:cubicBezTo>
                    <a:pt x="222" y="1083"/>
                    <a:pt x="426" y="1098"/>
                    <a:pt x="634" y="1098"/>
                  </a:cubicBezTo>
                  <a:cubicBezTo>
                    <a:pt x="824" y="1083"/>
                    <a:pt x="1013" y="1055"/>
                    <a:pt x="1203" y="996"/>
                  </a:cubicBezTo>
                  <a:cubicBezTo>
                    <a:pt x="1291" y="967"/>
                    <a:pt x="1365" y="936"/>
                    <a:pt x="1453" y="894"/>
                  </a:cubicBezTo>
                  <a:cubicBezTo>
                    <a:pt x="1527" y="848"/>
                    <a:pt x="1601" y="806"/>
                    <a:pt x="1671" y="760"/>
                  </a:cubicBezTo>
                  <a:cubicBezTo>
                    <a:pt x="1819" y="672"/>
                    <a:pt x="1953" y="556"/>
                    <a:pt x="2083" y="440"/>
                  </a:cubicBezTo>
                  <a:cubicBezTo>
                    <a:pt x="2231" y="306"/>
                    <a:pt x="2375" y="162"/>
                    <a:pt x="2508" y="28"/>
                  </a:cubicBezTo>
                  <a:cubicBezTo>
                    <a:pt x="2522" y="14"/>
                    <a:pt x="2522" y="0"/>
                    <a:pt x="25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5879941" y="3370495"/>
              <a:ext cx="441405" cy="144902"/>
            </a:xfrm>
            <a:custGeom>
              <a:avLst/>
              <a:gdLst/>
              <a:ahLst/>
              <a:cxnLst/>
              <a:rect l="l" t="t" r="r" b="b"/>
              <a:pathLst>
                <a:path w="4679" h="1536" extrusionOk="0">
                  <a:moveTo>
                    <a:pt x="46" y="0"/>
                  </a:moveTo>
                  <a:cubicBezTo>
                    <a:pt x="46" y="0"/>
                    <a:pt x="32" y="0"/>
                    <a:pt x="18" y="18"/>
                  </a:cubicBezTo>
                  <a:cubicBezTo>
                    <a:pt x="18" y="18"/>
                    <a:pt x="0" y="32"/>
                    <a:pt x="0" y="46"/>
                  </a:cubicBezTo>
                  <a:cubicBezTo>
                    <a:pt x="0" y="60"/>
                    <a:pt x="18" y="60"/>
                    <a:pt x="18" y="74"/>
                  </a:cubicBezTo>
                  <a:cubicBezTo>
                    <a:pt x="60" y="148"/>
                    <a:pt x="120" y="222"/>
                    <a:pt x="176" y="296"/>
                  </a:cubicBezTo>
                  <a:cubicBezTo>
                    <a:pt x="222" y="352"/>
                    <a:pt x="282" y="426"/>
                    <a:pt x="338" y="486"/>
                  </a:cubicBezTo>
                  <a:cubicBezTo>
                    <a:pt x="440" y="616"/>
                    <a:pt x="560" y="735"/>
                    <a:pt x="676" y="851"/>
                  </a:cubicBezTo>
                  <a:cubicBezTo>
                    <a:pt x="809" y="967"/>
                    <a:pt x="939" y="1073"/>
                    <a:pt x="1087" y="1161"/>
                  </a:cubicBezTo>
                  <a:cubicBezTo>
                    <a:pt x="1161" y="1203"/>
                    <a:pt x="1231" y="1249"/>
                    <a:pt x="1319" y="1291"/>
                  </a:cubicBezTo>
                  <a:cubicBezTo>
                    <a:pt x="1393" y="1337"/>
                    <a:pt x="1481" y="1365"/>
                    <a:pt x="1569" y="1393"/>
                  </a:cubicBezTo>
                  <a:cubicBezTo>
                    <a:pt x="1657" y="1425"/>
                    <a:pt x="1745" y="1453"/>
                    <a:pt x="1847" y="1467"/>
                  </a:cubicBezTo>
                  <a:cubicBezTo>
                    <a:pt x="1935" y="1481"/>
                    <a:pt x="2040" y="1495"/>
                    <a:pt x="2128" y="1513"/>
                  </a:cubicBezTo>
                  <a:cubicBezTo>
                    <a:pt x="2240" y="1529"/>
                    <a:pt x="2351" y="1536"/>
                    <a:pt x="2462" y="1536"/>
                  </a:cubicBezTo>
                  <a:cubicBezTo>
                    <a:pt x="2541" y="1536"/>
                    <a:pt x="2620" y="1533"/>
                    <a:pt x="2698" y="1527"/>
                  </a:cubicBezTo>
                  <a:cubicBezTo>
                    <a:pt x="2888" y="1513"/>
                    <a:pt x="3064" y="1481"/>
                    <a:pt x="3226" y="1439"/>
                  </a:cubicBezTo>
                  <a:cubicBezTo>
                    <a:pt x="3402" y="1379"/>
                    <a:pt x="3564" y="1319"/>
                    <a:pt x="3711" y="1231"/>
                  </a:cubicBezTo>
                  <a:cubicBezTo>
                    <a:pt x="3753" y="1217"/>
                    <a:pt x="3799" y="1189"/>
                    <a:pt x="3841" y="1161"/>
                  </a:cubicBezTo>
                  <a:cubicBezTo>
                    <a:pt x="3901" y="1143"/>
                    <a:pt x="3943" y="1115"/>
                    <a:pt x="3989" y="1087"/>
                  </a:cubicBezTo>
                  <a:cubicBezTo>
                    <a:pt x="4077" y="1027"/>
                    <a:pt x="4165" y="953"/>
                    <a:pt x="4239" y="897"/>
                  </a:cubicBezTo>
                  <a:cubicBezTo>
                    <a:pt x="4397" y="763"/>
                    <a:pt x="4545" y="633"/>
                    <a:pt x="4661" y="471"/>
                  </a:cubicBezTo>
                  <a:cubicBezTo>
                    <a:pt x="4679" y="471"/>
                    <a:pt x="4679" y="457"/>
                    <a:pt x="4661" y="457"/>
                  </a:cubicBezTo>
                  <a:cubicBezTo>
                    <a:pt x="4661" y="449"/>
                    <a:pt x="4657" y="444"/>
                    <a:pt x="4654" y="444"/>
                  </a:cubicBezTo>
                  <a:cubicBezTo>
                    <a:pt x="4650" y="444"/>
                    <a:pt x="4647" y="449"/>
                    <a:pt x="4647" y="457"/>
                  </a:cubicBezTo>
                  <a:cubicBezTo>
                    <a:pt x="4619" y="486"/>
                    <a:pt x="4605" y="500"/>
                    <a:pt x="4573" y="528"/>
                  </a:cubicBezTo>
                  <a:cubicBezTo>
                    <a:pt x="4503" y="602"/>
                    <a:pt x="4429" y="675"/>
                    <a:pt x="4341" y="749"/>
                  </a:cubicBezTo>
                  <a:cubicBezTo>
                    <a:pt x="4253" y="823"/>
                    <a:pt x="4165" y="897"/>
                    <a:pt x="4077" y="953"/>
                  </a:cubicBezTo>
                  <a:cubicBezTo>
                    <a:pt x="4017" y="985"/>
                    <a:pt x="3957" y="1027"/>
                    <a:pt x="3901" y="1055"/>
                  </a:cubicBezTo>
                  <a:cubicBezTo>
                    <a:pt x="3841" y="1087"/>
                    <a:pt x="3782" y="1129"/>
                    <a:pt x="3725" y="1161"/>
                  </a:cubicBezTo>
                  <a:cubicBezTo>
                    <a:pt x="3666" y="1189"/>
                    <a:pt x="3592" y="1217"/>
                    <a:pt x="3535" y="1231"/>
                  </a:cubicBezTo>
                  <a:cubicBezTo>
                    <a:pt x="3476" y="1263"/>
                    <a:pt x="3416" y="1291"/>
                    <a:pt x="3342" y="1305"/>
                  </a:cubicBezTo>
                  <a:lnTo>
                    <a:pt x="3360" y="1305"/>
                  </a:lnTo>
                  <a:cubicBezTo>
                    <a:pt x="3254" y="1337"/>
                    <a:pt x="3152" y="1365"/>
                    <a:pt x="3036" y="1393"/>
                  </a:cubicBezTo>
                  <a:cubicBezTo>
                    <a:pt x="2920" y="1407"/>
                    <a:pt x="2800" y="1425"/>
                    <a:pt x="2670" y="1425"/>
                  </a:cubicBezTo>
                  <a:lnTo>
                    <a:pt x="2684" y="1425"/>
                  </a:lnTo>
                  <a:cubicBezTo>
                    <a:pt x="2623" y="1428"/>
                    <a:pt x="2560" y="1430"/>
                    <a:pt x="2498" y="1430"/>
                  </a:cubicBezTo>
                  <a:cubicBezTo>
                    <a:pt x="2292" y="1430"/>
                    <a:pt x="2081" y="1411"/>
                    <a:pt x="1879" y="1365"/>
                  </a:cubicBezTo>
                  <a:lnTo>
                    <a:pt x="1893" y="1365"/>
                  </a:lnTo>
                  <a:cubicBezTo>
                    <a:pt x="1791" y="1351"/>
                    <a:pt x="1671" y="1319"/>
                    <a:pt x="1569" y="1277"/>
                  </a:cubicBezTo>
                  <a:cubicBezTo>
                    <a:pt x="1481" y="1249"/>
                    <a:pt x="1379" y="1203"/>
                    <a:pt x="1291" y="1143"/>
                  </a:cubicBezTo>
                  <a:lnTo>
                    <a:pt x="1291" y="1143"/>
                  </a:lnTo>
                  <a:lnTo>
                    <a:pt x="1305" y="1161"/>
                  </a:lnTo>
                  <a:cubicBezTo>
                    <a:pt x="1203" y="1101"/>
                    <a:pt x="1101" y="1041"/>
                    <a:pt x="1013" y="985"/>
                  </a:cubicBezTo>
                  <a:cubicBezTo>
                    <a:pt x="911" y="911"/>
                    <a:pt x="823" y="837"/>
                    <a:pt x="750" y="763"/>
                  </a:cubicBezTo>
                  <a:lnTo>
                    <a:pt x="750" y="778"/>
                  </a:lnTo>
                  <a:cubicBezTo>
                    <a:pt x="633" y="661"/>
                    <a:pt x="514" y="545"/>
                    <a:pt x="412" y="426"/>
                  </a:cubicBezTo>
                  <a:cubicBezTo>
                    <a:pt x="352" y="352"/>
                    <a:pt x="310" y="296"/>
                    <a:pt x="250" y="222"/>
                  </a:cubicBezTo>
                  <a:cubicBezTo>
                    <a:pt x="194" y="148"/>
                    <a:pt x="148" y="88"/>
                    <a:pt x="88" y="18"/>
                  </a:cubicBezTo>
                  <a:cubicBezTo>
                    <a:pt x="74" y="0"/>
                    <a:pt x="60" y="0"/>
                    <a:pt x="46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5808245" y="3215782"/>
              <a:ext cx="204524" cy="179619"/>
            </a:xfrm>
            <a:custGeom>
              <a:avLst/>
              <a:gdLst/>
              <a:ahLst/>
              <a:cxnLst/>
              <a:rect l="l" t="t" r="r" b="b"/>
              <a:pathLst>
                <a:path w="2168" h="1904" extrusionOk="0">
                  <a:moveTo>
                    <a:pt x="1305" y="1"/>
                  </a:moveTo>
                  <a:cubicBezTo>
                    <a:pt x="1246" y="1"/>
                    <a:pt x="1172" y="1"/>
                    <a:pt x="1084" y="29"/>
                  </a:cubicBezTo>
                  <a:cubicBezTo>
                    <a:pt x="1010" y="43"/>
                    <a:pt x="936" y="75"/>
                    <a:pt x="848" y="131"/>
                  </a:cubicBezTo>
                  <a:cubicBezTo>
                    <a:pt x="690" y="205"/>
                    <a:pt x="556" y="307"/>
                    <a:pt x="426" y="395"/>
                  </a:cubicBezTo>
                  <a:lnTo>
                    <a:pt x="380" y="427"/>
                  </a:lnTo>
                  <a:cubicBezTo>
                    <a:pt x="338" y="455"/>
                    <a:pt x="307" y="483"/>
                    <a:pt x="264" y="497"/>
                  </a:cubicBezTo>
                  <a:cubicBezTo>
                    <a:pt x="250" y="515"/>
                    <a:pt x="250" y="529"/>
                    <a:pt x="233" y="529"/>
                  </a:cubicBezTo>
                  <a:cubicBezTo>
                    <a:pt x="233" y="543"/>
                    <a:pt x="233" y="557"/>
                    <a:pt x="250" y="571"/>
                  </a:cubicBezTo>
                  <a:lnTo>
                    <a:pt x="264" y="585"/>
                  </a:lnTo>
                  <a:cubicBezTo>
                    <a:pt x="176" y="719"/>
                    <a:pt x="117" y="849"/>
                    <a:pt x="74" y="996"/>
                  </a:cubicBezTo>
                  <a:cubicBezTo>
                    <a:pt x="29" y="1084"/>
                    <a:pt x="15" y="1172"/>
                    <a:pt x="0" y="1260"/>
                  </a:cubicBezTo>
                  <a:lnTo>
                    <a:pt x="0" y="1394"/>
                  </a:lnTo>
                  <a:cubicBezTo>
                    <a:pt x="0" y="1436"/>
                    <a:pt x="15" y="1482"/>
                    <a:pt x="29" y="1538"/>
                  </a:cubicBezTo>
                  <a:cubicBezTo>
                    <a:pt x="43" y="1612"/>
                    <a:pt x="74" y="1686"/>
                    <a:pt x="102" y="1746"/>
                  </a:cubicBezTo>
                  <a:cubicBezTo>
                    <a:pt x="145" y="1802"/>
                    <a:pt x="190" y="1834"/>
                    <a:pt x="233" y="1862"/>
                  </a:cubicBezTo>
                  <a:cubicBezTo>
                    <a:pt x="278" y="1890"/>
                    <a:pt x="338" y="1904"/>
                    <a:pt x="394" y="1904"/>
                  </a:cubicBezTo>
                  <a:lnTo>
                    <a:pt x="426" y="1904"/>
                  </a:lnTo>
                  <a:cubicBezTo>
                    <a:pt x="468" y="1904"/>
                    <a:pt x="514" y="1904"/>
                    <a:pt x="556" y="1890"/>
                  </a:cubicBezTo>
                  <a:cubicBezTo>
                    <a:pt x="644" y="1876"/>
                    <a:pt x="718" y="1862"/>
                    <a:pt x="806" y="1834"/>
                  </a:cubicBezTo>
                  <a:lnTo>
                    <a:pt x="834" y="1816"/>
                  </a:lnTo>
                  <a:cubicBezTo>
                    <a:pt x="866" y="1802"/>
                    <a:pt x="894" y="1802"/>
                    <a:pt x="908" y="1788"/>
                  </a:cubicBezTo>
                  <a:cubicBezTo>
                    <a:pt x="936" y="1788"/>
                    <a:pt x="968" y="1774"/>
                    <a:pt x="982" y="1774"/>
                  </a:cubicBezTo>
                  <a:lnTo>
                    <a:pt x="996" y="1774"/>
                  </a:lnTo>
                  <a:cubicBezTo>
                    <a:pt x="1056" y="1760"/>
                    <a:pt x="1130" y="1746"/>
                    <a:pt x="1200" y="1728"/>
                  </a:cubicBezTo>
                  <a:cubicBezTo>
                    <a:pt x="1246" y="1728"/>
                    <a:pt x="1288" y="1714"/>
                    <a:pt x="1334" y="1714"/>
                  </a:cubicBezTo>
                  <a:cubicBezTo>
                    <a:pt x="1450" y="1686"/>
                    <a:pt x="1583" y="1658"/>
                    <a:pt x="1714" y="1612"/>
                  </a:cubicBezTo>
                  <a:cubicBezTo>
                    <a:pt x="1773" y="1598"/>
                    <a:pt x="1833" y="1584"/>
                    <a:pt x="1875" y="1552"/>
                  </a:cubicBezTo>
                  <a:cubicBezTo>
                    <a:pt x="1935" y="1538"/>
                    <a:pt x="1963" y="1510"/>
                    <a:pt x="2009" y="1482"/>
                  </a:cubicBezTo>
                  <a:cubicBezTo>
                    <a:pt x="2037" y="1450"/>
                    <a:pt x="2065" y="1408"/>
                    <a:pt x="2079" y="1376"/>
                  </a:cubicBezTo>
                  <a:cubicBezTo>
                    <a:pt x="2097" y="1334"/>
                    <a:pt x="2097" y="1288"/>
                    <a:pt x="2079" y="1246"/>
                  </a:cubicBezTo>
                  <a:cubicBezTo>
                    <a:pt x="2065" y="1218"/>
                    <a:pt x="2051" y="1200"/>
                    <a:pt x="2023" y="1172"/>
                  </a:cubicBezTo>
                  <a:cubicBezTo>
                    <a:pt x="2009" y="1158"/>
                    <a:pt x="1977" y="1144"/>
                    <a:pt x="1949" y="1144"/>
                  </a:cubicBezTo>
                  <a:lnTo>
                    <a:pt x="1949" y="1130"/>
                  </a:lnTo>
                  <a:lnTo>
                    <a:pt x="1977" y="1130"/>
                  </a:lnTo>
                  <a:cubicBezTo>
                    <a:pt x="2065" y="1098"/>
                    <a:pt x="2153" y="1042"/>
                    <a:pt x="2167" y="954"/>
                  </a:cubicBezTo>
                  <a:cubicBezTo>
                    <a:pt x="2167" y="908"/>
                    <a:pt x="2153" y="866"/>
                    <a:pt x="2125" y="821"/>
                  </a:cubicBezTo>
                  <a:cubicBezTo>
                    <a:pt x="2097" y="792"/>
                    <a:pt x="2051" y="761"/>
                    <a:pt x="1991" y="747"/>
                  </a:cubicBezTo>
                  <a:cubicBezTo>
                    <a:pt x="1977" y="733"/>
                    <a:pt x="1949" y="733"/>
                    <a:pt x="1921" y="719"/>
                  </a:cubicBezTo>
                  <a:lnTo>
                    <a:pt x="1935" y="719"/>
                  </a:lnTo>
                  <a:cubicBezTo>
                    <a:pt x="1963" y="704"/>
                    <a:pt x="2009" y="673"/>
                    <a:pt x="2023" y="631"/>
                  </a:cubicBezTo>
                  <a:cubicBezTo>
                    <a:pt x="2037" y="617"/>
                    <a:pt x="2037" y="585"/>
                    <a:pt x="2037" y="571"/>
                  </a:cubicBezTo>
                  <a:cubicBezTo>
                    <a:pt x="2037" y="543"/>
                    <a:pt x="2023" y="515"/>
                    <a:pt x="2009" y="497"/>
                  </a:cubicBezTo>
                  <a:cubicBezTo>
                    <a:pt x="2009" y="483"/>
                    <a:pt x="1991" y="469"/>
                    <a:pt x="1963" y="455"/>
                  </a:cubicBezTo>
                  <a:cubicBezTo>
                    <a:pt x="1949" y="441"/>
                    <a:pt x="1935" y="427"/>
                    <a:pt x="1903" y="409"/>
                  </a:cubicBezTo>
                  <a:cubicBezTo>
                    <a:pt x="1847" y="381"/>
                    <a:pt x="1787" y="381"/>
                    <a:pt x="1745" y="381"/>
                  </a:cubicBezTo>
                  <a:lnTo>
                    <a:pt x="1671" y="381"/>
                  </a:lnTo>
                  <a:cubicBezTo>
                    <a:pt x="1597" y="381"/>
                    <a:pt x="1524" y="381"/>
                    <a:pt x="1436" y="395"/>
                  </a:cubicBezTo>
                  <a:lnTo>
                    <a:pt x="1422" y="395"/>
                  </a:lnTo>
                  <a:lnTo>
                    <a:pt x="1436" y="381"/>
                  </a:lnTo>
                  <a:cubicBezTo>
                    <a:pt x="1464" y="353"/>
                    <a:pt x="1495" y="321"/>
                    <a:pt x="1510" y="293"/>
                  </a:cubicBezTo>
                  <a:cubicBezTo>
                    <a:pt x="1524" y="279"/>
                    <a:pt x="1538" y="251"/>
                    <a:pt x="1552" y="219"/>
                  </a:cubicBezTo>
                  <a:cubicBezTo>
                    <a:pt x="1569" y="163"/>
                    <a:pt x="1552" y="103"/>
                    <a:pt x="1510" y="75"/>
                  </a:cubicBezTo>
                  <a:cubicBezTo>
                    <a:pt x="1481" y="29"/>
                    <a:pt x="1422" y="1"/>
                    <a:pt x="1348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5936638" y="3283516"/>
              <a:ext cx="48584" cy="14056"/>
            </a:xfrm>
            <a:custGeom>
              <a:avLst/>
              <a:gdLst/>
              <a:ahLst/>
              <a:cxnLst/>
              <a:rect l="l" t="t" r="r" b="b"/>
              <a:pathLst>
                <a:path w="515" h="149" extrusionOk="0">
                  <a:moveTo>
                    <a:pt x="500" y="1"/>
                  </a:moveTo>
                  <a:cubicBezTo>
                    <a:pt x="455" y="1"/>
                    <a:pt x="412" y="1"/>
                    <a:pt x="384" y="15"/>
                  </a:cubicBezTo>
                  <a:cubicBezTo>
                    <a:pt x="338" y="15"/>
                    <a:pt x="296" y="15"/>
                    <a:pt x="251" y="29"/>
                  </a:cubicBezTo>
                  <a:cubicBezTo>
                    <a:pt x="163" y="43"/>
                    <a:pt x="89" y="60"/>
                    <a:pt x="15" y="103"/>
                  </a:cubicBezTo>
                  <a:cubicBezTo>
                    <a:pt x="1" y="103"/>
                    <a:pt x="1" y="117"/>
                    <a:pt x="1" y="131"/>
                  </a:cubicBezTo>
                  <a:cubicBezTo>
                    <a:pt x="1" y="148"/>
                    <a:pt x="15" y="148"/>
                    <a:pt x="32" y="148"/>
                  </a:cubicBezTo>
                  <a:cubicBezTo>
                    <a:pt x="75" y="117"/>
                    <a:pt x="103" y="103"/>
                    <a:pt x="149" y="103"/>
                  </a:cubicBezTo>
                  <a:lnTo>
                    <a:pt x="134" y="103"/>
                  </a:lnTo>
                  <a:cubicBezTo>
                    <a:pt x="191" y="74"/>
                    <a:pt x="236" y="74"/>
                    <a:pt x="296" y="60"/>
                  </a:cubicBezTo>
                  <a:cubicBezTo>
                    <a:pt x="324" y="60"/>
                    <a:pt x="353" y="43"/>
                    <a:pt x="367" y="43"/>
                  </a:cubicBezTo>
                  <a:lnTo>
                    <a:pt x="472" y="43"/>
                  </a:lnTo>
                  <a:cubicBezTo>
                    <a:pt x="472" y="43"/>
                    <a:pt x="486" y="43"/>
                    <a:pt x="500" y="29"/>
                  </a:cubicBezTo>
                  <a:lnTo>
                    <a:pt x="514" y="29"/>
                  </a:lnTo>
                  <a:lnTo>
                    <a:pt x="514" y="15"/>
                  </a:lnTo>
                  <a:cubicBezTo>
                    <a:pt x="514" y="15"/>
                    <a:pt x="514" y="1"/>
                    <a:pt x="500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7" name="Google Shape;7697;p83"/>
            <p:cNvSpPr/>
            <p:nvPr/>
          </p:nvSpPr>
          <p:spPr>
            <a:xfrm>
              <a:off x="5937959" y="3322383"/>
              <a:ext cx="49905" cy="15000"/>
            </a:xfrm>
            <a:custGeom>
              <a:avLst/>
              <a:gdLst/>
              <a:ahLst/>
              <a:cxnLst/>
              <a:rect l="l" t="t" r="r" b="b"/>
              <a:pathLst>
                <a:path w="529" h="159" extrusionOk="0">
                  <a:moveTo>
                    <a:pt x="514" y="0"/>
                  </a:moveTo>
                  <a:lnTo>
                    <a:pt x="514" y="14"/>
                  </a:lnTo>
                  <a:lnTo>
                    <a:pt x="398" y="14"/>
                  </a:lnTo>
                  <a:cubicBezTo>
                    <a:pt x="353" y="14"/>
                    <a:pt x="310" y="28"/>
                    <a:pt x="265" y="28"/>
                  </a:cubicBezTo>
                  <a:cubicBezTo>
                    <a:pt x="194" y="42"/>
                    <a:pt x="106" y="70"/>
                    <a:pt x="18" y="116"/>
                  </a:cubicBezTo>
                  <a:cubicBezTo>
                    <a:pt x="18" y="116"/>
                    <a:pt x="1" y="130"/>
                    <a:pt x="18" y="144"/>
                  </a:cubicBezTo>
                  <a:cubicBezTo>
                    <a:pt x="18" y="158"/>
                    <a:pt x="32" y="158"/>
                    <a:pt x="47" y="158"/>
                  </a:cubicBezTo>
                  <a:cubicBezTo>
                    <a:pt x="75" y="144"/>
                    <a:pt x="89" y="130"/>
                    <a:pt x="120" y="130"/>
                  </a:cubicBezTo>
                  <a:cubicBezTo>
                    <a:pt x="135" y="116"/>
                    <a:pt x="163" y="102"/>
                    <a:pt x="177" y="102"/>
                  </a:cubicBezTo>
                  <a:cubicBezTo>
                    <a:pt x="194" y="88"/>
                    <a:pt x="222" y="88"/>
                    <a:pt x="251" y="88"/>
                  </a:cubicBezTo>
                  <a:cubicBezTo>
                    <a:pt x="265" y="70"/>
                    <a:pt x="296" y="70"/>
                    <a:pt x="324" y="56"/>
                  </a:cubicBezTo>
                  <a:cubicBezTo>
                    <a:pt x="384" y="56"/>
                    <a:pt x="441" y="42"/>
                    <a:pt x="500" y="42"/>
                  </a:cubicBezTo>
                  <a:lnTo>
                    <a:pt x="514" y="42"/>
                  </a:lnTo>
                  <a:lnTo>
                    <a:pt x="528" y="28"/>
                  </a:lnTo>
                  <a:cubicBezTo>
                    <a:pt x="528" y="14"/>
                    <a:pt x="528" y="0"/>
                    <a:pt x="51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8" name="Google Shape;7698;p83"/>
            <p:cNvSpPr/>
            <p:nvPr/>
          </p:nvSpPr>
          <p:spPr>
            <a:xfrm>
              <a:off x="5913148" y="3254272"/>
              <a:ext cx="26603" cy="10094"/>
            </a:xfrm>
            <a:custGeom>
              <a:avLst/>
              <a:gdLst/>
              <a:ahLst/>
              <a:cxnLst/>
              <a:rect l="l" t="t" r="r" b="b"/>
              <a:pathLst>
                <a:path w="282" h="107" extrusionOk="0">
                  <a:moveTo>
                    <a:pt x="208" y="1"/>
                  </a:moveTo>
                  <a:cubicBezTo>
                    <a:pt x="193" y="19"/>
                    <a:pt x="162" y="19"/>
                    <a:pt x="148" y="19"/>
                  </a:cubicBezTo>
                  <a:cubicBezTo>
                    <a:pt x="106" y="33"/>
                    <a:pt x="60" y="47"/>
                    <a:pt x="18" y="61"/>
                  </a:cubicBezTo>
                  <a:lnTo>
                    <a:pt x="0" y="75"/>
                  </a:lnTo>
                  <a:lnTo>
                    <a:pt x="0" y="89"/>
                  </a:lnTo>
                  <a:lnTo>
                    <a:pt x="18" y="107"/>
                  </a:lnTo>
                  <a:lnTo>
                    <a:pt x="32" y="107"/>
                  </a:lnTo>
                  <a:cubicBezTo>
                    <a:pt x="60" y="89"/>
                    <a:pt x="88" y="75"/>
                    <a:pt x="120" y="61"/>
                  </a:cubicBezTo>
                  <a:cubicBezTo>
                    <a:pt x="162" y="61"/>
                    <a:pt x="193" y="47"/>
                    <a:pt x="222" y="47"/>
                  </a:cubicBezTo>
                  <a:cubicBezTo>
                    <a:pt x="236" y="33"/>
                    <a:pt x="250" y="33"/>
                    <a:pt x="264" y="33"/>
                  </a:cubicBezTo>
                  <a:cubicBezTo>
                    <a:pt x="264" y="33"/>
                    <a:pt x="281" y="33"/>
                    <a:pt x="281" y="19"/>
                  </a:cubicBezTo>
                  <a:lnTo>
                    <a:pt x="264" y="1"/>
                  </a:ln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99" name="Google Shape;7699;p83"/>
            <p:cNvSpPr/>
            <p:nvPr/>
          </p:nvSpPr>
          <p:spPr>
            <a:xfrm>
              <a:off x="5707398" y="3246064"/>
              <a:ext cx="156034" cy="228391"/>
            </a:xfrm>
            <a:custGeom>
              <a:avLst/>
              <a:gdLst/>
              <a:ahLst/>
              <a:cxnLst/>
              <a:rect l="l" t="t" r="r" b="b"/>
              <a:pathLst>
                <a:path w="1654" h="2421" extrusionOk="0">
                  <a:moveTo>
                    <a:pt x="1478" y="0"/>
                  </a:moveTo>
                  <a:cubicBezTo>
                    <a:pt x="1214" y="32"/>
                    <a:pt x="950" y="148"/>
                    <a:pt x="718" y="324"/>
                  </a:cubicBezTo>
                  <a:cubicBezTo>
                    <a:pt x="598" y="398"/>
                    <a:pt x="482" y="500"/>
                    <a:pt x="380" y="616"/>
                  </a:cubicBezTo>
                  <a:cubicBezTo>
                    <a:pt x="292" y="721"/>
                    <a:pt x="204" y="851"/>
                    <a:pt x="144" y="967"/>
                  </a:cubicBezTo>
                  <a:cubicBezTo>
                    <a:pt x="88" y="1101"/>
                    <a:pt x="42" y="1231"/>
                    <a:pt x="28" y="1365"/>
                  </a:cubicBezTo>
                  <a:cubicBezTo>
                    <a:pt x="0" y="1495"/>
                    <a:pt x="14" y="1643"/>
                    <a:pt x="56" y="1776"/>
                  </a:cubicBezTo>
                  <a:cubicBezTo>
                    <a:pt x="88" y="1907"/>
                    <a:pt x="158" y="2040"/>
                    <a:pt x="278" y="2170"/>
                  </a:cubicBezTo>
                  <a:cubicBezTo>
                    <a:pt x="334" y="2230"/>
                    <a:pt x="394" y="2286"/>
                    <a:pt x="454" y="2332"/>
                  </a:cubicBezTo>
                  <a:cubicBezTo>
                    <a:pt x="510" y="2360"/>
                    <a:pt x="584" y="2392"/>
                    <a:pt x="644" y="2406"/>
                  </a:cubicBezTo>
                  <a:cubicBezTo>
                    <a:pt x="686" y="2420"/>
                    <a:pt x="718" y="2420"/>
                    <a:pt x="760" y="2420"/>
                  </a:cubicBezTo>
                  <a:cubicBezTo>
                    <a:pt x="820" y="2420"/>
                    <a:pt x="880" y="2406"/>
                    <a:pt x="950" y="2392"/>
                  </a:cubicBezTo>
                  <a:cubicBezTo>
                    <a:pt x="996" y="2374"/>
                    <a:pt x="1038" y="2360"/>
                    <a:pt x="1098" y="2332"/>
                  </a:cubicBezTo>
                  <a:cubicBezTo>
                    <a:pt x="1143" y="2304"/>
                    <a:pt x="1186" y="2272"/>
                    <a:pt x="1231" y="2230"/>
                  </a:cubicBezTo>
                  <a:cubicBezTo>
                    <a:pt x="1319" y="2170"/>
                    <a:pt x="1390" y="2082"/>
                    <a:pt x="1463" y="1980"/>
                  </a:cubicBezTo>
                  <a:cubicBezTo>
                    <a:pt x="1537" y="1892"/>
                    <a:pt x="1597" y="1790"/>
                    <a:pt x="1653" y="1671"/>
                  </a:cubicBezTo>
                  <a:lnTo>
                    <a:pt x="1653" y="1643"/>
                  </a:lnTo>
                  <a:lnTo>
                    <a:pt x="1653" y="1615"/>
                  </a:lnTo>
                  <a:cubicBezTo>
                    <a:pt x="1639" y="1555"/>
                    <a:pt x="1625" y="1495"/>
                    <a:pt x="1611" y="1425"/>
                  </a:cubicBezTo>
                  <a:cubicBezTo>
                    <a:pt x="1611" y="1393"/>
                    <a:pt x="1597" y="1351"/>
                    <a:pt x="1583" y="1305"/>
                  </a:cubicBezTo>
                  <a:cubicBezTo>
                    <a:pt x="1551" y="1161"/>
                    <a:pt x="1523" y="999"/>
                    <a:pt x="1509" y="837"/>
                  </a:cubicBezTo>
                  <a:cubicBezTo>
                    <a:pt x="1478" y="573"/>
                    <a:pt x="1478" y="296"/>
                    <a:pt x="1509" y="18"/>
                  </a:cubicBezTo>
                  <a:cubicBezTo>
                    <a:pt x="1509" y="18"/>
                    <a:pt x="1495" y="0"/>
                    <a:pt x="147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0" name="Google Shape;7700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1" name="Google Shape;7701;p83"/>
            <p:cNvSpPr/>
            <p:nvPr/>
          </p:nvSpPr>
          <p:spPr>
            <a:xfrm>
              <a:off x="5853715" y="3258611"/>
              <a:ext cx="94" cy="16698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31"/>
                  </a:moveTo>
                  <a:lnTo>
                    <a:pt x="0" y="1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2" name="Google Shape;7702;p83"/>
            <p:cNvSpPr/>
            <p:nvPr/>
          </p:nvSpPr>
          <p:spPr>
            <a:xfrm>
              <a:off x="5852395" y="3257290"/>
              <a:ext cx="8396" cy="34622"/>
            </a:xfrm>
            <a:custGeom>
              <a:avLst/>
              <a:gdLst/>
              <a:ahLst/>
              <a:cxnLst/>
              <a:rect l="l" t="t" r="r" b="b"/>
              <a:pathLst>
                <a:path w="89" h="367" extrusionOk="0">
                  <a:moveTo>
                    <a:pt x="46" y="1"/>
                  </a:moveTo>
                  <a:cubicBezTo>
                    <a:pt x="28" y="1"/>
                    <a:pt x="28" y="1"/>
                    <a:pt x="14" y="15"/>
                  </a:cubicBezTo>
                  <a:lnTo>
                    <a:pt x="0" y="29"/>
                  </a:lnTo>
                  <a:lnTo>
                    <a:pt x="0" y="177"/>
                  </a:lnTo>
                  <a:cubicBezTo>
                    <a:pt x="0" y="233"/>
                    <a:pt x="0" y="279"/>
                    <a:pt x="14" y="338"/>
                  </a:cubicBezTo>
                  <a:cubicBezTo>
                    <a:pt x="14" y="352"/>
                    <a:pt x="14" y="352"/>
                    <a:pt x="28" y="352"/>
                  </a:cubicBezTo>
                  <a:cubicBezTo>
                    <a:pt x="28" y="366"/>
                    <a:pt x="46" y="366"/>
                    <a:pt x="60" y="366"/>
                  </a:cubicBezTo>
                  <a:cubicBezTo>
                    <a:pt x="60" y="352"/>
                    <a:pt x="74" y="352"/>
                    <a:pt x="74" y="352"/>
                  </a:cubicBezTo>
                  <a:cubicBezTo>
                    <a:pt x="74" y="338"/>
                    <a:pt x="88" y="321"/>
                    <a:pt x="74" y="321"/>
                  </a:cubicBezTo>
                  <a:lnTo>
                    <a:pt x="74" y="279"/>
                  </a:lnTo>
                  <a:cubicBezTo>
                    <a:pt x="60" y="191"/>
                    <a:pt x="60" y="117"/>
                    <a:pt x="74" y="29"/>
                  </a:cubicBezTo>
                  <a:cubicBezTo>
                    <a:pt x="74" y="29"/>
                    <a:pt x="74" y="15"/>
                    <a:pt x="60" y="15"/>
                  </a:cubicBezTo>
                  <a:cubicBezTo>
                    <a:pt x="60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3" name="Google Shape;7703;p83"/>
            <p:cNvSpPr/>
            <p:nvPr/>
          </p:nvSpPr>
          <p:spPr>
            <a:xfrm>
              <a:off x="5846734" y="2693152"/>
              <a:ext cx="119243" cy="156412"/>
            </a:xfrm>
            <a:custGeom>
              <a:avLst/>
              <a:gdLst/>
              <a:ahLst/>
              <a:cxnLst/>
              <a:rect l="l" t="t" r="r" b="b"/>
              <a:pathLst>
                <a:path w="1264" h="1658" extrusionOk="0">
                  <a:moveTo>
                    <a:pt x="676" y="1"/>
                  </a:moveTo>
                  <a:cubicBezTo>
                    <a:pt x="634" y="1"/>
                    <a:pt x="588" y="1"/>
                    <a:pt x="528" y="15"/>
                  </a:cubicBezTo>
                  <a:cubicBezTo>
                    <a:pt x="486" y="29"/>
                    <a:pt x="412" y="43"/>
                    <a:pt x="352" y="75"/>
                  </a:cubicBezTo>
                  <a:cubicBezTo>
                    <a:pt x="310" y="103"/>
                    <a:pt x="250" y="145"/>
                    <a:pt x="208" y="191"/>
                  </a:cubicBezTo>
                  <a:cubicBezTo>
                    <a:pt x="162" y="251"/>
                    <a:pt x="120" y="293"/>
                    <a:pt x="88" y="367"/>
                  </a:cubicBezTo>
                  <a:cubicBezTo>
                    <a:pt x="60" y="426"/>
                    <a:pt x="32" y="497"/>
                    <a:pt x="18" y="585"/>
                  </a:cubicBezTo>
                  <a:cubicBezTo>
                    <a:pt x="1" y="690"/>
                    <a:pt x="1" y="792"/>
                    <a:pt x="18" y="894"/>
                  </a:cubicBezTo>
                  <a:cubicBezTo>
                    <a:pt x="46" y="982"/>
                    <a:pt x="74" y="1084"/>
                    <a:pt x="134" y="1186"/>
                  </a:cubicBezTo>
                  <a:cubicBezTo>
                    <a:pt x="176" y="1274"/>
                    <a:pt x="236" y="1348"/>
                    <a:pt x="310" y="1436"/>
                  </a:cubicBezTo>
                  <a:cubicBezTo>
                    <a:pt x="370" y="1510"/>
                    <a:pt x="440" y="1584"/>
                    <a:pt x="528" y="1658"/>
                  </a:cubicBezTo>
                  <a:lnTo>
                    <a:pt x="574" y="1658"/>
                  </a:lnTo>
                  <a:cubicBezTo>
                    <a:pt x="588" y="1658"/>
                    <a:pt x="588" y="1640"/>
                    <a:pt x="602" y="1626"/>
                  </a:cubicBezTo>
                  <a:lnTo>
                    <a:pt x="602" y="1598"/>
                  </a:lnTo>
                  <a:cubicBezTo>
                    <a:pt x="824" y="1538"/>
                    <a:pt x="1028" y="1362"/>
                    <a:pt x="1144" y="1098"/>
                  </a:cubicBezTo>
                  <a:cubicBezTo>
                    <a:pt x="1204" y="968"/>
                    <a:pt x="1249" y="835"/>
                    <a:pt x="1249" y="704"/>
                  </a:cubicBezTo>
                  <a:cubicBezTo>
                    <a:pt x="1263" y="645"/>
                    <a:pt x="1249" y="585"/>
                    <a:pt x="1249" y="514"/>
                  </a:cubicBezTo>
                  <a:cubicBezTo>
                    <a:pt x="1232" y="455"/>
                    <a:pt x="1218" y="395"/>
                    <a:pt x="1189" y="339"/>
                  </a:cubicBezTo>
                  <a:cubicBezTo>
                    <a:pt x="1161" y="279"/>
                    <a:pt x="1116" y="219"/>
                    <a:pt x="1073" y="163"/>
                  </a:cubicBezTo>
                  <a:cubicBezTo>
                    <a:pt x="1028" y="117"/>
                    <a:pt x="968" y="75"/>
                    <a:pt x="912" y="43"/>
                  </a:cubicBezTo>
                  <a:cubicBezTo>
                    <a:pt x="852" y="15"/>
                    <a:pt x="792" y="1"/>
                    <a:pt x="722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4" name="Google Shape;7704;p83"/>
            <p:cNvSpPr/>
            <p:nvPr/>
          </p:nvSpPr>
          <p:spPr>
            <a:xfrm>
              <a:off x="5882866" y="2716736"/>
              <a:ext cx="59527" cy="53867"/>
            </a:xfrm>
            <a:custGeom>
              <a:avLst/>
              <a:gdLst/>
              <a:ahLst/>
              <a:cxnLst/>
              <a:rect l="l" t="t" r="r" b="b"/>
              <a:pathLst>
                <a:path w="631" h="571" extrusionOk="0">
                  <a:moveTo>
                    <a:pt x="43" y="1"/>
                  </a:moveTo>
                  <a:cubicBezTo>
                    <a:pt x="15" y="1"/>
                    <a:pt x="1" y="1"/>
                    <a:pt x="1" y="29"/>
                  </a:cubicBezTo>
                  <a:cubicBezTo>
                    <a:pt x="1" y="43"/>
                    <a:pt x="15" y="57"/>
                    <a:pt x="29" y="57"/>
                  </a:cubicBezTo>
                  <a:cubicBezTo>
                    <a:pt x="43" y="57"/>
                    <a:pt x="75" y="57"/>
                    <a:pt x="89" y="71"/>
                  </a:cubicBezTo>
                  <a:cubicBezTo>
                    <a:pt x="117" y="71"/>
                    <a:pt x="145" y="89"/>
                    <a:pt x="191" y="103"/>
                  </a:cubicBezTo>
                  <a:cubicBezTo>
                    <a:pt x="219" y="131"/>
                    <a:pt x="251" y="145"/>
                    <a:pt x="279" y="176"/>
                  </a:cubicBezTo>
                  <a:cubicBezTo>
                    <a:pt x="321" y="219"/>
                    <a:pt x="367" y="264"/>
                    <a:pt x="395" y="321"/>
                  </a:cubicBezTo>
                  <a:cubicBezTo>
                    <a:pt x="441" y="380"/>
                    <a:pt x="469" y="454"/>
                    <a:pt x="497" y="528"/>
                  </a:cubicBezTo>
                  <a:cubicBezTo>
                    <a:pt x="514" y="542"/>
                    <a:pt x="529" y="556"/>
                    <a:pt x="543" y="570"/>
                  </a:cubicBezTo>
                  <a:cubicBezTo>
                    <a:pt x="557" y="570"/>
                    <a:pt x="571" y="570"/>
                    <a:pt x="585" y="556"/>
                  </a:cubicBezTo>
                  <a:cubicBezTo>
                    <a:pt x="602" y="556"/>
                    <a:pt x="616" y="542"/>
                    <a:pt x="616" y="528"/>
                  </a:cubicBezTo>
                  <a:cubicBezTo>
                    <a:pt x="631" y="511"/>
                    <a:pt x="631" y="497"/>
                    <a:pt x="616" y="468"/>
                  </a:cubicBezTo>
                  <a:cubicBezTo>
                    <a:pt x="602" y="409"/>
                    <a:pt x="571" y="352"/>
                    <a:pt x="529" y="307"/>
                  </a:cubicBezTo>
                  <a:cubicBezTo>
                    <a:pt x="497" y="247"/>
                    <a:pt x="441" y="191"/>
                    <a:pt x="395" y="145"/>
                  </a:cubicBezTo>
                  <a:cubicBezTo>
                    <a:pt x="293" y="57"/>
                    <a:pt x="177" y="1"/>
                    <a:pt x="43" y="1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5" name="Google Shape;7705;p83"/>
            <p:cNvSpPr/>
            <p:nvPr/>
          </p:nvSpPr>
          <p:spPr>
            <a:xfrm>
              <a:off x="5888243" y="2419384"/>
              <a:ext cx="720455" cy="660834"/>
            </a:xfrm>
            <a:custGeom>
              <a:avLst/>
              <a:gdLst/>
              <a:ahLst/>
              <a:cxnLst/>
              <a:rect l="l" t="t" r="r" b="b"/>
              <a:pathLst>
                <a:path w="7637" h="7005" extrusionOk="0">
                  <a:moveTo>
                    <a:pt x="2800" y="1"/>
                  </a:moveTo>
                  <a:cubicBezTo>
                    <a:pt x="2582" y="1"/>
                    <a:pt x="2406" y="1"/>
                    <a:pt x="2230" y="15"/>
                  </a:cubicBezTo>
                  <a:lnTo>
                    <a:pt x="2199" y="15"/>
                  </a:lnTo>
                  <a:cubicBezTo>
                    <a:pt x="1791" y="43"/>
                    <a:pt x="1467" y="103"/>
                    <a:pt x="1189" y="191"/>
                  </a:cubicBezTo>
                  <a:cubicBezTo>
                    <a:pt x="1203" y="177"/>
                    <a:pt x="1203" y="163"/>
                    <a:pt x="1203" y="145"/>
                  </a:cubicBezTo>
                  <a:cubicBezTo>
                    <a:pt x="1203" y="131"/>
                    <a:pt x="1203" y="117"/>
                    <a:pt x="1189" y="117"/>
                  </a:cubicBezTo>
                  <a:cubicBezTo>
                    <a:pt x="1175" y="103"/>
                    <a:pt x="1175" y="103"/>
                    <a:pt x="1161" y="103"/>
                  </a:cubicBezTo>
                  <a:cubicBezTo>
                    <a:pt x="1143" y="103"/>
                    <a:pt x="1129" y="103"/>
                    <a:pt x="1115" y="117"/>
                  </a:cubicBezTo>
                  <a:cubicBezTo>
                    <a:pt x="925" y="339"/>
                    <a:pt x="764" y="571"/>
                    <a:pt x="662" y="835"/>
                  </a:cubicBezTo>
                  <a:cubicBezTo>
                    <a:pt x="588" y="996"/>
                    <a:pt x="545" y="1158"/>
                    <a:pt x="500" y="1334"/>
                  </a:cubicBezTo>
                  <a:cubicBezTo>
                    <a:pt x="472" y="1496"/>
                    <a:pt x="440" y="1672"/>
                    <a:pt x="426" y="1862"/>
                  </a:cubicBezTo>
                  <a:cubicBezTo>
                    <a:pt x="412" y="2023"/>
                    <a:pt x="412" y="2199"/>
                    <a:pt x="398" y="2389"/>
                  </a:cubicBezTo>
                  <a:lnTo>
                    <a:pt x="398" y="2667"/>
                  </a:lnTo>
                  <a:lnTo>
                    <a:pt x="398" y="2695"/>
                  </a:lnTo>
                  <a:lnTo>
                    <a:pt x="398" y="2931"/>
                  </a:lnTo>
                  <a:cubicBezTo>
                    <a:pt x="370" y="3241"/>
                    <a:pt x="282" y="3518"/>
                    <a:pt x="208" y="3810"/>
                  </a:cubicBezTo>
                  <a:lnTo>
                    <a:pt x="162" y="3926"/>
                  </a:lnTo>
                  <a:cubicBezTo>
                    <a:pt x="106" y="4120"/>
                    <a:pt x="60" y="4278"/>
                    <a:pt x="32" y="4440"/>
                  </a:cubicBezTo>
                  <a:cubicBezTo>
                    <a:pt x="0" y="4630"/>
                    <a:pt x="0" y="4792"/>
                    <a:pt x="18" y="4940"/>
                  </a:cubicBezTo>
                  <a:cubicBezTo>
                    <a:pt x="18" y="5027"/>
                    <a:pt x="32" y="5115"/>
                    <a:pt x="60" y="5203"/>
                  </a:cubicBezTo>
                  <a:cubicBezTo>
                    <a:pt x="74" y="5291"/>
                    <a:pt x="120" y="5379"/>
                    <a:pt x="162" y="5453"/>
                  </a:cubicBezTo>
                  <a:cubicBezTo>
                    <a:pt x="194" y="5527"/>
                    <a:pt x="236" y="5597"/>
                    <a:pt x="296" y="5685"/>
                  </a:cubicBezTo>
                  <a:cubicBezTo>
                    <a:pt x="338" y="5745"/>
                    <a:pt x="384" y="5819"/>
                    <a:pt x="440" y="5879"/>
                  </a:cubicBezTo>
                  <a:cubicBezTo>
                    <a:pt x="545" y="6009"/>
                    <a:pt x="662" y="6111"/>
                    <a:pt x="778" y="6213"/>
                  </a:cubicBezTo>
                  <a:cubicBezTo>
                    <a:pt x="897" y="6318"/>
                    <a:pt x="1027" y="6406"/>
                    <a:pt x="1161" y="6494"/>
                  </a:cubicBezTo>
                  <a:cubicBezTo>
                    <a:pt x="1425" y="6638"/>
                    <a:pt x="1731" y="6772"/>
                    <a:pt x="2054" y="6846"/>
                  </a:cubicBezTo>
                  <a:cubicBezTo>
                    <a:pt x="2434" y="6948"/>
                    <a:pt x="2860" y="7004"/>
                    <a:pt x="3300" y="7004"/>
                  </a:cubicBezTo>
                  <a:cubicBezTo>
                    <a:pt x="3504" y="7004"/>
                    <a:pt x="3739" y="6990"/>
                    <a:pt x="3957" y="6962"/>
                  </a:cubicBezTo>
                  <a:cubicBezTo>
                    <a:pt x="4151" y="6948"/>
                    <a:pt x="4309" y="6916"/>
                    <a:pt x="4457" y="6888"/>
                  </a:cubicBezTo>
                  <a:cubicBezTo>
                    <a:pt x="4647" y="6846"/>
                    <a:pt x="4809" y="6800"/>
                    <a:pt x="4956" y="6740"/>
                  </a:cubicBezTo>
                  <a:cubicBezTo>
                    <a:pt x="5132" y="6684"/>
                    <a:pt x="5276" y="6610"/>
                    <a:pt x="5410" y="6522"/>
                  </a:cubicBezTo>
                  <a:cubicBezTo>
                    <a:pt x="5526" y="6434"/>
                    <a:pt x="5646" y="6332"/>
                    <a:pt x="5748" y="6230"/>
                  </a:cubicBezTo>
                  <a:cubicBezTo>
                    <a:pt x="5790" y="6273"/>
                    <a:pt x="5850" y="6301"/>
                    <a:pt x="5892" y="6332"/>
                  </a:cubicBezTo>
                  <a:cubicBezTo>
                    <a:pt x="5966" y="6361"/>
                    <a:pt x="6040" y="6389"/>
                    <a:pt x="6100" y="6406"/>
                  </a:cubicBezTo>
                  <a:cubicBezTo>
                    <a:pt x="6202" y="6434"/>
                    <a:pt x="6304" y="6434"/>
                    <a:pt x="6406" y="6434"/>
                  </a:cubicBezTo>
                  <a:lnTo>
                    <a:pt x="6539" y="6434"/>
                  </a:lnTo>
                  <a:cubicBezTo>
                    <a:pt x="6701" y="6420"/>
                    <a:pt x="6845" y="6375"/>
                    <a:pt x="6993" y="6301"/>
                  </a:cubicBezTo>
                  <a:cubicBezTo>
                    <a:pt x="7067" y="6273"/>
                    <a:pt x="7123" y="6230"/>
                    <a:pt x="7183" y="6185"/>
                  </a:cubicBezTo>
                  <a:cubicBezTo>
                    <a:pt x="7257" y="6142"/>
                    <a:pt x="7299" y="6097"/>
                    <a:pt x="7345" y="6037"/>
                  </a:cubicBezTo>
                  <a:cubicBezTo>
                    <a:pt x="7419" y="5949"/>
                    <a:pt x="7493" y="5861"/>
                    <a:pt x="7535" y="5745"/>
                  </a:cubicBezTo>
                  <a:cubicBezTo>
                    <a:pt x="7580" y="5629"/>
                    <a:pt x="7609" y="5509"/>
                    <a:pt x="7623" y="5407"/>
                  </a:cubicBezTo>
                  <a:cubicBezTo>
                    <a:pt x="7637" y="5277"/>
                    <a:pt x="7637" y="5158"/>
                    <a:pt x="7609" y="5056"/>
                  </a:cubicBezTo>
                  <a:cubicBezTo>
                    <a:pt x="7580" y="4954"/>
                    <a:pt x="7521" y="4852"/>
                    <a:pt x="7433" y="4778"/>
                  </a:cubicBezTo>
                  <a:cubicBezTo>
                    <a:pt x="7387" y="4735"/>
                    <a:pt x="7345" y="4704"/>
                    <a:pt x="7285" y="4676"/>
                  </a:cubicBezTo>
                  <a:cubicBezTo>
                    <a:pt x="7229" y="4648"/>
                    <a:pt x="7169" y="4630"/>
                    <a:pt x="7095" y="4616"/>
                  </a:cubicBezTo>
                  <a:lnTo>
                    <a:pt x="6965" y="4616"/>
                  </a:lnTo>
                  <a:cubicBezTo>
                    <a:pt x="6919" y="4616"/>
                    <a:pt x="6877" y="4630"/>
                    <a:pt x="6831" y="4648"/>
                  </a:cubicBezTo>
                  <a:cubicBezTo>
                    <a:pt x="6891" y="4528"/>
                    <a:pt x="6933" y="4426"/>
                    <a:pt x="6993" y="4324"/>
                  </a:cubicBezTo>
                  <a:cubicBezTo>
                    <a:pt x="7053" y="4162"/>
                    <a:pt x="7109" y="4000"/>
                    <a:pt x="7155" y="3839"/>
                  </a:cubicBezTo>
                  <a:cubicBezTo>
                    <a:pt x="7197" y="3663"/>
                    <a:pt x="7229" y="3504"/>
                    <a:pt x="7257" y="3328"/>
                  </a:cubicBezTo>
                  <a:cubicBezTo>
                    <a:pt x="7271" y="3153"/>
                    <a:pt x="7285" y="2991"/>
                    <a:pt x="7285" y="2829"/>
                  </a:cubicBezTo>
                  <a:cubicBezTo>
                    <a:pt x="7285" y="2667"/>
                    <a:pt x="7271" y="2519"/>
                    <a:pt x="7243" y="2389"/>
                  </a:cubicBezTo>
                  <a:cubicBezTo>
                    <a:pt x="7211" y="2273"/>
                    <a:pt x="7183" y="2154"/>
                    <a:pt x="7123" y="2052"/>
                  </a:cubicBezTo>
                  <a:cubicBezTo>
                    <a:pt x="6947" y="1640"/>
                    <a:pt x="6627" y="1274"/>
                    <a:pt x="6142" y="954"/>
                  </a:cubicBezTo>
                  <a:cubicBezTo>
                    <a:pt x="5938" y="806"/>
                    <a:pt x="5702" y="690"/>
                    <a:pt x="5438" y="571"/>
                  </a:cubicBezTo>
                  <a:cubicBezTo>
                    <a:pt x="5206" y="455"/>
                    <a:pt x="4942" y="367"/>
                    <a:pt x="4661" y="279"/>
                  </a:cubicBezTo>
                  <a:cubicBezTo>
                    <a:pt x="4415" y="205"/>
                    <a:pt x="4151" y="145"/>
                    <a:pt x="3887" y="103"/>
                  </a:cubicBezTo>
                  <a:cubicBezTo>
                    <a:pt x="3623" y="57"/>
                    <a:pt x="3374" y="29"/>
                    <a:pt x="3138" y="15"/>
                  </a:cubicBezTo>
                  <a:cubicBezTo>
                    <a:pt x="3036" y="1"/>
                    <a:pt x="2934" y="1"/>
                    <a:pt x="2846" y="1"/>
                  </a:cubicBezTo>
                  <a:close/>
                </a:path>
              </a:pathLst>
            </a:custGeom>
            <a:solidFill>
              <a:srgbClr val="8951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6" name="Google Shape;7706;p83"/>
            <p:cNvSpPr/>
            <p:nvPr/>
          </p:nvSpPr>
          <p:spPr>
            <a:xfrm>
              <a:off x="5950600" y="2419384"/>
              <a:ext cx="624892" cy="423198"/>
            </a:xfrm>
            <a:custGeom>
              <a:avLst/>
              <a:gdLst/>
              <a:ahLst/>
              <a:cxnLst/>
              <a:rect l="l" t="t" r="r" b="b"/>
              <a:pathLst>
                <a:path w="6624" h="4486" extrusionOk="0">
                  <a:moveTo>
                    <a:pt x="2139" y="1"/>
                  </a:moveTo>
                  <a:cubicBezTo>
                    <a:pt x="1921" y="1"/>
                    <a:pt x="1745" y="1"/>
                    <a:pt x="1569" y="15"/>
                  </a:cubicBezTo>
                  <a:lnTo>
                    <a:pt x="1538" y="15"/>
                  </a:lnTo>
                  <a:cubicBezTo>
                    <a:pt x="1130" y="43"/>
                    <a:pt x="806" y="103"/>
                    <a:pt x="528" y="191"/>
                  </a:cubicBezTo>
                  <a:cubicBezTo>
                    <a:pt x="542" y="177"/>
                    <a:pt x="542" y="163"/>
                    <a:pt x="542" y="145"/>
                  </a:cubicBezTo>
                  <a:cubicBezTo>
                    <a:pt x="542" y="131"/>
                    <a:pt x="542" y="117"/>
                    <a:pt x="528" y="117"/>
                  </a:cubicBezTo>
                  <a:cubicBezTo>
                    <a:pt x="514" y="103"/>
                    <a:pt x="514" y="103"/>
                    <a:pt x="500" y="103"/>
                  </a:cubicBezTo>
                  <a:cubicBezTo>
                    <a:pt x="482" y="103"/>
                    <a:pt x="468" y="103"/>
                    <a:pt x="454" y="117"/>
                  </a:cubicBezTo>
                  <a:cubicBezTo>
                    <a:pt x="264" y="339"/>
                    <a:pt x="103" y="571"/>
                    <a:pt x="1" y="835"/>
                  </a:cubicBezTo>
                  <a:cubicBezTo>
                    <a:pt x="60" y="894"/>
                    <a:pt x="131" y="954"/>
                    <a:pt x="219" y="1010"/>
                  </a:cubicBezTo>
                  <a:cubicBezTo>
                    <a:pt x="292" y="1070"/>
                    <a:pt x="380" y="1112"/>
                    <a:pt x="482" y="1158"/>
                  </a:cubicBezTo>
                  <a:lnTo>
                    <a:pt x="468" y="1158"/>
                  </a:lnTo>
                  <a:cubicBezTo>
                    <a:pt x="690" y="1274"/>
                    <a:pt x="908" y="1348"/>
                    <a:pt x="1144" y="1394"/>
                  </a:cubicBezTo>
                  <a:cubicBezTo>
                    <a:pt x="1324" y="1437"/>
                    <a:pt x="1502" y="1455"/>
                    <a:pt x="1681" y="1455"/>
                  </a:cubicBezTo>
                  <a:cubicBezTo>
                    <a:pt x="1736" y="1455"/>
                    <a:pt x="1792" y="1453"/>
                    <a:pt x="1847" y="1450"/>
                  </a:cubicBezTo>
                  <a:cubicBezTo>
                    <a:pt x="1949" y="1450"/>
                    <a:pt x="2051" y="1436"/>
                    <a:pt x="2139" y="1422"/>
                  </a:cubicBezTo>
                  <a:cubicBezTo>
                    <a:pt x="2241" y="1394"/>
                    <a:pt x="2329" y="1376"/>
                    <a:pt x="2435" y="1348"/>
                  </a:cubicBezTo>
                  <a:cubicBezTo>
                    <a:pt x="2505" y="1320"/>
                    <a:pt x="2593" y="1288"/>
                    <a:pt x="2667" y="1246"/>
                  </a:cubicBezTo>
                  <a:cubicBezTo>
                    <a:pt x="2741" y="1218"/>
                    <a:pt x="2815" y="1172"/>
                    <a:pt x="2888" y="1130"/>
                  </a:cubicBezTo>
                  <a:cubicBezTo>
                    <a:pt x="2945" y="1084"/>
                    <a:pt x="3004" y="1056"/>
                    <a:pt x="3050" y="1010"/>
                  </a:cubicBezTo>
                  <a:cubicBezTo>
                    <a:pt x="3106" y="968"/>
                    <a:pt x="3152" y="908"/>
                    <a:pt x="3194" y="866"/>
                  </a:cubicBezTo>
                  <a:lnTo>
                    <a:pt x="3240" y="866"/>
                  </a:lnTo>
                  <a:lnTo>
                    <a:pt x="3296" y="922"/>
                  </a:lnTo>
                  <a:cubicBezTo>
                    <a:pt x="3328" y="954"/>
                    <a:pt x="3356" y="968"/>
                    <a:pt x="3402" y="996"/>
                  </a:cubicBezTo>
                  <a:cubicBezTo>
                    <a:pt x="3430" y="1010"/>
                    <a:pt x="3458" y="1042"/>
                    <a:pt x="3504" y="1056"/>
                  </a:cubicBezTo>
                  <a:cubicBezTo>
                    <a:pt x="3518" y="1056"/>
                    <a:pt x="3546" y="1070"/>
                    <a:pt x="3578" y="1084"/>
                  </a:cubicBezTo>
                  <a:cubicBezTo>
                    <a:pt x="3606" y="1084"/>
                    <a:pt x="3620" y="1098"/>
                    <a:pt x="3648" y="1098"/>
                  </a:cubicBezTo>
                  <a:cubicBezTo>
                    <a:pt x="3680" y="1112"/>
                    <a:pt x="3694" y="1112"/>
                    <a:pt x="3722" y="1112"/>
                  </a:cubicBezTo>
                  <a:lnTo>
                    <a:pt x="3824" y="1112"/>
                  </a:lnTo>
                  <a:cubicBezTo>
                    <a:pt x="3842" y="1098"/>
                    <a:pt x="3856" y="1098"/>
                    <a:pt x="3870" y="1098"/>
                  </a:cubicBezTo>
                  <a:cubicBezTo>
                    <a:pt x="3898" y="1084"/>
                    <a:pt x="3912" y="1084"/>
                    <a:pt x="3930" y="1070"/>
                  </a:cubicBezTo>
                  <a:cubicBezTo>
                    <a:pt x="3944" y="1070"/>
                    <a:pt x="3958" y="1056"/>
                    <a:pt x="3972" y="1056"/>
                  </a:cubicBezTo>
                  <a:lnTo>
                    <a:pt x="3958" y="1056"/>
                  </a:lnTo>
                  <a:cubicBezTo>
                    <a:pt x="3972" y="1042"/>
                    <a:pt x="3986" y="1042"/>
                    <a:pt x="4000" y="1024"/>
                  </a:cubicBezTo>
                  <a:cubicBezTo>
                    <a:pt x="4009" y="1017"/>
                    <a:pt x="4013" y="1014"/>
                    <a:pt x="4017" y="1014"/>
                  </a:cubicBezTo>
                  <a:cubicBezTo>
                    <a:pt x="4021" y="1014"/>
                    <a:pt x="4025" y="1017"/>
                    <a:pt x="4032" y="1024"/>
                  </a:cubicBezTo>
                  <a:lnTo>
                    <a:pt x="4032" y="1042"/>
                  </a:lnTo>
                  <a:cubicBezTo>
                    <a:pt x="4046" y="1130"/>
                    <a:pt x="4074" y="1218"/>
                    <a:pt x="4088" y="1288"/>
                  </a:cubicBezTo>
                  <a:cubicBezTo>
                    <a:pt x="4134" y="1408"/>
                    <a:pt x="4193" y="1524"/>
                    <a:pt x="4264" y="1626"/>
                  </a:cubicBezTo>
                  <a:cubicBezTo>
                    <a:pt x="4295" y="1686"/>
                    <a:pt x="4338" y="1728"/>
                    <a:pt x="4369" y="1774"/>
                  </a:cubicBezTo>
                  <a:lnTo>
                    <a:pt x="4485" y="1890"/>
                  </a:lnTo>
                  <a:cubicBezTo>
                    <a:pt x="4528" y="1921"/>
                    <a:pt x="4559" y="1950"/>
                    <a:pt x="4601" y="1978"/>
                  </a:cubicBezTo>
                  <a:cubicBezTo>
                    <a:pt x="4633" y="1992"/>
                    <a:pt x="4675" y="2023"/>
                    <a:pt x="4721" y="2038"/>
                  </a:cubicBezTo>
                  <a:cubicBezTo>
                    <a:pt x="4749" y="2052"/>
                    <a:pt x="4777" y="2066"/>
                    <a:pt x="4823" y="2080"/>
                  </a:cubicBezTo>
                  <a:cubicBezTo>
                    <a:pt x="4851" y="2097"/>
                    <a:pt x="4897" y="2097"/>
                    <a:pt x="4925" y="2111"/>
                  </a:cubicBezTo>
                  <a:cubicBezTo>
                    <a:pt x="4953" y="2111"/>
                    <a:pt x="4985" y="2125"/>
                    <a:pt x="5027" y="2125"/>
                  </a:cubicBezTo>
                  <a:lnTo>
                    <a:pt x="5129" y="2125"/>
                  </a:lnTo>
                  <a:lnTo>
                    <a:pt x="5143" y="2140"/>
                  </a:lnTo>
                  <a:lnTo>
                    <a:pt x="5129" y="2154"/>
                  </a:lnTo>
                  <a:cubicBezTo>
                    <a:pt x="5101" y="2344"/>
                    <a:pt x="5073" y="2551"/>
                    <a:pt x="5073" y="2741"/>
                  </a:cubicBezTo>
                  <a:cubicBezTo>
                    <a:pt x="5055" y="2843"/>
                    <a:pt x="5055" y="2945"/>
                    <a:pt x="5055" y="3033"/>
                  </a:cubicBezTo>
                  <a:cubicBezTo>
                    <a:pt x="5055" y="3135"/>
                    <a:pt x="5055" y="3223"/>
                    <a:pt x="5073" y="3328"/>
                  </a:cubicBezTo>
                  <a:cubicBezTo>
                    <a:pt x="5087" y="3430"/>
                    <a:pt x="5101" y="3518"/>
                    <a:pt x="5115" y="3620"/>
                  </a:cubicBezTo>
                  <a:cubicBezTo>
                    <a:pt x="5143" y="3708"/>
                    <a:pt x="5175" y="3796"/>
                    <a:pt x="5203" y="3884"/>
                  </a:cubicBezTo>
                  <a:cubicBezTo>
                    <a:pt x="5231" y="3944"/>
                    <a:pt x="5249" y="4000"/>
                    <a:pt x="5277" y="4046"/>
                  </a:cubicBezTo>
                  <a:cubicBezTo>
                    <a:pt x="5305" y="4088"/>
                    <a:pt x="5319" y="4134"/>
                    <a:pt x="5351" y="4162"/>
                  </a:cubicBezTo>
                  <a:cubicBezTo>
                    <a:pt x="5379" y="4190"/>
                    <a:pt x="5393" y="4222"/>
                    <a:pt x="5425" y="4250"/>
                  </a:cubicBezTo>
                  <a:cubicBezTo>
                    <a:pt x="5453" y="4278"/>
                    <a:pt x="5481" y="4310"/>
                    <a:pt x="5512" y="4324"/>
                  </a:cubicBezTo>
                  <a:lnTo>
                    <a:pt x="5495" y="4324"/>
                  </a:lnTo>
                  <a:cubicBezTo>
                    <a:pt x="5527" y="4338"/>
                    <a:pt x="5555" y="4366"/>
                    <a:pt x="5583" y="4384"/>
                  </a:cubicBezTo>
                  <a:cubicBezTo>
                    <a:pt x="5600" y="4398"/>
                    <a:pt x="5629" y="4412"/>
                    <a:pt x="5657" y="4412"/>
                  </a:cubicBezTo>
                  <a:lnTo>
                    <a:pt x="5657" y="4426"/>
                  </a:lnTo>
                  <a:cubicBezTo>
                    <a:pt x="5688" y="4426"/>
                    <a:pt x="5716" y="4440"/>
                    <a:pt x="5745" y="4454"/>
                  </a:cubicBezTo>
                  <a:cubicBezTo>
                    <a:pt x="5776" y="4454"/>
                    <a:pt x="5804" y="4472"/>
                    <a:pt x="5833" y="4472"/>
                  </a:cubicBezTo>
                  <a:cubicBezTo>
                    <a:pt x="5864" y="4472"/>
                    <a:pt x="5892" y="4486"/>
                    <a:pt x="5920" y="4486"/>
                  </a:cubicBezTo>
                  <a:cubicBezTo>
                    <a:pt x="5952" y="4486"/>
                    <a:pt x="5980" y="4486"/>
                    <a:pt x="6008" y="4472"/>
                  </a:cubicBezTo>
                  <a:cubicBezTo>
                    <a:pt x="6054" y="4472"/>
                    <a:pt x="6082" y="4472"/>
                    <a:pt x="6128" y="4454"/>
                  </a:cubicBezTo>
                  <a:cubicBezTo>
                    <a:pt x="6156" y="4440"/>
                    <a:pt x="6198" y="4426"/>
                    <a:pt x="6230" y="4412"/>
                  </a:cubicBezTo>
                  <a:cubicBezTo>
                    <a:pt x="6258" y="4412"/>
                    <a:pt x="6272" y="4398"/>
                    <a:pt x="6304" y="4398"/>
                  </a:cubicBezTo>
                  <a:cubicBezTo>
                    <a:pt x="6304" y="4366"/>
                    <a:pt x="6318" y="4338"/>
                    <a:pt x="6332" y="4324"/>
                  </a:cubicBezTo>
                  <a:cubicBezTo>
                    <a:pt x="6392" y="4162"/>
                    <a:pt x="6448" y="4000"/>
                    <a:pt x="6494" y="3839"/>
                  </a:cubicBezTo>
                  <a:cubicBezTo>
                    <a:pt x="6536" y="3663"/>
                    <a:pt x="6568" y="3504"/>
                    <a:pt x="6596" y="3328"/>
                  </a:cubicBezTo>
                  <a:cubicBezTo>
                    <a:pt x="6624" y="3153"/>
                    <a:pt x="6624" y="2991"/>
                    <a:pt x="6624" y="2829"/>
                  </a:cubicBezTo>
                  <a:cubicBezTo>
                    <a:pt x="6624" y="2667"/>
                    <a:pt x="6610" y="2519"/>
                    <a:pt x="6582" y="2389"/>
                  </a:cubicBezTo>
                  <a:cubicBezTo>
                    <a:pt x="6550" y="2273"/>
                    <a:pt x="6522" y="2154"/>
                    <a:pt x="6462" y="2052"/>
                  </a:cubicBezTo>
                  <a:cubicBezTo>
                    <a:pt x="6286" y="1640"/>
                    <a:pt x="5966" y="1274"/>
                    <a:pt x="5495" y="954"/>
                  </a:cubicBezTo>
                  <a:cubicBezTo>
                    <a:pt x="5277" y="806"/>
                    <a:pt x="5041" y="690"/>
                    <a:pt x="4777" y="571"/>
                  </a:cubicBezTo>
                  <a:cubicBezTo>
                    <a:pt x="4545" y="455"/>
                    <a:pt x="4281" y="367"/>
                    <a:pt x="4000" y="279"/>
                  </a:cubicBezTo>
                  <a:cubicBezTo>
                    <a:pt x="3754" y="205"/>
                    <a:pt x="3490" y="145"/>
                    <a:pt x="3226" y="103"/>
                  </a:cubicBezTo>
                  <a:cubicBezTo>
                    <a:pt x="2962" y="43"/>
                    <a:pt x="2713" y="15"/>
                    <a:pt x="2477" y="1"/>
                  </a:cubicBez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7" name="Google Shape;7707;p83"/>
            <p:cNvSpPr/>
            <p:nvPr/>
          </p:nvSpPr>
          <p:spPr>
            <a:xfrm>
              <a:off x="6517381" y="28411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8" name="Google Shape;7708;p83"/>
            <p:cNvSpPr/>
            <p:nvPr/>
          </p:nvSpPr>
          <p:spPr>
            <a:xfrm>
              <a:off x="6315592" y="2522967"/>
              <a:ext cx="94" cy="9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D4A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09" name="Google Shape;7709;p83"/>
            <p:cNvSpPr/>
            <p:nvPr/>
          </p:nvSpPr>
          <p:spPr>
            <a:xfrm>
              <a:off x="6474551" y="2890978"/>
              <a:ext cx="66508" cy="84904"/>
            </a:xfrm>
            <a:custGeom>
              <a:avLst/>
              <a:gdLst/>
              <a:ahLst/>
              <a:cxnLst/>
              <a:rect l="l" t="t" r="r" b="b"/>
              <a:pathLst>
                <a:path w="705" h="900" extrusionOk="0">
                  <a:moveTo>
                    <a:pt x="644" y="0"/>
                  </a:moveTo>
                  <a:cubicBezTo>
                    <a:pt x="602" y="0"/>
                    <a:pt x="574" y="43"/>
                    <a:pt x="574" y="71"/>
                  </a:cubicBezTo>
                  <a:lnTo>
                    <a:pt x="574" y="130"/>
                  </a:lnTo>
                  <a:cubicBezTo>
                    <a:pt x="556" y="204"/>
                    <a:pt x="528" y="278"/>
                    <a:pt x="500" y="352"/>
                  </a:cubicBezTo>
                  <a:cubicBezTo>
                    <a:pt x="468" y="422"/>
                    <a:pt x="440" y="496"/>
                    <a:pt x="381" y="556"/>
                  </a:cubicBezTo>
                  <a:cubicBezTo>
                    <a:pt x="338" y="616"/>
                    <a:pt x="293" y="658"/>
                    <a:pt x="250" y="704"/>
                  </a:cubicBezTo>
                  <a:cubicBezTo>
                    <a:pt x="205" y="732"/>
                    <a:pt x="162" y="760"/>
                    <a:pt x="117" y="774"/>
                  </a:cubicBezTo>
                  <a:cubicBezTo>
                    <a:pt x="89" y="792"/>
                    <a:pt x="60" y="792"/>
                    <a:pt x="29" y="806"/>
                  </a:cubicBezTo>
                  <a:cubicBezTo>
                    <a:pt x="15" y="806"/>
                    <a:pt x="1" y="834"/>
                    <a:pt x="1" y="862"/>
                  </a:cubicBezTo>
                  <a:cubicBezTo>
                    <a:pt x="11" y="885"/>
                    <a:pt x="21" y="899"/>
                    <a:pt x="39" y="899"/>
                  </a:cubicBezTo>
                  <a:cubicBezTo>
                    <a:pt x="45" y="899"/>
                    <a:pt x="52" y="897"/>
                    <a:pt x="60" y="894"/>
                  </a:cubicBezTo>
                  <a:cubicBezTo>
                    <a:pt x="236" y="848"/>
                    <a:pt x="398" y="732"/>
                    <a:pt x="500" y="584"/>
                  </a:cubicBezTo>
                  <a:cubicBezTo>
                    <a:pt x="528" y="542"/>
                    <a:pt x="556" y="510"/>
                    <a:pt x="588" y="468"/>
                  </a:cubicBezTo>
                  <a:cubicBezTo>
                    <a:pt x="602" y="422"/>
                    <a:pt x="630" y="380"/>
                    <a:pt x="644" y="334"/>
                  </a:cubicBezTo>
                  <a:cubicBezTo>
                    <a:pt x="676" y="247"/>
                    <a:pt x="704" y="159"/>
                    <a:pt x="704" y="71"/>
                  </a:cubicBezTo>
                  <a:cubicBezTo>
                    <a:pt x="704" y="43"/>
                    <a:pt x="676" y="0"/>
                    <a:pt x="64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0" name="Google Shape;7710;p83"/>
            <p:cNvSpPr/>
            <p:nvPr/>
          </p:nvSpPr>
          <p:spPr>
            <a:xfrm>
              <a:off x="6530022" y="2883997"/>
              <a:ext cx="59433" cy="18962"/>
            </a:xfrm>
            <a:custGeom>
              <a:avLst/>
              <a:gdLst/>
              <a:ahLst/>
              <a:cxnLst/>
              <a:rect l="l" t="t" r="r" b="b"/>
              <a:pathLst>
                <a:path w="630" h="201" extrusionOk="0">
                  <a:moveTo>
                    <a:pt x="264" y="0"/>
                  </a:moveTo>
                  <a:cubicBezTo>
                    <a:pt x="232" y="0"/>
                    <a:pt x="204" y="0"/>
                    <a:pt x="176" y="15"/>
                  </a:cubicBezTo>
                  <a:cubicBezTo>
                    <a:pt x="144" y="15"/>
                    <a:pt x="116" y="29"/>
                    <a:pt x="102" y="29"/>
                  </a:cubicBezTo>
                  <a:cubicBezTo>
                    <a:pt x="88" y="43"/>
                    <a:pt x="74" y="43"/>
                    <a:pt x="56" y="57"/>
                  </a:cubicBezTo>
                  <a:cubicBezTo>
                    <a:pt x="42" y="57"/>
                    <a:pt x="28" y="74"/>
                    <a:pt x="14" y="88"/>
                  </a:cubicBezTo>
                  <a:cubicBezTo>
                    <a:pt x="0" y="102"/>
                    <a:pt x="0" y="102"/>
                    <a:pt x="0" y="117"/>
                  </a:cubicBezTo>
                  <a:lnTo>
                    <a:pt x="0" y="162"/>
                  </a:lnTo>
                  <a:cubicBezTo>
                    <a:pt x="14" y="176"/>
                    <a:pt x="42" y="190"/>
                    <a:pt x="74" y="190"/>
                  </a:cubicBezTo>
                  <a:cubicBezTo>
                    <a:pt x="88" y="176"/>
                    <a:pt x="102" y="176"/>
                    <a:pt x="116" y="162"/>
                  </a:cubicBezTo>
                  <a:cubicBezTo>
                    <a:pt x="162" y="145"/>
                    <a:pt x="218" y="117"/>
                    <a:pt x="264" y="117"/>
                  </a:cubicBezTo>
                  <a:cubicBezTo>
                    <a:pt x="306" y="102"/>
                    <a:pt x="338" y="102"/>
                    <a:pt x="380" y="102"/>
                  </a:cubicBezTo>
                  <a:cubicBezTo>
                    <a:pt x="408" y="117"/>
                    <a:pt x="440" y="117"/>
                    <a:pt x="468" y="131"/>
                  </a:cubicBezTo>
                  <a:cubicBezTo>
                    <a:pt x="496" y="131"/>
                    <a:pt x="528" y="145"/>
                    <a:pt x="542" y="162"/>
                  </a:cubicBezTo>
                  <a:cubicBezTo>
                    <a:pt x="556" y="176"/>
                    <a:pt x="570" y="176"/>
                    <a:pt x="584" y="190"/>
                  </a:cubicBezTo>
                  <a:cubicBezTo>
                    <a:pt x="584" y="197"/>
                    <a:pt x="592" y="201"/>
                    <a:pt x="602" y="201"/>
                  </a:cubicBezTo>
                  <a:cubicBezTo>
                    <a:pt x="611" y="201"/>
                    <a:pt x="623" y="197"/>
                    <a:pt x="630" y="190"/>
                  </a:cubicBezTo>
                  <a:cubicBezTo>
                    <a:pt x="630" y="176"/>
                    <a:pt x="630" y="162"/>
                    <a:pt x="616" y="145"/>
                  </a:cubicBezTo>
                  <a:cubicBezTo>
                    <a:pt x="542" y="74"/>
                    <a:pt x="440" y="29"/>
                    <a:pt x="338" y="15"/>
                  </a:cubicBezTo>
                  <a:cubicBezTo>
                    <a:pt x="306" y="0"/>
                    <a:pt x="292" y="0"/>
                    <a:pt x="264" y="0"/>
                  </a:cubicBezTo>
                  <a:close/>
                </a:path>
              </a:pathLst>
            </a:custGeom>
            <a:solidFill>
              <a:srgbClr val="673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1" name="Google Shape;7711;p83"/>
            <p:cNvSpPr/>
            <p:nvPr/>
          </p:nvSpPr>
          <p:spPr>
            <a:xfrm>
              <a:off x="5933997" y="2351744"/>
              <a:ext cx="683003" cy="517064"/>
            </a:xfrm>
            <a:custGeom>
              <a:avLst/>
              <a:gdLst/>
              <a:ahLst/>
              <a:cxnLst/>
              <a:rect l="l" t="t" r="r" b="b"/>
              <a:pathLst>
                <a:path w="7240" h="5481" extrusionOk="0">
                  <a:moveTo>
                    <a:pt x="2523" y="0"/>
                  </a:moveTo>
                  <a:cubicBezTo>
                    <a:pt x="2213" y="0"/>
                    <a:pt x="1907" y="28"/>
                    <a:pt x="1612" y="88"/>
                  </a:cubicBezTo>
                  <a:cubicBezTo>
                    <a:pt x="1362" y="145"/>
                    <a:pt x="1116" y="218"/>
                    <a:pt x="880" y="320"/>
                  </a:cubicBezTo>
                  <a:cubicBezTo>
                    <a:pt x="746" y="380"/>
                    <a:pt x="602" y="468"/>
                    <a:pt x="468" y="570"/>
                  </a:cubicBezTo>
                  <a:cubicBezTo>
                    <a:pt x="338" y="658"/>
                    <a:pt x="219" y="774"/>
                    <a:pt x="74" y="922"/>
                  </a:cubicBezTo>
                  <a:cubicBezTo>
                    <a:pt x="60" y="922"/>
                    <a:pt x="60" y="936"/>
                    <a:pt x="60" y="950"/>
                  </a:cubicBezTo>
                  <a:cubicBezTo>
                    <a:pt x="43" y="968"/>
                    <a:pt x="29" y="968"/>
                    <a:pt x="29" y="968"/>
                  </a:cubicBezTo>
                  <a:cubicBezTo>
                    <a:pt x="1" y="996"/>
                    <a:pt x="1" y="1024"/>
                    <a:pt x="15" y="1038"/>
                  </a:cubicBezTo>
                  <a:cubicBezTo>
                    <a:pt x="205" y="1260"/>
                    <a:pt x="440" y="1450"/>
                    <a:pt x="704" y="1583"/>
                  </a:cubicBezTo>
                  <a:cubicBezTo>
                    <a:pt x="954" y="1713"/>
                    <a:pt x="1232" y="1801"/>
                    <a:pt x="1524" y="1829"/>
                  </a:cubicBezTo>
                  <a:cubicBezTo>
                    <a:pt x="1598" y="1847"/>
                    <a:pt x="1686" y="1847"/>
                    <a:pt x="1773" y="1847"/>
                  </a:cubicBezTo>
                  <a:cubicBezTo>
                    <a:pt x="1977" y="1847"/>
                    <a:pt x="2185" y="1815"/>
                    <a:pt x="2375" y="1773"/>
                  </a:cubicBezTo>
                  <a:cubicBezTo>
                    <a:pt x="2653" y="1699"/>
                    <a:pt x="2917" y="1566"/>
                    <a:pt x="3152" y="1390"/>
                  </a:cubicBezTo>
                  <a:cubicBezTo>
                    <a:pt x="3226" y="1333"/>
                    <a:pt x="3297" y="1274"/>
                    <a:pt x="3356" y="1214"/>
                  </a:cubicBezTo>
                  <a:cubicBezTo>
                    <a:pt x="3384" y="1186"/>
                    <a:pt x="3430" y="1144"/>
                    <a:pt x="3458" y="1112"/>
                  </a:cubicBezTo>
                  <a:cubicBezTo>
                    <a:pt x="3458" y="1144"/>
                    <a:pt x="3472" y="1186"/>
                    <a:pt x="3490" y="1214"/>
                  </a:cubicBezTo>
                  <a:cubicBezTo>
                    <a:pt x="3518" y="1260"/>
                    <a:pt x="3546" y="1319"/>
                    <a:pt x="3592" y="1362"/>
                  </a:cubicBezTo>
                  <a:cubicBezTo>
                    <a:pt x="3666" y="1450"/>
                    <a:pt x="3754" y="1509"/>
                    <a:pt x="3856" y="1552"/>
                  </a:cubicBezTo>
                  <a:cubicBezTo>
                    <a:pt x="3912" y="1566"/>
                    <a:pt x="3972" y="1583"/>
                    <a:pt x="4046" y="1583"/>
                  </a:cubicBezTo>
                  <a:cubicBezTo>
                    <a:pt x="4088" y="1583"/>
                    <a:pt x="4120" y="1583"/>
                    <a:pt x="4162" y="1566"/>
                  </a:cubicBezTo>
                  <a:cubicBezTo>
                    <a:pt x="4236" y="1552"/>
                    <a:pt x="4310" y="1523"/>
                    <a:pt x="4383" y="1464"/>
                  </a:cubicBezTo>
                  <a:cubicBezTo>
                    <a:pt x="4383" y="1552"/>
                    <a:pt x="4383" y="1654"/>
                    <a:pt x="4412" y="1741"/>
                  </a:cubicBezTo>
                  <a:cubicBezTo>
                    <a:pt x="4440" y="1889"/>
                    <a:pt x="4500" y="2023"/>
                    <a:pt x="4573" y="2139"/>
                  </a:cubicBezTo>
                  <a:cubicBezTo>
                    <a:pt x="4735" y="2403"/>
                    <a:pt x="4967" y="2579"/>
                    <a:pt x="5217" y="2653"/>
                  </a:cubicBezTo>
                  <a:cubicBezTo>
                    <a:pt x="5277" y="2667"/>
                    <a:pt x="5351" y="2667"/>
                    <a:pt x="5425" y="2667"/>
                  </a:cubicBezTo>
                  <a:lnTo>
                    <a:pt x="5541" y="2667"/>
                  </a:lnTo>
                  <a:cubicBezTo>
                    <a:pt x="5467" y="3148"/>
                    <a:pt x="5439" y="3546"/>
                    <a:pt x="5453" y="3912"/>
                  </a:cubicBezTo>
                  <a:cubicBezTo>
                    <a:pt x="5467" y="4147"/>
                    <a:pt x="5495" y="4366"/>
                    <a:pt x="5541" y="4573"/>
                  </a:cubicBezTo>
                  <a:cubicBezTo>
                    <a:pt x="5569" y="4675"/>
                    <a:pt x="5601" y="4777"/>
                    <a:pt x="5643" y="4879"/>
                  </a:cubicBezTo>
                  <a:cubicBezTo>
                    <a:pt x="5671" y="4939"/>
                    <a:pt x="5688" y="4981"/>
                    <a:pt x="5703" y="5027"/>
                  </a:cubicBezTo>
                  <a:cubicBezTo>
                    <a:pt x="5731" y="5069"/>
                    <a:pt x="5745" y="5115"/>
                    <a:pt x="5776" y="5157"/>
                  </a:cubicBezTo>
                  <a:cubicBezTo>
                    <a:pt x="5864" y="5305"/>
                    <a:pt x="5980" y="5407"/>
                    <a:pt x="6111" y="5452"/>
                  </a:cubicBezTo>
                  <a:cubicBezTo>
                    <a:pt x="6156" y="5467"/>
                    <a:pt x="6216" y="5481"/>
                    <a:pt x="6258" y="5481"/>
                  </a:cubicBezTo>
                  <a:lnTo>
                    <a:pt x="6304" y="5481"/>
                  </a:lnTo>
                  <a:cubicBezTo>
                    <a:pt x="6374" y="5467"/>
                    <a:pt x="6434" y="5452"/>
                    <a:pt x="6508" y="5407"/>
                  </a:cubicBezTo>
                  <a:cubicBezTo>
                    <a:pt x="6624" y="5333"/>
                    <a:pt x="6744" y="5217"/>
                    <a:pt x="6846" y="5027"/>
                  </a:cubicBezTo>
                  <a:cubicBezTo>
                    <a:pt x="6920" y="4879"/>
                    <a:pt x="6990" y="4717"/>
                    <a:pt x="7050" y="4541"/>
                  </a:cubicBezTo>
                  <a:cubicBezTo>
                    <a:pt x="7240" y="3884"/>
                    <a:pt x="7197" y="3148"/>
                    <a:pt x="6920" y="2463"/>
                  </a:cubicBezTo>
                  <a:cubicBezTo>
                    <a:pt x="6786" y="2125"/>
                    <a:pt x="6610" y="1829"/>
                    <a:pt x="6374" y="1566"/>
                  </a:cubicBezTo>
                  <a:cubicBezTo>
                    <a:pt x="6184" y="1333"/>
                    <a:pt x="5935" y="1112"/>
                    <a:pt x="5643" y="922"/>
                  </a:cubicBezTo>
                  <a:cubicBezTo>
                    <a:pt x="5365" y="732"/>
                    <a:pt x="5055" y="584"/>
                    <a:pt x="4735" y="440"/>
                  </a:cubicBezTo>
                  <a:cubicBezTo>
                    <a:pt x="4412" y="306"/>
                    <a:pt x="4060" y="204"/>
                    <a:pt x="3708" y="130"/>
                  </a:cubicBezTo>
                  <a:cubicBezTo>
                    <a:pt x="3356" y="57"/>
                    <a:pt x="3005" y="14"/>
                    <a:pt x="2653" y="14"/>
                  </a:cubicBezTo>
                  <a:cubicBezTo>
                    <a:pt x="2611" y="0"/>
                    <a:pt x="2565" y="0"/>
                    <a:pt x="252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2" name="Google Shape;7712;p83"/>
            <p:cNvSpPr/>
            <p:nvPr/>
          </p:nvSpPr>
          <p:spPr>
            <a:xfrm>
              <a:off x="6482853" y="2619852"/>
              <a:ext cx="113582" cy="196033"/>
            </a:xfrm>
            <a:custGeom>
              <a:avLst/>
              <a:gdLst/>
              <a:ahLst/>
              <a:cxnLst/>
              <a:rect l="l" t="t" r="r" b="b"/>
              <a:pathLst>
                <a:path w="1204" h="2078" extrusionOk="0">
                  <a:moveTo>
                    <a:pt x="89" y="0"/>
                  </a:moveTo>
                  <a:cubicBezTo>
                    <a:pt x="74" y="0"/>
                    <a:pt x="60" y="15"/>
                    <a:pt x="60" y="15"/>
                  </a:cubicBezTo>
                  <a:cubicBezTo>
                    <a:pt x="46" y="74"/>
                    <a:pt x="29" y="117"/>
                    <a:pt x="29" y="176"/>
                  </a:cubicBezTo>
                  <a:cubicBezTo>
                    <a:pt x="15" y="250"/>
                    <a:pt x="15" y="324"/>
                    <a:pt x="15" y="394"/>
                  </a:cubicBezTo>
                  <a:cubicBezTo>
                    <a:pt x="1" y="588"/>
                    <a:pt x="15" y="778"/>
                    <a:pt x="29" y="968"/>
                  </a:cubicBezTo>
                  <a:cubicBezTo>
                    <a:pt x="46" y="1144"/>
                    <a:pt x="74" y="1334"/>
                    <a:pt x="117" y="1524"/>
                  </a:cubicBezTo>
                  <a:cubicBezTo>
                    <a:pt x="148" y="1583"/>
                    <a:pt x="176" y="1657"/>
                    <a:pt x="205" y="1731"/>
                  </a:cubicBezTo>
                  <a:cubicBezTo>
                    <a:pt x="236" y="1773"/>
                    <a:pt x="278" y="1833"/>
                    <a:pt x="338" y="1861"/>
                  </a:cubicBezTo>
                  <a:cubicBezTo>
                    <a:pt x="371" y="1886"/>
                    <a:pt x="407" y="1898"/>
                    <a:pt x="442" y="1898"/>
                  </a:cubicBezTo>
                  <a:cubicBezTo>
                    <a:pt x="472" y="1898"/>
                    <a:pt x="501" y="1890"/>
                    <a:pt x="528" y="1875"/>
                  </a:cubicBezTo>
                  <a:cubicBezTo>
                    <a:pt x="588" y="1861"/>
                    <a:pt x="630" y="1819"/>
                    <a:pt x="676" y="1787"/>
                  </a:cubicBezTo>
                  <a:cubicBezTo>
                    <a:pt x="676" y="1801"/>
                    <a:pt x="690" y="1819"/>
                    <a:pt x="690" y="1833"/>
                  </a:cubicBezTo>
                  <a:cubicBezTo>
                    <a:pt x="704" y="1889"/>
                    <a:pt x="750" y="1935"/>
                    <a:pt x="792" y="1977"/>
                  </a:cubicBezTo>
                  <a:cubicBezTo>
                    <a:pt x="820" y="2023"/>
                    <a:pt x="880" y="2051"/>
                    <a:pt x="940" y="2065"/>
                  </a:cubicBezTo>
                  <a:cubicBezTo>
                    <a:pt x="964" y="2073"/>
                    <a:pt x="991" y="2077"/>
                    <a:pt x="1019" y="2077"/>
                  </a:cubicBezTo>
                  <a:cubicBezTo>
                    <a:pt x="1057" y="2077"/>
                    <a:pt x="1095" y="2069"/>
                    <a:pt x="1130" y="2051"/>
                  </a:cubicBezTo>
                  <a:cubicBezTo>
                    <a:pt x="1190" y="2037"/>
                    <a:pt x="1204" y="1995"/>
                    <a:pt x="1204" y="1949"/>
                  </a:cubicBezTo>
                  <a:cubicBezTo>
                    <a:pt x="1190" y="1921"/>
                    <a:pt x="1172" y="1907"/>
                    <a:pt x="1158" y="1889"/>
                  </a:cubicBezTo>
                  <a:cubicBezTo>
                    <a:pt x="1151" y="1882"/>
                    <a:pt x="1140" y="1879"/>
                    <a:pt x="1128" y="1879"/>
                  </a:cubicBezTo>
                  <a:cubicBezTo>
                    <a:pt x="1115" y="1879"/>
                    <a:pt x="1100" y="1882"/>
                    <a:pt x="1084" y="1889"/>
                  </a:cubicBezTo>
                  <a:cubicBezTo>
                    <a:pt x="1070" y="1889"/>
                    <a:pt x="1042" y="1907"/>
                    <a:pt x="1028" y="1907"/>
                  </a:cubicBezTo>
                  <a:lnTo>
                    <a:pt x="968" y="1907"/>
                  </a:lnTo>
                  <a:cubicBezTo>
                    <a:pt x="954" y="1907"/>
                    <a:pt x="940" y="1907"/>
                    <a:pt x="940" y="1889"/>
                  </a:cubicBezTo>
                  <a:cubicBezTo>
                    <a:pt x="926" y="1889"/>
                    <a:pt x="908" y="1875"/>
                    <a:pt x="894" y="1875"/>
                  </a:cubicBezTo>
                  <a:lnTo>
                    <a:pt x="852" y="1833"/>
                  </a:lnTo>
                  <a:cubicBezTo>
                    <a:pt x="852" y="1819"/>
                    <a:pt x="838" y="1801"/>
                    <a:pt x="820" y="1773"/>
                  </a:cubicBezTo>
                  <a:cubicBezTo>
                    <a:pt x="806" y="1745"/>
                    <a:pt x="806" y="1714"/>
                    <a:pt x="806" y="1685"/>
                  </a:cubicBezTo>
                  <a:cubicBezTo>
                    <a:pt x="792" y="1671"/>
                    <a:pt x="792" y="1657"/>
                    <a:pt x="792" y="1643"/>
                  </a:cubicBezTo>
                  <a:lnTo>
                    <a:pt x="792" y="1612"/>
                  </a:lnTo>
                  <a:cubicBezTo>
                    <a:pt x="778" y="1597"/>
                    <a:pt x="764" y="1583"/>
                    <a:pt x="750" y="1583"/>
                  </a:cubicBezTo>
                  <a:lnTo>
                    <a:pt x="718" y="1583"/>
                  </a:lnTo>
                  <a:cubicBezTo>
                    <a:pt x="690" y="1583"/>
                    <a:pt x="690" y="1597"/>
                    <a:pt x="676" y="1612"/>
                  </a:cubicBezTo>
                  <a:lnTo>
                    <a:pt x="662" y="1626"/>
                  </a:lnTo>
                  <a:cubicBezTo>
                    <a:pt x="630" y="1671"/>
                    <a:pt x="602" y="1699"/>
                    <a:pt x="556" y="1745"/>
                  </a:cubicBezTo>
                  <a:cubicBezTo>
                    <a:pt x="542" y="1759"/>
                    <a:pt x="514" y="1773"/>
                    <a:pt x="500" y="1773"/>
                  </a:cubicBezTo>
                  <a:cubicBezTo>
                    <a:pt x="486" y="1787"/>
                    <a:pt x="468" y="1787"/>
                    <a:pt x="454" y="1787"/>
                  </a:cubicBezTo>
                  <a:lnTo>
                    <a:pt x="380" y="1787"/>
                  </a:lnTo>
                  <a:lnTo>
                    <a:pt x="352" y="1759"/>
                  </a:lnTo>
                  <a:cubicBezTo>
                    <a:pt x="338" y="1745"/>
                    <a:pt x="324" y="1731"/>
                    <a:pt x="310" y="1714"/>
                  </a:cubicBezTo>
                  <a:cubicBezTo>
                    <a:pt x="264" y="1671"/>
                    <a:pt x="250" y="1626"/>
                    <a:pt x="222" y="1569"/>
                  </a:cubicBezTo>
                  <a:cubicBezTo>
                    <a:pt x="162" y="1407"/>
                    <a:pt x="117" y="1232"/>
                    <a:pt x="103" y="1056"/>
                  </a:cubicBezTo>
                  <a:lnTo>
                    <a:pt x="103" y="1070"/>
                  </a:lnTo>
                  <a:cubicBezTo>
                    <a:pt x="74" y="894"/>
                    <a:pt x="74" y="718"/>
                    <a:pt x="60" y="556"/>
                  </a:cubicBezTo>
                  <a:cubicBezTo>
                    <a:pt x="60" y="426"/>
                    <a:pt x="60" y="278"/>
                    <a:pt x="89" y="148"/>
                  </a:cubicBezTo>
                  <a:cubicBezTo>
                    <a:pt x="89" y="117"/>
                    <a:pt x="89" y="74"/>
                    <a:pt x="103" y="29"/>
                  </a:cubicBezTo>
                  <a:cubicBezTo>
                    <a:pt x="117" y="15"/>
                    <a:pt x="103" y="0"/>
                    <a:pt x="89" y="0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3" name="Google Shape;7713;p83"/>
            <p:cNvSpPr/>
            <p:nvPr/>
          </p:nvSpPr>
          <p:spPr>
            <a:xfrm>
              <a:off x="5917393" y="2430327"/>
              <a:ext cx="345841" cy="96696"/>
            </a:xfrm>
            <a:custGeom>
              <a:avLst/>
              <a:gdLst/>
              <a:ahLst/>
              <a:cxnLst/>
              <a:rect l="l" t="t" r="r" b="b"/>
              <a:pathLst>
                <a:path w="3666" h="1025" extrusionOk="0">
                  <a:moveTo>
                    <a:pt x="61" y="1"/>
                  </a:moveTo>
                  <a:cubicBezTo>
                    <a:pt x="61" y="1"/>
                    <a:pt x="43" y="1"/>
                    <a:pt x="29" y="15"/>
                  </a:cubicBezTo>
                  <a:cubicBezTo>
                    <a:pt x="1" y="29"/>
                    <a:pt x="1" y="75"/>
                    <a:pt x="15" y="89"/>
                  </a:cubicBezTo>
                  <a:cubicBezTo>
                    <a:pt x="131" y="237"/>
                    <a:pt x="250" y="353"/>
                    <a:pt x="395" y="455"/>
                  </a:cubicBezTo>
                  <a:cubicBezTo>
                    <a:pt x="528" y="574"/>
                    <a:pt x="690" y="662"/>
                    <a:pt x="834" y="733"/>
                  </a:cubicBezTo>
                  <a:cubicBezTo>
                    <a:pt x="996" y="806"/>
                    <a:pt x="1158" y="880"/>
                    <a:pt x="1334" y="926"/>
                  </a:cubicBezTo>
                  <a:cubicBezTo>
                    <a:pt x="1482" y="968"/>
                    <a:pt x="1643" y="996"/>
                    <a:pt x="1802" y="1014"/>
                  </a:cubicBezTo>
                  <a:cubicBezTo>
                    <a:pt x="1876" y="1021"/>
                    <a:pt x="1949" y="1025"/>
                    <a:pt x="2025" y="1025"/>
                  </a:cubicBezTo>
                  <a:cubicBezTo>
                    <a:pt x="2101" y="1025"/>
                    <a:pt x="2178" y="1021"/>
                    <a:pt x="2259" y="1014"/>
                  </a:cubicBezTo>
                  <a:cubicBezTo>
                    <a:pt x="2403" y="982"/>
                    <a:pt x="2551" y="954"/>
                    <a:pt x="2713" y="908"/>
                  </a:cubicBezTo>
                  <a:cubicBezTo>
                    <a:pt x="2991" y="821"/>
                    <a:pt x="3269" y="676"/>
                    <a:pt x="3490" y="469"/>
                  </a:cubicBezTo>
                  <a:cubicBezTo>
                    <a:pt x="3546" y="413"/>
                    <a:pt x="3606" y="353"/>
                    <a:pt x="3648" y="293"/>
                  </a:cubicBezTo>
                  <a:cubicBezTo>
                    <a:pt x="3666" y="279"/>
                    <a:pt x="3648" y="265"/>
                    <a:pt x="3648" y="251"/>
                  </a:cubicBezTo>
                  <a:cubicBezTo>
                    <a:pt x="3644" y="246"/>
                    <a:pt x="3639" y="244"/>
                    <a:pt x="3634" y="244"/>
                  </a:cubicBezTo>
                  <a:cubicBezTo>
                    <a:pt x="3625" y="244"/>
                    <a:pt x="3616" y="251"/>
                    <a:pt x="3606" y="251"/>
                  </a:cubicBezTo>
                  <a:cubicBezTo>
                    <a:pt x="3578" y="293"/>
                    <a:pt x="3546" y="325"/>
                    <a:pt x="3518" y="353"/>
                  </a:cubicBezTo>
                  <a:cubicBezTo>
                    <a:pt x="3430" y="455"/>
                    <a:pt x="3328" y="529"/>
                    <a:pt x="3226" y="602"/>
                  </a:cubicBezTo>
                  <a:cubicBezTo>
                    <a:pt x="3152" y="645"/>
                    <a:pt x="3065" y="690"/>
                    <a:pt x="2977" y="733"/>
                  </a:cubicBezTo>
                  <a:cubicBezTo>
                    <a:pt x="2903" y="764"/>
                    <a:pt x="2815" y="792"/>
                    <a:pt x="2713" y="821"/>
                  </a:cubicBezTo>
                  <a:lnTo>
                    <a:pt x="2727" y="821"/>
                  </a:lnTo>
                  <a:cubicBezTo>
                    <a:pt x="2537" y="880"/>
                    <a:pt x="2347" y="908"/>
                    <a:pt x="2139" y="926"/>
                  </a:cubicBezTo>
                  <a:cubicBezTo>
                    <a:pt x="1949" y="926"/>
                    <a:pt x="1774" y="926"/>
                    <a:pt x="1584" y="880"/>
                  </a:cubicBezTo>
                  <a:lnTo>
                    <a:pt x="1598" y="880"/>
                  </a:lnTo>
                  <a:cubicBezTo>
                    <a:pt x="1320" y="806"/>
                    <a:pt x="1042" y="719"/>
                    <a:pt x="792" y="588"/>
                  </a:cubicBezTo>
                  <a:cubicBezTo>
                    <a:pt x="616" y="486"/>
                    <a:pt x="455" y="381"/>
                    <a:pt x="307" y="237"/>
                  </a:cubicBezTo>
                  <a:cubicBezTo>
                    <a:pt x="236" y="177"/>
                    <a:pt x="163" y="103"/>
                    <a:pt x="103" y="15"/>
                  </a:cubicBezTo>
                  <a:cubicBezTo>
                    <a:pt x="103" y="15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4" name="Google Shape;7714;p83"/>
            <p:cNvSpPr/>
            <p:nvPr/>
          </p:nvSpPr>
          <p:spPr>
            <a:xfrm>
              <a:off x="5942298" y="2293632"/>
              <a:ext cx="279522" cy="89715"/>
            </a:xfrm>
            <a:custGeom>
              <a:avLst/>
              <a:gdLst/>
              <a:ahLst/>
              <a:cxnLst/>
              <a:rect l="l" t="t" r="r" b="b"/>
              <a:pathLst>
                <a:path w="2963" h="951" extrusionOk="0">
                  <a:moveTo>
                    <a:pt x="2111" y="1"/>
                  </a:moveTo>
                  <a:cubicBezTo>
                    <a:pt x="1995" y="15"/>
                    <a:pt x="1875" y="57"/>
                    <a:pt x="1773" y="117"/>
                  </a:cubicBezTo>
                  <a:cubicBezTo>
                    <a:pt x="1643" y="205"/>
                    <a:pt x="1524" y="321"/>
                    <a:pt x="1436" y="455"/>
                  </a:cubicBezTo>
                  <a:cubicBezTo>
                    <a:pt x="1394" y="528"/>
                    <a:pt x="1348" y="599"/>
                    <a:pt x="1320" y="673"/>
                  </a:cubicBezTo>
                  <a:cubicBezTo>
                    <a:pt x="1291" y="718"/>
                    <a:pt x="1274" y="761"/>
                    <a:pt x="1260" y="792"/>
                  </a:cubicBezTo>
                  <a:cubicBezTo>
                    <a:pt x="1260" y="806"/>
                    <a:pt x="1246" y="820"/>
                    <a:pt x="1246" y="834"/>
                  </a:cubicBezTo>
                  <a:cubicBezTo>
                    <a:pt x="1232" y="806"/>
                    <a:pt x="1218" y="775"/>
                    <a:pt x="1218" y="746"/>
                  </a:cubicBezTo>
                  <a:cubicBezTo>
                    <a:pt x="1186" y="687"/>
                    <a:pt x="1144" y="630"/>
                    <a:pt x="1116" y="571"/>
                  </a:cubicBezTo>
                  <a:cubicBezTo>
                    <a:pt x="1028" y="469"/>
                    <a:pt x="922" y="381"/>
                    <a:pt x="806" y="307"/>
                  </a:cubicBezTo>
                  <a:cubicBezTo>
                    <a:pt x="704" y="233"/>
                    <a:pt x="570" y="191"/>
                    <a:pt x="440" y="177"/>
                  </a:cubicBezTo>
                  <a:cubicBezTo>
                    <a:pt x="420" y="171"/>
                    <a:pt x="401" y="169"/>
                    <a:pt x="381" y="169"/>
                  </a:cubicBezTo>
                  <a:cubicBezTo>
                    <a:pt x="343" y="169"/>
                    <a:pt x="304" y="177"/>
                    <a:pt x="264" y="177"/>
                  </a:cubicBezTo>
                  <a:cubicBezTo>
                    <a:pt x="191" y="191"/>
                    <a:pt x="131" y="219"/>
                    <a:pt x="89" y="247"/>
                  </a:cubicBezTo>
                  <a:cubicBezTo>
                    <a:pt x="60" y="265"/>
                    <a:pt x="29" y="293"/>
                    <a:pt x="1" y="307"/>
                  </a:cubicBezTo>
                  <a:lnTo>
                    <a:pt x="1" y="335"/>
                  </a:lnTo>
                  <a:lnTo>
                    <a:pt x="29" y="335"/>
                  </a:lnTo>
                  <a:cubicBezTo>
                    <a:pt x="43" y="321"/>
                    <a:pt x="43" y="307"/>
                    <a:pt x="60" y="307"/>
                  </a:cubicBezTo>
                  <a:cubicBezTo>
                    <a:pt x="103" y="279"/>
                    <a:pt x="131" y="247"/>
                    <a:pt x="176" y="233"/>
                  </a:cubicBezTo>
                  <a:cubicBezTo>
                    <a:pt x="219" y="219"/>
                    <a:pt x="264" y="205"/>
                    <a:pt x="307" y="205"/>
                  </a:cubicBezTo>
                  <a:lnTo>
                    <a:pt x="454" y="205"/>
                  </a:lnTo>
                  <a:cubicBezTo>
                    <a:pt x="528" y="219"/>
                    <a:pt x="602" y="233"/>
                    <a:pt x="658" y="265"/>
                  </a:cubicBezTo>
                  <a:cubicBezTo>
                    <a:pt x="732" y="307"/>
                    <a:pt x="806" y="352"/>
                    <a:pt x="880" y="395"/>
                  </a:cubicBezTo>
                  <a:cubicBezTo>
                    <a:pt x="954" y="455"/>
                    <a:pt x="1010" y="528"/>
                    <a:pt x="1070" y="599"/>
                  </a:cubicBezTo>
                  <a:cubicBezTo>
                    <a:pt x="1116" y="644"/>
                    <a:pt x="1144" y="718"/>
                    <a:pt x="1172" y="775"/>
                  </a:cubicBezTo>
                  <a:cubicBezTo>
                    <a:pt x="1186" y="820"/>
                    <a:pt x="1204" y="863"/>
                    <a:pt x="1218" y="922"/>
                  </a:cubicBezTo>
                  <a:cubicBezTo>
                    <a:pt x="1218" y="936"/>
                    <a:pt x="1218" y="950"/>
                    <a:pt x="1232" y="950"/>
                  </a:cubicBezTo>
                  <a:cubicBezTo>
                    <a:pt x="1246" y="950"/>
                    <a:pt x="1260" y="950"/>
                    <a:pt x="1260" y="936"/>
                  </a:cubicBezTo>
                  <a:cubicBezTo>
                    <a:pt x="1274" y="908"/>
                    <a:pt x="1274" y="880"/>
                    <a:pt x="1291" y="863"/>
                  </a:cubicBezTo>
                  <a:cubicBezTo>
                    <a:pt x="1362" y="704"/>
                    <a:pt x="1436" y="557"/>
                    <a:pt x="1538" y="423"/>
                  </a:cubicBezTo>
                  <a:cubicBezTo>
                    <a:pt x="1598" y="352"/>
                    <a:pt x="1657" y="293"/>
                    <a:pt x="1731" y="233"/>
                  </a:cubicBezTo>
                  <a:cubicBezTo>
                    <a:pt x="1787" y="191"/>
                    <a:pt x="1847" y="159"/>
                    <a:pt x="1907" y="145"/>
                  </a:cubicBezTo>
                  <a:cubicBezTo>
                    <a:pt x="1977" y="117"/>
                    <a:pt x="2051" y="89"/>
                    <a:pt x="2125" y="89"/>
                  </a:cubicBezTo>
                  <a:cubicBezTo>
                    <a:pt x="2162" y="80"/>
                    <a:pt x="2199" y="75"/>
                    <a:pt x="2236" y="75"/>
                  </a:cubicBezTo>
                  <a:cubicBezTo>
                    <a:pt x="2273" y="75"/>
                    <a:pt x="2310" y="80"/>
                    <a:pt x="2347" y="89"/>
                  </a:cubicBezTo>
                  <a:cubicBezTo>
                    <a:pt x="2417" y="103"/>
                    <a:pt x="2477" y="117"/>
                    <a:pt x="2537" y="145"/>
                  </a:cubicBezTo>
                  <a:cubicBezTo>
                    <a:pt x="2579" y="159"/>
                    <a:pt x="2625" y="191"/>
                    <a:pt x="2667" y="219"/>
                  </a:cubicBezTo>
                  <a:cubicBezTo>
                    <a:pt x="2713" y="247"/>
                    <a:pt x="2741" y="279"/>
                    <a:pt x="2769" y="321"/>
                  </a:cubicBezTo>
                  <a:cubicBezTo>
                    <a:pt x="2801" y="352"/>
                    <a:pt x="2815" y="395"/>
                    <a:pt x="2829" y="440"/>
                  </a:cubicBezTo>
                  <a:cubicBezTo>
                    <a:pt x="2843" y="469"/>
                    <a:pt x="2857" y="511"/>
                    <a:pt x="2874" y="557"/>
                  </a:cubicBezTo>
                  <a:cubicBezTo>
                    <a:pt x="2874" y="585"/>
                    <a:pt x="2903" y="599"/>
                    <a:pt x="2931" y="599"/>
                  </a:cubicBezTo>
                  <a:lnTo>
                    <a:pt x="2962" y="571"/>
                  </a:lnTo>
                  <a:lnTo>
                    <a:pt x="2962" y="542"/>
                  </a:lnTo>
                  <a:cubicBezTo>
                    <a:pt x="2945" y="409"/>
                    <a:pt x="2874" y="293"/>
                    <a:pt x="2786" y="205"/>
                  </a:cubicBezTo>
                  <a:cubicBezTo>
                    <a:pt x="2713" y="117"/>
                    <a:pt x="2593" y="71"/>
                    <a:pt x="2477" y="29"/>
                  </a:cubicBezTo>
                  <a:cubicBezTo>
                    <a:pt x="2417" y="15"/>
                    <a:pt x="2361" y="1"/>
                    <a:pt x="2301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5" name="Google Shape;7715;p83"/>
            <p:cNvSpPr/>
            <p:nvPr/>
          </p:nvSpPr>
          <p:spPr>
            <a:xfrm>
              <a:off x="6321253" y="2411083"/>
              <a:ext cx="168675" cy="132827"/>
            </a:xfrm>
            <a:custGeom>
              <a:avLst/>
              <a:gdLst/>
              <a:ahLst/>
              <a:cxnLst/>
              <a:rect l="l" t="t" r="r" b="b"/>
              <a:pathLst>
                <a:path w="1788" h="1408" extrusionOk="0">
                  <a:moveTo>
                    <a:pt x="29" y="1"/>
                  </a:moveTo>
                  <a:cubicBezTo>
                    <a:pt x="29" y="1"/>
                    <a:pt x="15" y="1"/>
                    <a:pt x="15" y="15"/>
                  </a:cubicBezTo>
                  <a:cubicBezTo>
                    <a:pt x="15" y="57"/>
                    <a:pt x="1" y="103"/>
                    <a:pt x="15" y="145"/>
                  </a:cubicBezTo>
                  <a:cubicBezTo>
                    <a:pt x="15" y="191"/>
                    <a:pt x="29" y="219"/>
                    <a:pt x="43" y="265"/>
                  </a:cubicBezTo>
                  <a:cubicBezTo>
                    <a:pt x="89" y="339"/>
                    <a:pt x="145" y="381"/>
                    <a:pt x="219" y="409"/>
                  </a:cubicBezTo>
                  <a:cubicBezTo>
                    <a:pt x="271" y="428"/>
                    <a:pt x="319" y="436"/>
                    <a:pt x="368" y="436"/>
                  </a:cubicBezTo>
                  <a:cubicBezTo>
                    <a:pt x="400" y="436"/>
                    <a:pt x="433" y="432"/>
                    <a:pt x="468" y="427"/>
                  </a:cubicBezTo>
                  <a:cubicBezTo>
                    <a:pt x="511" y="409"/>
                    <a:pt x="556" y="395"/>
                    <a:pt x="599" y="367"/>
                  </a:cubicBezTo>
                  <a:lnTo>
                    <a:pt x="599" y="367"/>
                  </a:lnTo>
                  <a:cubicBezTo>
                    <a:pt x="599" y="395"/>
                    <a:pt x="584" y="409"/>
                    <a:pt x="584" y="441"/>
                  </a:cubicBezTo>
                  <a:cubicBezTo>
                    <a:pt x="570" y="515"/>
                    <a:pt x="570" y="571"/>
                    <a:pt x="570" y="645"/>
                  </a:cubicBezTo>
                  <a:cubicBezTo>
                    <a:pt x="556" y="778"/>
                    <a:pt x="570" y="908"/>
                    <a:pt x="599" y="1025"/>
                  </a:cubicBezTo>
                  <a:cubicBezTo>
                    <a:pt x="630" y="1084"/>
                    <a:pt x="658" y="1144"/>
                    <a:pt x="686" y="1186"/>
                  </a:cubicBezTo>
                  <a:cubicBezTo>
                    <a:pt x="718" y="1218"/>
                    <a:pt x="732" y="1246"/>
                    <a:pt x="760" y="1260"/>
                  </a:cubicBezTo>
                  <a:cubicBezTo>
                    <a:pt x="774" y="1288"/>
                    <a:pt x="806" y="1306"/>
                    <a:pt x="834" y="1320"/>
                  </a:cubicBezTo>
                  <a:cubicBezTo>
                    <a:pt x="862" y="1348"/>
                    <a:pt x="894" y="1362"/>
                    <a:pt x="936" y="1362"/>
                  </a:cubicBezTo>
                  <a:cubicBezTo>
                    <a:pt x="968" y="1376"/>
                    <a:pt x="1010" y="1394"/>
                    <a:pt x="1038" y="1394"/>
                  </a:cubicBezTo>
                  <a:cubicBezTo>
                    <a:pt x="1084" y="1408"/>
                    <a:pt x="1126" y="1408"/>
                    <a:pt x="1158" y="1408"/>
                  </a:cubicBezTo>
                  <a:cubicBezTo>
                    <a:pt x="1200" y="1408"/>
                    <a:pt x="1246" y="1394"/>
                    <a:pt x="1274" y="1394"/>
                  </a:cubicBezTo>
                  <a:cubicBezTo>
                    <a:pt x="1320" y="1376"/>
                    <a:pt x="1348" y="1362"/>
                    <a:pt x="1390" y="1348"/>
                  </a:cubicBezTo>
                  <a:cubicBezTo>
                    <a:pt x="1422" y="1334"/>
                    <a:pt x="1450" y="1320"/>
                    <a:pt x="1478" y="1288"/>
                  </a:cubicBezTo>
                  <a:cubicBezTo>
                    <a:pt x="1524" y="1260"/>
                    <a:pt x="1552" y="1246"/>
                    <a:pt x="1583" y="1218"/>
                  </a:cubicBezTo>
                  <a:cubicBezTo>
                    <a:pt x="1612" y="1186"/>
                    <a:pt x="1640" y="1158"/>
                    <a:pt x="1654" y="1112"/>
                  </a:cubicBezTo>
                  <a:cubicBezTo>
                    <a:pt x="1714" y="1056"/>
                    <a:pt x="1742" y="982"/>
                    <a:pt x="1759" y="908"/>
                  </a:cubicBezTo>
                  <a:cubicBezTo>
                    <a:pt x="1773" y="866"/>
                    <a:pt x="1773" y="821"/>
                    <a:pt x="1787" y="792"/>
                  </a:cubicBezTo>
                  <a:cubicBezTo>
                    <a:pt x="1787" y="747"/>
                    <a:pt x="1773" y="704"/>
                    <a:pt x="1773" y="659"/>
                  </a:cubicBezTo>
                  <a:cubicBezTo>
                    <a:pt x="1773" y="645"/>
                    <a:pt x="1759" y="645"/>
                    <a:pt x="1759" y="631"/>
                  </a:cubicBezTo>
                  <a:cubicBezTo>
                    <a:pt x="1742" y="617"/>
                    <a:pt x="1728" y="617"/>
                    <a:pt x="1714" y="617"/>
                  </a:cubicBezTo>
                  <a:cubicBezTo>
                    <a:pt x="1685" y="617"/>
                    <a:pt x="1671" y="617"/>
                    <a:pt x="1654" y="631"/>
                  </a:cubicBezTo>
                  <a:cubicBezTo>
                    <a:pt x="1654" y="645"/>
                    <a:pt x="1640" y="659"/>
                    <a:pt x="1640" y="673"/>
                  </a:cubicBezTo>
                  <a:cubicBezTo>
                    <a:pt x="1640" y="719"/>
                    <a:pt x="1654" y="761"/>
                    <a:pt x="1640" y="806"/>
                  </a:cubicBezTo>
                  <a:cubicBezTo>
                    <a:pt x="1640" y="849"/>
                    <a:pt x="1626" y="894"/>
                    <a:pt x="1612" y="937"/>
                  </a:cubicBezTo>
                  <a:cubicBezTo>
                    <a:pt x="1583" y="982"/>
                    <a:pt x="1566" y="1025"/>
                    <a:pt x="1538" y="1070"/>
                  </a:cubicBezTo>
                  <a:cubicBezTo>
                    <a:pt x="1510" y="1098"/>
                    <a:pt x="1464" y="1144"/>
                    <a:pt x="1436" y="1172"/>
                  </a:cubicBezTo>
                  <a:cubicBezTo>
                    <a:pt x="1390" y="1200"/>
                    <a:pt x="1348" y="1218"/>
                    <a:pt x="1302" y="1246"/>
                  </a:cubicBezTo>
                  <a:cubicBezTo>
                    <a:pt x="1260" y="1260"/>
                    <a:pt x="1214" y="1274"/>
                    <a:pt x="1186" y="1274"/>
                  </a:cubicBezTo>
                  <a:cubicBezTo>
                    <a:pt x="1165" y="1281"/>
                    <a:pt x="1143" y="1285"/>
                    <a:pt x="1123" y="1285"/>
                  </a:cubicBezTo>
                  <a:cubicBezTo>
                    <a:pt x="1102" y="1285"/>
                    <a:pt x="1084" y="1281"/>
                    <a:pt x="1070" y="1274"/>
                  </a:cubicBezTo>
                  <a:cubicBezTo>
                    <a:pt x="1024" y="1274"/>
                    <a:pt x="982" y="1260"/>
                    <a:pt x="936" y="1246"/>
                  </a:cubicBezTo>
                  <a:cubicBezTo>
                    <a:pt x="908" y="1232"/>
                    <a:pt x="880" y="1218"/>
                    <a:pt x="848" y="1186"/>
                  </a:cubicBezTo>
                  <a:cubicBezTo>
                    <a:pt x="820" y="1172"/>
                    <a:pt x="792" y="1144"/>
                    <a:pt x="774" y="1112"/>
                  </a:cubicBezTo>
                  <a:cubicBezTo>
                    <a:pt x="746" y="1084"/>
                    <a:pt x="732" y="1042"/>
                    <a:pt x="704" y="1010"/>
                  </a:cubicBezTo>
                  <a:cubicBezTo>
                    <a:pt x="686" y="954"/>
                    <a:pt x="672" y="894"/>
                    <a:pt x="658" y="835"/>
                  </a:cubicBezTo>
                  <a:cubicBezTo>
                    <a:pt x="644" y="704"/>
                    <a:pt x="658" y="571"/>
                    <a:pt x="672" y="441"/>
                  </a:cubicBezTo>
                  <a:lnTo>
                    <a:pt x="672" y="455"/>
                  </a:lnTo>
                  <a:cubicBezTo>
                    <a:pt x="672" y="427"/>
                    <a:pt x="672" y="395"/>
                    <a:pt x="686" y="367"/>
                  </a:cubicBezTo>
                  <a:lnTo>
                    <a:pt x="686" y="279"/>
                  </a:lnTo>
                  <a:cubicBezTo>
                    <a:pt x="704" y="265"/>
                    <a:pt x="686" y="251"/>
                    <a:pt x="672" y="233"/>
                  </a:cubicBezTo>
                  <a:cubicBezTo>
                    <a:pt x="658" y="233"/>
                    <a:pt x="644" y="233"/>
                    <a:pt x="630" y="251"/>
                  </a:cubicBezTo>
                  <a:lnTo>
                    <a:pt x="630" y="265"/>
                  </a:lnTo>
                  <a:cubicBezTo>
                    <a:pt x="616" y="279"/>
                    <a:pt x="584" y="307"/>
                    <a:pt x="570" y="321"/>
                  </a:cubicBezTo>
                  <a:cubicBezTo>
                    <a:pt x="542" y="339"/>
                    <a:pt x="528" y="353"/>
                    <a:pt x="497" y="367"/>
                  </a:cubicBezTo>
                  <a:cubicBezTo>
                    <a:pt x="468" y="381"/>
                    <a:pt x="440" y="381"/>
                    <a:pt x="409" y="381"/>
                  </a:cubicBezTo>
                  <a:cubicBezTo>
                    <a:pt x="388" y="388"/>
                    <a:pt x="369" y="391"/>
                    <a:pt x="352" y="391"/>
                  </a:cubicBezTo>
                  <a:cubicBezTo>
                    <a:pt x="336" y="391"/>
                    <a:pt x="321" y="388"/>
                    <a:pt x="307" y="381"/>
                  </a:cubicBezTo>
                  <a:cubicBezTo>
                    <a:pt x="278" y="381"/>
                    <a:pt x="247" y="367"/>
                    <a:pt x="219" y="367"/>
                  </a:cubicBezTo>
                  <a:cubicBezTo>
                    <a:pt x="191" y="353"/>
                    <a:pt x="176" y="339"/>
                    <a:pt x="145" y="321"/>
                  </a:cubicBezTo>
                  <a:lnTo>
                    <a:pt x="103" y="279"/>
                  </a:lnTo>
                  <a:cubicBezTo>
                    <a:pt x="89" y="251"/>
                    <a:pt x="71" y="233"/>
                    <a:pt x="57" y="219"/>
                  </a:cubicBezTo>
                  <a:lnTo>
                    <a:pt x="57" y="205"/>
                  </a:lnTo>
                  <a:cubicBezTo>
                    <a:pt x="57" y="191"/>
                    <a:pt x="43" y="163"/>
                    <a:pt x="43" y="145"/>
                  </a:cubicBezTo>
                  <a:lnTo>
                    <a:pt x="43" y="43"/>
                  </a:lnTo>
                  <a:lnTo>
                    <a:pt x="43" y="15"/>
                  </a:lnTo>
                  <a:cubicBezTo>
                    <a:pt x="43" y="15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6" name="Google Shape;7716;p83"/>
            <p:cNvSpPr/>
            <p:nvPr/>
          </p:nvSpPr>
          <p:spPr>
            <a:xfrm>
              <a:off x="6561814" y="2567400"/>
              <a:ext cx="42924" cy="107073"/>
            </a:xfrm>
            <a:custGeom>
              <a:avLst/>
              <a:gdLst/>
              <a:ahLst/>
              <a:cxnLst/>
              <a:rect l="l" t="t" r="r" b="b"/>
              <a:pathLst>
                <a:path w="455" h="1135" extrusionOk="0">
                  <a:moveTo>
                    <a:pt x="29" y="1"/>
                  </a:moveTo>
                  <a:cubicBezTo>
                    <a:pt x="15" y="1"/>
                    <a:pt x="15" y="1"/>
                    <a:pt x="15" y="15"/>
                  </a:cubicBezTo>
                  <a:cubicBezTo>
                    <a:pt x="1" y="15"/>
                    <a:pt x="1" y="43"/>
                    <a:pt x="15" y="43"/>
                  </a:cubicBezTo>
                  <a:cubicBezTo>
                    <a:pt x="57" y="57"/>
                    <a:pt x="89" y="89"/>
                    <a:pt x="131" y="117"/>
                  </a:cubicBezTo>
                  <a:lnTo>
                    <a:pt x="117" y="103"/>
                  </a:lnTo>
                  <a:lnTo>
                    <a:pt x="117" y="103"/>
                  </a:lnTo>
                  <a:cubicBezTo>
                    <a:pt x="159" y="131"/>
                    <a:pt x="191" y="177"/>
                    <a:pt x="219" y="205"/>
                  </a:cubicBezTo>
                  <a:cubicBezTo>
                    <a:pt x="247" y="247"/>
                    <a:pt x="279" y="293"/>
                    <a:pt x="307" y="352"/>
                  </a:cubicBezTo>
                  <a:cubicBezTo>
                    <a:pt x="321" y="409"/>
                    <a:pt x="335" y="469"/>
                    <a:pt x="353" y="528"/>
                  </a:cubicBezTo>
                  <a:lnTo>
                    <a:pt x="353" y="687"/>
                  </a:lnTo>
                  <a:cubicBezTo>
                    <a:pt x="335" y="732"/>
                    <a:pt x="321" y="792"/>
                    <a:pt x="307" y="834"/>
                  </a:cubicBezTo>
                  <a:cubicBezTo>
                    <a:pt x="293" y="862"/>
                    <a:pt x="279" y="908"/>
                    <a:pt x="247" y="936"/>
                  </a:cubicBezTo>
                  <a:cubicBezTo>
                    <a:pt x="233" y="968"/>
                    <a:pt x="205" y="982"/>
                    <a:pt x="177" y="1010"/>
                  </a:cubicBezTo>
                  <a:cubicBezTo>
                    <a:pt x="159" y="1024"/>
                    <a:pt x="145" y="1038"/>
                    <a:pt x="145" y="1056"/>
                  </a:cubicBezTo>
                  <a:cubicBezTo>
                    <a:pt x="131" y="1070"/>
                    <a:pt x="131" y="1084"/>
                    <a:pt x="145" y="1098"/>
                  </a:cubicBezTo>
                  <a:cubicBezTo>
                    <a:pt x="162" y="1123"/>
                    <a:pt x="183" y="1134"/>
                    <a:pt x="202" y="1134"/>
                  </a:cubicBezTo>
                  <a:cubicBezTo>
                    <a:pt x="219" y="1134"/>
                    <a:pt x="234" y="1127"/>
                    <a:pt x="247" y="1112"/>
                  </a:cubicBezTo>
                  <a:cubicBezTo>
                    <a:pt x="335" y="1038"/>
                    <a:pt x="395" y="936"/>
                    <a:pt x="423" y="834"/>
                  </a:cubicBezTo>
                  <a:cubicBezTo>
                    <a:pt x="455" y="732"/>
                    <a:pt x="455" y="616"/>
                    <a:pt x="440" y="497"/>
                  </a:cubicBezTo>
                  <a:cubicBezTo>
                    <a:pt x="423" y="454"/>
                    <a:pt x="409" y="395"/>
                    <a:pt x="381" y="352"/>
                  </a:cubicBezTo>
                  <a:cubicBezTo>
                    <a:pt x="367" y="293"/>
                    <a:pt x="335" y="247"/>
                    <a:pt x="293" y="205"/>
                  </a:cubicBezTo>
                  <a:cubicBezTo>
                    <a:pt x="233" y="117"/>
                    <a:pt x="145" y="43"/>
                    <a:pt x="43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7" name="Google Shape;7717;p83"/>
            <p:cNvSpPr/>
            <p:nvPr/>
          </p:nvSpPr>
          <p:spPr>
            <a:xfrm>
              <a:off x="6473231" y="1967130"/>
              <a:ext cx="189618" cy="203486"/>
            </a:xfrm>
            <a:custGeom>
              <a:avLst/>
              <a:gdLst/>
              <a:ahLst/>
              <a:cxnLst/>
              <a:rect l="l" t="t" r="r" b="b"/>
              <a:pathLst>
                <a:path w="2010" h="2157" extrusionOk="0">
                  <a:moveTo>
                    <a:pt x="131" y="0"/>
                  </a:moveTo>
                  <a:cubicBezTo>
                    <a:pt x="74" y="102"/>
                    <a:pt x="43" y="222"/>
                    <a:pt x="29" y="324"/>
                  </a:cubicBezTo>
                  <a:cubicBezTo>
                    <a:pt x="15" y="440"/>
                    <a:pt x="1" y="560"/>
                    <a:pt x="15" y="690"/>
                  </a:cubicBezTo>
                  <a:cubicBezTo>
                    <a:pt x="29" y="824"/>
                    <a:pt x="60" y="940"/>
                    <a:pt x="103" y="1070"/>
                  </a:cubicBezTo>
                  <a:cubicBezTo>
                    <a:pt x="148" y="1189"/>
                    <a:pt x="191" y="1320"/>
                    <a:pt x="264" y="1422"/>
                  </a:cubicBezTo>
                  <a:cubicBezTo>
                    <a:pt x="395" y="1671"/>
                    <a:pt x="556" y="1861"/>
                    <a:pt x="764" y="1995"/>
                  </a:cubicBezTo>
                  <a:cubicBezTo>
                    <a:pt x="922" y="2097"/>
                    <a:pt x="1116" y="2157"/>
                    <a:pt x="1292" y="2157"/>
                  </a:cubicBezTo>
                  <a:cubicBezTo>
                    <a:pt x="1348" y="2157"/>
                    <a:pt x="1408" y="2157"/>
                    <a:pt x="1467" y="2143"/>
                  </a:cubicBezTo>
                  <a:cubicBezTo>
                    <a:pt x="1538" y="2111"/>
                    <a:pt x="1612" y="2083"/>
                    <a:pt x="1685" y="2037"/>
                  </a:cubicBezTo>
                  <a:cubicBezTo>
                    <a:pt x="1714" y="2023"/>
                    <a:pt x="1745" y="1995"/>
                    <a:pt x="1773" y="1967"/>
                  </a:cubicBezTo>
                  <a:cubicBezTo>
                    <a:pt x="1802" y="1949"/>
                    <a:pt x="1819" y="1921"/>
                    <a:pt x="1861" y="1879"/>
                  </a:cubicBezTo>
                  <a:cubicBezTo>
                    <a:pt x="1907" y="1819"/>
                    <a:pt x="1935" y="1759"/>
                    <a:pt x="1963" y="1685"/>
                  </a:cubicBezTo>
                  <a:cubicBezTo>
                    <a:pt x="1995" y="1615"/>
                    <a:pt x="2009" y="1527"/>
                    <a:pt x="2009" y="1453"/>
                  </a:cubicBezTo>
                  <a:cubicBezTo>
                    <a:pt x="2009" y="1379"/>
                    <a:pt x="1995" y="1291"/>
                    <a:pt x="1963" y="1203"/>
                  </a:cubicBezTo>
                  <a:cubicBezTo>
                    <a:pt x="1935" y="1130"/>
                    <a:pt x="1907" y="1056"/>
                    <a:pt x="1847" y="982"/>
                  </a:cubicBezTo>
                  <a:cubicBezTo>
                    <a:pt x="1802" y="926"/>
                    <a:pt x="1745" y="880"/>
                    <a:pt x="1671" y="824"/>
                  </a:cubicBezTo>
                  <a:cubicBezTo>
                    <a:pt x="1612" y="764"/>
                    <a:pt x="1538" y="718"/>
                    <a:pt x="1467" y="690"/>
                  </a:cubicBezTo>
                  <a:cubicBezTo>
                    <a:pt x="1394" y="648"/>
                    <a:pt x="1306" y="616"/>
                    <a:pt x="1218" y="602"/>
                  </a:cubicBezTo>
                  <a:cubicBezTo>
                    <a:pt x="1158" y="588"/>
                    <a:pt x="1098" y="574"/>
                    <a:pt x="1056" y="560"/>
                  </a:cubicBezTo>
                  <a:lnTo>
                    <a:pt x="1042" y="560"/>
                  </a:lnTo>
                  <a:lnTo>
                    <a:pt x="996" y="542"/>
                  </a:lnTo>
                  <a:cubicBezTo>
                    <a:pt x="834" y="514"/>
                    <a:pt x="676" y="472"/>
                    <a:pt x="528" y="412"/>
                  </a:cubicBezTo>
                  <a:cubicBezTo>
                    <a:pt x="514" y="398"/>
                    <a:pt x="500" y="398"/>
                    <a:pt x="482" y="384"/>
                  </a:cubicBezTo>
                  <a:cubicBezTo>
                    <a:pt x="454" y="366"/>
                    <a:pt x="426" y="352"/>
                    <a:pt x="412" y="338"/>
                  </a:cubicBezTo>
                  <a:cubicBezTo>
                    <a:pt x="395" y="324"/>
                    <a:pt x="366" y="310"/>
                    <a:pt x="352" y="296"/>
                  </a:cubicBezTo>
                  <a:cubicBezTo>
                    <a:pt x="307" y="264"/>
                    <a:pt x="278" y="222"/>
                    <a:pt x="250" y="190"/>
                  </a:cubicBezTo>
                  <a:cubicBezTo>
                    <a:pt x="219" y="148"/>
                    <a:pt x="191" y="102"/>
                    <a:pt x="162" y="60"/>
                  </a:cubicBezTo>
                  <a:cubicBezTo>
                    <a:pt x="148" y="46"/>
                    <a:pt x="148" y="15"/>
                    <a:pt x="13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8" name="Google Shape;7718;p83"/>
            <p:cNvSpPr/>
            <p:nvPr/>
          </p:nvSpPr>
          <p:spPr>
            <a:xfrm>
              <a:off x="6487193" y="1981092"/>
              <a:ext cx="204524" cy="182543"/>
            </a:xfrm>
            <a:custGeom>
              <a:avLst/>
              <a:gdLst/>
              <a:ahLst/>
              <a:cxnLst/>
              <a:rect l="l" t="t" r="r" b="b"/>
              <a:pathLst>
                <a:path w="2168" h="1935" extrusionOk="0">
                  <a:moveTo>
                    <a:pt x="14" y="0"/>
                  </a:moveTo>
                  <a:cubicBezTo>
                    <a:pt x="14" y="14"/>
                    <a:pt x="0" y="14"/>
                    <a:pt x="14" y="28"/>
                  </a:cubicBezTo>
                  <a:cubicBezTo>
                    <a:pt x="71" y="190"/>
                    <a:pt x="130" y="366"/>
                    <a:pt x="218" y="528"/>
                  </a:cubicBezTo>
                  <a:cubicBezTo>
                    <a:pt x="264" y="602"/>
                    <a:pt x="306" y="676"/>
                    <a:pt x="352" y="746"/>
                  </a:cubicBezTo>
                  <a:cubicBezTo>
                    <a:pt x="408" y="834"/>
                    <a:pt x="468" y="908"/>
                    <a:pt x="528" y="968"/>
                  </a:cubicBezTo>
                  <a:cubicBezTo>
                    <a:pt x="598" y="1027"/>
                    <a:pt x="658" y="1084"/>
                    <a:pt x="732" y="1143"/>
                  </a:cubicBezTo>
                  <a:cubicBezTo>
                    <a:pt x="806" y="1203"/>
                    <a:pt x="894" y="1259"/>
                    <a:pt x="968" y="1305"/>
                  </a:cubicBezTo>
                  <a:cubicBezTo>
                    <a:pt x="1126" y="1407"/>
                    <a:pt x="1288" y="1495"/>
                    <a:pt x="1450" y="1569"/>
                  </a:cubicBezTo>
                  <a:cubicBezTo>
                    <a:pt x="1552" y="1625"/>
                    <a:pt x="1639" y="1685"/>
                    <a:pt x="1742" y="1745"/>
                  </a:cubicBezTo>
                  <a:cubicBezTo>
                    <a:pt x="1801" y="1773"/>
                    <a:pt x="1847" y="1801"/>
                    <a:pt x="1903" y="1833"/>
                  </a:cubicBezTo>
                  <a:cubicBezTo>
                    <a:pt x="1949" y="1861"/>
                    <a:pt x="2005" y="1889"/>
                    <a:pt x="2051" y="1921"/>
                  </a:cubicBezTo>
                  <a:cubicBezTo>
                    <a:pt x="2065" y="1935"/>
                    <a:pt x="2079" y="1935"/>
                    <a:pt x="2093" y="1935"/>
                  </a:cubicBezTo>
                  <a:cubicBezTo>
                    <a:pt x="2111" y="1935"/>
                    <a:pt x="2125" y="1921"/>
                    <a:pt x="2139" y="1907"/>
                  </a:cubicBezTo>
                  <a:cubicBezTo>
                    <a:pt x="2153" y="1889"/>
                    <a:pt x="2167" y="1875"/>
                    <a:pt x="2167" y="1847"/>
                  </a:cubicBezTo>
                  <a:cubicBezTo>
                    <a:pt x="2167" y="1833"/>
                    <a:pt x="2153" y="1801"/>
                    <a:pt x="2139" y="1801"/>
                  </a:cubicBezTo>
                  <a:cubicBezTo>
                    <a:pt x="2037" y="1713"/>
                    <a:pt x="1903" y="1657"/>
                    <a:pt x="1787" y="1597"/>
                  </a:cubicBezTo>
                  <a:cubicBezTo>
                    <a:pt x="1727" y="1569"/>
                    <a:pt x="1671" y="1537"/>
                    <a:pt x="1611" y="1523"/>
                  </a:cubicBezTo>
                  <a:cubicBezTo>
                    <a:pt x="1552" y="1495"/>
                    <a:pt x="1509" y="1467"/>
                    <a:pt x="1450" y="1435"/>
                  </a:cubicBezTo>
                  <a:cubicBezTo>
                    <a:pt x="1333" y="1379"/>
                    <a:pt x="1231" y="1319"/>
                    <a:pt x="1112" y="1259"/>
                  </a:cubicBezTo>
                  <a:cubicBezTo>
                    <a:pt x="1010" y="1217"/>
                    <a:pt x="908" y="1143"/>
                    <a:pt x="806" y="1084"/>
                  </a:cubicBezTo>
                  <a:cubicBezTo>
                    <a:pt x="746" y="1041"/>
                    <a:pt x="672" y="996"/>
                    <a:pt x="616" y="939"/>
                  </a:cubicBezTo>
                  <a:lnTo>
                    <a:pt x="440" y="764"/>
                  </a:lnTo>
                  <a:lnTo>
                    <a:pt x="440" y="778"/>
                  </a:lnTo>
                  <a:cubicBezTo>
                    <a:pt x="334" y="644"/>
                    <a:pt x="264" y="514"/>
                    <a:pt x="190" y="380"/>
                  </a:cubicBezTo>
                  <a:cubicBezTo>
                    <a:pt x="145" y="264"/>
                    <a:pt x="88" y="130"/>
                    <a:pt x="43" y="14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19" name="Google Shape;7719;p83"/>
            <p:cNvSpPr/>
            <p:nvPr/>
          </p:nvSpPr>
          <p:spPr>
            <a:xfrm>
              <a:off x="6482853" y="2014205"/>
              <a:ext cx="31980" cy="22924"/>
            </a:xfrm>
            <a:custGeom>
              <a:avLst/>
              <a:gdLst/>
              <a:ahLst/>
              <a:cxnLst/>
              <a:rect l="l" t="t" r="r" b="b"/>
              <a:pathLst>
                <a:path w="339" h="243" extrusionOk="0">
                  <a:moveTo>
                    <a:pt x="15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5" y="29"/>
                  </a:cubicBezTo>
                  <a:cubicBezTo>
                    <a:pt x="60" y="75"/>
                    <a:pt x="103" y="103"/>
                    <a:pt x="148" y="149"/>
                  </a:cubicBezTo>
                  <a:cubicBezTo>
                    <a:pt x="176" y="163"/>
                    <a:pt x="191" y="177"/>
                    <a:pt x="222" y="191"/>
                  </a:cubicBezTo>
                  <a:cubicBezTo>
                    <a:pt x="236" y="205"/>
                    <a:pt x="264" y="219"/>
                    <a:pt x="293" y="237"/>
                  </a:cubicBezTo>
                  <a:cubicBezTo>
                    <a:pt x="298" y="241"/>
                    <a:pt x="304" y="243"/>
                    <a:pt x="309" y="243"/>
                  </a:cubicBezTo>
                  <a:cubicBezTo>
                    <a:pt x="318" y="243"/>
                    <a:pt x="324" y="237"/>
                    <a:pt x="324" y="237"/>
                  </a:cubicBezTo>
                  <a:cubicBezTo>
                    <a:pt x="338" y="219"/>
                    <a:pt x="338" y="219"/>
                    <a:pt x="324" y="205"/>
                  </a:cubicBezTo>
                  <a:lnTo>
                    <a:pt x="324" y="191"/>
                  </a:lnTo>
                  <a:cubicBezTo>
                    <a:pt x="293" y="177"/>
                    <a:pt x="264" y="163"/>
                    <a:pt x="236" y="149"/>
                  </a:cubicBezTo>
                  <a:cubicBezTo>
                    <a:pt x="205" y="131"/>
                    <a:pt x="176" y="117"/>
                    <a:pt x="148" y="89"/>
                  </a:cubicBezTo>
                  <a:cubicBezTo>
                    <a:pt x="103" y="75"/>
                    <a:pt x="74" y="43"/>
                    <a:pt x="29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0" name="Google Shape;7720;p83"/>
            <p:cNvSpPr/>
            <p:nvPr/>
          </p:nvSpPr>
          <p:spPr>
            <a:xfrm>
              <a:off x="6498136" y="2072316"/>
              <a:ext cx="58112" cy="16698"/>
            </a:xfrm>
            <a:custGeom>
              <a:avLst/>
              <a:gdLst/>
              <a:ahLst/>
              <a:cxnLst/>
              <a:rect l="l" t="t" r="r" b="b"/>
              <a:pathLst>
                <a:path w="616" h="177" extrusionOk="0">
                  <a:moveTo>
                    <a:pt x="14" y="1"/>
                  </a:moveTo>
                  <a:cubicBezTo>
                    <a:pt x="0" y="15"/>
                    <a:pt x="14" y="29"/>
                    <a:pt x="14" y="29"/>
                  </a:cubicBezTo>
                  <a:cubicBezTo>
                    <a:pt x="102" y="60"/>
                    <a:pt x="190" y="88"/>
                    <a:pt x="292" y="117"/>
                  </a:cubicBezTo>
                  <a:cubicBezTo>
                    <a:pt x="338" y="131"/>
                    <a:pt x="380" y="148"/>
                    <a:pt x="426" y="162"/>
                  </a:cubicBezTo>
                  <a:lnTo>
                    <a:pt x="500" y="162"/>
                  </a:lnTo>
                  <a:cubicBezTo>
                    <a:pt x="528" y="176"/>
                    <a:pt x="556" y="176"/>
                    <a:pt x="588" y="176"/>
                  </a:cubicBezTo>
                  <a:cubicBezTo>
                    <a:pt x="602" y="176"/>
                    <a:pt x="616" y="162"/>
                    <a:pt x="616" y="131"/>
                  </a:cubicBezTo>
                  <a:cubicBezTo>
                    <a:pt x="616" y="131"/>
                    <a:pt x="616" y="117"/>
                    <a:pt x="602" y="117"/>
                  </a:cubicBezTo>
                  <a:lnTo>
                    <a:pt x="588" y="103"/>
                  </a:lnTo>
                  <a:cubicBezTo>
                    <a:pt x="557" y="103"/>
                    <a:pt x="528" y="109"/>
                    <a:pt x="499" y="109"/>
                  </a:cubicBezTo>
                  <a:cubicBezTo>
                    <a:pt x="484" y="109"/>
                    <a:pt x="469" y="107"/>
                    <a:pt x="454" y="103"/>
                  </a:cubicBezTo>
                  <a:lnTo>
                    <a:pt x="380" y="103"/>
                  </a:lnTo>
                  <a:cubicBezTo>
                    <a:pt x="352" y="88"/>
                    <a:pt x="324" y="88"/>
                    <a:pt x="278" y="74"/>
                  </a:cubicBezTo>
                  <a:cubicBezTo>
                    <a:pt x="218" y="60"/>
                    <a:pt x="162" y="43"/>
                    <a:pt x="116" y="29"/>
                  </a:cubicBezTo>
                  <a:cubicBezTo>
                    <a:pt x="88" y="15"/>
                    <a:pt x="60" y="15"/>
                    <a:pt x="2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1" name="Google Shape;7721;p83"/>
            <p:cNvSpPr/>
            <p:nvPr/>
          </p:nvSpPr>
          <p:spPr>
            <a:xfrm>
              <a:off x="6545210" y="2120806"/>
              <a:ext cx="81413" cy="14434"/>
            </a:xfrm>
            <a:custGeom>
              <a:avLst/>
              <a:gdLst/>
              <a:ahLst/>
              <a:cxnLst/>
              <a:rect l="l" t="t" r="r" b="b"/>
              <a:pathLst>
                <a:path w="863" h="153" extrusionOk="0">
                  <a:moveTo>
                    <a:pt x="806" y="0"/>
                  </a:moveTo>
                  <a:cubicBezTo>
                    <a:pt x="761" y="14"/>
                    <a:pt x="718" y="28"/>
                    <a:pt x="673" y="56"/>
                  </a:cubicBezTo>
                  <a:cubicBezTo>
                    <a:pt x="631" y="74"/>
                    <a:pt x="585" y="88"/>
                    <a:pt x="529" y="88"/>
                  </a:cubicBezTo>
                  <a:lnTo>
                    <a:pt x="543" y="88"/>
                  </a:lnTo>
                  <a:cubicBezTo>
                    <a:pt x="458" y="98"/>
                    <a:pt x="382" y="108"/>
                    <a:pt x="309" y="108"/>
                  </a:cubicBezTo>
                  <a:cubicBezTo>
                    <a:pt x="279" y="108"/>
                    <a:pt x="249" y="106"/>
                    <a:pt x="219" y="102"/>
                  </a:cubicBezTo>
                  <a:cubicBezTo>
                    <a:pt x="145" y="102"/>
                    <a:pt x="89" y="88"/>
                    <a:pt x="15" y="88"/>
                  </a:cubicBezTo>
                  <a:cubicBezTo>
                    <a:pt x="15" y="88"/>
                    <a:pt x="1" y="88"/>
                    <a:pt x="1" y="102"/>
                  </a:cubicBezTo>
                  <a:cubicBezTo>
                    <a:pt x="1" y="102"/>
                    <a:pt x="1" y="116"/>
                    <a:pt x="15" y="116"/>
                  </a:cubicBezTo>
                  <a:cubicBezTo>
                    <a:pt x="89" y="130"/>
                    <a:pt x="145" y="130"/>
                    <a:pt x="219" y="144"/>
                  </a:cubicBezTo>
                  <a:cubicBezTo>
                    <a:pt x="268" y="144"/>
                    <a:pt x="311" y="152"/>
                    <a:pt x="355" y="152"/>
                  </a:cubicBezTo>
                  <a:cubicBezTo>
                    <a:pt x="377" y="152"/>
                    <a:pt x="400" y="150"/>
                    <a:pt x="423" y="144"/>
                  </a:cubicBezTo>
                  <a:cubicBezTo>
                    <a:pt x="497" y="144"/>
                    <a:pt x="557" y="144"/>
                    <a:pt x="631" y="130"/>
                  </a:cubicBezTo>
                  <a:cubicBezTo>
                    <a:pt x="704" y="116"/>
                    <a:pt x="761" y="102"/>
                    <a:pt x="835" y="74"/>
                  </a:cubicBezTo>
                  <a:lnTo>
                    <a:pt x="849" y="56"/>
                  </a:lnTo>
                  <a:cubicBezTo>
                    <a:pt x="863" y="42"/>
                    <a:pt x="863" y="28"/>
                    <a:pt x="849" y="28"/>
                  </a:cubicBezTo>
                  <a:cubicBezTo>
                    <a:pt x="849" y="14"/>
                    <a:pt x="849" y="0"/>
                    <a:pt x="83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2" name="Google Shape;7722;p83"/>
            <p:cNvSpPr/>
            <p:nvPr/>
          </p:nvSpPr>
          <p:spPr>
            <a:xfrm>
              <a:off x="6509079" y="2009959"/>
              <a:ext cx="4434" cy="23584"/>
            </a:xfrm>
            <a:custGeom>
              <a:avLst/>
              <a:gdLst/>
              <a:ahLst/>
              <a:cxnLst/>
              <a:rect l="l" t="t" r="r" b="b"/>
              <a:pathLst>
                <a:path w="47" h="250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46"/>
                    <a:pt x="0" y="74"/>
                    <a:pt x="15" y="106"/>
                  </a:cubicBezTo>
                  <a:lnTo>
                    <a:pt x="15" y="194"/>
                  </a:lnTo>
                  <a:cubicBezTo>
                    <a:pt x="15" y="208"/>
                    <a:pt x="0" y="208"/>
                    <a:pt x="0" y="222"/>
                  </a:cubicBezTo>
                  <a:cubicBezTo>
                    <a:pt x="0" y="236"/>
                    <a:pt x="15" y="250"/>
                    <a:pt x="15" y="250"/>
                  </a:cubicBezTo>
                  <a:cubicBezTo>
                    <a:pt x="32" y="250"/>
                    <a:pt x="46" y="236"/>
                    <a:pt x="46" y="222"/>
                  </a:cubicBezTo>
                  <a:lnTo>
                    <a:pt x="46" y="120"/>
                  </a:lnTo>
                  <a:cubicBezTo>
                    <a:pt x="46" y="88"/>
                    <a:pt x="32" y="46"/>
                    <a:pt x="32" y="1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3" name="Google Shape;7723;p83"/>
            <p:cNvSpPr/>
            <p:nvPr/>
          </p:nvSpPr>
          <p:spPr>
            <a:xfrm>
              <a:off x="6538324" y="2037789"/>
              <a:ext cx="20660" cy="45565"/>
            </a:xfrm>
            <a:custGeom>
              <a:avLst/>
              <a:gdLst/>
              <a:ahLst/>
              <a:cxnLst/>
              <a:rect l="l" t="t" r="r" b="b"/>
              <a:pathLst>
                <a:path w="219" h="483" extrusionOk="0">
                  <a:moveTo>
                    <a:pt x="14" y="1"/>
                  </a:moveTo>
                  <a:cubicBezTo>
                    <a:pt x="0" y="1"/>
                    <a:pt x="0" y="15"/>
                    <a:pt x="14" y="29"/>
                  </a:cubicBezTo>
                  <a:cubicBezTo>
                    <a:pt x="28" y="57"/>
                    <a:pt x="42" y="89"/>
                    <a:pt x="56" y="117"/>
                  </a:cubicBezTo>
                  <a:cubicBezTo>
                    <a:pt x="88" y="163"/>
                    <a:pt x="102" y="205"/>
                    <a:pt x="116" y="233"/>
                  </a:cubicBezTo>
                  <a:cubicBezTo>
                    <a:pt x="130" y="279"/>
                    <a:pt x="144" y="321"/>
                    <a:pt x="144" y="367"/>
                  </a:cubicBezTo>
                  <a:cubicBezTo>
                    <a:pt x="162" y="395"/>
                    <a:pt x="162" y="426"/>
                    <a:pt x="162" y="454"/>
                  </a:cubicBezTo>
                  <a:cubicBezTo>
                    <a:pt x="162" y="469"/>
                    <a:pt x="176" y="483"/>
                    <a:pt x="190" y="483"/>
                  </a:cubicBezTo>
                  <a:cubicBezTo>
                    <a:pt x="204" y="483"/>
                    <a:pt x="218" y="469"/>
                    <a:pt x="218" y="454"/>
                  </a:cubicBezTo>
                  <a:cubicBezTo>
                    <a:pt x="204" y="367"/>
                    <a:pt x="176" y="293"/>
                    <a:pt x="144" y="219"/>
                  </a:cubicBezTo>
                  <a:cubicBezTo>
                    <a:pt x="116" y="145"/>
                    <a:pt x="74" y="75"/>
                    <a:pt x="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4" name="Google Shape;7724;p83"/>
            <p:cNvSpPr/>
            <p:nvPr/>
          </p:nvSpPr>
          <p:spPr>
            <a:xfrm>
              <a:off x="6588040" y="2054392"/>
              <a:ext cx="38584" cy="67829"/>
            </a:xfrm>
            <a:custGeom>
              <a:avLst/>
              <a:gdLst/>
              <a:ahLst/>
              <a:cxnLst/>
              <a:rect l="l" t="t" r="r" b="b"/>
              <a:pathLst>
                <a:path w="409" h="719" extrusionOk="0">
                  <a:moveTo>
                    <a:pt x="15" y="1"/>
                  </a:moveTo>
                  <a:lnTo>
                    <a:pt x="1" y="15"/>
                  </a:lnTo>
                  <a:lnTo>
                    <a:pt x="1" y="29"/>
                  </a:lnTo>
                  <a:lnTo>
                    <a:pt x="1" y="43"/>
                  </a:lnTo>
                  <a:lnTo>
                    <a:pt x="15" y="57"/>
                  </a:lnTo>
                  <a:lnTo>
                    <a:pt x="15" y="43"/>
                  </a:lnTo>
                  <a:cubicBezTo>
                    <a:pt x="103" y="145"/>
                    <a:pt x="177" y="278"/>
                    <a:pt x="233" y="395"/>
                  </a:cubicBezTo>
                  <a:cubicBezTo>
                    <a:pt x="250" y="454"/>
                    <a:pt x="279" y="497"/>
                    <a:pt x="293" y="542"/>
                  </a:cubicBezTo>
                  <a:cubicBezTo>
                    <a:pt x="307" y="585"/>
                    <a:pt x="321" y="644"/>
                    <a:pt x="338" y="690"/>
                  </a:cubicBezTo>
                  <a:cubicBezTo>
                    <a:pt x="352" y="718"/>
                    <a:pt x="366" y="718"/>
                    <a:pt x="395" y="718"/>
                  </a:cubicBezTo>
                  <a:cubicBezTo>
                    <a:pt x="409" y="704"/>
                    <a:pt x="409" y="690"/>
                    <a:pt x="409" y="672"/>
                  </a:cubicBezTo>
                  <a:cubicBezTo>
                    <a:pt x="395" y="616"/>
                    <a:pt x="366" y="542"/>
                    <a:pt x="338" y="482"/>
                  </a:cubicBezTo>
                  <a:cubicBezTo>
                    <a:pt x="321" y="426"/>
                    <a:pt x="293" y="380"/>
                    <a:pt x="264" y="321"/>
                  </a:cubicBezTo>
                  <a:cubicBezTo>
                    <a:pt x="191" y="205"/>
                    <a:pt x="117" y="103"/>
                    <a:pt x="29" y="15"/>
                  </a:cubicBezTo>
                  <a:cubicBezTo>
                    <a:pt x="29" y="1"/>
                    <a:pt x="29" y="1"/>
                    <a:pt x="1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5" name="Google Shape;7725;p83"/>
            <p:cNvSpPr/>
            <p:nvPr/>
          </p:nvSpPr>
          <p:spPr>
            <a:xfrm>
              <a:off x="6561814" y="3695677"/>
              <a:ext cx="250277" cy="291786"/>
            </a:xfrm>
            <a:custGeom>
              <a:avLst/>
              <a:gdLst/>
              <a:ahLst/>
              <a:cxnLst/>
              <a:rect l="l" t="t" r="r" b="b"/>
              <a:pathLst>
                <a:path w="2653" h="3093" extrusionOk="0">
                  <a:moveTo>
                    <a:pt x="1949" y="0"/>
                  </a:moveTo>
                  <a:cubicBezTo>
                    <a:pt x="1918" y="0"/>
                    <a:pt x="1890" y="14"/>
                    <a:pt x="1862" y="14"/>
                  </a:cubicBezTo>
                  <a:cubicBezTo>
                    <a:pt x="1816" y="28"/>
                    <a:pt x="1760" y="43"/>
                    <a:pt x="1728" y="57"/>
                  </a:cubicBezTo>
                  <a:cubicBezTo>
                    <a:pt x="1672" y="88"/>
                    <a:pt x="1626" y="130"/>
                    <a:pt x="1598" y="159"/>
                  </a:cubicBezTo>
                  <a:cubicBezTo>
                    <a:pt x="1524" y="218"/>
                    <a:pt x="1450" y="306"/>
                    <a:pt x="1376" y="422"/>
                  </a:cubicBezTo>
                  <a:cubicBezTo>
                    <a:pt x="1302" y="542"/>
                    <a:pt x="1232" y="672"/>
                    <a:pt x="1172" y="820"/>
                  </a:cubicBezTo>
                  <a:cubicBezTo>
                    <a:pt x="1158" y="746"/>
                    <a:pt x="1126" y="686"/>
                    <a:pt x="1098" y="630"/>
                  </a:cubicBezTo>
                  <a:cubicBezTo>
                    <a:pt x="1056" y="584"/>
                    <a:pt x="1010" y="542"/>
                    <a:pt x="968" y="510"/>
                  </a:cubicBezTo>
                  <a:cubicBezTo>
                    <a:pt x="922" y="482"/>
                    <a:pt x="880" y="468"/>
                    <a:pt x="820" y="468"/>
                  </a:cubicBezTo>
                  <a:lnTo>
                    <a:pt x="775" y="468"/>
                  </a:lnTo>
                  <a:cubicBezTo>
                    <a:pt x="704" y="482"/>
                    <a:pt x="644" y="510"/>
                    <a:pt x="585" y="556"/>
                  </a:cubicBezTo>
                  <a:cubicBezTo>
                    <a:pt x="557" y="598"/>
                    <a:pt x="511" y="644"/>
                    <a:pt x="497" y="686"/>
                  </a:cubicBezTo>
                  <a:cubicBezTo>
                    <a:pt x="455" y="792"/>
                    <a:pt x="440" y="908"/>
                    <a:pt x="455" y="1056"/>
                  </a:cubicBezTo>
                  <a:cubicBezTo>
                    <a:pt x="455" y="1158"/>
                    <a:pt x="483" y="1260"/>
                    <a:pt x="528" y="1362"/>
                  </a:cubicBezTo>
                  <a:cubicBezTo>
                    <a:pt x="528" y="1390"/>
                    <a:pt x="542" y="1435"/>
                    <a:pt x="571" y="1478"/>
                  </a:cubicBezTo>
                  <a:cubicBezTo>
                    <a:pt x="469" y="1478"/>
                    <a:pt x="381" y="1509"/>
                    <a:pt x="307" y="1552"/>
                  </a:cubicBezTo>
                  <a:cubicBezTo>
                    <a:pt x="219" y="1597"/>
                    <a:pt x="131" y="1685"/>
                    <a:pt x="71" y="1773"/>
                  </a:cubicBezTo>
                  <a:cubicBezTo>
                    <a:pt x="29" y="1875"/>
                    <a:pt x="1" y="1977"/>
                    <a:pt x="1" y="2093"/>
                  </a:cubicBezTo>
                  <a:cubicBezTo>
                    <a:pt x="1" y="2139"/>
                    <a:pt x="15" y="2199"/>
                    <a:pt x="29" y="2241"/>
                  </a:cubicBezTo>
                  <a:cubicBezTo>
                    <a:pt x="43" y="2301"/>
                    <a:pt x="71" y="2343"/>
                    <a:pt x="103" y="2389"/>
                  </a:cubicBezTo>
                  <a:cubicBezTo>
                    <a:pt x="131" y="2445"/>
                    <a:pt x="177" y="2491"/>
                    <a:pt x="219" y="2519"/>
                  </a:cubicBezTo>
                  <a:cubicBezTo>
                    <a:pt x="247" y="2551"/>
                    <a:pt x="279" y="2565"/>
                    <a:pt x="307" y="2579"/>
                  </a:cubicBezTo>
                  <a:cubicBezTo>
                    <a:pt x="353" y="2593"/>
                    <a:pt x="381" y="2607"/>
                    <a:pt x="423" y="2621"/>
                  </a:cubicBezTo>
                  <a:cubicBezTo>
                    <a:pt x="483" y="2638"/>
                    <a:pt x="542" y="2653"/>
                    <a:pt x="616" y="2653"/>
                  </a:cubicBezTo>
                  <a:lnTo>
                    <a:pt x="644" y="2653"/>
                  </a:lnTo>
                  <a:cubicBezTo>
                    <a:pt x="687" y="2653"/>
                    <a:pt x="746" y="2638"/>
                    <a:pt x="775" y="2638"/>
                  </a:cubicBezTo>
                  <a:cubicBezTo>
                    <a:pt x="820" y="2621"/>
                    <a:pt x="863" y="2621"/>
                    <a:pt x="894" y="2607"/>
                  </a:cubicBezTo>
                  <a:cubicBezTo>
                    <a:pt x="922" y="2709"/>
                    <a:pt x="968" y="2797"/>
                    <a:pt x="1024" y="2871"/>
                  </a:cubicBezTo>
                  <a:cubicBezTo>
                    <a:pt x="1056" y="2916"/>
                    <a:pt x="1098" y="2959"/>
                    <a:pt x="1158" y="3004"/>
                  </a:cubicBezTo>
                  <a:cubicBezTo>
                    <a:pt x="1186" y="3018"/>
                    <a:pt x="1246" y="3046"/>
                    <a:pt x="1302" y="3061"/>
                  </a:cubicBezTo>
                  <a:cubicBezTo>
                    <a:pt x="1348" y="3078"/>
                    <a:pt x="1390" y="3092"/>
                    <a:pt x="1450" y="3092"/>
                  </a:cubicBezTo>
                  <a:lnTo>
                    <a:pt x="1478" y="3092"/>
                  </a:lnTo>
                  <a:cubicBezTo>
                    <a:pt x="1510" y="3092"/>
                    <a:pt x="1552" y="3092"/>
                    <a:pt x="1598" y="3078"/>
                  </a:cubicBezTo>
                  <a:cubicBezTo>
                    <a:pt x="1654" y="3061"/>
                    <a:pt x="1700" y="3046"/>
                    <a:pt x="1760" y="3032"/>
                  </a:cubicBezTo>
                  <a:cubicBezTo>
                    <a:pt x="1802" y="3004"/>
                    <a:pt x="1847" y="2973"/>
                    <a:pt x="1890" y="2944"/>
                  </a:cubicBezTo>
                  <a:cubicBezTo>
                    <a:pt x="1935" y="2902"/>
                    <a:pt x="1978" y="2842"/>
                    <a:pt x="2023" y="2783"/>
                  </a:cubicBezTo>
                  <a:cubicBezTo>
                    <a:pt x="2051" y="2709"/>
                    <a:pt x="2080" y="2638"/>
                    <a:pt x="2080" y="2551"/>
                  </a:cubicBezTo>
                  <a:cubicBezTo>
                    <a:pt x="2080" y="2505"/>
                    <a:pt x="2080" y="2463"/>
                    <a:pt x="2066" y="2431"/>
                  </a:cubicBezTo>
                  <a:cubicBezTo>
                    <a:pt x="2051" y="2375"/>
                    <a:pt x="2037" y="2343"/>
                    <a:pt x="2023" y="2301"/>
                  </a:cubicBezTo>
                  <a:cubicBezTo>
                    <a:pt x="2006" y="2255"/>
                    <a:pt x="1978" y="2227"/>
                    <a:pt x="1949" y="2181"/>
                  </a:cubicBezTo>
                  <a:lnTo>
                    <a:pt x="1935" y="2167"/>
                  </a:lnTo>
                  <a:cubicBezTo>
                    <a:pt x="2006" y="2139"/>
                    <a:pt x="2080" y="2111"/>
                    <a:pt x="2168" y="2065"/>
                  </a:cubicBezTo>
                  <a:cubicBezTo>
                    <a:pt x="2227" y="2037"/>
                    <a:pt x="2287" y="1991"/>
                    <a:pt x="2343" y="1949"/>
                  </a:cubicBezTo>
                  <a:cubicBezTo>
                    <a:pt x="2417" y="1889"/>
                    <a:pt x="2477" y="1847"/>
                    <a:pt x="2519" y="1787"/>
                  </a:cubicBezTo>
                  <a:cubicBezTo>
                    <a:pt x="2551" y="1741"/>
                    <a:pt x="2565" y="1713"/>
                    <a:pt x="2579" y="1685"/>
                  </a:cubicBezTo>
                  <a:cubicBezTo>
                    <a:pt x="2593" y="1654"/>
                    <a:pt x="2607" y="1625"/>
                    <a:pt x="2621" y="1583"/>
                  </a:cubicBezTo>
                  <a:cubicBezTo>
                    <a:pt x="2639" y="1537"/>
                    <a:pt x="2639" y="1509"/>
                    <a:pt x="2653" y="1464"/>
                  </a:cubicBezTo>
                  <a:cubicBezTo>
                    <a:pt x="2653" y="1435"/>
                    <a:pt x="2639" y="1390"/>
                    <a:pt x="2639" y="1348"/>
                  </a:cubicBezTo>
                  <a:cubicBezTo>
                    <a:pt x="2621" y="1274"/>
                    <a:pt x="2593" y="1200"/>
                    <a:pt x="2533" y="1144"/>
                  </a:cubicBezTo>
                  <a:cubicBezTo>
                    <a:pt x="2491" y="1098"/>
                    <a:pt x="2431" y="1056"/>
                    <a:pt x="2358" y="1038"/>
                  </a:cubicBezTo>
                  <a:cubicBezTo>
                    <a:pt x="2329" y="1024"/>
                    <a:pt x="2287" y="1024"/>
                    <a:pt x="2256" y="1024"/>
                  </a:cubicBezTo>
                  <a:cubicBezTo>
                    <a:pt x="2213" y="1024"/>
                    <a:pt x="2153" y="1038"/>
                    <a:pt x="2111" y="1056"/>
                  </a:cubicBezTo>
                  <a:cubicBezTo>
                    <a:pt x="2139" y="1010"/>
                    <a:pt x="2153" y="968"/>
                    <a:pt x="2182" y="922"/>
                  </a:cubicBezTo>
                  <a:cubicBezTo>
                    <a:pt x="2213" y="862"/>
                    <a:pt x="2241" y="806"/>
                    <a:pt x="2256" y="732"/>
                  </a:cubicBezTo>
                  <a:cubicBezTo>
                    <a:pt x="2301" y="658"/>
                    <a:pt x="2315" y="584"/>
                    <a:pt x="2329" y="528"/>
                  </a:cubicBezTo>
                  <a:cubicBezTo>
                    <a:pt x="2343" y="454"/>
                    <a:pt x="2343" y="394"/>
                    <a:pt x="2343" y="334"/>
                  </a:cubicBezTo>
                  <a:cubicBezTo>
                    <a:pt x="2329" y="247"/>
                    <a:pt x="2301" y="190"/>
                    <a:pt x="2270" y="145"/>
                  </a:cubicBezTo>
                  <a:lnTo>
                    <a:pt x="2227" y="102"/>
                  </a:lnTo>
                  <a:cubicBezTo>
                    <a:pt x="2213" y="88"/>
                    <a:pt x="2199" y="88"/>
                    <a:pt x="2182" y="71"/>
                  </a:cubicBezTo>
                  <a:cubicBezTo>
                    <a:pt x="2153" y="43"/>
                    <a:pt x="2125" y="28"/>
                    <a:pt x="2094" y="28"/>
                  </a:cubicBezTo>
                  <a:cubicBezTo>
                    <a:pt x="2051" y="14"/>
                    <a:pt x="2023" y="14"/>
                    <a:pt x="197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6" name="Google Shape;7726;p83"/>
            <p:cNvSpPr/>
            <p:nvPr/>
          </p:nvSpPr>
          <p:spPr>
            <a:xfrm>
              <a:off x="6622567" y="3707941"/>
              <a:ext cx="141129" cy="300088"/>
            </a:xfrm>
            <a:custGeom>
              <a:avLst/>
              <a:gdLst/>
              <a:ahLst/>
              <a:cxnLst/>
              <a:rect l="l" t="t" r="r" b="b"/>
              <a:pathLst>
                <a:path w="1496" h="3181" extrusionOk="0">
                  <a:moveTo>
                    <a:pt x="1467" y="0"/>
                  </a:moveTo>
                  <a:cubicBezTo>
                    <a:pt x="1450" y="0"/>
                    <a:pt x="1450" y="15"/>
                    <a:pt x="1450" y="15"/>
                  </a:cubicBezTo>
                  <a:cubicBezTo>
                    <a:pt x="1362" y="176"/>
                    <a:pt x="1260" y="338"/>
                    <a:pt x="1158" y="486"/>
                  </a:cubicBezTo>
                  <a:cubicBezTo>
                    <a:pt x="1070" y="644"/>
                    <a:pt x="968" y="806"/>
                    <a:pt x="866" y="968"/>
                  </a:cubicBezTo>
                  <a:cubicBezTo>
                    <a:pt x="820" y="1056"/>
                    <a:pt x="778" y="1130"/>
                    <a:pt x="718" y="1218"/>
                  </a:cubicBezTo>
                  <a:cubicBezTo>
                    <a:pt x="676" y="1291"/>
                    <a:pt x="630" y="1379"/>
                    <a:pt x="588" y="1453"/>
                  </a:cubicBezTo>
                  <a:cubicBezTo>
                    <a:pt x="482" y="1629"/>
                    <a:pt x="394" y="1787"/>
                    <a:pt x="324" y="1963"/>
                  </a:cubicBezTo>
                  <a:cubicBezTo>
                    <a:pt x="250" y="2139"/>
                    <a:pt x="176" y="2333"/>
                    <a:pt x="117" y="2508"/>
                  </a:cubicBezTo>
                  <a:cubicBezTo>
                    <a:pt x="88" y="2610"/>
                    <a:pt x="74" y="2698"/>
                    <a:pt x="43" y="2786"/>
                  </a:cubicBezTo>
                  <a:cubicBezTo>
                    <a:pt x="29" y="2888"/>
                    <a:pt x="15" y="2990"/>
                    <a:pt x="0" y="3092"/>
                  </a:cubicBezTo>
                  <a:cubicBezTo>
                    <a:pt x="0" y="3138"/>
                    <a:pt x="29" y="3180"/>
                    <a:pt x="88" y="3180"/>
                  </a:cubicBezTo>
                  <a:cubicBezTo>
                    <a:pt x="102" y="3180"/>
                    <a:pt x="131" y="3180"/>
                    <a:pt x="148" y="3166"/>
                  </a:cubicBezTo>
                  <a:cubicBezTo>
                    <a:pt x="148" y="3152"/>
                    <a:pt x="162" y="3152"/>
                    <a:pt x="162" y="3152"/>
                  </a:cubicBezTo>
                  <a:cubicBezTo>
                    <a:pt x="162" y="3138"/>
                    <a:pt x="176" y="3124"/>
                    <a:pt x="176" y="3106"/>
                  </a:cubicBezTo>
                  <a:cubicBezTo>
                    <a:pt x="190" y="3004"/>
                    <a:pt x="204" y="2916"/>
                    <a:pt x="236" y="2814"/>
                  </a:cubicBezTo>
                  <a:lnTo>
                    <a:pt x="236" y="2814"/>
                  </a:lnTo>
                  <a:cubicBezTo>
                    <a:pt x="229" y="2820"/>
                    <a:pt x="225" y="2824"/>
                    <a:pt x="222" y="2827"/>
                  </a:cubicBezTo>
                  <a:lnTo>
                    <a:pt x="222" y="2827"/>
                  </a:lnTo>
                  <a:cubicBezTo>
                    <a:pt x="281" y="2569"/>
                    <a:pt x="354" y="2328"/>
                    <a:pt x="454" y="2083"/>
                  </a:cubicBezTo>
                  <a:cubicBezTo>
                    <a:pt x="500" y="1949"/>
                    <a:pt x="556" y="1833"/>
                    <a:pt x="616" y="1717"/>
                  </a:cubicBezTo>
                  <a:cubicBezTo>
                    <a:pt x="658" y="1583"/>
                    <a:pt x="718" y="1467"/>
                    <a:pt x="778" y="1348"/>
                  </a:cubicBezTo>
                  <a:lnTo>
                    <a:pt x="778" y="1365"/>
                  </a:lnTo>
                  <a:cubicBezTo>
                    <a:pt x="806" y="1291"/>
                    <a:pt x="852" y="1218"/>
                    <a:pt x="880" y="1158"/>
                  </a:cubicBezTo>
                  <a:cubicBezTo>
                    <a:pt x="982" y="968"/>
                    <a:pt x="1084" y="778"/>
                    <a:pt x="1186" y="602"/>
                  </a:cubicBezTo>
                  <a:cubicBezTo>
                    <a:pt x="1232" y="500"/>
                    <a:pt x="1291" y="412"/>
                    <a:pt x="1334" y="324"/>
                  </a:cubicBezTo>
                  <a:cubicBezTo>
                    <a:pt x="1379" y="236"/>
                    <a:pt x="1436" y="134"/>
                    <a:pt x="1481" y="46"/>
                  </a:cubicBezTo>
                  <a:cubicBezTo>
                    <a:pt x="1495" y="29"/>
                    <a:pt x="1495" y="15"/>
                    <a:pt x="1481" y="15"/>
                  </a:cubicBezTo>
                  <a:lnTo>
                    <a:pt x="1467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7" name="Google Shape;7727;p83"/>
            <p:cNvSpPr/>
            <p:nvPr/>
          </p:nvSpPr>
          <p:spPr>
            <a:xfrm>
              <a:off x="6633510" y="3764638"/>
              <a:ext cx="38961" cy="107167"/>
            </a:xfrm>
            <a:custGeom>
              <a:avLst/>
              <a:gdLst/>
              <a:ahLst/>
              <a:cxnLst/>
              <a:rect l="l" t="t" r="r" b="b"/>
              <a:pathLst>
                <a:path w="413" h="1136" extrusionOk="0">
                  <a:moveTo>
                    <a:pt x="15" y="1"/>
                  </a:moveTo>
                  <a:cubicBezTo>
                    <a:pt x="15" y="1"/>
                    <a:pt x="1" y="1"/>
                    <a:pt x="1" y="15"/>
                  </a:cubicBezTo>
                  <a:cubicBezTo>
                    <a:pt x="15" y="103"/>
                    <a:pt x="32" y="191"/>
                    <a:pt x="46" y="279"/>
                  </a:cubicBezTo>
                  <a:cubicBezTo>
                    <a:pt x="60" y="381"/>
                    <a:pt x="88" y="469"/>
                    <a:pt x="120" y="571"/>
                  </a:cubicBezTo>
                  <a:cubicBezTo>
                    <a:pt x="148" y="659"/>
                    <a:pt x="176" y="764"/>
                    <a:pt x="208" y="852"/>
                  </a:cubicBezTo>
                  <a:cubicBezTo>
                    <a:pt x="250" y="940"/>
                    <a:pt x="278" y="1028"/>
                    <a:pt x="324" y="1116"/>
                  </a:cubicBezTo>
                  <a:cubicBezTo>
                    <a:pt x="334" y="1126"/>
                    <a:pt x="360" y="1136"/>
                    <a:pt x="379" y="1136"/>
                  </a:cubicBezTo>
                  <a:cubicBezTo>
                    <a:pt x="387" y="1136"/>
                    <a:pt x="394" y="1134"/>
                    <a:pt x="398" y="1130"/>
                  </a:cubicBezTo>
                  <a:cubicBezTo>
                    <a:pt x="412" y="1116"/>
                    <a:pt x="412" y="1116"/>
                    <a:pt x="412" y="1098"/>
                  </a:cubicBezTo>
                  <a:lnTo>
                    <a:pt x="412" y="1056"/>
                  </a:lnTo>
                  <a:cubicBezTo>
                    <a:pt x="384" y="1028"/>
                    <a:pt x="366" y="982"/>
                    <a:pt x="338" y="940"/>
                  </a:cubicBezTo>
                  <a:cubicBezTo>
                    <a:pt x="310" y="894"/>
                    <a:pt x="296" y="852"/>
                    <a:pt x="264" y="806"/>
                  </a:cubicBezTo>
                  <a:cubicBezTo>
                    <a:pt x="250" y="764"/>
                    <a:pt x="222" y="719"/>
                    <a:pt x="208" y="659"/>
                  </a:cubicBezTo>
                  <a:cubicBezTo>
                    <a:pt x="191" y="617"/>
                    <a:pt x="162" y="557"/>
                    <a:pt x="148" y="515"/>
                  </a:cubicBezTo>
                  <a:cubicBezTo>
                    <a:pt x="120" y="395"/>
                    <a:pt x="88" y="293"/>
                    <a:pt x="60" y="177"/>
                  </a:cubicBezTo>
                  <a:lnTo>
                    <a:pt x="60" y="191"/>
                  </a:lnTo>
                  <a:cubicBezTo>
                    <a:pt x="60" y="131"/>
                    <a:pt x="46" y="75"/>
                    <a:pt x="46" y="15"/>
                  </a:cubicBezTo>
                  <a:cubicBezTo>
                    <a:pt x="32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8" name="Google Shape;7728;p83"/>
            <p:cNvSpPr/>
            <p:nvPr/>
          </p:nvSpPr>
          <p:spPr>
            <a:xfrm>
              <a:off x="6597662" y="3866900"/>
              <a:ext cx="49905" cy="66414"/>
            </a:xfrm>
            <a:custGeom>
              <a:avLst/>
              <a:gdLst/>
              <a:ahLst/>
              <a:cxnLst/>
              <a:rect l="l" t="t" r="r" b="b"/>
              <a:pathLst>
                <a:path w="529" h="704" extrusionOk="0">
                  <a:moveTo>
                    <a:pt x="29" y="0"/>
                  </a:moveTo>
                  <a:cubicBezTo>
                    <a:pt x="15" y="14"/>
                    <a:pt x="1" y="32"/>
                    <a:pt x="15" y="32"/>
                  </a:cubicBezTo>
                  <a:cubicBezTo>
                    <a:pt x="75" y="162"/>
                    <a:pt x="117" y="278"/>
                    <a:pt x="191" y="384"/>
                  </a:cubicBezTo>
                  <a:cubicBezTo>
                    <a:pt x="219" y="440"/>
                    <a:pt x="264" y="500"/>
                    <a:pt x="307" y="542"/>
                  </a:cubicBezTo>
                  <a:cubicBezTo>
                    <a:pt x="352" y="602"/>
                    <a:pt x="395" y="648"/>
                    <a:pt x="454" y="690"/>
                  </a:cubicBezTo>
                  <a:cubicBezTo>
                    <a:pt x="454" y="704"/>
                    <a:pt x="468" y="704"/>
                    <a:pt x="483" y="704"/>
                  </a:cubicBezTo>
                  <a:cubicBezTo>
                    <a:pt x="500" y="704"/>
                    <a:pt x="500" y="690"/>
                    <a:pt x="514" y="690"/>
                  </a:cubicBezTo>
                  <a:cubicBezTo>
                    <a:pt x="514" y="676"/>
                    <a:pt x="528" y="662"/>
                    <a:pt x="528" y="648"/>
                  </a:cubicBezTo>
                  <a:cubicBezTo>
                    <a:pt x="528" y="648"/>
                    <a:pt x="514" y="630"/>
                    <a:pt x="514" y="616"/>
                  </a:cubicBezTo>
                  <a:cubicBezTo>
                    <a:pt x="468" y="602"/>
                    <a:pt x="440" y="574"/>
                    <a:pt x="412" y="542"/>
                  </a:cubicBezTo>
                  <a:cubicBezTo>
                    <a:pt x="395" y="528"/>
                    <a:pt x="381" y="514"/>
                    <a:pt x="366" y="500"/>
                  </a:cubicBezTo>
                  <a:cubicBezTo>
                    <a:pt x="352" y="486"/>
                    <a:pt x="338" y="472"/>
                    <a:pt x="324" y="440"/>
                  </a:cubicBezTo>
                  <a:cubicBezTo>
                    <a:pt x="219" y="338"/>
                    <a:pt x="148" y="208"/>
                    <a:pt x="75" y="60"/>
                  </a:cubicBezTo>
                  <a:lnTo>
                    <a:pt x="75" y="74"/>
                  </a:lnTo>
                  <a:cubicBezTo>
                    <a:pt x="75" y="60"/>
                    <a:pt x="60" y="32"/>
                    <a:pt x="60" y="14"/>
                  </a:cubicBezTo>
                  <a:cubicBezTo>
                    <a:pt x="60" y="14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29" name="Google Shape;7729;p83"/>
            <p:cNvSpPr/>
            <p:nvPr/>
          </p:nvSpPr>
          <p:spPr>
            <a:xfrm>
              <a:off x="6711150" y="3724544"/>
              <a:ext cx="12358" cy="55470"/>
            </a:xfrm>
            <a:custGeom>
              <a:avLst/>
              <a:gdLst/>
              <a:ahLst/>
              <a:cxnLst/>
              <a:rect l="l" t="t" r="r" b="b"/>
              <a:pathLst>
                <a:path w="131" h="588" extrusionOk="0">
                  <a:moveTo>
                    <a:pt x="15" y="0"/>
                  </a:moveTo>
                  <a:cubicBezTo>
                    <a:pt x="15" y="0"/>
                    <a:pt x="1" y="14"/>
                    <a:pt x="1" y="28"/>
                  </a:cubicBezTo>
                  <a:cubicBezTo>
                    <a:pt x="1" y="116"/>
                    <a:pt x="15" y="204"/>
                    <a:pt x="15" y="292"/>
                  </a:cubicBezTo>
                  <a:cubicBezTo>
                    <a:pt x="29" y="380"/>
                    <a:pt x="43" y="468"/>
                    <a:pt x="71" y="556"/>
                  </a:cubicBezTo>
                  <a:cubicBezTo>
                    <a:pt x="71" y="574"/>
                    <a:pt x="89" y="588"/>
                    <a:pt x="103" y="588"/>
                  </a:cubicBezTo>
                  <a:cubicBezTo>
                    <a:pt x="117" y="574"/>
                    <a:pt x="117" y="574"/>
                    <a:pt x="131" y="556"/>
                  </a:cubicBezTo>
                  <a:lnTo>
                    <a:pt x="131" y="542"/>
                  </a:lnTo>
                  <a:cubicBezTo>
                    <a:pt x="117" y="514"/>
                    <a:pt x="103" y="468"/>
                    <a:pt x="89" y="440"/>
                  </a:cubicBezTo>
                  <a:cubicBezTo>
                    <a:pt x="71" y="412"/>
                    <a:pt x="71" y="366"/>
                    <a:pt x="57" y="338"/>
                  </a:cubicBezTo>
                  <a:cubicBezTo>
                    <a:pt x="43" y="236"/>
                    <a:pt x="43" y="134"/>
                    <a:pt x="29" y="14"/>
                  </a:cubicBezTo>
                  <a:cubicBezTo>
                    <a:pt x="29" y="14"/>
                    <a:pt x="29" y="0"/>
                    <a:pt x="15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0" name="Google Shape;7730;p83"/>
            <p:cNvSpPr/>
            <p:nvPr/>
          </p:nvSpPr>
          <p:spPr>
            <a:xfrm>
              <a:off x="6720773" y="3752091"/>
              <a:ext cx="42924" cy="29245"/>
            </a:xfrm>
            <a:custGeom>
              <a:avLst/>
              <a:gdLst/>
              <a:ahLst/>
              <a:cxnLst/>
              <a:rect l="l" t="t" r="r" b="b"/>
              <a:pathLst>
                <a:path w="455" h="310" extrusionOk="0">
                  <a:moveTo>
                    <a:pt x="426" y="0"/>
                  </a:moveTo>
                  <a:cubicBezTo>
                    <a:pt x="321" y="88"/>
                    <a:pt x="205" y="162"/>
                    <a:pt x="89" y="222"/>
                  </a:cubicBezTo>
                  <a:cubicBezTo>
                    <a:pt x="57" y="236"/>
                    <a:pt x="43" y="250"/>
                    <a:pt x="15" y="250"/>
                  </a:cubicBezTo>
                  <a:cubicBezTo>
                    <a:pt x="15" y="264"/>
                    <a:pt x="1" y="264"/>
                    <a:pt x="1" y="264"/>
                  </a:cubicBezTo>
                  <a:lnTo>
                    <a:pt x="1" y="296"/>
                  </a:lnTo>
                  <a:lnTo>
                    <a:pt x="15" y="310"/>
                  </a:lnTo>
                  <a:lnTo>
                    <a:pt x="29" y="310"/>
                  </a:lnTo>
                  <a:lnTo>
                    <a:pt x="29" y="296"/>
                  </a:lnTo>
                  <a:cubicBezTo>
                    <a:pt x="75" y="282"/>
                    <a:pt x="103" y="264"/>
                    <a:pt x="131" y="250"/>
                  </a:cubicBezTo>
                  <a:cubicBezTo>
                    <a:pt x="177" y="222"/>
                    <a:pt x="205" y="208"/>
                    <a:pt x="233" y="176"/>
                  </a:cubicBezTo>
                  <a:cubicBezTo>
                    <a:pt x="307" y="134"/>
                    <a:pt x="381" y="88"/>
                    <a:pt x="440" y="32"/>
                  </a:cubicBezTo>
                  <a:cubicBezTo>
                    <a:pt x="454" y="32"/>
                    <a:pt x="454" y="18"/>
                    <a:pt x="454" y="18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1" name="Google Shape;7731;p83"/>
            <p:cNvSpPr/>
            <p:nvPr/>
          </p:nvSpPr>
          <p:spPr>
            <a:xfrm>
              <a:off x="6673698" y="3822750"/>
              <a:ext cx="103960" cy="48584"/>
            </a:xfrm>
            <a:custGeom>
              <a:avLst/>
              <a:gdLst/>
              <a:ahLst/>
              <a:cxnLst/>
              <a:rect l="l" t="t" r="r" b="b"/>
              <a:pathLst>
                <a:path w="1102" h="515" extrusionOk="0">
                  <a:moveTo>
                    <a:pt x="1070" y="1"/>
                  </a:moveTo>
                  <a:cubicBezTo>
                    <a:pt x="953" y="88"/>
                    <a:pt x="820" y="162"/>
                    <a:pt x="690" y="219"/>
                  </a:cubicBezTo>
                  <a:lnTo>
                    <a:pt x="704" y="219"/>
                  </a:lnTo>
                  <a:cubicBezTo>
                    <a:pt x="602" y="264"/>
                    <a:pt x="514" y="292"/>
                    <a:pt x="412" y="338"/>
                  </a:cubicBezTo>
                  <a:cubicBezTo>
                    <a:pt x="324" y="366"/>
                    <a:pt x="236" y="394"/>
                    <a:pt x="134" y="412"/>
                  </a:cubicBezTo>
                  <a:cubicBezTo>
                    <a:pt x="102" y="426"/>
                    <a:pt x="60" y="426"/>
                    <a:pt x="28" y="426"/>
                  </a:cubicBezTo>
                  <a:cubicBezTo>
                    <a:pt x="28" y="440"/>
                    <a:pt x="14" y="440"/>
                    <a:pt x="14" y="440"/>
                  </a:cubicBezTo>
                  <a:cubicBezTo>
                    <a:pt x="0" y="454"/>
                    <a:pt x="0" y="468"/>
                    <a:pt x="0" y="468"/>
                  </a:cubicBezTo>
                  <a:cubicBezTo>
                    <a:pt x="0" y="482"/>
                    <a:pt x="0" y="500"/>
                    <a:pt x="14" y="500"/>
                  </a:cubicBezTo>
                  <a:lnTo>
                    <a:pt x="28" y="514"/>
                  </a:lnTo>
                  <a:lnTo>
                    <a:pt x="46" y="514"/>
                  </a:lnTo>
                  <a:cubicBezTo>
                    <a:pt x="88" y="500"/>
                    <a:pt x="134" y="482"/>
                    <a:pt x="176" y="468"/>
                  </a:cubicBezTo>
                  <a:cubicBezTo>
                    <a:pt x="236" y="468"/>
                    <a:pt x="278" y="440"/>
                    <a:pt x="324" y="426"/>
                  </a:cubicBezTo>
                  <a:cubicBezTo>
                    <a:pt x="412" y="394"/>
                    <a:pt x="500" y="366"/>
                    <a:pt x="588" y="324"/>
                  </a:cubicBezTo>
                  <a:cubicBezTo>
                    <a:pt x="676" y="278"/>
                    <a:pt x="763" y="236"/>
                    <a:pt x="851" y="176"/>
                  </a:cubicBezTo>
                  <a:cubicBezTo>
                    <a:pt x="925" y="131"/>
                    <a:pt x="1013" y="74"/>
                    <a:pt x="1084" y="29"/>
                  </a:cubicBezTo>
                  <a:cubicBezTo>
                    <a:pt x="1101" y="29"/>
                    <a:pt x="1101" y="15"/>
                    <a:pt x="110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2" name="Google Shape;7732;p83"/>
            <p:cNvSpPr/>
            <p:nvPr/>
          </p:nvSpPr>
          <p:spPr>
            <a:xfrm>
              <a:off x="6646151" y="3908408"/>
              <a:ext cx="86979" cy="24905"/>
            </a:xfrm>
            <a:custGeom>
              <a:avLst/>
              <a:gdLst/>
              <a:ahLst/>
              <a:cxnLst/>
              <a:rect l="l" t="t" r="r" b="b"/>
              <a:pathLst>
                <a:path w="922" h="264" extrusionOk="0">
                  <a:moveTo>
                    <a:pt x="880" y="0"/>
                  </a:moveTo>
                  <a:cubicBezTo>
                    <a:pt x="820" y="32"/>
                    <a:pt x="746" y="60"/>
                    <a:pt x="672" y="88"/>
                  </a:cubicBezTo>
                  <a:cubicBezTo>
                    <a:pt x="616" y="102"/>
                    <a:pt x="542" y="134"/>
                    <a:pt x="468" y="148"/>
                  </a:cubicBezTo>
                  <a:cubicBezTo>
                    <a:pt x="394" y="148"/>
                    <a:pt x="320" y="162"/>
                    <a:pt x="264" y="176"/>
                  </a:cubicBezTo>
                  <a:lnTo>
                    <a:pt x="42" y="176"/>
                  </a:lnTo>
                  <a:cubicBezTo>
                    <a:pt x="14" y="176"/>
                    <a:pt x="0" y="208"/>
                    <a:pt x="0" y="222"/>
                  </a:cubicBezTo>
                  <a:cubicBezTo>
                    <a:pt x="0" y="236"/>
                    <a:pt x="0" y="250"/>
                    <a:pt x="14" y="250"/>
                  </a:cubicBezTo>
                  <a:cubicBezTo>
                    <a:pt x="28" y="264"/>
                    <a:pt x="28" y="264"/>
                    <a:pt x="42" y="264"/>
                  </a:cubicBezTo>
                  <a:cubicBezTo>
                    <a:pt x="116" y="264"/>
                    <a:pt x="190" y="250"/>
                    <a:pt x="264" y="250"/>
                  </a:cubicBezTo>
                  <a:cubicBezTo>
                    <a:pt x="338" y="236"/>
                    <a:pt x="408" y="222"/>
                    <a:pt x="468" y="208"/>
                  </a:cubicBezTo>
                  <a:cubicBezTo>
                    <a:pt x="542" y="190"/>
                    <a:pt x="616" y="162"/>
                    <a:pt x="690" y="134"/>
                  </a:cubicBezTo>
                  <a:cubicBezTo>
                    <a:pt x="760" y="120"/>
                    <a:pt x="834" y="88"/>
                    <a:pt x="894" y="60"/>
                  </a:cubicBezTo>
                  <a:cubicBezTo>
                    <a:pt x="908" y="46"/>
                    <a:pt x="922" y="32"/>
                    <a:pt x="908" y="14"/>
                  </a:cubicBezTo>
                  <a:cubicBezTo>
                    <a:pt x="908" y="14"/>
                    <a:pt x="908" y="0"/>
                    <a:pt x="89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3" name="Google Shape;7733;p83"/>
            <p:cNvSpPr/>
            <p:nvPr/>
          </p:nvSpPr>
          <p:spPr>
            <a:xfrm>
              <a:off x="6750961" y="2900600"/>
              <a:ext cx="190939" cy="186600"/>
            </a:xfrm>
            <a:custGeom>
              <a:avLst/>
              <a:gdLst/>
              <a:ahLst/>
              <a:cxnLst/>
              <a:rect l="l" t="t" r="r" b="b"/>
              <a:pathLst>
                <a:path w="2024" h="1978" extrusionOk="0">
                  <a:moveTo>
                    <a:pt x="1439" y="0"/>
                  </a:moveTo>
                  <a:cubicBezTo>
                    <a:pt x="1394" y="0"/>
                    <a:pt x="1351" y="0"/>
                    <a:pt x="1306" y="28"/>
                  </a:cubicBezTo>
                  <a:cubicBezTo>
                    <a:pt x="1278" y="43"/>
                    <a:pt x="1232" y="57"/>
                    <a:pt x="1190" y="88"/>
                  </a:cubicBezTo>
                  <a:cubicBezTo>
                    <a:pt x="1144" y="116"/>
                    <a:pt x="1102" y="145"/>
                    <a:pt x="1056" y="190"/>
                  </a:cubicBezTo>
                  <a:cubicBezTo>
                    <a:pt x="1028" y="218"/>
                    <a:pt x="986" y="250"/>
                    <a:pt x="954" y="278"/>
                  </a:cubicBezTo>
                  <a:lnTo>
                    <a:pt x="926" y="306"/>
                  </a:lnTo>
                  <a:lnTo>
                    <a:pt x="898" y="320"/>
                  </a:lnTo>
                  <a:lnTo>
                    <a:pt x="880" y="306"/>
                  </a:lnTo>
                  <a:cubicBezTo>
                    <a:pt x="852" y="306"/>
                    <a:pt x="824" y="292"/>
                    <a:pt x="792" y="278"/>
                  </a:cubicBezTo>
                  <a:lnTo>
                    <a:pt x="764" y="278"/>
                  </a:lnTo>
                  <a:cubicBezTo>
                    <a:pt x="722" y="264"/>
                    <a:pt x="662" y="232"/>
                    <a:pt x="602" y="218"/>
                  </a:cubicBezTo>
                  <a:cubicBezTo>
                    <a:pt x="560" y="204"/>
                    <a:pt x="500" y="190"/>
                    <a:pt x="440" y="190"/>
                  </a:cubicBezTo>
                  <a:cubicBezTo>
                    <a:pt x="440" y="190"/>
                    <a:pt x="426" y="190"/>
                    <a:pt x="412" y="176"/>
                  </a:cubicBezTo>
                  <a:lnTo>
                    <a:pt x="370" y="176"/>
                  </a:lnTo>
                  <a:cubicBezTo>
                    <a:pt x="338" y="176"/>
                    <a:pt x="324" y="176"/>
                    <a:pt x="310" y="190"/>
                  </a:cubicBezTo>
                  <a:cubicBezTo>
                    <a:pt x="296" y="190"/>
                    <a:pt x="265" y="190"/>
                    <a:pt x="251" y="204"/>
                  </a:cubicBezTo>
                  <a:cubicBezTo>
                    <a:pt x="222" y="218"/>
                    <a:pt x="208" y="232"/>
                    <a:pt x="194" y="250"/>
                  </a:cubicBezTo>
                  <a:cubicBezTo>
                    <a:pt x="148" y="278"/>
                    <a:pt x="134" y="320"/>
                    <a:pt x="134" y="366"/>
                  </a:cubicBezTo>
                  <a:cubicBezTo>
                    <a:pt x="134" y="408"/>
                    <a:pt x="134" y="454"/>
                    <a:pt x="163" y="496"/>
                  </a:cubicBezTo>
                  <a:cubicBezTo>
                    <a:pt x="177" y="542"/>
                    <a:pt x="194" y="584"/>
                    <a:pt x="222" y="630"/>
                  </a:cubicBezTo>
                  <a:cubicBezTo>
                    <a:pt x="251" y="672"/>
                    <a:pt x="282" y="704"/>
                    <a:pt x="310" y="746"/>
                  </a:cubicBezTo>
                  <a:lnTo>
                    <a:pt x="324" y="760"/>
                  </a:lnTo>
                  <a:cubicBezTo>
                    <a:pt x="338" y="778"/>
                    <a:pt x="353" y="792"/>
                    <a:pt x="370" y="806"/>
                  </a:cubicBezTo>
                  <a:cubicBezTo>
                    <a:pt x="310" y="848"/>
                    <a:pt x="265" y="894"/>
                    <a:pt x="222" y="922"/>
                  </a:cubicBezTo>
                  <a:cubicBezTo>
                    <a:pt x="177" y="954"/>
                    <a:pt x="148" y="982"/>
                    <a:pt x="120" y="1010"/>
                  </a:cubicBezTo>
                  <a:cubicBezTo>
                    <a:pt x="89" y="1041"/>
                    <a:pt x="61" y="1084"/>
                    <a:pt x="32" y="1129"/>
                  </a:cubicBezTo>
                  <a:cubicBezTo>
                    <a:pt x="18" y="1172"/>
                    <a:pt x="1" y="1217"/>
                    <a:pt x="1" y="1246"/>
                  </a:cubicBezTo>
                  <a:cubicBezTo>
                    <a:pt x="1" y="1288"/>
                    <a:pt x="1" y="1333"/>
                    <a:pt x="32" y="1376"/>
                  </a:cubicBezTo>
                  <a:cubicBezTo>
                    <a:pt x="61" y="1407"/>
                    <a:pt x="89" y="1435"/>
                    <a:pt x="134" y="1450"/>
                  </a:cubicBezTo>
                  <a:cubicBezTo>
                    <a:pt x="163" y="1464"/>
                    <a:pt x="194" y="1464"/>
                    <a:pt x="222" y="1481"/>
                  </a:cubicBezTo>
                  <a:lnTo>
                    <a:pt x="265" y="1481"/>
                  </a:lnTo>
                  <a:cubicBezTo>
                    <a:pt x="370" y="1481"/>
                    <a:pt x="458" y="1450"/>
                    <a:pt x="546" y="1421"/>
                  </a:cubicBezTo>
                  <a:cubicBezTo>
                    <a:pt x="588" y="1421"/>
                    <a:pt x="616" y="1407"/>
                    <a:pt x="648" y="1393"/>
                  </a:cubicBezTo>
                  <a:lnTo>
                    <a:pt x="676" y="1393"/>
                  </a:lnTo>
                  <a:lnTo>
                    <a:pt x="704" y="1376"/>
                  </a:lnTo>
                  <a:lnTo>
                    <a:pt x="736" y="1376"/>
                  </a:lnTo>
                  <a:lnTo>
                    <a:pt x="736" y="1407"/>
                  </a:lnTo>
                  <a:cubicBezTo>
                    <a:pt x="736" y="1464"/>
                    <a:pt x="736" y="1509"/>
                    <a:pt x="750" y="1552"/>
                  </a:cubicBezTo>
                  <a:cubicBezTo>
                    <a:pt x="750" y="1639"/>
                    <a:pt x="764" y="1745"/>
                    <a:pt x="810" y="1833"/>
                  </a:cubicBezTo>
                  <a:cubicBezTo>
                    <a:pt x="824" y="1875"/>
                    <a:pt x="838" y="1903"/>
                    <a:pt x="866" y="1921"/>
                  </a:cubicBezTo>
                  <a:cubicBezTo>
                    <a:pt x="880" y="1935"/>
                    <a:pt x="898" y="1949"/>
                    <a:pt x="912" y="1963"/>
                  </a:cubicBezTo>
                  <a:cubicBezTo>
                    <a:pt x="926" y="1963"/>
                    <a:pt x="940" y="1963"/>
                    <a:pt x="940" y="1977"/>
                  </a:cubicBezTo>
                  <a:lnTo>
                    <a:pt x="1000" y="1977"/>
                  </a:lnTo>
                  <a:cubicBezTo>
                    <a:pt x="1088" y="1977"/>
                    <a:pt x="1144" y="1921"/>
                    <a:pt x="1176" y="1889"/>
                  </a:cubicBezTo>
                  <a:cubicBezTo>
                    <a:pt x="1264" y="1787"/>
                    <a:pt x="1320" y="1657"/>
                    <a:pt x="1366" y="1523"/>
                  </a:cubicBezTo>
                  <a:lnTo>
                    <a:pt x="1380" y="1495"/>
                  </a:lnTo>
                  <a:lnTo>
                    <a:pt x="1453" y="1495"/>
                  </a:lnTo>
                  <a:cubicBezTo>
                    <a:pt x="1541" y="1495"/>
                    <a:pt x="1643" y="1495"/>
                    <a:pt x="1760" y="1464"/>
                  </a:cubicBezTo>
                  <a:cubicBezTo>
                    <a:pt x="1819" y="1450"/>
                    <a:pt x="1907" y="1421"/>
                    <a:pt x="1967" y="1362"/>
                  </a:cubicBezTo>
                  <a:cubicBezTo>
                    <a:pt x="1995" y="1333"/>
                    <a:pt x="2009" y="1305"/>
                    <a:pt x="2023" y="1274"/>
                  </a:cubicBezTo>
                  <a:cubicBezTo>
                    <a:pt x="2023" y="1217"/>
                    <a:pt x="2023" y="1172"/>
                    <a:pt x="2009" y="1144"/>
                  </a:cubicBezTo>
                  <a:cubicBezTo>
                    <a:pt x="1995" y="1098"/>
                    <a:pt x="1967" y="1070"/>
                    <a:pt x="1935" y="1024"/>
                  </a:cubicBezTo>
                  <a:cubicBezTo>
                    <a:pt x="1893" y="982"/>
                    <a:pt x="1865" y="954"/>
                    <a:pt x="1805" y="922"/>
                  </a:cubicBezTo>
                  <a:cubicBezTo>
                    <a:pt x="1745" y="880"/>
                    <a:pt x="1672" y="834"/>
                    <a:pt x="1615" y="792"/>
                  </a:cubicBezTo>
                  <a:lnTo>
                    <a:pt x="1570" y="778"/>
                  </a:lnTo>
                  <a:cubicBezTo>
                    <a:pt x="1601" y="704"/>
                    <a:pt x="1615" y="644"/>
                    <a:pt x="1629" y="570"/>
                  </a:cubicBezTo>
                  <a:cubicBezTo>
                    <a:pt x="1629" y="514"/>
                    <a:pt x="1643" y="454"/>
                    <a:pt x="1643" y="394"/>
                  </a:cubicBezTo>
                  <a:cubicBezTo>
                    <a:pt x="1658" y="338"/>
                    <a:pt x="1658" y="292"/>
                    <a:pt x="1643" y="232"/>
                  </a:cubicBezTo>
                  <a:cubicBezTo>
                    <a:pt x="1643" y="190"/>
                    <a:pt x="1629" y="162"/>
                    <a:pt x="1615" y="116"/>
                  </a:cubicBezTo>
                  <a:cubicBezTo>
                    <a:pt x="1601" y="88"/>
                    <a:pt x="1584" y="57"/>
                    <a:pt x="1556" y="28"/>
                  </a:cubicBezTo>
                  <a:cubicBezTo>
                    <a:pt x="1527" y="14"/>
                    <a:pt x="1496" y="0"/>
                    <a:pt x="145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4" name="Google Shape;7734;p83"/>
            <p:cNvSpPr/>
            <p:nvPr/>
          </p:nvSpPr>
          <p:spPr>
            <a:xfrm>
              <a:off x="6878411" y="2914185"/>
              <a:ext cx="13679" cy="44527"/>
            </a:xfrm>
            <a:custGeom>
              <a:avLst/>
              <a:gdLst/>
              <a:ahLst/>
              <a:cxnLst/>
              <a:rect l="l" t="t" r="r" b="b"/>
              <a:pathLst>
                <a:path w="145" h="472" extrusionOk="0">
                  <a:moveTo>
                    <a:pt x="102" y="1"/>
                  </a:moveTo>
                  <a:cubicBezTo>
                    <a:pt x="88" y="1"/>
                    <a:pt x="74" y="18"/>
                    <a:pt x="74" y="46"/>
                  </a:cubicBezTo>
                  <a:cubicBezTo>
                    <a:pt x="88" y="88"/>
                    <a:pt x="88" y="134"/>
                    <a:pt x="74" y="176"/>
                  </a:cubicBezTo>
                  <a:cubicBezTo>
                    <a:pt x="74" y="236"/>
                    <a:pt x="57" y="296"/>
                    <a:pt x="43" y="338"/>
                  </a:cubicBezTo>
                  <a:cubicBezTo>
                    <a:pt x="29" y="370"/>
                    <a:pt x="29" y="384"/>
                    <a:pt x="15" y="412"/>
                  </a:cubicBezTo>
                  <a:cubicBezTo>
                    <a:pt x="0" y="426"/>
                    <a:pt x="15" y="458"/>
                    <a:pt x="29" y="458"/>
                  </a:cubicBezTo>
                  <a:cubicBezTo>
                    <a:pt x="29" y="472"/>
                    <a:pt x="43" y="472"/>
                    <a:pt x="43" y="472"/>
                  </a:cubicBezTo>
                  <a:cubicBezTo>
                    <a:pt x="57" y="472"/>
                    <a:pt x="74" y="458"/>
                    <a:pt x="74" y="440"/>
                  </a:cubicBezTo>
                  <a:cubicBezTo>
                    <a:pt x="102" y="384"/>
                    <a:pt x="131" y="310"/>
                    <a:pt x="131" y="250"/>
                  </a:cubicBezTo>
                  <a:cubicBezTo>
                    <a:pt x="145" y="176"/>
                    <a:pt x="145" y="106"/>
                    <a:pt x="145" y="32"/>
                  </a:cubicBezTo>
                  <a:cubicBezTo>
                    <a:pt x="131" y="18"/>
                    <a:pt x="131" y="1"/>
                    <a:pt x="10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5" name="Google Shape;7735;p83"/>
            <p:cNvSpPr/>
            <p:nvPr/>
          </p:nvSpPr>
          <p:spPr>
            <a:xfrm>
              <a:off x="6891995" y="2991824"/>
              <a:ext cx="26698" cy="27641"/>
            </a:xfrm>
            <a:custGeom>
              <a:avLst/>
              <a:gdLst/>
              <a:ahLst/>
              <a:cxnLst/>
              <a:rect l="l" t="t" r="r" b="b"/>
              <a:pathLst>
                <a:path w="283" h="293" extrusionOk="0">
                  <a:moveTo>
                    <a:pt x="32" y="1"/>
                  </a:moveTo>
                  <a:cubicBezTo>
                    <a:pt x="18" y="1"/>
                    <a:pt x="18" y="15"/>
                    <a:pt x="18" y="15"/>
                  </a:cubicBezTo>
                  <a:cubicBezTo>
                    <a:pt x="1" y="29"/>
                    <a:pt x="18" y="29"/>
                    <a:pt x="18" y="29"/>
                  </a:cubicBezTo>
                  <a:cubicBezTo>
                    <a:pt x="18" y="43"/>
                    <a:pt x="18" y="43"/>
                    <a:pt x="32" y="43"/>
                  </a:cubicBezTo>
                  <a:cubicBezTo>
                    <a:pt x="61" y="57"/>
                    <a:pt x="89" y="74"/>
                    <a:pt x="106" y="89"/>
                  </a:cubicBezTo>
                  <a:cubicBezTo>
                    <a:pt x="120" y="103"/>
                    <a:pt x="148" y="117"/>
                    <a:pt x="163" y="131"/>
                  </a:cubicBezTo>
                  <a:cubicBezTo>
                    <a:pt x="177" y="145"/>
                    <a:pt x="194" y="177"/>
                    <a:pt x="208" y="205"/>
                  </a:cubicBezTo>
                  <a:cubicBezTo>
                    <a:pt x="208" y="219"/>
                    <a:pt x="222" y="250"/>
                    <a:pt x="222" y="264"/>
                  </a:cubicBezTo>
                  <a:cubicBezTo>
                    <a:pt x="222" y="279"/>
                    <a:pt x="236" y="293"/>
                    <a:pt x="250" y="293"/>
                  </a:cubicBezTo>
                  <a:lnTo>
                    <a:pt x="265" y="293"/>
                  </a:lnTo>
                  <a:cubicBezTo>
                    <a:pt x="282" y="279"/>
                    <a:pt x="282" y="264"/>
                    <a:pt x="282" y="250"/>
                  </a:cubicBezTo>
                  <a:cubicBezTo>
                    <a:pt x="282" y="219"/>
                    <a:pt x="265" y="191"/>
                    <a:pt x="250" y="162"/>
                  </a:cubicBezTo>
                  <a:cubicBezTo>
                    <a:pt x="236" y="145"/>
                    <a:pt x="222" y="117"/>
                    <a:pt x="194" y="103"/>
                  </a:cubicBezTo>
                  <a:cubicBezTo>
                    <a:pt x="177" y="74"/>
                    <a:pt x="148" y="57"/>
                    <a:pt x="134" y="43"/>
                  </a:cubicBezTo>
                  <a:cubicBezTo>
                    <a:pt x="106" y="29"/>
                    <a:pt x="75" y="15"/>
                    <a:pt x="3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6" name="Google Shape;7736;p83"/>
            <p:cNvSpPr/>
            <p:nvPr/>
          </p:nvSpPr>
          <p:spPr>
            <a:xfrm>
              <a:off x="6849166" y="3034654"/>
              <a:ext cx="14056" cy="33301"/>
            </a:xfrm>
            <a:custGeom>
              <a:avLst/>
              <a:gdLst/>
              <a:ahLst/>
              <a:cxnLst/>
              <a:rect l="l" t="t" r="r" b="b"/>
              <a:pathLst>
                <a:path w="149" h="353" extrusionOk="0">
                  <a:moveTo>
                    <a:pt x="135" y="0"/>
                  </a:moveTo>
                  <a:cubicBezTo>
                    <a:pt x="121" y="14"/>
                    <a:pt x="103" y="14"/>
                    <a:pt x="103" y="29"/>
                  </a:cubicBezTo>
                  <a:lnTo>
                    <a:pt x="103" y="74"/>
                  </a:lnTo>
                  <a:cubicBezTo>
                    <a:pt x="103" y="102"/>
                    <a:pt x="89" y="116"/>
                    <a:pt x="89" y="148"/>
                  </a:cubicBezTo>
                  <a:cubicBezTo>
                    <a:pt x="89" y="162"/>
                    <a:pt x="75" y="176"/>
                    <a:pt x="75" y="204"/>
                  </a:cubicBezTo>
                  <a:cubicBezTo>
                    <a:pt x="61" y="236"/>
                    <a:pt x="33" y="278"/>
                    <a:pt x="15" y="306"/>
                  </a:cubicBezTo>
                  <a:cubicBezTo>
                    <a:pt x="1" y="324"/>
                    <a:pt x="15" y="338"/>
                    <a:pt x="33" y="352"/>
                  </a:cubicBezTo>
                  <a:lnTo>
                    <a:pt x="47" y="352"/>
                  </a:lnTo>
                  <a:cubicBezTo>
                    <a:pt x="61" y="352"/>
                    <a:pt x="61" y="338"/>
                    <a:pt x="61" y="338"/>
                  </a:cubicBezTo>
                  <a:cubicBezTo>
                    <a:pt x="89" y="292"/>
                    <a:pt x="121" y="250"/>
                    <a:pt x="135" y="190"/>
                  </a:cubicBezTo>
                  <a:cubicBezTo>
                    <a:pt x="149" y="148"/>
                    <a:pt x="149" y="88"/>
                    <a:pt x="149" y="29"/>
                  </a:cubicBezTo>
                  <a:cubicBezTo>
                    <a:pt x="149" y="14"/>
                    <a:pt x="149" y="0"/>
                    <a:pt x="135" y="0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7" name="Google Shape;7737;p83"/>
            <p:cNvSpPr/>
            <p:nvPr/>
          </p:nvSpPr>
          <p:spPr>
            <a:xfrm>
              <a:off x="6777564" y="3009749"/>
              <a:ext cx="35943" cy="18018"/>
            </a:xfrm>
            <a:custGeom>
              <a:avLst/>
              <a:gdLst/>
              <a:ahLst/>
              <a:cxnLst/>
              <a:rect l="l" t="t" r="r" b="b"/>
              <a:pathLst>
                <a:path w="381" h="191" extrusionOk="0">
                  <a:moveTo>
                    <a:pt x="320" y="1"/>
                  </a:moveTo>
                  <a:cubicBezTo>
                    <a:pt x="306" y="15"/>
                    <a:pt x="278" y="29"/>
                    <a:pt x="264" y="29"/>
                  </a:cubicBezTo>
                  <a:cubicBezTo>
                    <a:pt x="190" y="74"/>
                    <a:pt x="102" y="89"/>
                    <a:pt x="28" y="103"/>
                  </a:cubicBezTo>
                  <a:cubicBezTo>
                    <a:pt x="14" y="117"/>
                    <a:pt x="0" y="117"/>
                    <a:pt x="0" y="131"/>
                  </a:cubicBezTo>
                  <a:lnTo>
                    <a:pt x="0" y="162"/>
                  </a:lnTo>
                  <a:lnTo>
                    <a:pt x="14" y="176"/>
                  </a:lnTo>
                  <a:cubicBezTo>
                    <a:pt x="28" y="176"/>
                    <a:pt x="28" y="191"/>
                    <a:pt x="28" y="191"/>
                  </a:cubicBezTo>
                  <a:cubicBezTo>
                    <a:pt x="42" y="191"/>
                    <a:pt x="42" y="176"/>
                    <a:pt x="42" y="176"/>
                  </a:cubicBezTo>
                  <a:cubicBezTo>
                    <a:pt x="158" y="162"/>
                    <a:pt x="264" y="117"/>
                    <a:pt x="366" y="60"/>
                  </a:cubicBezTo>
                  <a:cubicBezTo>
                    <a:pt x="380" y="43"/>
                    <a:pt x="380" y="29"/>
                    <a:pt x="380" y="15"/>
                  </a:cubicBezTo>
                  <a:cubicBezTo>
                    <a:pt x="366" y="1"/>
                    <a:pt x="352" y="1"/>
                    <a:pt x="352" y="1"/>
                  </a:cubicBezTo>
                  <a:close/>
                </a:path>
              </a:pathLst>
            </a:custGeom>
            <a:solidFill>
              <a:srgbClr val="F198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8" name="Google Shape;7738;p83"/>
            <p:cNvSpPr/>
            <p:nvPr/>
          </p:nvSpPr>
          <p:spPr>
            <a:xfrm>
              <a:off x="6221726" y="2749754"/>
              <a:ext cx="147733" cy="144148"/>
            </a:xfrm>
            <a:custGeom>
              <a:avLst/>
              <a:gdLst/>
              <a:ahLst/>
              <a:cxnLst/>
              <a:rect l="l" t="t" r="r" b="b"/>
              <a:pathLst>
                <a:path w="1566" h="1528" extrusionOk="0">
                  <a:moveTo>
                    <a:pt x="790" y="0"/>
                  </a:moveTo>
                  <a:cubicBezTo>
                    <a:pt x="771" y="0"/>
                    <a:pt x="751" y="1"/>
                    <a:pt x="732" y="2"/>
                  </a:cubicBezTo>
                  <a:cubicBezTo>
                    <a:pt x="306" y="45"/>
                    <a:pt x="0" y="410"/>
                    <a:pt x="43" y="822"/>
                  </a:cubicBezTo>
                  <a:cubicBezTo>
                    <a:pt x="69" y="1229"/>
                    <a:pt x="409" y="1527"/>
                    <a:pt x="796" y="1527"/>
                  </a:cubicBezTo>
                  <a:cubicBezTo>
                    <a:pt x="813" y="1527"/>
                    <a:pt x="831" y="1527"/>
                    <a:pt x="848" y="1525"/>
                  </a:cubicBezTo>
                  <a:cubicBezTo>
                    <a:pt x="1260" y="1480"/>
                    <a:pt x="1566" y="1114"/>
                    <a:pt x="1537" y="706"/>
                  </a:cubicBezTo>
                  <a:cubicBezTo>
                    <a:pt x="1511" y="300"/>
                    <a:pt x="1177" y="0"/>
                    <a:pt x="79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39" name="Google Shape;7739;p83"/>
            <p:cNvSpPr/>
            <p:nvPr/>
          </p:nvSpPr>
          <p:spPr>
            <a:xfrm>
              <a:off x="6221726" y="2746924"/>
              <a:ext cx="147733" cy="149431"/>
            </a:xfrm>
            <a:custGeom>
              <a:avLst/>
              <a:gdLst/>
              <a:ahLst/>
              <a:cxnLst/>
              <a:rect l="l" t="t" r="r" b="b"/>
              <a:pathLst>
                <a:path w="1566" h="1584" extrusionOk="0">
                  <a:moveTo>
                    <a:pt x="792" y="60"/>
                  </a:moveTo>
                  <a:cubicBezTo>
                    <a:pt x="1158" y="60"/>
                    <a:pt x="1478" y="352"/>
                    <a:pt x="1509" y="736"/>
                  </a:cubicBezTo>
                  <a:lnTo>
                    <a:pt x="1509" y="792"/>
                  </a:lnTo>
                  <a:cubicBezTo>
                    <a:pt x="1509" y="1176"/>
                    <a:pt x="1214" y="1482"/>
                    <a:pt x="848" y="1510"/>
                  </a:cubicBezTo>
                  <a:cubicBezTo>
                    <a:pt x="820" y="1527"/>
                    <a:pt x="806" y="1527"/>
                    <a:pt x="792" y="1527"/>
                  </a:cubicBezTo>
                  <a:cubicBezTo>
                    <a:pt x="408" y="1527"/>
                    <a:pt x="102" y="1232"/>
                    <a:pt x="71" y="852"/>
                  </a:cubicBezTo>
                  <a:cubicBezTo>
                    <a:pt x="71" y="824"/>
                    <a:pt x="57" y="806"/>
                    <a:pt x="57" y="792"/>
                  </a:cubicBezTo>
                  <a:cubicBezTo>
                    <a:pt x="57" y="412"/>
                    <a:pt x="352" y="89"/>
                    <a:pt x="732" y="60"/>
                  </a:cubicBezTo>
                  <a:close/>
                  <a:moveTo>
                    <a:pt x="718" y="1"/>
                  </a:moveTo>
                  <a:cubicBezTo>
                    <a:pt x="320" y="46"/>
                    <a:pt x="0" y="384"/>
                    <a:pt x="0" y="792"/>
                  </a:cubicBezTo>
                  <a:cubicBezTo>
                    <a:pt x="0" y="806"/>
                    <a:pt x="0" y="838"/>
                    <a:pt x="14" y="852"/>
                  </a:cubicBezTo>
                  <a:cubicBezTo>
                    <a:pt x="43" y="1263"/>
                    <a:pt x="380" y="1584"/>
                    <a:pt x="792" y="1584"/>
                  </a:cubicBezTo>
                  <a:lnTo>
                    <a:pt x="848" y="1584"/>
                  </a:lnTo>
                  <a:cubicBezTo>
                    <a:pt x="1260" y="1541"/>
                    <a:pt x="1566" y="1204"/>
                    <a:pt x="1566" y="792"/>
                  </a:cubicBezTo>
                  <a:lnTo>
                    <a:pt x="1566" y="736"/>
                  </a:lnTo>
                  <a:cubicBezTo>
                    <a:pt x="1537" y="310"/>
                    <a:pt x="118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0" name="Google Shape;7740;p83"/>
            <p:cNvSpPr/>
            <p:nvPr/>
          </p:nvSpPr>
          <p:spPr>
            <a:xfrm>
              <a:off x="6221726" y="2756358"/>
              <a:ext cx="146412" cy="141789"/>
            </a:xfrm>
            <a:custGeom>
              <a:avLst/>
              <a:gdLst/>
              <a:ahLst/>
              <a:cxnLst/>
              <a:rect l="l" t="t" r="r" b="b"/>
              <a:pathLst>
                <a:path w="1552" h="1503" extrusionOk="0">
                  <a:moveTo>
                    <a:pt x="757" y="1"/>
                  </a:moveTo>
                  <a:cubicBezTo>
                    <a:pt x="739" y="1"/>
                    <a:pt x="722" y="2"/>
                    <a:pt x="704" y="3"/>
                  </a:cubicBezTo>
                  <a:cubicBezTo>
                    <a:pt x="292" y="34"/>
                    <a:pt x="0" y="400"/>
                    <a:pt x="28" y="812"/>
                  </a:cubicBezTo>
                  <a:cubicBezTo>
                    <a:pt x="55" y="1206"/>
                    <a:pt x="376" y="1502"/>
                    <a:pt x="753" y="1502"/>
                  </a:cubicBezTo>
                  <a:cubicBezTo>
                    <a:pt x="780" y="1502"/>
                    <a:pt x="807" y="1501"/>
                    <a:pt x="834" y="1498"/>
                  </a:cubicBezTo>
                  <a:cubicBezTo>
                    <a:pt x="1246" y="1470"/>
                    <a:pt x="1552" y="1104"/>
                    <a:pt x="1509" y="692"/>
                  </a:cubicBezTo>
                  <a:cubicBezTo>
                    <a:pt x="1479" y="301"/>
                    <a:pt x="1155" y="1"/>
                    <a:pt x="7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1" name="Google Shape;7741;p83"/>
            <p:cNvSpPr/>
            <p:nvPr/>
          </p:nvSpPr>
          <p:spPr>
            <a:xfrm>
              <a:off x="6246632" y="2781169"/>
              <a:ext cx="95281" cy="91979"/>
            </a:xfrm>
            <a:custGeom>
              <a:avLst/>
              <a:gdLst/>
              <a:ahLst/>
              <a:cxnLst/>
              <a:rect l="l" t="t" r="r" b="b"/>
              <a:pathLst>
                <a:path w="1010" h="975" extrusionOk="0">
                  <a:moveTo>
                    <a:pt x="517" y="1"/>
                  </a:moveTo>
                  <a:cubicBezTo>
                    <a:pt x="501" y="1"/>
                    <a:pt x="484" y="2"/>
                    <a:pt x="468" y="4"/>
                  </a:cubicBezTo>
                  <a:cubicBezTo>
                    <a:pt x="204" y="21"/>
                    <a:pt x="0" y="253"/>
                    <a:pt x="28" y="531"/>
                  </a:cubicBezTo>
                  <a:cubicBezTo>
                    <a:pt x="41" y="777"/>
                    <a:pt x="247" y="974"/>
                    <a:pt x="489" y="974"/>
                  </a:cubicBezTo>
                  <a:cubicBezTo>
                    <a:pt x="506" y="974"/>
                    <a:pt x="524" y="973"/>
                    <a:pt x="542" y="971"/>
                  </a:cubicBezTo>
                  <a:cubicBezTo>
                    <a:pt x="820" y="957"/>
                    <a:pt x="1010" y="725"/>
                    <a:pt x="996" y="443"/>
                  </a:cubicBezTo>
                  <a:cubicBezTo>
                    <a:pt x="969" y="196"/>
                    <a:pt x="760" y="1"/>
                    <a:pt x="5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2" name="Google Shape;7742;p83"/>
            <p:cNvSpPr/>
            <p:nvPr/>
          </p:nvSpPr>
          <p:spPr>
            <a:xfrm>
              <a:off x="6316913" y="2809093"/>
              <a:ext cx="34622" cy="22264"/>
            </a:xfrm>
            <a:custGeom>
              <a:avLst/>
              <a:gdLst/>
              <a:ahLst/>
              <a:cxnLst/>
              <a:rect l="l" t="t" r="r" b="b"/>
              <a:pathLst>
                <a:path w="367" h="236" extrusionOk="0">
                  <a:moveTo>
                    <a:pt x="210" y="0"/>
                  </a:moveTo>
                  <a:cubicBezTo>
                    <a:pt x="199" y="0"/>
                    <a:pt x="188" y="1"/>
                    <a:pt x="177" y="3"/>
                  </a:cubicBezTo>
                  <a:cubicBezTo>
                    <a:pt x="75" y="3"/>
                    <a:pt x="1" y="59"/>
                    <a:pt x="1" y="133"/>
                  </a:cubicBezTo>
                  <a:cubicBezTo>
                    <a:pt x="15" y="193"/>
                    <a:pt x="89" y="235"/>
                    <a:pt x="191" y="235"/>
                  </a:cubicBezTo>
                  <a:cubicBezTo>
                    <a:pt x="293" y="221"/>
                    <a:pt x="367" y="165"/>
                    <a:pt x="353" y="105"/>
                  </a:cubicBezTo>
                  <a:cubicBezTo>
                    <a:pt x="353" y="41"/>
                    <a:pt x="286" y="0"/>
                    <a:pt x="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3" name="Google Shape;7743;p83"/>
            <p:cNvSpPr/>
            <p:nvPr/>
          </p:nvSpPr>
          <p:spPr>
            <a:xfrm>
              <a:off x="5929657" y="2697963"/>
              <a:ext cx="159430" cy="143393"/>
            </a:xfrm>
            <a:custGeom>
              <a:avLst/>
              <a:gdLst/>
              <a:ahLst/>
              <a:cxnLst/>
              <a:rect l="l" t="t" r="r" b="b"/>
              <a:pathLst>
                <a:path w="1690" h="1520" extrusionOk="0">
                  <a:moveTo>
                    <a:pt x="845" y="0"/>
                  </a:moveTo>
                  <a:cubicBezTo>
                    <a:pt x="524" y="0"/>
                    <a:pt x="226" y="215"/>
                    <a:pt x="120" y="534"/>
                  </a:cubicBezTo>
                  <a:cubicBezTo>
                    <a:pt x="1" y="931"/>
                    <a:pt x="223" y="1357"/>
                    <a:pt x="616" y="1487"/>
                  </a:cubicBezTo>
                  <a:cubicBezTo>
                    <a:pt x="689" y="1509"/>
                    <a:pt x="763" y="1519"/>
                    <a:pt x="835" y="1519"/>
                  </a:cubicBezTo>
                  <a:cubicBezTo>
                    <a:pt x="1159" y="1519"/>
                    <a:pt x="1461" y="1310"/>
                    <a:pt x="1556" y="973"/>
                  </a:cubicBezTo>
                  <a:cubicBezTo>
                    <a:pt x="1689" y="579"/>
                    <a:pt x="1468" y="154"/>
                    <a:pt x="1074" y="38"/>
                  </a:cubicBezTo>
                  <a:cubicBezTo>
                    <a:pt x="998" y="12"/>
                    <a:pt x="921" y="0"/>
                    <a:pt x="84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4" name="Google Shape;7744;p83"/>
            <p:cNvSpPr/>
            <p:nvPr/>
          </p:nvSpPr>
          <p:spPr>
            <a:xfrm>
              <a:off x="5935317" y="2694473"/>
              <a:ext cx="148110" cy="149431"/>
            </a:xfrm>
            <a:custGeom>
              <a:avLst/>
              <a:gdLst/>
              <a:ahLst/>
              <a:cxnLst/>
              <a:rect l="l" t="t" r="r" b="b"/>
              <a:pathLst>
                <a:path w="1570" h="1584" extrusionOk="0">
                  <a:moveTo>
                    <a:pt x="792" y="61"/>
                  </a:moveTo>
                  <a:cubicBezTo>
                    <a:pt x="852" y="61"/>
                    <a:pt x="926" y="75"/>
                    <a:pt x="996" y="103"/>
                  </a:cubicBezTo>
                  <a:cubicBezTo>
                    <a:pt x="1306" y="191"/>
                    <a:pt x="1510" y="483"/>
                    <a:pt x="1510" y="792"/>
                  </a:cubicBezTo>
                  <a:cubicBezTo>
                    <a:pt x="1510" y="866"/>
                    <a:pt x="1496" y="940"/>
                    <a:pt x="1468" y="1010"/>
                  </a:cubicBezTo>
                  <a:cubicBezTo>
                    <a:pt x="1380" y="1320"/>
                    <a:pt x="1084" y="1524"/>
                    <a:pt x="778" y="1524"/>
                  </a:cubicBezTo>
                  <a:cubicBezTo>
                    <a:pt x="704" y="1524"/>
                    <a:pt x="630" y="1510"/>
                    <a:pt x="574" y="1496"/>
                  </a:cubicBezTo>
                  <a:cubicBezTo>
                    <a:pt x="265" y="1394"/>
                    <a:pt x="60" y="1116"/>
                    <a:pt x="60" y="792"/>
                  </a:cubicBezTo>
                  <a:cubicBezTo>
                    <a:pt x="60" y="733"/>
                    <a:pt x="75" y="645"/>
                    <a:pt x="89" y="588"/>
                  </a:cubicBezTo>
                  <a:cubicBezTo>
                    <a:pt x="191" y="265"/>
                    <a:pt x="486" y="61"/>
                    <a:pt x="792" y="61"/>
                  </a:cubicBezTo>
                  <a:close/>
                  <a:moveTo>
                    <a:pt x="792" y="1"/>
                  </a:moveTo>
                  <a:cubicBezTo>
                    <a:pt x="454" y="1"/>
                    <a:pt x="148" y="219"/>
                    <a:pt x="29" y="557"/>
                  </a:cubicBezTo>
                  <a:cubicBezTo>
                    <a:pt x="15" y="645"/>
                    <a:pt x="1" y="718"/>
                    <a:pt x="1" y="792"/>
                  </a:cubicBezTo>
                  <a:cubicBezTo>
                    <a:pt x="1" y="1130"/>
                    <a:pt x="222" y="1436"/>
                    <a:pt x="542" y="1556"/>
                  </a:cubicBezTo>
                  <a:cubicBezTo>
                    <a:pt x="630" y="1570"/>
                    <a:pt x="704" y="1584"/>
                    <a:pt x="778" y="1584"/>
                  </a:cubicBezTo>
                  <a:cubicBezTo>
                    <a:pt x="1116" y="1584"/>
                    <a:pt x="1422" y="1362"/>
                    <a:pt x="1524" y="1028"/>
                  </a:cubicBezTo>
                  <a:cubicBezTo>
                    <a:pt x="1555" y="954"/>
                    <a:pt x="1570" y="866"/>
                    <a:pt x="1570" y="792"/>
                  </a:cubicBezTo>
                  <a:cubicBezTo>
                    <a:pt x="1570" y="455"/>
                    <a:pt x="1348" y="149"/>
                    <a:pt x="1014" y="43"/>
                  </a:cubicBezTo>
                  <a:cubicBezTo>
                    <a:pt x="940" y="15"/>
                    <a:pt x="866" y="1"/>
                    <a:pt x="7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5" name="Google Shape;7745;p83"/>
            <p:cNvSpPr/>
            <p:nvPr/>
          </p:nvSpPr>
          <p:spPr>
            <a:xfrm>
              <a:off x="5929657" y="2703906"/>
              <a:ext cx="159430" cy="142921"/>
            </a:xfrm>
            <a:custGeom>
              <a:avLst/>
              <a:gdLst/>
              <a:ahLst/>
              <a:cxnLst/>
              <a:rect l="l" t="t" r="r" b="b"/>
              <a:pathLst>
                <a:path w="1690" h="1515" extrusionOk="0">
                  <a:moveTo>
                    <a:pt x="859" y="0"/>
                  </a:moveTo>
                  <a:cubicBezTo>
                    <a:pt x="533" y="0"/>
                    <a:pt x="230" y="207"/>
                    <a:pt x="135" y="531"/>
                  </a:cubicBezTo>
                  <a:cubicBezTo>
                    <a:pt x="1" y="928"/>
                    <a:pt x="223" y="1350"/>
                    <a:pt x="616" y="1484"/>
                  </a:cubicBezTo>
                  <a:cubicBezTo>
                    <a:pt x="689" y="1505"/>
                    <a:pt x="762" y="1515"/>
                    <a:pt x="833" y="1515"/>
                  </a:cubicBezTo>
                  <a:cubicBezTo>
                    <a:pt x="1158" y="1515"/>
                    <a:pt x="1461" y="1310"/>
                    <a:pt x="1556" y="984"/>
                  </a:cubicBezTo>
                  <a:cubicBezTo>
                    <a:pt x="1689" y="590"/>
                    <a:pt x="1468" y="165"/>
                    <a:pt x="1074" y="31"/>
                  </a:cubicBezTo>
                  <a:cubicBezTo>
                    <a:pt x="1002" y="10"/>
                    <a:pt x="930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6" name="Google Shape;7746;p83"/>
            <p:cNvSpPr/>
            <p:nvPr/>
          </p:nvSpPr>
          <p:spPr>
            <a:xfrm>
              <a:off x="5957581" y="2729283"/>
              <a:ext cx="103583" cy="92168"/>
            </a:xfrm>
            <a:custGeom>
              <a:avLst/>
              <a:gdLst/>
              <a:ahLst/>
              <a:cxnLst/>
              <a:rect l="l" t="t" r="r" b="b"/>
              <a:pathLst>
                <a:path w="1098" h="977" extrusionOk="0">
                  <a:moveTo>
                    <a:pt x="549" y="0"/>
                  </a:moveTo>
                  <a:cubicBezTo>
                    <a:pt x="339" y="0"/>
                    <a:pt x="148" y="137"/>
                    <a:pt x="88" y="349"/>
                  </a:cubicBezTo>
                  <a:cubicBezTo>
                    <a:pt x="0" y="599"/>
                    <a:pt x="145" y="877"/>
                    <a:pt x="408" y="951"/>
                  </a:cubicBezTo>
                  <a:cubicBezTo>
                    <a:pt x="457" y="968"/>
                    <a:pt x="508" y="976"/>
                    <a:pt x="557" y="976"/>
                  </a:cubicBezTo>
                  <a:cubicBezTo>
                    <a:pt x="759" y="976"/>
                    <a:pt x="951" y="839"/>
                    <a:pt x="1010" y="627"/>
                  </a:cubicBezTo>
                  <a:cubicBezTo>
                    <a:pt x="1098" y="378"/>
                    <a:pt x="954" y="100"/>
                    <a:pt x="704" y="26"/>
                  </a:cubicBezTo>
                  <a:cubicBezTo>
                    <a:pt x="652" y="9"/>
                    <a:pt x="600" y="0"/>
                    <a:pt x="5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7" name="Google Shape;7747;p83"/>
            <p:cNvSpPr/>
            <p:nvPr/>
          </p:nvSpPr>
          <p:spPr>
            <a:xfrm>
              <a:off x="5954562" y="2747302"/>
              <a:ext cx="34999" cy="24339"/>
            </a:xfrm>
            <a:custGeom>
              <a:avLst/>
              <a:gdLst/>
              <a:ahLst/>
              <a:cxnLst/>
              <a:rect l="l" t="t" r="r" b="b"/>
              <a:pathLst>
                <a:path w="371" h="258" extrusionOk="0">
                  <a:moveTo>
                    <a:pt x="156" y="0"/>
                  </a:moveTo>
                  <a:cubicBezTo>
                    <a:pt x="93" y="0"/>
                    <a:pt x="39" y="30"/>
                    <a:pt x="18" y="85"/>
                  </a:cubicBezTo>
                  <a:cubicBezTo>
                    <a:pt x="1" y="144"/>
                    <a:pt x="61" y="218"/>
                    <a:pt x="148" y="246"/>
                  </a:cubicBezTo>
                  <a:cubicBezTo>
                    <a:pt x="176" y="254"/>
                    <a:pt x="202" y="257"/>
                    <a:pt x="226" y="257"/>
                  </a:cubicBezTo>
                  <a:cubicBezTo>
                    <a:pt x="292" y="257"/>
                    <a:pt x="342" y="231"/>
                    <a:pt x="352" y="187"/>
                  </a:cubicBezTo>
                  <a:cubicBezTo>
                    <a:pt x="370" y="116"/>
                    <a:pt x="310" y="42"/>
                    <a:pt x="222" y="11"/>
                  </a:cubicBezTo>
                  <a:cubicBezTo>
                    <a:pt x="200" y="4"/>
                    <a:pt x="177" y="0"/>
                    <a:pt x="1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8" name="Google Shape;7748;p83"/>
            <p:cNvSpPr/>
            <p:nvPr/>
          </p:nvSpPr>
          <p:spPr>
            <a:xfrm>
              <a:off x="6110880" y="2889280"/>
              <a:ext cx="80376" cy="38961"/>
            </a:xfrm>
            <a:custGeom>
              <a:avLst/>
              <a:gdLst/>
              <a:ahLst/>
              <a:cxnLst/>
              <a:rect l="l" t="t" r="r" b="b"/>
              <a:pathLst>
                <a:path w="852" h="413" extrusionOk="0">
                  <a:moveTo>
                    <a:pt x="806" y="1"/>
                  </a:moveTo>
                  <a:lnTo>
                    <a:pt x="806" y="18"/>
                  </a:lnTo>
                  <a:lnTo>
                    <a:pt x="792" y="32"/>
                  </a:lnTo>
                  <a:cubicBezTo>
                    <a:pt x="778" y="46"/>
                    <a:pt x="764" y="61"/>
                    <a:pt x="764" y="75"/>
                  </a:cubicBezTo>
                  <a:lnTo>
                    <a:pt x="718" y="120"/>
                  </a:lnTo>
                  <a:lnTo>
                    <a:pt x="676" y="163"/>
                  </a:lnTo>
                  <a:cubicBezTo>
                    <a:pt x="648" y="177"/>
                    <a:pt x="630" y="194"/>
                    <a:pt x="616" y="208"/>
                  </a:cubicBezTo>
                  <a:cubicBezTo>
                    <a:pt x="588" y="222"/>
                    <a:pt x="574" y="236"/>
                    <a:pt x="542" y="250"/>
                  </a:cubicBezTo>
                  <a:cubicBezTo>
                    <a:pt x="514" y="265"/>
                    <a:pt x="500" y="282"/>
                    <a:pt x="472" y="296"/>
                  </a:cubicBezTo>
                  <a:cubicBezTo>
                    <a:pt x="440" y="296"/>
                    <a:pt x="412" y="310"/>
                    <a:pt x="398" y="310"/>
                  </a:cubicBezTo>
                  <a:cubicBezTo>
                    <a:pt x="366" y="324"/>
                    <a:pt x="338" y="324"/>
                    <a:pt x="310" y="338"/>
                  </a:cubicBezTo>
                  <a:lnTo>
                    <a:pt x="236" y="338"/>
                  </a:lnTo>
                  <a:cubicBezTo>
                    <a:pt x="231" y="343"/>
                    <a:pt x="225" y="345"/>
                    <a:pt x="218" y="345"/>
                  </a:cubicBezTo>
                  <a:cubicBezTo>
                    <a:pt x="203" y="345"/>
                    <a:pt x="186" y="338"/>
                    <a:pt x="176" y="338"/>
                  </a:cubicBezTo>
                  <a:lnTo>
                    <a:pt x="32" y="338"/>
                  </a:lnTo>
                  <a:cubicBezTo>
                    <a:pt x="26" y="334"/>
                    <a:pt x="22" y="332"/>
                    <a:pt x="19" y="332"/>
                  </a:cubicBezTo>
                  <a:cubicBezTo>
                    <a:pt x="13" y="332"/>
                    <a:pt x="10" y="338"/>
                    <a:pt x="0" y="338"/>
                  </a:cubicBezTo>
                  <a:cubicBezTo>
                    <a:pt x="0" y="352"/>
                    <a:pt x="15" y="370"/>
                    <a:pt x="15" y="370"/>
                  </a:cubicBezTo>
                  <a:cubicBezTo>
                    <a:pt x="15" y="370"/>
                    <a:pt x="32" y="370"/>
                    <a:pt x="60" y="384"/>
                  </a:cubicBezTo>
                  <a:cubicBezTo>
                    <a:pt x="74" y="384"/>
                    <a:pt x="88" y="384"/>
                    <a:pt x="102" y="398"/>
                  </a:cubicBezTo>
                  <a:lnTo>
                    <a:pt x="162" y="398"/>
                  </a:lnTo>
                  <a:cubicBezTo>
                    <a:pt x="190" y="398"/>
                    <a:pt x="222" y="412"/>
                    <a:pt x="236" y="412"/>
                  </a:cubicBezTo>
                  <a:cubicBezTo>
                    <a:pt x="264" y="412"/>
                    <a:pt x="296" y="412"/>
                    <a:pt x="324" y="398"/>
                  </a:cubicBezTo>
                  <a:cubicBezTo>
                    <a:pt x="352" y="398"/>
                    <a:pt x="384" y="398"/>
                    <a:pt x="412" y="384"/>
                  </a:cubicBezTo>
                  <a:cubicBezTo>
                    <a:pt x="440" y="384"/>
                    <a:pt x="472" y="370"/>
                    <a:pt x="500" y="352"/>
                  </a:cubicBezTo>
                  <a:cubicBezTo>
                    <a:pt x="528" y="338"/>
                    <a:pt x="560" y="324"/>
                    <a:pt x="588" y="310"/>
                  </a:cubicBezTo>
                  <a:cubicBezTo>
                    <a:pt x="602" y="296"/>
                    <a:pt x="630" y="282"/>
                    <a:pt x="662" y="265"/>
                  </a:cubicBezTo>
                  <a:cubicBezTo>
                    <a:pt x="676" y="250"/>
                    <a:pt x="704" y="236"/>
                    <a:pt x="718" y="208"/>
                  </a:cubicBezTo>
                  <a:cubicBezTo>
                    <a:pt x="736" y="194"/>
                    <a:pt x="750" y="177"/>
                    <a:pt x="764" y="148"/>
                  </a:cubicBezTo>
                  <a:cubicBezTo>
                    <a:pt x="792" y="120"/>
                    <a:pt x="806" y="89"/>
                    <a:pt x="824" y="61"/>
                  </a:cubicBezTo>
                  <a:cubicBezTo>
                    <a:pt x="838" y="46"/>
                    <a:pt x="838" y="46"/>
                    <a:pt x="838" y="32"/>
                  </a:cubicBezTo>
                  <a:lnTo>
                    <a:pt x="852" y="32"/>
                  </a:lnTo>
                  <a:cubicBezTo>
                    <a:pt x="852" y="18"/>
                    <a:pt x="852" y="1"/>
                    <a:pt x="8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49" name="Google Shape;7749;p83"/>
            <p:cNvSpPr/>
            <p:nvPr/>
          </p:nvSpPr>
          <p:spPr>
            <a:xfrm>
              <a:off x="6275499" y="2642021"/>
              <a:ext cx="140846" cy="124431"/>
            </a:xfrm>
            <a:custGeom>
              <a:avLst/>
              <a:gdLst/>
              <a:ahLst/>
              <a:cxnLst/>
              <a:rect l="l" t="t" r="r" b="b"/>
              <a:pathLst>
                <a:path w="1493" h="1319" extrusionOk="0">
                  <a:moveTo>
                    <a:pt x="526" y="0"/>
                  </a:moveTo>
                  <a:cubicBezTo>
                    <a:pt x="497" y="0"/>
                    <a:pt x="468" y="5"/>
                    <a:pt x="440" y="15"/>
                  </a:cubicBezTo>
                  <a:cubicBezTo>
                    <a:pt x="0" y="177"/>
                    <a:pt x="763" y="997"/>
                    <a:pt x="894" y="1099"/>
                  </a:cubicBezTo>
                  <a:cubicBezTo>
                    <a:pt x="967" y="1161"/>
                    <a:pt x="1200" y="1318"/>
                    <a:pt x="1345" y="1318"/>
                  </a:cubicBezTo>
                  <a:cubicBezTo>
                    <a:pt x="1436" y="1318"/>
                    <a:pt x="1492" y="1256"/>
                    <a:pt x="1453" y="1070"/>
                  </a:cubicBezTo>
                  <a:cubicBezTo>
                    <a:pt x="1453" y="1070"/>
                    <a:pt x="961" y="0"/>
                    <a:pt x="52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0" name="Google Shape;7750;p83"/>
            <p:cNvSpPr/>
            <p:nvPr/>
          </p:nvSpPr>
          <p:spPr>
            <a:xfrm>
              <a:off x="5924469" y="2588437"/>
              <a:ext cx="174241" cy="90187"/>
            </a:xfrm>
            <a:custGeom>
              <a:avLst/>
              <a:gdLst/>
              <a:ahLst/>
              <a:cxnLst/>
              <a:rect l="l" t="t" r="r" b="b"/>
              <a:pathLst>
                <a:path w="1847" h="956" extrusionOk="0">
                  <a:moveTo>
                    <a:pt x="1301" y="1"/>
                  </a:moveTo>
                  <a:cubicBezTo>
                    <a:pt x="872" y="1"/>
                    <a:pt x="161" y="671"/>
                    <a:pt x="161" y="671"/>
                  </a:cubicBezTo>
                  <a:cubicBezTo>
                    <a:pt x="0" y="897"/>
                    <a:pt x="139" y="955"/>
                    <a:pt x="315" y="955"/>
                  </a:cubicBezTo>
                  <a:cubicBezTo>
                    <a:pt x="445" y="955"/>
                    <a:pt x="596" y="923"/>
                    <a:pt x="657" y="903"/>
                  </a:cubicBezTo>
                  <a:cubicBezTo>
                    <a:pt x="819" y="861"/>
                    <a:pt x="1846" y="393"/>
                    <a:pt x="1495" y="70"/>
                  </a:cubicBezTo>
                  <a:cubicBezTo>
                    <a:pt x="1442" y="21"/>
                    <a:pt x="1376" y="1"/>
                    <a:pt x="1301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1" name="Google Shape;7751;p83"/>
            <p:cNvSpPr/>
            <p:nvPr/>
          </p:nvSpPr>
          <p:spPr>
            <a:xfrm>
              <a:off x="6085975" y="2715132"/>
              <a:ext cx="89998" cy="166694"/>
            </a:xfrm>
            <a:custGeom>
              <a:avLst/>
              <a:gdLst/>
              <a:ahLst/>
              <a:cxnLst/>
              <a:rect l="l" t="t" r="r" b="b"/>
              <a:pathLst>
                <a:path w="954" h="1767" extrusionOk="0">
                  <a:moveTo>
                    <a:pt x="940" y="0"/>
                  </a:moveTo>
                  <a:cubicBezTo>
                    <a:pt x="940" y="0"/>
                    <a:pt x="926" y="0"/>
                    <a:pt x="926" y="18"/>
                  </a:cubicBezTo>
                  <a:cubicBezTo>
                    <a:pt x="926" y="18"/>
                    <a:pt x="926" y="60"/>
                    <a:pt x="912" y="134"/>
                  </a:cubicBezTo>
                  <a:cubicBezTo>
                    <a:pt x="912" y="208"/>
                    <a:pt x="894" y="310"/>
                    <a:pt x="880" y="440"/>
                  </a:cubicBezTo>
                  <a:cubicBezTo>
                    <a:pt x="866" y="559"/>
                    <a:pt x="852" y="721"/>
                    <a:pt x="806" y="865"/>
                  </a:cubicBezTo>
                  <a:cubicBezTo>
                    <a:pt x="806" y="911"/>
                    <a:pt x="792" y="939"/>
                    <a:pt x="778" y="985"/>
                  </a:cubicBezTo>
                  <a:cubicBezTo>
                    <a:pt x="764" y="1013"/>
                    <a:pt x="750" y="1055"/>
                    <a:pt x="736" y="1087"/>
                  </a:cubicBezTo>
                  <a:cubicBezTo>
                    <a:pt x="718" y="1101"/>
                    <a:pt x="704" y="1115"/>
                    <a:pt x="704" y="1115"/>
                  </a:cubicBezTo>
                  <a:lnTo>
                    <a:pt x="662" y="1115"/>
                  </a:lnTo>
                  <a:cubicBezTo>
                    <a:pt x="616" y="1101"/>
                    <a:pt x="588" y="1087"/>
                    <a:pt x="542" y="1073"/>
                  </a:cubicBezTo>
                  <a:cubicBezTo>
                    <a:pt x="472" y="1027"/>
                    <a:pt x="398" y="985"/>
                    <a:pt x="310" y="953"/>
                  </a:cubicBezTo>
                  <a:cubicBezTo>
                    <a:pt x="291" y="947"/>
                    <a:pt x="271" y="944"/>
                    <a:pt x="249" y="944"/>
                  </a:cubicBezTo>
                  <a:cubicBezTo>
                    <a:pt x="220" y="944"/>
                    <a:pt x="189" y="951"/>
                    <a:pt x="162" y="967"/>
                  </a:cubicBezTo>
                  <a:cubicBezTo>
                    <a:pt x="103" y="985"/>
                    <a:pt x="89" y="1027"/>
                    <a:pt x="60" y="1073"/>
                  </a:cubicBezTo>
                  <a:cubicBezTo>
                    <a:pt x="15" y="1143"/>
                    <a:pt x="1" y="1231"/>
                    <a:pt x="15" y="1305"/>
                  </a:cubicBezTo>
                  <a:cubicBezTo>
                    <a:pt x="32" y="1393"/>
                    <a:pt x="60" y="1467"/>
                    <a:pt x="103" y="1513"/>
                  </a:cubicBezTo>
                  <a:cubicBezTo>
                    <a:pt x="191" y="1615"/>
                    <a:pt x="296" y="1671"/>
                    <a:pt x="352" y="1717"/>
                  </a:cubicBezTo>
                  <a:cubicBezTo>
                    <a:pt x="426" y="1745"/>
                    <a:pt x="472" y="1759"/>
                    <a:pt x="472" y="1759"/>
                  </a:cubicBezTo>
                  <a:cubicBezTo>
                    <a:pt x="472" y="1765"/>
                    <a:pt x="474" y="1767"/>
                    <a:pt x="476" y="1767"/>
                  </a:cubicBezTo>
                  <a:cubicBezTo>
                    <a:pt x="480" y="1767"/>
                    <a:pt x="486" y="1759"/>
                    <a:pt x="486" y="1759"/>
                  </a:cubicBezTo>
                  <a:cubicBezTo>
                    <a:pt x="486" y="1745"/>
                    <a:pt x="486" y="1745"/>
                    <a:pt x="472" y="1731"/>
                  </a:cubicBezTo>
                  <a:cubicBezTo>
                    <a:pt x="472" y="1731"/>
                    <a:pt x="440" y="1717"/>
                    <a:pt x="366" y="1688"/>
                  </a:cubicBezTo>
                  <a:cubicBezTo>
                    <a:pt x="338" y="1657"/>
                    <a:pt x="310" y="1629"/>
                    <a:pt x="264" y="1600"/>
                  </a:cubicBezTo>
                  <a:cubicBezTo>
                    <a:pt x="236" y="1569"/>
                    <a:pt x="191" y="1527"/>
                    <a:pt x="148" y="1481"/>
                  </a:cubicBezTo>
                  <a:cubicBezTo>
                    <a:pt x="120" y="1425"/>
                    <a:pt x="89" y="1365"/>
                    <a:pt x="75" y="1305"/>
                  </a:cubicBezTo>
                  <a:cubicBezTo>
                    <a:pt x="75" y="1249"/>
                    <a:pt x="89" y="1161"/>
                    <a:pt x="120" y="1101"/>
                  </a:cubicBezTo>
                  <a:cubicBezTo>
                    <a:pt x="148" y="1073"/>
                    <a:pt x="162" y="1041"/>
                    <a:pt x="191" y="1027"/>
                  </a:cubicBezTo>
                  <a:cubicBezTo>
                    <a:pt x="206" y="1020"/>
                    <a:pt x="221" y="1017"/>
                    <a:pt x="238" y="1017"/>
                  </a:cubicBezTo>
                  <a:cubicBezTo>
                    <a:pt x="255" y="1017"/>
                    <a:pt x="273" y="1020"/>
                    <a:pt x="296" y="1027"/>
                  </a:cubicBezTo>
                  <a:cubicBezTo>
                    <a:pt x="366" y="1041"/>
                    <a:pt x="426" y="1101"/>
                    <a:pt x="514" y="1129"/>
                  </a:cubicBezTo>
                  <a:cubicBezTo>
                    <a:pt x="560" y="1161"/>
                    <a:pt x="588" y="1175"/>
                    <a:pt x="648" y="1189"/>
                  </a:cubicBezTo>
                  <a:lnTo>
                    <a:pt x="718" y="1189"/>
                  </a:lnTo>
                  <a:cubicBezTo>
                    <a:pt x="764" y="1175"/>
                    <a:pt x="778" y="1143"/>
                    <a:pt x="792" y="1129"/>
                  </a:cubicBezTo>
                  <a:cubicBezTo>
                    <a:pt x="824" y="1087"/>
                    <a:pt x="838" y="1041"/>
                    <a:pt x="852" y="999"/>
                  </a:cubicBezTo>
                  <a:cubicBezTo>
                    <a:pt x="866" y="967"/>
                    <a:pt x="866" y="925"/>
                    <a:pt x="880" y="879"/>
                  </a:cubicBezTo>
                  <a:cubicBezTo>
                    <a:pt x="894" y="809"/>
                    <a:pt x="912" y="721"/>
                    <a:pt x="926" y="647"/>
                  </a:cubicBezTo>
                  <a:cubicBezTo>
                    <a:pt x="926" y="573"/>
                    <a:pt x="940" y="514"/>
                    <a:pt x="940" y="440"/>
                  </a:cubicBezTo>
                  <a:cubicBezTo>
                    <a:pt x="954" y="310"/>
                    <a:pt x="954" y="208"/>
                    <a:pt x="954" y="134"/>
                  </a:cubicBezTo>
                  <a:lnTo>
                    <a:pt x="954" y="18"/>
                  </a:lnTo>
                  <a:cubicBezTo>
                    <a:pt x="954" y="0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52" name="Google Shape;7752;p83"/>
            <p:cNvSpPr/>
            <p:nvPr/>
          </p:nvSpPr>
          <p:spPr>
            <a:xfrm>
              <a:off x="5896545" y="2643436"/>
              <a:ext cx="781492" cy="329049"/>
            </a:xfrm>
            <a:custGeom>
              <a:avLst/>
              <a:gdLst/>
              <a:ahLst/>
              <a:cxnLst/>
              <a:rect l="l" t="t" r="r" b="b"/>
              <a:pathLst>
                <a:path w="8284" h="3488" extrusionOk="0">
                  <a:moveTo>
                    <a:pt x="1055" y="116"/>
                  </a:moveTo>
                  <a:cubicBezTo>
                    <a:pt x="1101" y="116"/>
                    <a:pt x="1143" y="116"/>
                    <a:pt x="1189" y="130"/>
                  </a:cubicBezTo>
                  <a:cubicBezTo>
                    <a:pt x="1231" y="130"/>
                    <a:pt x="1263" y="144"/>
                    <a:pt x="1305" y="144"/>
                  </a:cubicBezTo>
                  <a:cubicBezTo>
                    <a:pt x="1393" y="176"/>
                    <a:pt x="1467" y="218"/>
                    <a:pt x="1541" y="264"/>
                  </a:cubicBezTo>
                  <a:cubicBezTo>
                    <a:pt x="1615" y="320"/>
                    <a:pt x="1671" y="380"/>
                    <a:pt x="1731" y="468"/>
                  </a:cubicBezTo>
                  <a:cubicBezTo>
                    <a:pt x="1791" y="542"/>
                    <a:pt x="1833" y="616"/>
                    <a:pt x="1879" y="718"/>
                  </a:cubicBezTo>
                  <a:cubicBezTo>
                    <a:pt x="1907" y="806"/>
                    <a:pt x="1935" y="908"/>
                    <a:pt x="1966" y="1010"/>
                  </a:cubicBezTo>
                  <a:cubicBezTo>
                    <a:pt x="1981" y="1112"/>
                    <a:pt x="1995" y="1231"/>
                    <a:pt x="1995" y="1333"/>
                  </a:cubicBezTo>
                  <a:cubicBezTo>
                    <a:pt x="1995" y="1464"/>
                    <a:pt x="1981" y="1583"/>
                    <a:pt x="1952" y="1699"/>
                  </a:cubicBezTo>
                  <a:cubicBezTo>
                    <a:pt x="1935" y="1815"/>
                    <a:pt x="1893" y="1921"/>
                    <a:pt x="1847" y="2023"/>
                  </a:cubicBezTo>
                  <a:cubicBezTo>
                    <a:pt x="1805" y="2125"/>
                    <a:pt x="1759" y="2213"/>
                    <a:pt x="1703" y="2301"/>
                  </a:cubicBezTo>
                  <a:cubicBezTo>
                    <a:pt x="1643" y="2389"/>
                    <a:pt x="1569" y="2448"/>
                    <a:pt x="1513" y="2519"/>
                  </a:cubicBezTo>
                  <a:cubicBezTo>
                    <a:pt x="1439" y="2579"/>
                    <a:pt x="1365" y="2624"/>
                    <a:pt x="1277" y="2667"/>
                  </a:cubicBezTo>
                  <a:cubicBezTo>
                    <a:pt x="1203" y="2695"/>
                    <a:pt x="1115" y="2712"/>
                    <a:pt x="1027" y="2726"/>
                  </a:cubicBezTo>
                  <a:cubicBezTo>
                    <a:pt x="953" y="2726"/>
                    <a:pt x="865" y="2726"/>
                    <a:pt x="778" y="2695"/>
                  </a:cubicBezTo>
                  <a:cubicBezTo>
                    <a:pt x="704" y="2667"/>
                    <a:pt x="633" y="2638"/>
                    <a:pt x="559" y="2579"/>
                  </a:cubicBezTo>
                  <a:cubicBezTo>
                    <a:pt x="545" y="2579"/>
                    <a:pt x="545" y="2565"/>
                    <a:pt x="528" y="2565"/>
                  </a:cubicBezTo>
                  <a:lnTo>
                    <a:pt x="514" y="2550"/>
                  </a:lnTo>
                  <a:cubicBezTo>
                    <a:pt x="457" y="2505"/>
                    <a:pt x="412" y="2448"/>
                    <a:pt x="369" y="2389"/>
                  </a:cubicBezTo>
                  <a:cubicBezTo>
                    <a:pt x="338" y="2343"/>
                    <a:pt x="310" y="2301"/>
                    <a:pt x="282" y="2255"/>
                  </a:cubicBezTo>
                  <a:lnTo>
                    <a:pt x="282" y="2241"/>
                  </a:lnTo>
                  <a:lnTo>
                    <a:pt x="264" y="2241"/>
                  </a:lnTo>
                  <a:cubicBezTo>
                    <a:pt x="250" y="2213"/>
                    <a:pt x="236" y="2167"/>
                    <a:pt x="222" y="2139"/>
                  </a:cubicBezTo>
                  <a:cubicBezTo>
                    <a:pt x="176" y="2051"/>
                    <a:pt x="148" y="1949"/>
                    <a:pt x="134" y="1833"/>
                  </a:cubicBezTo>
                  <a:lnTo>
                    <a:pt x="134" y="1815"/>
                  </a:lnTo>
                  <a:lnTo>
                    <a:pt x="120" y="1801"/>
                  </a:lnTo>
                  <a:lnTo>
                    <a:pt x="120" y="1787"/>
                  </a:lnTo>
                  <a:cubicBezTo>
                    <a:pt x="106" y="1699"/>
                    <a:pt x="106" y="1611"/>
                    <a:pt x="106" y="1523"/>
                  </a:cubicBezTo>
                  <a:lnTo>
                    <a:pt x="106" y="1495"/>
                  </a:lnTo>
                  <a:lnTo>
                    <a:pt x="106" y="1464"/>
                  </a:lnTo>
                  <a:lnTo>
                    <a:pt x="106" y="1449"/>
                  </a:lnTo>
                  <a:cubicBezTo>
                    <a:pt x="106" y="1347"/>
                    <a:pt x="120" y="1245"/>
                    <a:pt x="134" y="1143"/>
                  </a:cubicBezTo>
                  <a:cubicBezTo>
                    <a:pt x="162" y="1041"/>
                    <a:pt x="194" y="936"/>
                    <a:pt x="236" y="834"/>
                  </a:cubicBezTo>
                  <a:cubicBezTo>
                    <a:pt x="282" y="732"/>
                    <a:pt x="338" y="630"/>
                    <a:pt x="398" y="556"/>
                  </a:cubicBezTo>
                  <a:cubicBezTo>
                    <a:pt x="457" y="468"/>
                    <a:pt x="514" y="394"/>
                    <a:pt x="588" y="338"/>
                  </a:cubicBezTo>
                  <a:cubicBezTo>
                    <a:pt x="661" y="278"/>
                    <a:pt x="735" y="232"/>
                    <a:pt x="809" y="190"/>
                  </a:cubicBezTo>
                  <a:cubicBezTo>
                    <a:pt x="897" y="144"/>
                    <a:pt x="985" y="130"/>
                    <a:pt x="1055" y="116"/>
                  </a:cubicBezTo>
                  <a:close/>
                  <a:moveTo>
                    <a:pt x="4429" y="602"/>
                  </a:moveTo>
                  <a:cubicBezTo>
                    <a:pt x="4485" y="602"/>
                    <a:pt x="4545" y="602"/>
                    <a:pt x="4605" y="616"/>
                  </a:cubicBezTo>
                  <a:cubicBezTo>
                    <a:pt x="4721" y="630"/>
                    <a:pt x="4837" y="658"/>
                    <a:pt x="4956" y="704"/>
                  </a:cubicBezTo>
                  <a:cubicBezTo>
                    <a:pt x="5072" y="760"/>
                    <a:pt x="5174" y="820"/>
                    <a:pt x="5262" y="894"/>
                  </a:cubicBezTo>
                  <a:cubicBezTo>
                    <a:pt x="5364" y="968"/>
                    <a:pt x="5438" y="1041"/>
                    <a:pt x="5512" y="1143"/>
                  </a:cubicBezTo>
                  <a:cubicBezTo>
                    <a:pt x="5586" y="1231"/>
                    <a:pt x="5646" y="1333"/>
                    <a:pt x="5688" y="1435"/>
                  </a:cubicBezTo>
                  <a:cubicBezTo>
                    <a:pt x="5734" y="1551"/>
                    <a:pt x="5776" y="1671"/>
                    <a:pt x="5790" y="1787"/>
                  </a:cubicBezTo>
                  <a:cubicBezTo>
                    <a:pt x="5804" y="1903"/>
                    <a:pt x="5804" y="2037"/>
                    <a:pt x="5790" y="2167"/>
                  </a:cubicBezTo>
                  <a:cubicBezTo>
                    <a:pt x="5776" y="2287"/>
                    <a:pt x="5734" y="2403"/>
                    <a:pt x="5688" y="2519"/>
                  </a:cubicBezTo>
                  <a:cubicBezTo>
                    <a:pt x="5646" y="2624"/>
                    <a:pt x="5586" y="2726"/>
                    <a:pt x="5512" y="2828"/>
                  </a:cubicBezTo>
                  <a:cubicBezTo>
                    <a:pt x="5438" y="2916"/>
                    <a:pt x="5350" y="3004"/>
                    <a:pt x="5262" y="3078"/>
                  </a:cubicBezTo>
                  <a:cubicBezTo>
                    <a:pt x="5160" y="3134"/>
                    <a:pt x="5058" y="3194"/>
                    <a:pt x="4956" y="3254"/>
                  </a:cubicBezTo>
                  <a:cubicBezTo>
                    <a:pt x="4837" y="3296"/>
                    <a:pt x="4721" y="3328"/>
                    <a:pt x="4605" y="3342"/>
                  </a:cubicBezTo>
                  <a:cubicBezTo>
                    <a:pt x="4545" y="3349"/>
                    <a:pt x="4486" y="3352"/>
                    <a:pt x="4426" y="3352"/>
                  </a:cubicBezTo>
                  <a:cubicBezTo>
                    <a:pt x="4365" y="3352"/>
                    <a:pt x="4304" y="3349"/>
                    <a:pt x="4239" y="3342"/>
                  </a:cubicBezTo>
                  <a:cubicBezTo>
                    <a:pt x="4119" y="3328"/>
                    <a:pt x="4003" y="3296"/>
                    <a:pt x="3887" y="3254"/>
                  </a:cubicBezTo>
                  <a:cubicBezTo>
                    <a:pt x="3869" y="3240"/>
                    <a:pt x="3855" y="3240"/>
                    <a:pt x="3841" y="3222"/>
                  </a:cubicBezTo>
                  <a:lnTo>
                    <a:pt x="3827" y="3222"/>
                  </a:lnTo>
                  <a:cubicBezTo>
                    <a:pt x="3739" y="3180"/>
                    <a:pt x="3665" y="3120"/>
                    <a:pt x="3577" y="3078"/>
                  </a:cubicBezTo>
                  <a:cubicBezTo>
                    <a:pt x="3535" y="3032"/>
                    <a:pt x="3490" y="2990"/>
                    <a:pt x="3430" y="2944"/>
                  </a:cubicBezTo>
                  <a:lnTo>
                    <a:pt x="3430" y="2930"/>
                  </a:lnTo>
                  <a:lnTo>
                    <a:pt x="3416" y="2930"/>
                  </a:lnTo>
                  <a:cubicBezTo>
                    <a:pt x="3388" y="2888"/>
                    <a:pt x="3359" y="2856"/>
                    <a:pt x="3328" y="2828"/>
                  </a:cubicBezTo>
                  <a:cubicBezTo>
                    <a:pt x="3254" y="2726"/>
                    <a:pt x="3198" y="2624"/>
                    <a:pt x="3152" y="2519"/>
                  </a:cubicBezTo>
                  <a:lnTo>
                    <a:pt x="3152" y="2505"/>
                  </a:lnTo>
                  <a:lnTo>
                    <a:pt x="3152" y="2491"/>
                  </a:lnTo>
                  <a:lnTo>
                    <a:pt x="3138" y="2491"/>
                  </a:lnTo>
                  <a:lnTo>
                    <a:pt x="3138" y="2477"/>
                  </a:lnTo>
                  <a:lnTo>
                    <a:pt x="3138" y="2462"/>
                  </a:lnTo>
                  <a:cubicBezTo>
                    <a:pt x="3096" y="2375"/>
                    <a:pt x="3078" y="2287"/>
                    <a:pt x="3064" y="2199"/>
                  </a:cubicBezTo>
                  <a:cubicBezTo>
                    <a:pt x="3064" y="2185"/>
                    <a:pt x="3064" y="2167"/>
                    <a:pt x="3050" y="2153"/>
                  </a:cubicBezTo>
                  <a:lnTo>
                    <a:pt x="3050" y="2125"/>
                  </a:lnTo>
                  <a:lnTo>
                    <a:pt x="3050" y="2111"/>
                  </a:lnTo>
                  <a:cubicBezTo>
                    <a:pt x="3036" y="2009"/>
                    <a:pt x="3050" y="1889"/>
                    <a:pt x="3064" y="1787"/>
                  </a:cubicBezTo>
                  <a:cubicBezTo>
                    <a:pt x="3078" y="1671"/>
                    <a:pt x="3110" y="1551"/>
                    <a:pt x="3152" y="1449"/>
                  </a:cubicBezTo>
                  <a:cubicBezTo>
                    <a:pt x="3198" y="1333"/>
                    <a:pt x="3254" y="1231"/>
                    <a:pt x="3328" y="1143"/>
                  </a:cubicBezTo>
                  <a:cubicBezTo>
                    <a:pt x="3402" y="1041"/>
                    <a:pt x="3490" y="968"/>
                    <a:pt x="3577" y="894"/>
                  </a:cubicBezTo>
                  <a:cubicBezTo>
                    <a:pt x="3679" y="820"/>
                    <a:pt x="3767" y="760"/>
                    <a:pt x="3887" y="704"/>
                  </a:cubicBezTo>
                  <a:cubicBezTo>
                    <a:pt x="4003" y="658"/>
                    <a:pt x="4119" y="630"/>
                    <a:pt x="4239" y="616"/>
                  </a:cubicBezTo>
                  <a:cubicBezTo>
                    <a:pt x="4295" y="602"/>
                    <a:pt x="4369" y="602"/>
                    <a:pt x="4429" y="602"/>
                  </a:cubicBezTo>
                  <a:close/>
                  <a:moveTo>
                    <a:pt x="1027" y="0"/>
                  </a:moveTo>
                  <a:cubicBezTo>
                    <a:pt x="897" y="14"/>
                    <a:pt x="763" y="74"/>
                    <a:pt x="633" y="162"/>
                  </a:cubicBezTo>
                  <a:cubicBezTo>
                    <a:pt x="588" y="190"/>
                    <a:pt x="545" y="232"/>
                    <a:pt x="486" y="278"/>
                  </a:cubicBezTo>
                  <a:cubicBezTo>
                    <a:pt x="486" y="292"/>
                    <a:pt x="471" y="292"/>
                    <a:pt x="471" y="306"/>
                  </a:cubicBezTo>
                  <a:cubicBezTo>
                    <a:pt x="398" y="380"/>
                    <a:pt x="324" y="468"/>
                    <a:pt x="282" y="556"/>
                  </a:cubicBezTo>
                  <a:cubicBezTo>
                    <a:pt x="176" y="704"/>
                    <a:pt x="120" y="880"/>
                    <a:pt x="74" y="1055"/>
                  </a:cubicBezTo>
                  <a:cubicBezTo>
                    <a:pt x="60" y="1112"/>
                    <a:pt x="46" y="1186"/>
                    <a:pt x="32" y="1245"/>
                  </a:cubicBezTo>
                  <a:lnTo>
                    <a:pt x="32" y="1305"/>
                  </a:lnTo>
                  <a:cubicBezTo>
                    <a:pt x="18" y="1407"/>
                    <a:pt x="0" y="1523"/>
                    <a:pt x="18" y="1625"/>
                  </a:cubicBezTo>
                  <a:lnTo>
                    <a:pt x="18" y="1657"/>
                  </a:lnTo>
                  <a:cubicBezTo>
                    <a:pt x="32" y="1787"/>
                    <a:pt x="46" y="1935"/>
                    <a:pt x="88" y="2065"/>
                  </a:cubicBezTo>
                  <a:cubicBezTo>
                    <a:pt x="106" y="2097"/>
                    <a:pt x="120" y="2125"/>
                    <a:pt x="120" y="2153"/>
                  </a:cubicBezTo>
                  <a:cubicBezTo>
                    <a:pt x="162" y="2255"/>
                    <a:pt x="208" y="2360"/>
                    <a:pt x="264" y="2431"/>
                  </a:cubicBezTo>
                  <a:lnTo>
                    <a:pt x="282" y="2448"/>
                  </a:lnTo>
                  <a:cubicBezTo>
                    <a:pt x="282" y="2462"/>
                    <a:pt x="296" y="2462"/>
                    <a:pt x="296" y="2477"/>
                  </a:cubicBezTo>
                  <a:lnTo>
                    <a:pt x="310" y="2491"/>
                  </a:lnTo>
                  <a:lnTo>
                    <a:pt x="324" y="2505"/>
                  </a:lnTo>
                  <a:cubicBezTo>
                    <a:pt x="338" y="2536"/>
                    <a:pt x="369" y="2565"/>
                    <a:pt x="384" y="2593"/>
                  </a:cubicBezTo>
                  <a:cubicBezTo>
                    <a:pt x="500" y="2695"/>
                    <a:pt x="616" y="2783"/>
                    <a:pt x="749" y="2814"/>
                  </a:cubicBezTo>
                  <a:cubicBezTo>
                    <a:pt x="831" y="2837"/>
                    <a:pt x="907" y="2848"/>
                    <a:pt x="983" y="2848"/>
                  </a:cubicBezTo>
                  <a:cubicBezTo>
                    <a:pt x="1046" y="2848"/>
                    <a:pt x="1109" y="2841"/>
                    <a:pt x="1175" y="2828"/>
                  </a:cubicBezTo>
                  <a:cubicBezTo>
                    <a:pt x="1305" y="2783"/>
                    <a:pt x="1439" y="2712"/>
                    <a:pt x="1555" y="2607"/>
                  </a:cubicBezTo>
                  <a:cubicBezTo>
                    <a:pt x="1671" y="2519"/>
                    <a:pt x="1776" y="2389"/>
                    <a:pt x="1864" y="2227"/>
                  </a:cubicBezTo>
                  <a:cubicBezTo>
                    <a:pt x="1907" y="2153"/>
                    <a:pt x="1935" y="2065"/>
                    <a:pt x="1966" y="1977"/>
                  </a:cubicBezTo>
                  <a:cubicBezTo>
                    <a:pt x="2009" y="1889"/>
                    <a:pt x="2023" y="1801"/>
                    <a:pt x="2054" y="1699"/>
                  </a:cubicBezTo>
                  <a:cubicBezTo>
                    <a:pt x="2054" y="1671"/>
                    <a:pt x="2054" y="1639"/>
                    <a:pt x="2068" y="1597"/>
                  </a:cubicBezTo>
                  <a:lnTo>
                    <a:pt x="2111" y="1597"/>
                  </a:lnTo>
                  <a:cubicBezTo>
                    <a:pt x="2174" y="1577"/>
                    <a:pt x="2238" y="1562"/>
                    <a:pt x="2308" y="1562"/>
                  </a:cubicBezTo>
                  <a:cubicBezTo>
                    <a:pt x="2335" y="1562"/>
                    <a:pt x="2363" y="1564"/>
                    <a:pt x="2392" y="1569"/>
                  </a:cubicBezTo>
                  <a:cubicBezTo>
                    <a:pt x="2494" y="1569"/>
                    <a:pt x="2596" y="1583"/>
                    <a:pt x="2698" y="1611"/>
                  </a:cubicBezTo>
                  <a:cubicBezTo>
                    <a:pt x="2786" y="1639"/>
                    <a:pt x="2860" y="1671"/>
                    <a:pt x="2934" y="1713"/>
                  </a:cubicBezTo>
                  <a:cubicBezTo>
                    <a:pt x="2934" y="1773"/>
                    <a:pt x="2920" y="1847"/>
                    <a:pt x="2920" y="1903"/>
                  </a:cubicBezTo>
                  <a:lnTo>
                    <a:pt x="2920" y="1963"/>
                  </a:lnTo>
                  <a:cubicBezTo>
                    <a:pt x="2920" y="2079"/>
                    <a:pt x="2920" y="2199"/>
                    <a:pt x="2948" y="2301"/>
                  </a:cubicBezTo>
                  <a:cubicBezTo>
                    <a:pt x="2948" y="2315"/>
                    <a:pt x="2948" y="2315"/>
                    <a:pt x="2962" y="2329"/>
                  </a:cubicBezTo>
                  <a:cubicBezTo>
                    <a:pt x="2990" y="2477"/>
                    <a:pt x="3050" y="2624"/>
                    <a:pt x="3138" y="2769"/>
                  </a:cubicBezTo>
                  <a:cubicBezTo>
                    <a:pt x="3152" y="2800"/>
                    <a:pt x="3166" y="2828"/>
                    <a:pt x="3198" y="2842"/>
                  </a:cubicBezTo>
                  <a:cubicBezTo>
                    <a:pt x="3271" y="2958"/>
                    <a:pt x="3359" y="3046"/>
                    <a:pt x="3447" y="3134"/>
                  </a:cubicBezTo>
                  <a:lnTo>
                    <a:pt x="3461" y="3134"/>
                  </a:lnTo>
                  <a:cubicBezTo>
                    <a:pt x="3475" y="3152"/>
                    <a:pt x="3475" y="3152"/>
                    <a:pt x="3490" y="3166"/>
                  </a:cubicBezTo>
                  <a:cubicBezTo>
                    <a:pt x="3504" y="3166"/>
                    <a:pt x="3504" y="3180"/>
                    <a:pt x="3504" y="3180"/>
                  </a:cubicBezTo>
                  <a:cubicBezTo>
                    <a:pt x="3518" y="3180"/>
                    <a:pt x="3535" y="3194"/>
                    <a:pt x="3535" y="3194"/>
                  </a:cubicBezTo>
                  <a:cubicBezTo>
                    <a:pt x="3577" y="3222"/>
                    <a:pt x="3606" y="3254"/>
                    <a:pt x="3651" y="3268"/>
                  </a:cubicBezTo>
                  <a:cubicBezTo>
                    <a:pt x="3813" y="3370"/>
                    <a:pt x="4017" y="3444"/>
                    <a:pt x="4207" y="3472"/>
                  </a:cubicBezTo>
                  <a:cubicBezTo>
                    <a:pt x="4276" y="3483"/>
                    <a:pt x="4347" y="3488"/>
                    <a:pt x="4417" y="3488"/>
                  </a:cubicBezTo>
                  <a:cubicBezTo>
                    <a:pt x="4557" y="3488"/>
                    <a:pt x="4696" y="3467"/>
                    <a:pt x="4823" y="3430"/>
                  </a:cubicBezTo>
                  <a:cubicBezTo>
                    <a:pt x="5013" y="3384"/>
                    <a:pt x="5188" y="3296"/>
                    <a:pt x="5350" y="3166"/>
                  </a:cubicBezTo>
                  <a:cubicBezTo>
                    <a:pt x="5498" y="3046"/>
                    <a:pt x="5628" y="2902"/>
                    <a:pt x="5734" y="2740"/>
                  </a:cubicBezTo>
                  <a:cubicBezTo>
                    <a:pt x="5776" y="2652"/>
                    <a:pt x="5822" y="2550"/>
                    <a:pt x="5850" y="2462"/>
                  </a:cubicBezTo>
                  <a:cubicBezTo>
                    <a:pt x="5892" y="2360"/>
                    <a:pt x="5910" y="2255"/>
                    <a:pt x="5924" y="2153"/>
                  </a:cubicBezTo>
                  <a:cubicBezTo>
                    <a:pt x="5938" y="2097"/>
                    <a:pt x="5938" y="2023"/>
                    <a:pt x="5938" y="1963"/>
                  </a:cubicBezTo>
                  <a:cubicBezTo>
                    <a:pt x="6128" y="1977"/>
                    <a:pt x="6332" y="1991"/>
                    <a:pt x="6539" y="2023"/>
                  </a:cubicBezTo>
                  <a:cubicBezTo>
                    <a:pt x="6803" y="2051"/>
                    <a:pt x="7067" y="2097"/>
                    <a:pt x="7317" y="2167"/>
                  </a:cubicBezTo>
                  <a:cubicBezTo>
                    <a:pt x="7331" y="2167"/>
                    <a:pt x="7345" y="2185"/>
                    <a:pt x="7373" y="2185"/>
                  </a:cubicBezTo>
                  <a:cubicBezTo>
                    <a:pt x="7521" y="2241"/>
                    <a:pt x="7682" y="2301"/>
                    <a:pt x="7813" y="2389"/>
                  </a:cubicBezTo>
                  <a:cubicBezTo>
                    <a:pt x="7886" y="2431"/>
                    <a:pt x="7960" y="2491"/>
                    <a:pt x="8020" y="2565"/>
                  </a:cubicBezTo>
                  <a:cubicBezTo>
                    <a:pt x="8062" y="2607"/>
                    <a:pt x="8090" y="2667"/>
                    <a:pt x="8122" y="2726"/>
                  </a:cubicBezTo>
                  <a:cubicBezTo>
                    <a:pt x="8136" y="2740"/>
                    <a:pt x="8136" y="2769"/>
                    <a:pt x="8150" y="2800"/>
                  </a:cubicBezTo>
                  <a:cubicBezTo>
                    <a:pt x="8161" y="2821"/>
                    <a:pt x="8180" y="2834"/>
                    <a:pt x="8207" y="2834"/>
                  </a:cubicBezTo>
                  <a:cubicBezTo>
                    <a:pt x="8216" y="2834"/>
                    <a:pt x="8227" y="2832"/>
                    <a:pt x="8238" y="2828"/>
                  </a:cubicBezTo>
                  <a:cubicBezTo>
                    <a:pt x="8266" y="2828"/>
                    <a:pt x="8284" y="2783"/>
                    <a:pt x="8284" y="2754"/>
                  </a:cubicBezTo>
                  <a:cubicBezTo>
                    <a:pt x="8252" y="2695"/>
                    <a:pt x="8238" y="2638"/>
                    <a:pt x="8210" y="2593"/>
                  </a:cubicBezTo>
                  <a:cubicBezTo>
                    <a:pt x="8178" y="2550"/>
                    <a:pt x="8136" y="2505"/>
                    <a:pt x="8090" y="2462"/>
                  </a:cubicBezTo>
                  <a:cubicBezTo>
                    <a:pt x="8020" y="2375"/>
                    <a:pt x="7932" y="2301"/>
                    <a:pt x="7827" y="2241"/>
                  </a:cubicBezTo>
                  <a:cubicBezTo>
                    <a:pt x="7725" y="2185"/>
                    <a:pt x="7609" y="2125"/>
                    <a:pt x="7492" y="2097"/>
                  </a:cubicBezTo>
                  <a:cubicBezTo>
                    <a:pt x="7359" y="2051"/>
                    <a:pt x="7243" y="2009"/>
                    <a:pt x="7109" y="1977"/>
                  </a:cubicBezTo>
                  <a:cubicBezTo>
                    <a:pt x="6891" y="1935"/>
                    <a:pt x="6669" y="1903"/>
                    <a:pt x="6451" y="1875"/>
                  </a:cubicBezTo>
                  <a:cubicBezTo>
                    <a:pt x="6275" y="1861"/>
                    <a:pt x="6100" y="1847"/>
                    <a:pt x="5924" y="1833"/>
                  </a:cubicBezTo>
                  <a:cubicBezTo>
                    <a:pt x="5910" y="1727"/>
                    <a:pt x="5892" y="1625"/>
                    <a:pt x="5864" y="1537"/>
                  </a:cubicBezTo>
                  <a:cubicBezTo>
                    <a:pt x="5804" y="1347"/>
                    <a:pt x="5702" y="1172"/>
                    <a:pt x="5586" y="1010"/>
                  </a:cubicBezTo>
                  <a:cubicBezTo>
                    <a:pt x="5452" y="848"/>
                    <a:pt x="5276" y="718"/>
                    <a:pt x="5101" y="630"/>
                  </a:cubicBezTo>
                  <a:cubicBezTo>
                    <a:pt x="4999" y="584"/>
                    <a:pt x="4897" y="542"/>
                    <a:pt x="4795" y="514"/>
                  </a:cubicBezTo>
                  <a:cubicBezTo>
                    <a:pt x="4707" y="496"/>
                    <a:pt x="4633" y="482"/>
                    <a:pt x="4559" y="468"/>
                  </a:cubicBezTo>
                  <a:lnTo>
                    <a:pt x="4429" y="468"/>
                  </a:lnTo>
                  <a:cubicBezTo>
                    <a:pt x="4341" y="468"/>
                    <a:pt x="4253" y="468"/>
                    <a:pt x="4165" y="496"/>
                  </a:cubicBezTo>
                  <a:cubicBezTo>
                    <a:pt x="3975" y="528"/>
                    <a:pt x="3781" y="602"/>
                    <a:pt x="3623" y="704"/>
                  </a:cubicBezTo>
                  <a:cubicBezTo>
                    <a:pt x="3563" y="732"/>
                    <a:pt x="3490" y="792"/>
                    <a:pt x="3430" y="834"/>
                  </a:cubicBezTo>
                  <a:cubicBezTo>
                    <a:pt x="3416" y="848"/>
                    <a:pt x="3416" y="866"/>
                    <a:pt x="3402" y="866"/>
                  </a:cubicBezTo>
                  <a:cubicBezTo>
                    <a:pt x="3314" y="953"/>
                    <a:pt x="3226" y="1055"/>
                    <a:pt x="3152" y="1157"/>
                  </a:cubicBezTo>
                  <a:cubicBezTo>
                    <a:pt x="3078" y="1288"/>
                    <a:pt x="3008" y="1421"/>
                    <a:pt x="2962" y="1583"/>
                  </a:cubicBezTo>
                  <a:cubicBezTo>
                    <a:pt x="2832" y="1509"/>
                    <a:pt x="2684" y="1464"/>
                    <a:pt x="2522" y="1435"/>
                  </a:cubicBezTo>
                  <a:lnTo>
                    <a:pt x="2360" y="1435"/>
                  </a:lnTo>
                  <a:cubicBezTo>
                    <a:pt x="2258" y="1435"/>
                    <a:pt x="2170" y="1435"/>
                    <a:pt x="2083" y="1464"/>
                  </a:cubicBezTo>
                  <a:cubicBezTo>
                    <a:pt x="2083" y="1347"/>
                    <a:pt x="2083" y="1231"/>
                    <a:pt x="2068" y="1112"/>
                  </a:cubicBezTo>
                  <a:cubicBezTo>
                    <a:pt x="2054" y="922"/>
                    <a:pt x="1995" y="746"/>
                    <a:pt x="1935" y="602"/>
                  </a:cubicBezTo>
                  <a:cubicBezTo>
                    <a:pt x="1864" y="440"/>
                    <a:pt x="1759" y="306"/>
                    <a:pt x="1643" y="204"/>
                  </a:cubicBezTo>
                  <a:cubicBezTo>
                    <a:pt x="1583" y="144"/>
                    <a:pt x="1513" y="102"/>
                    <a:pt x="1453" y="74"/>
                  </a:cubicBezTo>
                  <a:lnTo>
                    <a:pt x="1439" y="74"/>
                  </a:lnTo>
                  <a:cubicBezTo>
                    <a:pt x="1393" y="42"/>
                    <a:pt x="1351" y="28"/>
                    <a:pt x="1291" y="14"/>
                  </a:cubicBezTo>
                  <a:lnTo>
                    <a:pt x="1263" y="14"/>
                  </a:lnTo>
                  <a:cubicBezTo>
                    <a:pt x="1249" y="14"/>
                    <a:pt x="1217" y="0"/>
                    <a:pt x="1203" y="0"/>
                  </a:cubicBezTo>
                  <a:close/>
                </a:path>
              </a:pathLst>
            </a:custGeom>
            <a:solidFill>
              <a:srgbClr val="0A4F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2027067" y="563336"/>
          <a:ext cx="9126928" cy="472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59" name="Google Shape;1459;p57"/>
          <p:cNvGrpSpPr/>
          <p:nvPr/>
        </p:nvGrpSpPr>
        <p:grpSpPr>
          <a:xfrm>
            <a:off x="710877" y="3956471"/>
            <a:ext cx="1377808" cy="2855725"/>
            <a:chOff x="6841400" y="3407100"/>
            <a:chExt cx="690285" cy="1430724"/>
          </a:xfrm>
        </p:grpSpPr>
        <p:sp>
          <p:nvSpPr>
            <p:cNvPr id="1460" name="Google Shape;1460;p57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1" name="Google Shape;1461;p57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2" name="Google Shape;1462;p57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3" name="Google Shape;1463;p57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4" name="Google Shape;1464;p57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5" name="Google Shape;1465;p57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6" name="Google Shape;1466;p57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7" name="Google Shape;1467;p57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8" name="Google Shape;1468;p57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9" name="Google Shape;1469;p57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0" name="Google Shape;1470;p57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1" name="Google Shape;1471;p57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2" name="Google Shape;1472;p57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3" name="Google Shape;1473;p57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4" name="Google Shape;1474;p57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5" name="Google Shape;1475;p57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6" name="Google Shape;1476;p57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7" name="Google Shape;1477;p57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8" name="Google Shape;1478;p57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9" name="Google Shape;1479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0" name="Google Shape;1480;p57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1" name="Google Shape;1481;p57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2" name="Google Shape;1482;p57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3" name="Google Shape;1483;p57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4" name="Google Shape;1484;p57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5" name="Google Shape;1485;p57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6" name="Google Shape;1486;p57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7" name="Google Shape;1487;p57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8" name="Google Shape;1488;p57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9" name="Google Shape;1489;p57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0" name="Google Shape;1490;p57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1" name="Google Shape;1491;p57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2" name="Google Shape;1492;p57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3" name="Google Shape;1493;p57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4" name="Google Shape;1494;p57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5" name="Google Shape;1495;p57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6" name="Google Shape;1496;p57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7" name="Google Shape;1497;p57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8" name="Google Shape;1498;p57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9" name="Google Shape;1499;p57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0" name="Google Shape;1500;p57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1" name="Google Shape;1501;p57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2" name="Google Shape;1502;p57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3" name="Google Shape;1503;p57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4" name="Google Shape;1504;p57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5" name="Google Shape;1505;p57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6" name="Google Shape;1506;p57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7" name="Google Shape;1507;p57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8" name="Google Shape;1508;p57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9" name="Google Shape;1509;p57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0" name="Google Shape;1510;p57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1" name="Google Shape;1511;p57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2" name="Google Shape;1512;p57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3" name="Google Shape;1513;p57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4" name="Google Shape;1514;p57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5" name="Google Shape;1515;p57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6" name="Google Shape;1516;p57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7" name="Google Shape;1517;p57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8" name="Google Shape;1518;p57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9" name="Google Shape;1519;p57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0" name="Google Shape;1520;p57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1" name="Google Shape;1521;p57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2" name="Google Shape;1522;p57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3" name="Google Shape;1523;p57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4" name="Google Shape;1524;p57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5" name="Google Shape;1525;p57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526" name="Google Shape;1526;p57"/>
          <p:cNvGrpSpPr/>
          <p:nvPr/>
        </p:nvGrpSpPr>
        <p:grpSpPr>
          <a:xfrm>
            <a:off x="10356826" y="3440537"/>
            <a:ext cx="1682821" cy="2855744"/>
            <a:chOff x="6285325" y="2108025"/>
            <a:chExt cx="341500" cy="579525"/>
          </a:xfrm>
        </p:grpSpPr>
        <p:sp>
          <p:nvSpPr>
            <p:cNvPr id="1527" name="Google Shape;1527;p57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8" name="Google Shape;1528;p57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9" name="Google Shape;1529;p57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0" name="Google Shape;1530;p57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1" name="Google Shape;1531;p57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2" name="Google Shape;1532;p57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3" name="Google Shape;1533;p57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4" name="Google Shape;1534;p57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5" name="Google Shape;1535;p57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6" name="Google Shape;1536;p57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7" name="Google Shape;1537;p57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8" name="Google Shape;1538;p57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9" name="Google Shape;1539;p57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0" name="Google Shape;1540;p57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1" name="Google Shape;1541;p57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2" name="Google Shape;1542;p57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3" name="Google Shape;1543;p57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4" name="Google Shape;1544;p57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5" name="Google Shape;1545;p57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6" name="Google Shape;1546;p57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7" name="Google Shape;1547;p57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8" name="Google Shape;1548;p57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9" name="Google Shape;1549;p57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0" name="Google Shape;1550;p57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1" name="Google Shape;1551;p57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2" name="Google Shape;1552;p57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3" name="Google Shape;1553;p57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4" name="Google Shape;1554;p57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5" name="Google Shape;1555;p57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6" name="Google Shape;1556;p57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7" name="Google Shape;1557;p57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8" name="Google Shape;1558;p57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9" name="Google Shape;1559;p57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0" name="Google Shape;1560;p57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1" name="Google Shape;1561;p57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2" name="Google Shape;1562;p57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3" name="Google Shape;1563;p57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4" name="Google Shape;1564;p57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5" name="Google Shape;1565;p57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6" name="Google Shape;1566;p57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7" name="Google Shape;1567;p57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8" name="Google Shape;1568;p57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9" name="Google Shape;1569;p57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0" name="Google Shape;1570;p57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1" name="Google Shape;1571;p57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2" name="Google Shape;1572;p57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3" name="Google Shape;1573;p57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4" name="Google Shape;1574;p57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5" name="Google Shape;1575;p57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6" name="Google Shape;1576;p57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7" name="Google Shape;1577;p57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8" name="Google Shape;1578;p57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9" name="Google Shape;1579;p57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0" name="Google Shape;1580;p57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1" name="Google Shape;1581;p57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2" name="Google Shape;1582;p57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3" name="Google Shape;1583;p57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4" name="Google Shape;1584;p57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5" name="Google Shape;1585;p57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6" name="Google Shape;1586;p57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7" name="Google Shape;1587;p57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8" name="Google Shape;1588;p57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9" name="Google Shape;1589;p57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20058" y="563337"/>
            <a:ext cx="4762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cầu đối với kiểu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3785" y="3719047"/>
            <a:ext cx="2769072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9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53"/>
          <p:cNvGrpSpPr/>
          <p:nvPr/>
        </p:nvGrpSpPr>
        <p:grpSpPr>
          <a:xfrm>
            <a:off x="3234377" y="3203952"/>
            <a:ext cx="1584265" cy="3429163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635163" y="3424111"/>
            <a:ext cx="1845837" cy="3271196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996019" y="253579"/>
            <a:ext cx="6686446" cy="954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3733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endParaRPr lang="en-US" sz="26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6" name="Google Shape;2526;p64"/>
          <p:cNvGrpSpPr/>
          <p:nvPr/>
        </p:nvGrpSpPr>
        <p:grpSpPr>
          <a:xfrm>
            <a:off x="10219410" y="3045417"/>
            <a:ext cx="1757436" cy="3493387"/>
            <a:chOff x="2240225" y="4235013"/>
            <a:chExt cx="326175" cy="618475"/>
          </a:xfrm>
        </p:grpSpPr>
        <p:sp>
          <p:nvSpPr>
            <p:cNvPr id="137" name="Google Shape;2527;p64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2528;p64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2529;p64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2530;p64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2531;p64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2532;p64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2533;p64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2534;p64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2535;p64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2536;p64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2537;p64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2538;p64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2539;p64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2540;p64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2541;p64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2542;p64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2543;p64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2544;p64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2545;p64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2546;p64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2547;p64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2548;p64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2549;p64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2550;p64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2551;p64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2552;p64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2553;p64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2554;p64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2555;p64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2556;p64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2557;p64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2558;p64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2559;p64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2560;p64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2561;p64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2562;p64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2563;p64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2564;p64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2565;p64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2566;p64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2567;p64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2568;p64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2569;p64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2570;p64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2571;p64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2572;p64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2573;p64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2574;p64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2575;p64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2576;p64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2577;p64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2578;p64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2579;p64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2580;p64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2581;p64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2582;p64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2583;p64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2584;p64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2585;p64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2586;p64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2587;p64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2588;p64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2589;p64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" name="Google Shape;2590;p64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2591;p64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2592;p64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2593;p64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2594;p64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2595;p64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2596;p64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2597;p64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2598;p64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2599;p64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2600;p64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2601;p64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2602;p64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2603;p64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2604;p64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2605;p64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2606;p64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2607;p64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2608;p64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2609;p64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0" name="Google Shape;2610;p64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1" name="Google Shape;2611;p64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505873" y="1200291"/>
            <a:ext cx="7033316" cy="18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lang="vi-VN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hảo </a:t>
            </a:r>
            <a:r>
              <a:rPr lang="vi-VN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luận nhóm </a:t>
            </a:r>
            <a:r>
              <a:rPr lang="vi-VN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đôi</a:t>
            </a:r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phân tích bài viết tham khảo</a:t>
            </a:r>
            <a:r>
              <a:rPr lang="vi-VN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733" i="1" kern="1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 </a:t>
            </a:r>
            <a:r>
              <a:rPr lang="en-US" sz="3733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Hoàn</a:t>
            </a:r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phiếu</a:t>
            </a:r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733" i="1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2)</a:t>
            </a:r>
            <a:r>
              <a:rPr lang="vi-VN" sz="3733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3733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3" name="Google Shape;625;p48"/>
          <p:cNvGrpSpPr/>
          <p:nvPr/>
        </p:nvGrpSpPr>
        <p:grpSpPr>
          <a:xfrm>
            <a:off x="8287088" y="3058375"/>
            <a:ext cx="1995501" cy="3776816"/>
            <a:chOff x="3454075" y="1949925"/>
            <a:chExt cx="369000" cy="640075"/>
          </a:xfrm>
        </p:grpSpPr>
        <p:sp>
          <p:nvSpPr>
            <p:cNvPr id="224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21748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2" name="Google Shape;1312;p54"/>
          <p:cNvGrpSpPr/>
          <p:nvPr/>
        </p:nvGrpSpPr>
        <p:grpSpPr>
          <a:xfrm>
            <a:off x="10064430" y="855445"/>
            <a:ext cx="972145" cy="898681"/>
            <a:chOff x="6077150" y="451650"/>
            <a:chExt cx="317750" cy="293725"/>
          </a:xfrm>
        </p:grpSpPr>
        <p:sp>
          <p:nvSpPr>
            <p:cNvPr id="1313" name="Google Shape;1313;p54"/>
            <p:cNvSpPr/>
            <p:nvPr/>
          </p:nvSpPr>
          <p:spPr>
            <a:xfrm>
              <a:off x="6119375" y="459875"/>
              <a:ext cx="153125" cy="117975"/>
            </a:xfrm>
            <a:custGeom>
              <a:avLst/>
              <a:gdLst/>
              <a:ahLst/>
              <a:cxnLst/>
              <a:rect l="l" t="t" r="r" b="b"/>
              <a:pathLst>
                <a:path w="6125" h="4719" extrusionOk="0">
                  <a:moveTo>
                    <a:pt x="5531" y="1"/>
                  </a:moveTo>
                  <a:cubicBezTo>
                    <a:pt x="5319" y="1"/>
                    <a:pt x="5092" y="11"/>
                    <a:pt x="4851" y="32"/>
                  </a:cubicBezTo>
                  <a:cubicBezTo>
                    <a:pt x="3898" y="518"/>
                    <a:pt x="3106" y="1397"/>
                    <a:pt x="2551" y="2305"/>
                  </a:cubicBezTo>
                  <a:cubicBezTo>
                    <a:pt x="1829" y="3494"/>
                    <a:pt x="0" y="4619"/>
                    <a:pt x="0" y="4619"/>
                  </a:cubicBezTo>
                  <a:cubicBezTo>
                    <a:pt x="0" y="4619"/>
                    <a:pt x="27" y="4718"/>
                    <a:pt x="188" y="4718"/>
                  </a:cubicBezTo>
                  <a:cubicBezTo>
                    <a:pt x="291" y="4718"/>
                    <a:pt x="448" y="4679"/>
                    <a:pt x="686" y="4549"/>
                  </a:cubicBezTo>
                  <a:cubicBezTo>
                    <a:pt x="1288" y="4225"/>
                    <a:pt x="2607" y="3712"/>
                    <a:pt x="3282" y="2526"/>
                  </a:cubicBezTo>
                  <a:cubicBezTo>
                    <a:pt x="4397" y="532"/>
                    <a:pt x="6124" y="32"/>
                    <a:pt x="6124" y="32"/>
                  </a:cubicBezTo>
                  <a:cubicBezTo>
                    <a:pt x="5941" y="11"/>
                    <a:pt x="5744" y="1"/>
                    <a:pt x="553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4" name="Google Shape;1314;p54"/>
            <p:cNvSpPr/>
            <p:nvPr/>
          </p:nvSpPr>
          <p:spPr>
            <a:xfrm>
              <a:off x="6153050" y="609475"/>
              <a:ext cx="71875" cy="91200"/>
            </a:xfrm>
            <a:custGeom>
              <a:avLst/>
              <a:gdLst/>
              <a:ahLst/>
              <a:cxnLst/>
              <a:rect l="l" t="t" r="r" b="b"/>
              <a:pathLst>
                <a:path w="2875" h="3648" extrusionOk="0">
                  <a:moveTo>
                    <a:pt x="1555" y="0"/>
                  </a:moveTo>
                  <a:lnTo>
                    <a:pt x="1555" y="0"/>
                  </a:lnTo>
                  <a:cubicBezTo>
                    <a:pt x="2083" y="338"/>
                    <a:pt x="2417" y="922"/>
                    <a:pt x="2417" y="1583"/>
                  </a:cubicBezTo>
                  <a:cubicBezTo>
                    <a:pt x="2417" y="2610"/>
                    <a:pt x="1583" y="3444"/>
                    <a:pt x="556" y="3444"/>
                  </a:cubicBezTo>
                  <a:cubicBezTo>
                    <a:pt x="352" y="3444"/>
                    <a:pt x="176" y="3416"/>
                    <a:pt x="1" y="3356"/>
                  </a:cubicBezTo>
                  <a:lnTo>
                    <a:pt x="1" y="3356"/>
                  </a:lnTo>
                  <a:cubicBezTo>
                    <a:pt x="278" y="3546"/>
                    <a:pt x="630" y="3648"/>
                    <a:pt x="996" y="3648"/>
                  </a:cubicBezTo>
                  <a:cubicBezTo>
                    <a:pt x="2037" y="3648"/>
                    <a:pt x="2874" y="2814"/>
                    <a:pt x="2874" y="1787"/>
                  </a:cubicBezTo>
                  <a:cubicBezTo>
                    <a:pt x="2874" y="953"/>
                    <a:pt x="2315" y="236"/>
                    <a:pt x="1555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5" name="Google Shape;1315;p54"/>
            <p:cNvSpPr/>
            <p:nvPr/>
          </p:nvSpPr>
          <p:spPr>
            <a:xfrm>
              <a:off x="6246100" y="607425"/>
              <a:ext cx="47675" cy="33650"/>
            </a:xfrm>
            <a:custGeom>
              <a:avLst/>
              <a:gdLst/>
              <a:ahLst/>
              <a:cxnLst/>
              <a:rect l="l" t="t" r="r" b="b"/>
              <a:pathLst>
                <a:path w="1907" h="1346" extrusionOk="0">
                  <a:moveTo>
                    <a:pt x="728" y="0"/>
                  </a:moveTo>
                  <a:cubicBezTo>
                    <a:pt x="526" y="0"/>
                    <a:pt x="361" y="25"/>
                    <a:pt x="310" y="82"/>
                  </a:cubicBezTo>
                  <a:cubicBezTo>
                    <a:pt x="162" y="212"/>
                    <a:pt x="0" y="976"/>
                    <a:pt x="222" y="1109"/>
                  </a:cubicBezTo>
                  <a:cubicBezTo>
                    <a:pt x="364" y="1180"/>
                    <a:pt x="1039" y="1345"/>
                    <a:pt x="1411" y="1345"/>
                  </a:cubicBezTo>
                  <a:cubicBezTo>
                    <a:pt x="1500" y="1345"/>
                    <a:pt x="1572" y="1336"/>
                    <a:pt x="1615" y="1313"/>
                  </a:cubicBezTo>
                  <a:cubicBezTo>
                    <a:pt x="1805" y="1197"/>
                    <a:pt x="1907" y="286"/>
                    <a:pt x="1745" y="184"/>
                  </a:cubicBezTo>
                  <a:cubicBezTo>
                    <a:pt x="1584" y="80"/>
                    <a:pt x="1094" y="0"/>
                    <a:pt x="728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6" name="Google Shape;1316;p54"/>
            <p:cNvSpPr/>
            <p:nvPr/>
          </p:nvSpPr>
          <p:spPr>
            <a:xfrm>
              <a:off x="6291550" y="595575"/>
              <a:ext cx="49450" cy="147675"/>
            </a:xfrm>
            <a:custGeom>
              <a:avLst/>
              <a:gdLst/>
              <a:ahLst/>
              <a:cxnLst/>
              <a:rect l="l" t="t" r="r" b="b"/>
              <a:pathLst>
                <a:path w="1978" h="5907" extrusionOk="0">
                  <a:moveTo>
                    <a:pt x="954" y="0"/>
                  </a:moveTo>
                  <a:lnTo>
                    <a:pt x="954" y="0"/>
                  </a:lnTo>
                  <a:cubicBezTo>
                    <a:pt x="1306" y="352"/>
                    <a:pt x="866" y="5157"/>
                    <a:pt x="236" y="5787"/>
                  </a:cubicBezTo>
                  <a:cubicBezTo>
                    <a:pt x="191" y="5832"/>
                    <a:pt x="117" y="5875"/>
                    <a:pt x="1" y="5906"/>
                  </a:cubicBezTo>
                  <a:cubicBezTo>
                    <a:pt x="1" y="5906"/>
                    <a:pt x="968" y="5716"/>
                    <a:pt x="1260" y="5421"/>
                  </a:cubicBezTo>
                  <a:cubicBezTo>
                    <a:pt x="1570" y="5115"/>
                    <a:pt x="1978" y="1232"/>
                    <a:pt x="1788" y="806"/>
                  </a:cubicBezTo>
                  <a:cubicBezTo>
                    <a:pt x="1510" y="219"/>
                    <a:pt x="954" y="0"/>
                    <a:pt x="9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7" name="Google Shape;1317;p54"/>
            <p:cNvSpPr/>
            <p:nvPr/>
          </p:nvSpPr>
          <p:spPr>
            <a:xfrm>
              <a:off x="6077150" y="573500"/>
              <a:ext cx="247050" cy="171875"/>
            </a:xfrm>
            <a:custGeom>
              <a:avLst/>
              <a:gdLst/>
              <a:ahLst/>
              <a:cxnLst/>
              <a:rect l="l" t="t" r="r" b="b"/>
              <a:pathLst>
                <a:path w="9882" h="6875" extrusionOk="0">
                  <a:moveTo>
                    <a:pt x="7486" y="1357"/>
                  </a:moveTo>
                  <a:cubicBezTo>
                    <a:pt x="7852" y="1357"/>
                    <a:pt x="8342" y="1437"/>
                    <a:pt x="8503" y="1541"/>
                  </a:cubicBezTo>
                  <a:cubicBezTo>
                    <a:pt x="8665" y="1643"/>
                    <a:pt x="8563" y="2554"/>
                    <a:pt x="8373" y="2670"/>
                  </a:cubicBezTo>
                  <a:cubicBezTo>
                    <a:pt x="8330" y="2693"/>
                    <a:pt x="8258" y="2702"/>
                    <a:pt x="8169" y="2702"/>
                  </a:cubicBezTo>
                  <a:cubicBezTo>
                    <a:pt x="7797" y="2702"/>
                    <a:pt x="7122" y="2537"/>
                    <a:pt x="6980" y="2466"/>
                  </a:cubicBezTo>
                  <a:cubicBezTo>
                    <a:pt x="6758" y="2333"/>
                    <a:pt x="6920" y="1569"/>
                    <a:pt x="7068" y="1439"/>
                  </a:cubicBezTo>
                  <a:cubicBezTo>
                    <a:pt x="7119" y="1382"/>
                    <a:pt x="7284" y="1357"/>
                    <a:pt x="7486" y="1357"/>
                  </a:cubicBezTo>
                  <a:close/>
                  <a:moveTo>
                    <a:pt x="3592" y="1147"/>
                  </a:moveTo>
                  <a:cubicBezTo>
                    <a:pt x="3958" y="1147"/>
                    <a:pt x="4296" y="1263"/>
                    <a:pt x="4591" y="1439"/>
                  </a:cubicBezTo>
                  <a:cubicBezTo>
                    <a:pt x="5351" y="1675"/>
                    <a:pt x="5910" y="2392"/>
                    <a:pt x="5910" y="3226"/>
                  </a:cubicBezTo>
                  <a:cubicBezTo>
                    <a:pt x="5910" y="4253"/>
                    <a:pt x="5073" y="5087"/>
                    <a:pt x="4032" y="5087"/>
                  </a:cubicBezTo>
                  <a:cubicBezTo>
                    <a:pt x="3666" y="5087"/>
                    <a:pt x="3314" y="4985"/>
                    <a:pt x="3037" y="4795"/>
                  </a:cubicBezTo>
                  <a:cubicBezTo>
                    <a:pt x="2273" y="4559"/>
                    <a:pt x="1718" y="3856"/>
                    <a:pt x="1718" y="3022"/>
                  </a:cubicBezTo>
                  <a:cubicBezTo>
                    <a:pt x="1718" y="1981"/>
                    <a:pt x="2551" y="1147"/>
                    <a:pt x="3592" y="1147"/>
                  </a:cubicBezTo>
                  <a:close/>
                  <a:moveTo>
                    <a:pt x="2709" y="0"/>
                  </a:moveTo>
                  <a:cubicBezTo>
                    <a:pt x="2109" y="0"/>
                    <a:pt x="1656" y="43"/>
                    <a:pt x="1468" y="148"/>
                  </a:cubicBezTo>
                  <a:cubicBezTo>
                    <a:pt x="722" y="560"/>
                    <a:pt x="1" y="4841"/>
                    <a:pt x="370" y="5484"/>
                  </a:cubicBezTo>
                  <a:cubicBezTo>
                    <a:pt x="727" y="6090"/>
                    <a:pt x="5343" y="6875"/>
                    <a:pt x="7607" y="6875"/>
                  </a:cubicBezTo>
                  <a:cubicBezTo>
                    <a:pt x="8024" y="6875"/>
                    <a:pt x="8360" y="6848"/>
                    <a:pt x="8577" y="6789"/>
                  </a:cubicBezTo>
                  <a:cubicBezTo>
                    <a:pt x="8693" y="6758"/>
                    <a:pt x="8767" y="6715"/>
                    <a:pt x="8812" y="6670"/>
                  </a:cubicBezTo>
                  <a:cubicBezTo>
                    <a:pt x="9442" y="6040"/>
                    <a:pt x="9882" y="1235"/>
                    <a:pt x="9530" y="883"/>
                  </a:cubicBezTo>
                  <a:cubicBezTo>
                    <a:pt x="9252" y="606"/>
                    <a:pt x="4952" y="0"/>
                    <a:pt x="2709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8" name="Google Shape;1318;p54"/>
            <p:cNvSpPr/>
            <p:nvPr/>
          </p:nvSpPr>
          <p:spPr>
            <a:xfrm>
              <a:off x="6117175" y="599175"/>
              <a:ext cx="99300" cy="99300"/>
            </a:xfrm>
            <a:custGeom>
              <a:avLst/>
              <a:gdLst/>
              <a:ahLst/>
              <a:cxnLst/>
              <a:rect l="l" t="t" r="r" b="b"/>
              <a:pathLst>
                <a:path w="3972" h="3972" extrusionOk="0">
                  <a:moveTo>
                    <a:pt x="1991" y="500"/>
                  </a:moveTo>
                  <a:cubicBezTo>
                    <a:pt x="2814" y="500"/>
                    <a:pt x="3472" y="1175"/>
                    <a:pt x="3472" y="1995"/>
                  </a:cubicBezTo>
                  <a:cubicBezTo>
                    <a:pt x="3472" y="2815"/>
                    <a:pt x="2814" y="3476"/>
                    <a:pt x="1991" y="3476"/>
                  </a:cubicBezTo>
                  <a:cubicBezTo>
                    <a:pt x="1158" y="3476"/>
                    <a:pt x="496" y="2815"/>
                    <a:pt x="496" y="1995"/>
                  </a:cubicBezTo>
                  <a:cubicBezTo>
                    <a:pt x="496" y="1175"/>
                    <a:pt x="1158" y="500"/>
                    <a:pt x="1991" y="500"/>
                  </a:cubicBezTo>
                  <a:close/>
                  <a:moveTo>
                    <a:pt x="1991" y="1"/>
                  </a:moveTo>
                  <a:cubicBezTo>
                    <a:pt x="894" y="1"/>
                    <a:pt x="0" y="894"/>
                    <a:pt x="0" y="1995"/>
                  </a:cubicBezTo>
                  <a:cubicBezTo>
                    <a:pt x="0" y="2888"/>
                    <a:pt x="584" y="3638"/>
                    <a:pt x="1390" y="3884"/>
                  </a:cubicBezTo>
                  <a:cubicBezTo>
                    <a:pt x="1583" y="3944"/>
                    <a:pt x="1787" y="3972"/>
                    <a:pt x="1991" y="3972"/>
                  </a:cubicBezTo>
                  <a:cubicBezTo>
                    <a:pt x="3078" y="3972"/>
                    <a:pt x="3972" y="3093"/>
                    <a:pt x="3972" y="1995"/>
                  </a:cubicBezTo>
                  <a:cubicBezTo>
                    <a:pt x="3972" y="1292"/>
                    <a:pt x="3606" y="676"/>
                    <a:pt x="3061" y="310"/>
                  </a:cubicBezTo>
                  <a:cubicBezTo>
                    <a:pt x="2755" y="120"/>
                    <a:pt x="2375" y="1"/>
                    <a:pt x="19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9" name="Google Shape;1319;p54"/>
            <p:cNvSpPr/>
            <p:nvPr/>
          </p:nvSpPr>
          <p:spPr>
            <a:xfrm>
              <a:off x="6123775" y="605775"/>
              <a:ext cx="86100" cy="86125"/>
            </a:xfrm>
            <a:custGeom>
              <a:avLst/>
              <a:gdLst/>
              <a:ahLst/>
              <a:cxnLst/>
              <a:rect l="l" t="t" r="r" b="b"/>
              <a:pathLst>
                <a:path w="3444" h="3445" extrusionOk="0">
                  <a:moveTo>
                    <a:pt x="1727" y="0"/>
                  </a:moveTo>
                  <a:cubicBezTo>
                    <a:pt x="774" y="0"/>
                    <a:pt x="0" y="778"/>
                    <a:pt x="0" y="1731"/>
                  </a:cubicBezTo>
                  <a:cubicBezTo>
                    <a:pt x="0" y="2684"/>
                    <a:pt x="774" y="3444"/>
                    <a:pt x="1727" y="3444"/>
                  </a:cubicBezTo>
                  <a:cubicBezTo>
                    <a:pt x="2681" y="3444"/>
                    <a:pt x="3444" y="2684"/>
                    <a:pt x="3444" y="1731"/>
                  </a:cubicBezTo>
                  <a:cubicBezTo>
                    <a:pt x="3444" y="778"/>
                    <a:pt x="2681" y="0"/>
                    <a:pt x="172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0" name="Google Shape;1320;p54"/>
            <p:cNvSpPr/>
            <p:nvPr/>
          </p:nvSpPr>
          <p:spPr>
            <a:xfrm>
              <a:off x="6141350" y="615675"/>
              <a:ext cx="14850" cy="9200"/>
            </a:xfrm>
            <a:custGeom>
              <a:avLst/>
              <a:gdLst/>
              <a:ahLst/>
              <a:cxnLst/>
              <a:rect l="l" t="t" r="r" b="b"/>
              <a:pathLst>
                <a:path w="594" h="368" extrusionOk="0">
                  <a:moveTo>
                    <a:pt x="457" y="1"/>
                  </a:moveTo>
                  <a:cubicBezTo>
                    <a:pt x="452" y="1"/>
                    <a:pt x="446" y="1"/>
                    <a:pt x="440" y="2"/>
                  </a:cubicBezTo>
                  <a:cubicBezTo>
                    <a:pt x="353" y="16"/>
                    <a:pt x="279" y="90"/>
                    <a:pt x="219" y="146"/>
                  </a:cubicBezTo>
                  <a:cubicBezTo>
                    <a:pt x="145" y="206"/>
                    <a:pt x="71" y="266"/>
                    <a:pt x="15" y="322"/>
                  </a:cubicBezTo>
                  <a:cubicBezTo>
                    <a:pt x="1" y="340"/>
                    <a:pt x="15" y="368"/>
                    <a:pt x="29" y="368"/>
                  </a:cubicBezTo>
                  <a:cubicBezTo>
                    <a:pt x="117" y="368"/>
                    <a:pt x="177" y="340"/>
                    <a:pt x="265" y="294"/>
                  </a:cubicBezTo>
                  <a:cubicBezTo>
                    <a:pt x="335" y="252"/>
                    <a:pt x="440" y="220"/>
                    <a:pt x="511" y="164"/>
                  </a:cubicBezTo>
                  <a:cubicBezTo>
                    <a:pt x="594" y="107"/>
                    <a:pt x="54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1" name="Google Shape;1321;p54"/>
            <p:cNvSpPr/>
            <p:nvPr/>
          </p:nvSpPr>
          <p:spPr>
            <a:xfrm>
              <a:off x="6138375" y="619275"/>
              <a:ext cx="31850" cy="17975"/>
            </a:xfrm>
            <a:custGeom>
              <a:avLst/>
              <a:gdLst/>
              <a:ahLst/>
              <a:cxnLst/>
              <a:rect l="l" t="t" r="r" b="b"/>
              <a:pathLst>
                <a:path w="1274" h="719" extrusionOk="0">
                  <a:moveTo>
                    <a:pt x="1188" y="0"/>
                  </a:moveTo>
                  <a:cubicBezTo>
                    <a:pt x="1184" y="0"/>
                    <a:pt x="1179" y="1"/>
                    <a:pt x="1175" y="2"/>
                  </a:cubicBezTo>
                  <a:cubicBezTo>
                    <a:pt x="967" y="34"/>
                    <a:pt x="806" y="196"/>
                    <a:pt x="647" y="298"/>
                  </a:cubicBezTo>
                  <a:cubicBezTo>
                    <a:pt x="542" y="371"/>
                    <a:pt x="426" y="428"/>
                    <a:pt x="324" y="488"/>
                  </a:cubicBezTo>
                  <a:cubicBezTo>
                    <a:pt x="222" y="530"/>
                    <a:pt x="120" y="561"/>
                    <a:pt x="32" y="618"/>
                  </a:cubicBezTo>
                  <a:cubicBezTo>
                    <a:pt x="14" y="635"/>
                    <a:pt x="0" y="677"/>
                    <a:pt x="32" y="692"/>
                  </a:cubicBezTo>
                  <a:cubicBezTo>
                    <a:pt x="73" y="711"/>
                    <a:pt x="118" y="719"/>
                    <a:pt x="164" y="719"/>
                  </a:cubicBezTo>
                  <a:cubicBezTo>
                    <a:pt x="328" y="719"/>
                    <a:pt x="510" y="616"/>
                    <a:pt x="647" y="547"/>
                  </a:cubicBezTo>
                  <a:cubicBezTo>
                    <a:pt x="837" y="442"/>
                    <a:pt x="1129" y="312"/>
                    <a:pt x="1245" y="108"/>
                  </a:cubicBezTo>
                  <a:cubicBezTo>
                    <a:pt x="1274" y="54"/>
                    <a:pt x="1228" y="0"/>
                    <a:pt x="1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2" name="Google Shape;1322;p54"/>
            <p:cNvSpPr/>
            <p:nvPr/>
          </p:nvSpPr>
          <p:spPr>
            <a:xfrm>
              <a:off x="6240650" y="451650"/>
              <a:ext cx="154250" cy="168000"/>
            </a:xfrm>
            <a:custGeom>
              <a:avLst/>
              <a:gdLst/>
              <a:ahLst/>
              <a:cxnLst/>
              <a:rect l="l" t="t" r="r" b="b"/>
              <a:pathLst>
                <a:path w="6170" h="6720" extrusionOk="0">
                  <a:moveTo>
                    <a:pt x="1508" y="0"/>
                  </a:moveTo>
                  <a:cubicBezTo>
                    <a:pt x="968" y="0"/>
                    <a:pt x="464" y="134"/>
                    <a:pt x="0" y="361"/>
                  </a:cubicBezTo>
                  <a:cubicBezTo>
                    <a:pt x="241" y="340"/>
                    <a:pt x="468" y="330"/>
                    <a:pt x="680" y="330"/>
                  </a:cubicBezTo>
                  <a:cubicBezTo>
                    <a:pt x="893" y="330"/>
                    <a:pt x="1090" y="340"/>
                    <a:pt x="1273" y="361"/>
                  </a:cubicBezTo>
                  <a:cubicBezTo>
                    <a:pt x="5421" y="759"/>
                    <a:pt x="3416" y="5800"/>
                    <a:pt x="3282" y="6313"/>
                  </a:cubicBezTo>
                  <a:cubicBezTo>
                    <a:pt x="3183" y="6654"/>
                    <a:pt x="3348" y="6719"/>
                    <a:pt x="3490" y="6719"/>
                  </a:cubicBezTo>
                  <a:cubicBezTo>
                    <a:pt x="3580" y="6719"/>
                    <a:pt x="3662" y="6693"/>
                    <a:pt x="3662" y="6693"/>
                  </a:cubicBezTo>
                  <a:cubicBezTo>
                    <a:pt x="3810" y="5494"/>
                    <a:pt x="6170" y="2092"/>
                    <a:pt x="3444" y="551"/>
                  </a:cubicBezTo>
                  <a:cubicBezTo>
                    <a:pt x="2756" y="166"/>
                    <a:pt x="2109" y="0"/>
                    <a:pt x="1508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323" name="Google Shape;1323;p54"/>
          <p:cNvGrpSpPr/>
          <p:nvPr/>
        </p:nvGrpSpPr>
        <p:grpSpPr>
          <a:xfrm>
            <a:off x="9560796" y="1138197"/>
            <a:ext cx="750883" cy="809663"/>
            <a:chOff x="7558147" y="2283572"/>
            <a:chExt cx="563162" cy="607247"/>
          </a:xfrm>
        </p:grpSpPr>
        <p:sp>
          <p:nvSpPr>
            <p:cNvPr id="1324" name="Google Shape;1324;p54"/>
            <p:cNvSpPr/>
            <p:nvPr/>
          </p:nvSpPr>
          <p:spPr>
            <a:xfrm>
              <a:off x="7709679" y="2677066"/>
              <a:ext cx="114850" cy="116755"/>
            </a:xfrm>
            <a:custGeom>
              <a:avLst/>
              <a:gdLst/>
              <a:ahLst/>
              <a:cxnLst/>
              <a:rect l="l" t="t" r="r" b="b"/>
              <a:pathLst>
                <a:path w="603" h="613" extrusionOk="0">
                  <a:moveTo>
                    <a:pt x="33" y="0"/>
                  </a:moveTo>
                  <a:lnTo>
                    <a:pt x="127" y="296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286" y="476"/>
                  </a:lnTo>
                  <a:lnTo>
                    <a:pt x="570" y="613"/>
                  </a:lnTo>
                  <a:lnTo>
                    <a:pt x="476" y="317"/>
                  </a:lnTo>
                  <a:lnTo>
                    <a:pt x="603" y="33"/>
                  </a:lnTo>
                  <a:lnTo>
                    <a:pt x="316" y="13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8056932" y="2828537"/>
              <a:ext cx="64377" cy="62282"/>
            </a:xfrm>
            <a:custGeom>
              <a:avLst/>
              <a:gdLst/>
              <a:ahLst/>
              <a:cxnLst/>
              <a:rect l="l" t="t" r="r" b="b"/>
              <a:pathLst>
                <a:path w="338" h="327" extrusionOk="0">
                  <a:moveTo>
                    <a:pt x="168" y="0"/>
                  </a:moveTo>
                  <a:cubicBezTo>
                    <a:pt x="74" y="0"/>
                    <a:pt x="1" y="74"/>
                    <a:pt x="1" y="170"/>
                  </a:cubicBezTo>
                  <a:cubicBezTo>
                    <a:pt x="1" y="253"/>
                    <a:pt x="74" y="327"/>
                    <a:pt x="168" y="327"/>
                  </a:cubicBezTo>
                  <a:cubicBezTo>
                    <a:pt x="264" y="327"/>
                    <a:pt x="338" y="253"/>
                    <a:pt x="338" y="170"/>
                  </a:cubicBezTo>
                  <a:cubicBezTo>
                    <a:pt x="338" y="74"/>
                    <a:pt x="264" y="0"/>
                    <a:pt x="16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7770897" y="2283572"/>
              <a:ext cx="38664" cy="40188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97" y="1"/>
                  </a:moveTo>
                  <a:cubicBezTo>
                    <a:pt x="43" y="1"/>
                    <a:pt x="0" y="54"/>
                    <a:pt x="0" y="107"/>
                  </a:cubicBezTo>
                  <a:cubicBezTo>
                    <a:pt x="0" y="170"/>
                    <a:pt x="43" y="211"/>
                    <a:pt x="97" y="211"/>
                  </a:cubicBezTo>
                  <a:cubicBezTo>
                    <a:pt x="160" y="211"/>
                    <a:pt x="203" y="170"/>
                    <a:pt x="203" y="107"/>
                  </a:cubicBezTo>
                  <a:cubicBezTo>
                    <a:pt x="203" y="54"/>
                    <a:pt x="160" y="1"/>
                    <a:pt x="9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7558147" y="2793826"/>
              <a:ext cx="40188" cy="38664"/>
            </a:xfrm>
            <a:custGeom>
              <a:avLst/>
              <a:gdLst/>
              <a:ahLst/>
              <a:cxnLst/>
              <a:rect l="l" t="t" r="r" b="b"/>
              <a:pathLst>
                <a:path w="211" h="203" extrusionOk="0">
                  <a:moveTo>
                    <a:pt x="105" y="0"/>
                  </a:moveTo>
                  <a:cubicBezTo>
                    <a:pt x="41" y="0"/>
                    <a:pt x="1" y="43"/>
                    <a:pt x="1" y="96"/>
                  </a:cubicBezTo>
                  <a:cubicBezTo>
                    <a:pt x="1" y="160"/>
                    <a:pt x="41" y="203"/>
                    <a:pt x="105" y="203"/>
                  </a:cubicBezTo>
                  <a:cubicBezTo>
                    <a:pt x="158" y="203"/>
                    <a:pt x="211" y="160"/>
                    <a:pt x="211" y="96"/>
                  </a:cubicBezTo>
                  <a:cubicBezTo>
                    <a:pt x="211" y="43"/>
                    <a:pt x="158" y="0"/>
                    <a:pt x="10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7771277" y="2385599"/>
              <a:ext cx="147229" cy="147229"/>
            </a:xfrm>
            <a:custGeom>
              <a:avLst/>
              <a:gdLst/>
              <a:ahLst/>
              <a:cxnLst/>
              <a:rect l="l" t="t" r="r" b="b"/>
              <a:pathLst>
                <a:path w="773" h="773" extrusionOk="0">
                  <a:moveTo>
                    <a:pt x="519" y="1"/>
                  </a:moveTo>
                  <a:lnTo>
                    <a:pt x="317" y="234"/>
                  </a:lnTo>
                  <a:lnTo>
                    <a:pt x="0" y="266"/>
                  </a:lnTo>
                  <a:lnTo>
                    <a:pt x="233" y="466"/>
                  </a:lnTo>
                  <a:lnTo>
                    <a:pt x="266" y="773"/>
                  </a:lnTo>
                  <a:lnTo>
                    <a:pt x="466" y="540"/>
                  </a:lnTo>
                  <a:lnTo>
                    <a:pt x="773" y="520"/>
                  </a:lnTo>
                  <a:lnTo>
                    <a:pt x="540" y="317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075764" y="1536700"/>
          <a:ext cx="9744506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4872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2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3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hỏi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3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trả lời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9" marR="61629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906235" y="127590"/>
            <a:ext cx="6053469" cy="6667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0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nip and Round Single Corner Rectangle 165"/>
          <p:cNvSpPr/>
          <p:nvPr/>
        </p:nvSpPr>
        <p:spPr>
          <a:xfrm>
            <a:off x="2016790" y="1018391"/>
            <a:ext cx="7790873" cy="4985580"/>
          </a:xfrm>
          <a:prstGeom prst="snip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2397260" y="1369888"/>
            <a:ext cx="6725633" cy="411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7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733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1235;p53"/>
          <p:cNvGrpSpPr/>
          <p:nvPr/>
        </p:nvGrpSpPr>
        <p:grpSpPr>
          <a:xfrm>
            <a:off x="230408" y="3409326"/>
            <a:ext cx="1845837" cy="3271196"/>
            <a:chOff x="6285325" y="2108025"/>
            <a:chExt cx="341500" cy="579525"/>
          </a:xfrm>
        </p:grpSpPr>
        <p:sp>
          <p:nvSpPr>
            <p:cNvPr id="5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" name="Google Shape;625;p48"/>
          <p:cNvGrpSpPr/>
          <p:nvPr/>
        </p:nvGrpSpPr>
        <p:grpSpPr>
          <a:xfrm>
            <a:off x="9836190" y="2945477"/>
            <a:ext cx="1995501" cy="3776816"/>
            <a:chOff x="3454075" y="1949925"/>
            <a:chExt cx="369000" cy="640075"/>
          </a:xfrm>
        </p:grpSpPr>
        <p:sp>
          <p:nvSpPr>
            <p:cNvPr id="69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2733340" y="182901"/>
            <a:ext cx="6053469" cy="6667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val Callout 178"/>
          <p:cNvSpPr/>
          <p:nvPr/>
        </p:nvSpPr>
        <p:spPr>
          <a:xfrm>
            <a:off x="3720580" y="1170541"/>
            <a:ext cx="6360483" cy="3615048"/>
          </a:xfrm>
          <a:prstGeom prst="wedgeEllipseCallout">
            <a:avLst>
              <a:gd name="adj1" fmla="val -52855"/>
              <a:gd name="adj2" fmla="val 3197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68" name="Google Shape;625;p48"/>
          <p:cNvGrpSpPr/>
          <p:nvPr/>
        </p:nvGrpSpPr>
        <p:grpSpPr>
          <a:xfrm>
            <a:off x="9879220" y="2974699"/>
            <a:ext cx="1995501" cy="3776816"/>
            <a:chOff x="3454075" y="1949925"/>
            <a:chExt cx="369000" cy="640075"/>
          </a:xfrm>
        </p:grpSpPr>
        <p:sp>
          <p:nvSpPr>
            <p:cNvPr id="69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1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2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3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4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5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67" name="TextBox 166"/>
          <p:cNvSpPr txBox="1"/>
          <p:nvPr/>
        </p:nvSpPr>
        <p:spPr>
          <a:xfrm>
            <a:off x="3825751" y="217827"/>
            <a:ext cx="6053469" cy="6667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1817" y="1680719"/>
            <a:ext cx="52759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chấp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8" name="Google Shape;4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6849" y="2635016"/>
            <a:ext cx="3418400" cy="3956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pSp>
        <p:nvGrpSpPr>
          <p:cNvPr id="169" name="Google Shape;451;p32"/>
          <p:cNvGrpSpPr/>
          <p:nvPr/>
        </p:nvGrpSpPr>
        <p:grpSpPr>
          <a:xfrm>
            <a:off x="2097567" y="1698430"/>
            <a:ext cx="1595132" cy="1342343"/>
            <a:chOff x="6075750" y="3009125"/>
            <a:chExt cx="550400" cy="463175"/>
          </a:xfrm>
        </p:grpSpPr>
        <p:sp>
          <p:nvSpPr>
            <p:cNvPr id="170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4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7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8" name="Google Shape;460;p32"/>
          <p:cNvSpPr/>
          <p:nvPr/>
        </p:nvSpPr>
        <p:spPr>
          <a:xfrm rot="2006702">
            <a:off x="-55893" y="6002365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59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ounded Rectangle 137"/>
          <p:cNvSpPr/>
          <p:nvPr/>
        </p:nvSpPr>
        <p:spPr>
          <a:xfrm>
            <a:off x="2106165" y="1176170"/>
            <a:ext cx="3430439" cy="303849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9" name="Rounded Rectangle 138"/>
          <p:cNvSpPr/>
          <p:nvPr/>
        </p:nvSpPr>
        <p:spPr>
          <a:xfrm>
            <a:off x="6367285" y="1150769"/>
            <a:ext cx="3430439" cy="3038492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2137279" y="4434214"/>
            <a:ext cx="7916096" cy="17340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Ni-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nô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-mi-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doanh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Gươm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nhặt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rác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toả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67" dirty="0"/>
          </a:p>
        </p:txBody>
      </p:sp>
      <p:sp>
        <p:nvSpPr>
          <p:cNvPr id="4" name="TextBox 3"/>
          <p:cNvSpPr txBox="1"/>
          <p:nvPr/>
        </p:nvSpPr>
        <p:spPr>
          <a:xfrm>
            <a:off x="3363059" y="332575"/>
            <a:ext cx="6053469" cy="6667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168;p53"/>
          <p:cNvGrpSpPr/>
          <p:nvPr/>
        </p:nvGrpSpPr>
        <p:grpSpPr>
          <a:xfrm>
            <a:off x="10175156" y="3274657"/>
            <a:ext cx="1584265" cy="3429163"/>
            <a:chOff x="6841400" y="3407100"/>
            <a:chExt cx="690285" cy="1430724"/>
          </a:xfrm>
        </p:grpSpPr>
        <p:sp>
          <p:nvSpPr>
            <p:cNvPr id="6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2" name="Google Shape;1235;p53"/>
          <p:cNvGrpSpPr/>
          <p:nvPr/>
        </p:nvGrpSpPr>
        <p:grpSpPr>
          <a:xfrm>
            <a:off x="224860" y="3529877"/>
            <a:ext cx="1845837" cy="3271196"/>
            <a:chOff x="6285325" y="2108025"/>
            <a:chExt cx="341500" cy="579525"/>
          </a:xfrm>
        </p:grpSpPr>
        <p:sp>
          <p:nvSpPr>
            <p:cNvPr id="73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2470521" y="1377353"/>
            <a:ext cx="3293497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- Ai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….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đùn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đẩy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667" dirty="0">
                <a:latin typeface="Times New Roman" panose="02020603050405020304" pitchFamily="18" charset="0"/>
                <a:ea typeface="Calibri" panose="020F0502020204030204" pitchFamily="34" charset="0"/>
              </a:rPr>
              <a:t>?; </a:t>
            </a:r>
            <a:endParaRPr lang="en-US" sz="2667" dirty="0"/>
          </a:p>
        </p:txBody>
      </p:sp>
      <p:sp>
        <p:nvSpPr>
          <p:cNvPr id="137" name="Rectangle 136"/>
          <p:cNvSpPr/>
          <p:nvPr/>
        </p:nvSpPr>
        <p:spPr>
          <a:xfrm>
            <a:off x="6701465" y="1291415"/>
            <a:ext cx="2958431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iệc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;...</a:t>
            </a:r>
          </a:p>
        </p:txBody>
      </p:sp>
    </p:spTree>
    <p:extLst>
      <p:ext uri="{BB962C8B-B14F-4D97-AF65-F5344CB8AC3E}">
        <p14:creationId xmlns:p14="http://schemas.microsoft.com/office/powerpoint/2010/main" val="13666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6" grpId="0"/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3046" y="11219"/>
            <a:ext cx="7997446" cy="1077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 Thực hành viết theo các bước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96;p27"/>
          <p:cNvSpPr txBox="1">
            <a:spLocks/>
          </p:cNvSpPr>
          <p:nvPr/>
        </p:nvSpPr>
        <p:spPr>
          <a:xfrm>
            <a:off x="1635823" y="2406442"/>
            <a:ext cx="3823176" cy="954431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VIẾT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298;p27"/>
          <p:cNvSpPr txBox="1">
            <a:spLocks/>
          </p:cNvSpPr>
          <p:nvPr/>
        </p:nvSpPr>
        <p:spPr>
          <a:xfrm>
            <a:off x="7279094" y="2337829"/>
            <a:ext cx="4088743" cy="96281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ĐỌC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04;p27"/>
          <p:cNvSpPr/>
          <p:nvPr/>
        </p:nvSpPr>
        <p:spPr>
          <a:xfrm>
            <a:off x="2409100" y="1013972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42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305;p27"/>
          <p:cNvSpPr/>
          <p:nvPr/>
        </p:nvSpPr>
        <p:spPr>
          <a:xfrm>
            <a:off x="8664231" y="1018411"/>
            <a:ext cx="1593467" cy="159346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42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308;p27"/>
          <p:cNvSpPr txBox="1">
            <a:spLocks noGrp="1"/>
          </p:cNvSpPr>
          <p:nvPr>
            <p:ph type="title" idx="4294967295"/>
          </p:nvPr>
        </p:nvSpPr>
        <p:spPr>
          <a:xfrm>
            <a:off x="2706032" y="1431772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309;p27"/>
          <p:cNvSpPr txBox="1">
            <a:spLocks noGrp="1"/>
          </p:cNvSpPr>
          <p:nvPr>
            <p:ph type="title" idx="4294967295"/>
          </p:nvPr>
        </p:nvSpPr>
        <p:spPr>
          <a:xfrm>
            <a:off x="8921645" y="1436211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sz="4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312;p27"/>
          <p:cNvSpPr/>
          <p:nvPr/>
        </p:nvSpPr>
        <p:spPr>
          <a:xfrm>
            <a:off x="517028" y="335218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" name="Google Shape;313;p27"/>
          <p:cNvGrpSpPr/>
          <p:nvPr/>
        </p:nvGrpSpPr>
        <p:grpSpPr>
          <a:xfrm>
            <a:off x="6468055" y="1325837"/>
            <a:ext cx="1982368" cy="2358464"/>
            <a:chOff x="2775625" y="1435725"/>
            <a:chExt cx="662025" cy="787625"/>
          </a:xfrm>
        </p:grpSpPr>
        <p:sp>
          <p:nvSpPr>
            <p:cNvPr id="12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1282709" y="3360872"/>
            <a:ext cx="48458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quan niệm, cách hiểu không đúng về một vấn đề, nhằm góp phần tạo nên một sự thay đổi tích cực trong đời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30036" y="3528832"/>
            <a:ext cx="4463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cô, bạn bè và những ai quan tâm đến vấn đề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625;p48"/>
          <p:cNvGrpSpPr/>
          <p:nvPr/>
        </p:nvGrpSpPr>
        <p:grpSpPr>
          <a:xfrm>
            <a:off x="10872395" y="4474085"/>
            <a:ext cx="959296" cy="2248208"/>
            <a:chOff x="3454075" y="1949925"/>
            <a:chExt cx="369000" cy="640075"/>
          </a:xfrm>
        </p:grpSpPr>
        <p:sp>
          <p:nvSpPr>
            <p:cNvPr id="29" name="Google Shape;626;p48"/>
            <p:cNvSpPr/>
            <p:nvPr/>
          </p:nvSpPr>
          <p:spPr>
            <a:xfrm>
              <a:off x="3707250" y="2086975"/>
              <a:ext cx="112850" cy="188400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627;p48"/>
            <p:cNvSpPr/>
            <p:nvPr/>
          </p:nvSpPr>
          <p:spPr>
            <a:xfrm>
              <a:off x="3491100" y="2110100"/>
              <a:ext cx="120150" cy="186450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628;p48"/>
            <p:cNvSpPr/>
            <p:nvPr/>
          </p:nvSpPr>
          <p:spPr>
            <a:xfrm>
              <a:off x="3551150" y="2367675"/>
              <a:ext cx="157275" cy="201175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629;p48"/>
            <p:cNvSpPr/>
            <p:nvPr/>
          </p:nvSpPr>
          <p:spPr>
            <a:xfrm>
              <a:off x="3555550" y="2369875"/>
              <a:ext cx="156475" cy="128225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630;p48"/>
            <p:cNvSpPr/>
            <p:nvPr/>
          </p:nvSpPr>
          <p:spPr>
            <a:xfrm>
              <a:off x="3607975" y="2434675"/>
              <a:ext cx="60075" cy="2225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631;p48"/>
            <p:cNvSpPr/>
            <p:nvPr/>
          </p:nvSpPr>
          <p:spPr>
            <a:xfrm>
              <a:off x="3637600" y="2362125"/>
              <a:ext cx="2225" cy="60175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632;p48"/>
            <p:cNvSpPr/>
            <p:nvPr/>
          </p:nvSpPr>
          <p:spPr>
            <a:xfrm>
              <a:off x="3628450" y="2380875"/>
              <a:ext cx="10325" cy="38250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633;p48"/>
            <p:cNvSpPr/>
            <p:nvPr/>
          </p:nvSpPr>
          <p:spPr>
            <a:xfrm>
              <a:off x="3688175" y="2376825"/>
              <a:ext cx="18050" cy="30100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634;p48"/>
            <p:cNvSpPr/>
            <p:nvPr/>
          </p:nvSpPr>
          <p:spPr>
            <a:xfrm>
              <a:off x="3567250" y="2376825"/>
              <a:ext cx="18400" cy="30100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635;p48"/>
            <p:cNvSpPr/>
            <p:nvPr/>
          </p:nvSpPr>
          <p:spPr>
            <a:xfrm>
              <a:off x="3529875" y="2205400"/>
              <a:ext cx="76275" cy="97050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636;p48"/>
            <p:cNvSpPr/>
            <p:nvPr/>
          </p:nvSpPr>
          <p:spPr>
            <a:xfrm>
              <a:off x="3526975" y="2203000"/>
              <a:ext cx="60075" cy="53825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637;p48"/>
            <p:cNvSpPr/>
            <p:nvPr/>
          </p:nvSpPr>
          <p:spPr>
            <a:xfrm>
              <a:off x="3701000" y="2213725"/>
              <a:ext cx="64575" cy="96150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638;p48"/>
            <p:cNvSpPr/>
            <p:nvPr/>
          </p:nvSpPr>
          <p:spPr>
            <a:xfrm>
              <a:off x="3560650" y="2218175"/>
              <a:ext cx="151375" cy="175900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639;p48"/>
            <p:cNvSpPr/>
            <p:nvPr/>
          </p:nvSpPr>
          <p:spPr>
            <a:xfrm>
              <a:off x="3614200" y="2229525"/>
              <a:ext cx="69600" cy="36000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640;p48"/>
            <p:cNvSpPr/>
            <p:nvPr/>
          </p:nvSpPr>
          <p:spPr>
            <a:xfrm>
              <a:off x="3719725" y="2212200"/>
              <a:ext cx="49100" cy="60175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641;p48"/>
            <p:cNvSpPr/>
            <p:nvPr/>
          </p:nvSpPr>
          <p:spPr>
            <a:xfrm>
              <a:off x="3625200" y="2185525"/>
              <a:ext cx="51300" cy="73150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642;p48"/>
            <p:cNvSpPr/>
            <p:nvPr/>
          </p:nvSpPr>
          <p:spPr>
            <a:xfrm>
              <a:off x="3626600" y="2220375"/>
              <a:ext cx="825" cy="10225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643;p48"/>
            <p:cNvSpPr/>
            <p:nvPr/>
          </p:nvSpPr>
          <p:spPr>
            <a:xfrm>
              <a:off x="3626250" y="2230575"/>
              <a:ext cx="375" cy="2225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644;p48"/>
            <p:cNvSpPr/>
            <p:nvPr/>
          </p:nvSpPr>
          <p:spPr>
            <a:xfrm>
              <a:off x="3674275" y="2230225"/>
              <a:ext cx="25" cy="4425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645;p48"/>
            <p:cNvSpPr/>
            <p:nvPr/>
          </p:nvSpPr>
          <p:spPr>
            <a:xfrm>
              <a:off x="3673925" y="2234625"/>
              <a:ext cx="375" cy="5575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646;p48"/>
            <p:cNvSpPr/>
            <p:nvPr/>
          </p:nvSpPr>
          <p:spPr>
            <a:xfrm>
              <a:off x="3626250" y="2220375"/>
              <a:ext cx="48050" cy="19825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647;p48"/>
            <p:cNvSpPr/>
            <p:nvPr/>
          </p:nvSpPr>
          <p:spPr>
            <a:xfrm>
              <a:off x="3619300" y="2008250"/>
              <a:ext cx="23875" cy="33725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648;p48"/>
            <p:cNvSpPr/>
            <p:nvPr/>
          </p:nvSpPr>
          <p:spPr>
            <a:xfrm>
              <a:off x="3551150" y="2015525"/>
              <a:ext cx="251350" cy="21632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649;p48"/>
            <p:cNvSpPr/>
            <p:nvPr/>
          </p:nvSpPr>
          <p:spPr>
            <a:xfrm>
              <a:off x="3550800" y="2025525"/>
              <a:ext cx="85775" cy="179850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650;p48"/>
            <p:cNvSpPr/>
            <p:nvPr/>
          </p:nvSpPr>
          <p:spPr>
            <a:xfrm>
              <a:off x="3645350" y="2013100"/>
              <a:ext cx="159000" cy="218650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651;p48"/>
            <p:cNvSpPr/>
            <p:nvPr/>
          </p:nvSpPr>
          <p:spPr>
            <a:xfrm>
              <a:off x="3526975" y="2110575"/>
              <a:ext cx="67125" cy="59100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652;p48"/>
            <p:cNvSpPr/>
            <p:nvPr/>
          </p:nvSpPr>
          <p:spPr>
            <a:xfrm>
              <a:off x="3536125" y="2129450"/>
              <a:ext cx="44775" cy="40025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653;p48"/>
            <p:cNvSpPr/>
            <p:nvPr/>
          </p:nvSpPr>
          <p:spPr>
            <a:xfrm>
              <a:off x="3535775" y="2129900"/>
              <a:ext cx="49525" cy="1980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654;p48"/>
            <p:cNvSpPr/>
            <p:nvPr/>
          </p:nvSpPr>
          <p:spPr>
            <a:xfrm>
              <a:off x="3542025" y="2129900"/>
              <a:ext cx="36675" cy="13550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655;p48"/>
            <p:cNvSpPr/>
            <p:nvPr/>
          </p:nvSpPr>
          <p:spPr>
            <a:xfrm>
              <a:off x="3585625" y="2153625"/>
              <a:ext cx="5125" cy="6625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656;p48"/>
            <p:cNvSpPr/>
            <p:nvPr/>
          </p:nvSpPr>
          <p:spPr>
            <a:xfrm>
              <a:off x="3580450" y="2148175"/>
              <a:ext cx="6250" cy="7325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657;p48"/>
            <p:cNvSpPr/>
            <p:nvPr/>
          </p:nvSpPr>
          <p:spPr>
            <a:xfrm>
              <a:off x="3552650" y="2144475"/>
              <a:ext cx="28250" cy="697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658;p48"/>
            <p:cNvSpPr/>
            <p:nvPr/>
          </p:nvSpPr>
          <p:spPr>
            <a:xfrm>
              <a:off x="3726675" y="2159175"/>
              <a:ext cx="59400" cy="59025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659;p48"/>
            <p:cNvSpPr/>
            <p:nvPr/>
          </p:nvSpPr>
          <p:spPr>
            <a:xfrm>
              <a:off x="3731075" y="2178600"/>
              <a:ext cx="46200" cy="38825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660;p48"/>
            <p:cNvSpPr/>
            <p:nvPr/>
          </p:nvSpPr>
          <p:spPr>
            <a:xfrm>
              <a:off x="3730375" y="2178600"/>
              <a:ext cx="50950" cy="16475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661;p48"/>
            <p:cNvSpPr/>
            <p:nvPr/>
          </p:nvSpPr>
          <p:spPr>
            <a:xfrm>
              <a:off x="3739175" y="2178600"/>
              <a:ext cx="36600" cy="1287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662;p48"/>
            <p:cNvSpPr/>
            <p:nvPr/>
          </p:nvSpPr>
          <p:spPr>
            <a:xfrm>
              <a:off x="3720800" y="2189250"/>
              <a:ext cx="6600" cy="442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663;p48"/>
            <p:cNvSpPr/>
            <p:nvPr/>
          </p:nvSpPr>
          <p:spPr>
            <a:xfrm>
              <a:off x="3727025" y="2187400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664;p48"/>
            <p:cNvSpPr/>
            <p:nvPr/>
          </p:nvSpPr>
          <p:spPr>
            <a:xfrm>
              <a:off x="3733275" y="2187050"/>
              <a:ext cx="26750" cy="13225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665;p48"/>
            <p:cNvSpPr/>
            <p:nvPr/>
          </p:nvSpPr>
          <p:spPr>
            <a:xfrm>
              <a:off x="3563650" y="2037475"/>
              <a:ext cx="215475" cy="197775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666;p48"/>
            <p:cNvSpPr/>
            <p:nvPr/>
          </p:nvSpPr>
          <p:spPr>
            <a:xfrm>
              <a:off x="3604625" y="2122275"/>
              <a:ext cx="48400" cy="42425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667;p48"/>
            <p:cNvSpPr/>
            <p:nvPr/>
          </p:nvSpPr>
          <p:spPr>
            <a:xfrm>
              <a:off x="3606825" y="2121450"/>
              <a:ext cx="44000" cy="44000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668;p48"/>
            <p:cNvSpPr/>
            <p:nvPr/>
          </p:nvSpPr>
          <p:spPr>
            <a:xfrm>
              <a:off x="3604625" y="2124100"/>
              <a:ext cx="48050" cy="42325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669;p48"/>
            <p:cNvSpPr/>
            <p:nvPr/>
          </p:nvSpPr>
          <p:spPr>
            <a:xfrm>
              <a:off x="3610175" y="2124025"/>
              <a:ext cx="31150" cy="27425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670;p48"/>
            <p:cNvSpPr/>
            <p:nvPr/>
          </p:nvSpPr>
          <p:spPr>
            <a:xfrm>
              <a:off x="3633650" y="2137625"/>
              <a:ext cx="10225" cy="7500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671;p48"/>
            <p:cNvSpPr/>
            <p:nvPr/>
          </p:nvSpPr>
          <p:spPr>
            <a:xfrm>
              <a:off x="3687450" y="2139650"/>
              <a:ext cx="44350" cy="42700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672;p48"/>
            <p:cNvSpPr/>
            <p:nvPr/>
          </p:nvSpPr>
          <p:spPr>
            <a:xfrm>
              <a:off x="3687825" y="2139025"/>
              <a:ext cx="43625" cy="44000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673;p48"/>
            <p:cNvSpPr/>
            <p:nvPr/>
          </p:nvSpPr>
          <p:spPr>
            <a:xfrm>
              <a:off x="3686750" y="2141475"/>
              <a:ext cx="44000" cy="42350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674;p48"/>
            <p:cNvSpPr/>
            <p:nvPr/>
          </p:nvSpPr>
          <p:spPr>
            <a:xfrm>
              <a:off x="3691850" y="2141150"/>
              <a:ext cx="28625" cy="27625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675;p48"/>
            <p:cNvSpPr/>
            <p:nvPr/>
          </p:nvSpPr>
          <p:spPr>
            <a:xfrm>
              <a:off x="3713500" y="2154500"/>
              <a:ext cx="10650" cy="6825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676;p48"/>
            <p:cNvSpPr/>
            <p:nvPr/>
          </p:nvSpPr>
          <p:spPr>
            <a:xfrm>
              <a:off x="3648600" y="2194000"/>
              <a:ext cx="11450" cy="7675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677;p48"/>
            <p:cNvSpPr/>
            <p:nvPr/>
          </p:nvSpPr>
          <p:spPr>
            <a:xfrm>
              <a:off x="3599850" y="2092350"/>
              <a:ext cx="56850" cy="21450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678;p48"/>
            <p:cNvSpPr/>
            <p:nvPr/>
          </p:nvSpPr>
          <p:spPr>
            <a:xfrm>
              <a:off x="3697750" y="2113325"/>
              <a:ext cx="48375" cy="31225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679;p48"/>
            <p:cNvSpPr/>
            <p:nvPr/>
          </p:nvSpPr>
          <p:spPr>
            <a:xfrm>
              <a:off x="3667325" y="2161025"/>
              <a:ext cx="17600" cy="17950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680;p48"/>
            <p:cNvSpPr/>
            <p:nvPr/>
          </p:nvSpPr>
          <p:spPr>
            <a:xfrm>
              <a:off x="3665825" y="2128250"/>
              <a:ext cx="19475" cy="51075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681;p48"/>
            <p:cNvSpPr/>
            <p:nvPr/>
          </p:nvSpPr>
          <p:spPr>
            <a:xfrm>
              <a:off x="3558100" y="2019225"/>
              <a:ext cx="234550" cy="137075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682;p48"/>
            <p:cNvSpPr/>
            <p:nvPr/>
          </p:nvSpPr>
          <p:spPr>
            <a:xfrm>
              <a:off x="3635400" y="2060950"/>
              <a:ext cx="84700" cy="59025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683;p48"/>
            <p:cNvSpPr/>
            <p:nvPr/>
          </p:nvSpPr>
          <p:spPr>
            <a:xfrm>
              <a:off x="3564000" y="2060950"/>
              <a:ext cx="73625" cy="57975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684;p48"/>
            <p:cNvSpPr/>
            <p:nvPr/>
          </p:nvSpPr>
          <p:spPr>
            <a:xfrm>
              <a:off x="3649725" y="2182425"/>
              <a:ext cx="23875" cy="16425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685;p48"/>
            <p:cNvSpPr/>
            <p:nvPr/>
          </p:nvSpPr>
          <p:spPr>
            <a:xfrm>
              <a:off x="3662925" y="2185550"/>
              <a:ext cx="8825" cy="7050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686;p48"/>
            <p:cNvSpPr/>
            <p:nvPr/>
          </p:nvSpPr>
          <p:spPr>
            <a:xfrm>
              <a:off x="3653775" y="2182650"/>
              <a:ext cx="8025" cy="5350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687;p48"/>
            <p:cNvSpPr/>
            <p:nvPr/>
          </p:nvSpPr>
          <p:spPr>
            <a:xfrm>
              <a:off x="3650800" y="2190650"/>
              <a:ext cx="13650" cy="8325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688;p48"/>
            <p:cNvSpPr/>
            <p:nvPr/>
          </p:nvSpPr>
          <p:spPr>
            <a:xfrm>
              <a:off x="3705400" y="2563350"/>
              <a:ext cx="24550" cy="2015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689;p48"/>
            <p:cNvSpPr/>
            <p:nvPr/>
          </p:nvSpPr>
          <p:spPr>
            <a:xfrm>
              <a:off x="3647900" y="2543475"/>
              <a:ext cx="61925" cy="40625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690;p48"/>
            <p:cNvSpPr/>
            <p:nvPr/>
          </p:nvSpPr>
          <p:spPr>
            <a:xfrm>
              <a:off x="3647900" y="2580125"/>
              <a:ext cx="78725" cy="9875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691;p48"/>
            <p:cNvSpPr/>
            <p:nvPr/>
          </p:nvSpPr>
          <p:spPr>
            <a:xfrm>
              <a:off x="3656675" y="2562200"/>
              <a:ext cx="11375" cy="1137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692;p48"/>
            <p:cNvSpPr/>
            <p:nvPr/>
          </p:nvSpPr>
          <p:spPr>
            <a:xfrm>
              <a:off x="3680875" y="2561050"/>
              <a:ext cx="22000" cy="3375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693;p48"/>
            <p:cNvSpPr/>
            <p:nvPr/>
          </p:nvSpPr>
          <p:spPr>
            <a:xfrm>
              <a:off x="3679800" y="2541525"/>
              <a:ext cx="31525" cy="18850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694;p48"/>
            <p:cNvSpPr/>
            <p:nvPr/>
          </p:nvSpPr>
          <p:spPr>
            <a:xfrm>
              <a:off x="3525475" y="2563350"/>
              <a:ext cx="24650" cy="2015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695;p48"/>
            <p:cNvSpPr/>
            <p:nvPr/>
          </p:nvSpPr>
          <p:spPr>
            <a:xfrm>
              <a:off x="3545700" y="2543475"/>
              <a:ext cx="62225" cy="40625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696;p48"/>
            <p:cNvSpPr/>
            <p:nvPr/>
          </p:nvSpPr>
          <p:spPr>
            <a:xfrm>
              <a:off x="3589225" y="2562200"/>
              <a:ext cx="11025" cy="11375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697;p48"/>
            <p:cNvSpPr/>
            <p:nvPr/>
          </p:nvSpPr>
          <p:spPr>
            <a:xfrm>
              <a:off x="3528900" y="2580125"/>
              <a:ext cx="78750" cy="9875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698;p48"/>
            <p:cNvSpPr/>
            <p:nvPr/>
          </p:nvSpPr>
          <p:spPr>
            <a:xfrm>
              <a:off x="3553000" y="2561050"/>
              <a:ext cx="21650" cy="3375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699;p48"/>
            <p:cNvSpPr/>
            <p:nvPr/>
          </p:nvSpPr>
          <p:spPr>
            <a:xfrm>
              <a:off x="3544200" y="2541525"/>
              <a:ext cx="31875" cy="18850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700;p48"/>
            <p:cNvSpPr/>
            <p:nvPr/>
          </p:nvSpPr>
          <p:spPr>
            <a:xfrm>
              <a:off x="3602425" y="1962025"/>
              <a:ext cx="190950" cy="15760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701;p48"/>
            <p:cNvSpPr/>
            <p:nvPr/>
          </p:nvSpPr>
          <p:spPr>
            <a:xfrm>
              <a:off x="3601725" y="1960175"/>
              <a:ext cx="199725" cy="158300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702;p48"/>
            <p:cNvSpPr/>
            <p:nvPr/>
          </p:nvSpPr>
          <p:spPr>
            <a:xfrm>
              <a:off x="3601025" y="1958400"/>
              <a:ext cx="207375" cy="15902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703;p48"/>
            <p:cNvSpPr/>
            <p:nvPr/>
          </p:nvSpPr>
          <p:spPr>
            <a:xfrm>
              <a:off x="3484500" y="1964575"/>
              <a:ext cx="175100" cy="184675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704;p48"/>
            <p:cNvSpPr/>
            <p:nvPr/>
          </p:nvSpPr>
          <p:spPr>
            <a:xfrm>
              <a:off x="3474925" y="1962800"/>
              <a:ext cx="183625" cy="187600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705;p48"/>
            <p:cNvSpPr/>
            <p:nvPr/>
          </p:nvSpPr>
          <p:spPr>
            <a:xfrm>
              <a:off x="3473850" y="1960950"/>
              <a:ext cx="183550" cy="190150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706;p48"/>
            <p:cNvSpPr/>
            <p:nvPr/>
          </p:nvSpPr>
          <p:spPr>
            <a:xfrm>
              <a:off x="3603075" y="1950200"/>
              <a:ext cx="216125" cy="161500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707;p48"/>
            <p:cNvSpPr/>
            <p:nvPr/>
          </p:nvSpPr>
          <p:spPr>
            <a:xfrm>
              <a:off x="3603075" y="1950200"/>
              <a:ext cx="214175" cy="160175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708;p48"/>
            <p:cNvSpPr/>
            <p:nvPr/>
          </p:nvSpPr>
          <p:spPr>
            <a:xfrm>
              <a:off x="3454075" y="1954275"/>
              <a:ext cx="196050" cy="193825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709;p48"/>
            <p:cNvSpPr/>
            <p:nvPr/>
          </p:nvSpPr>
          <p:spPr>
            <a:xfrm>
              <a:off x="3455125" y="1954275"/>
              <a:ext cx="194625" cy="192175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710;p48"/>
            <p:cNvSpPr/>
            <p:nvPr/>
          </p:nvSpPr>
          <p:spPr>
            <a:xfrm>
              <a:off x="3581575" y="1949925"/>
              <a:ext cx="94925" cy="136375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711;p48"/>
            <p:cNvSpPr/>
            <p:nvPr/>
          </p:nvSpPr>
          <p:spPr>
            <a:xfrm>
              <a:off x="3592575" y="2061725"/>
              <a:ext cx="96050" cy="16825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712;p48"/>
            <p:cNvSpPr/>
            <p:nvPr/>
          </p:nvSpPr>
          <p:spPr>
            <a:xfrm>
              <a:off x="3613850" y="2041950"/>
              <a:ext cx="69950" cy="17625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713;p48"/>
            <p:cNvSpPr/>
            <p:nvPr/>
          </p:nvSpPr>
          <p:spPr>
            <a:xfrm>
              <a:off x="3553700" y="1977050"/>
              <a:ext cx="95700" cy="16900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714;p48"/>
            <p:cNvSpPr/>
            <p:nvPr/>
          </p:nvSpPr>
          <p:spPr>
            <a:xfrm>
              <a:off x="3575000" y="1957275"/>
              <a:ext cx="70025" cy="17600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715;p48"/>
            <p:cNvSpPr/>
            <p:nvPr/>
          </p:nvSpPr>
          <p:spPr>
            <a:xfrm>
              <a:off x="3702625" y="2036325"/>
              <a:ext cx="60900" cy="41350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716;p48"/>
            <p:cNvSpPr/>
            <p:nvPr/>
          </p:nvSpPr>
          <p:spPr>
            <a:xfrm>
              <a:off x="3704475" y="2038025"/>
              <a:ext cx="57250" cy="38100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717;p48"/>
            <p:cNvSpPr/>
            <p:nvPr/>
          </p:nvSpPr>
          <p:spPr>
            <a:xfrm>
              <a:off x="3715700" y="2065350"/>
              <a:ext cx="41425" cy="6625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718;p48"/>
            <p:cNvSpPr/>
            <p:nvPr/>
          </p:nvSpPr>
          <p:spPr>
            <a:xfrm>
              <a:off x="3713500" y="2058050"/>
              <a:ext cx="41775" cy="6975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719;p48"/>
            <p:cNvSpPr/>
            <p:nvPr/>
          </p:nvSpPr>
          <p:spPr>
            <a:xfrm>
              <a:off x="3711650" y="2051100"/>
              <a:ext cx="41450" cy="6625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720;p48"/>
            <p:cNvSpPr/>
            <p:nvPr/>
          </p:nvSpPr>
          <p:spPr>
            <a:xfrm>
              <a:off x="3709800" y="2043700"/>
              <a:ext cx="41450" cy="707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721;p48"/>
            <p:cNvSpPr/>
            <p:nvPr/>
          </p:nvSpPr>
          <p:spPr>
            <a:xfrm>
              <a:off x="3488900" y="2099375"/>
              <a:ext cx="43050" cy="49525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722;p48"/>
            <p:cNvSpPr/>
            <p:nvPr/>
          </p:nvSpPr>
          <p:spPr>
            <a:xfrm>
              <a:off x="3780500" y="2052800"/>
              <a:ext cx="42575" cy="53375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640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  <p:bldP spid="7" grpId="0" animBg="1"/>
      <p:bldP spid="8" grpId="0"/>
      <p:bldP spid="9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0617" y="139570"/>
            <a:ext cx="6096000" cy="140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267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Trước</a:t>
            </a:r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vi-VN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Lựa chọn đề </a:t>
            </a:r>
            <a:r>
              <a:rPr lang="vi-VN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4267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67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447963" y="1575860"/>
          <a:ext cx="8539181" cy="5000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7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1132</Words>
  <Application>Microsoft Office PowerPoint</Application>
  <PresentationFormat>Widescreen</PresentationFormat>
  <Paragraphs>108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Microsoft YaHei</vt:lpstr>
      <vt:lpstr>SimSun</vt:lpstr>
      <vt:lpstr>SimSun</vt:lpstr>
      <vt:lpstr>.VnTime</vt:lpstr>
      <vt:lpstr>Arial</vt:lpstr>
      <vt:lpstr>Calibri</vt:lpstr>
      <vt:lpstr>Life Savers</vt:lpstr>
      <vt:lpstr>Patrick Hand</vt:lpstr>
      <vt:lpstr>Roboto</vt:lpstr>
      <vt:lpstr>Times New Roman</vt:lpstr>
      <vt:lpstr>Ubuntu</vt:lpstr>
      <vt:lpstr>Science Subject for Elementary - 2nd Grade: Physics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03</vt:lpstr>
      <vt:lpstr>CHÚC CÁC EM HỌC TỐT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2023-04-03T13:35:54Z</dcterms:created>
  <dcterms:modified xsi:type="dcterms:W3CDTF">2023-04-03T13:37:43Z</dcterms:modified>
</cp:coreProperties>
</file>