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e709fd57f4cf44f3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81" r:id="rId3"/>
    <p:sldId id="599" r:id="rId4"/>
    <p:sldId id="497" r:id="rId5"/>
    <p:sldId id="456" r:id="rId6"/>
    <p:sldId id="345" r:id="rId7"/>
    <p:sldId id="326" r:id="rId8"/>
    <p:sldId id="483" r:id="rId9"/>
    <p:sldId id="351" r:id="rId10"/>
    <p:sldId id="576" r:id="rId11"/>
    <p:sldId id="577" r:id="rId12"/>
    <p:sldId id="580" r:id="rId13"/>
    <p:sldId id="581" r:id="rId14"/>
    <p:sldId id="582" r:id="rId15"/>
    <p:sldId id="484" r:id="rId16"/>
    <p:sldId id="583" r:id="rId17"/>
    <p:sldId id="592" r:id="rId18"/>
    <p:sldId id="593" r:id="rId19"/>
    <p:sldId id="594" r:id="rId20"/>
    <p:sldId id="595" r:id="rId21"/>
    <p:sldId id="494" r:id="rId22"/>
    <p:sldId id="588" r:id="rId23"/>
    <p:sldId id="598" r:id="rId24"/>
    <p:sldId id="590" r:id="rId25"/>
    <p:sldId id="596" r:id="rId26"/>
    <p:sldId id="597" r:id="rId27"/>
    <p:sldId id="325" r:id="rId28"/>
    <p:sldId id="257" r:id="rId29"/>
    <p:sldId id="34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Admin" initials="A" lastIdx="13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HP" initials="H" lastIdx="7" clrIdx="3">
    <p:extLst>
      <p:ext uri="{19B8F6BF-5375-455C-9EA6-DF929625EA0E}">
        <p15:presenceInfo xmlns:p15="http://schemas.microsoft.com/office/powerpoint/2012/main" userId="9bed288dc2eb2e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  <a:srgbClr val="DE4654"/>
    <a:srgbClr val="8BCD43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>
      <p:cViewPr varScale="1">
        <p:scale>
          <a:sx n="104" d="100"/>
          <a:sy n="104" d="100"/>
        </p:scale>
        <p:origin x="922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2-07-17T08:00:13.126" idx="1">
    <p:pos x="10" y="10"/>
    <p:text>Sửa cỡ chữ theo quy định tối thiểu 28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2-07-17T08:09:00.644" idx="2">
    <p:pos x="10" y="10"/>
    <p:text>Sửa cỡ chữ theo quy định tối thiểu 28 (đã sửa)</p:text>
    <p:extLst>
      <p:ext uri="{C676402C-5697-4E1C-873F-D02D1690AC5C}">
        <p15:threadingInfo xmlns:p15="http://schemas.microsoft.com/office/powerpoint/2012/main" timeZoneBias="-420"/>
      </p:ext>
    </p:extLst>
  </p:cm>
  <p:cm authorId="4" dt="2022-07-17T08:11:22.203" idx="4">
    <p:pos x="10" y="106"/>
    <p:text>Tên đề bài quá nhỏ so với toàn bộ các chữ trên slide (đã sửa)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  <p:cm authorId="4" dt="2022-07-17T08:20:02.358" idx="5">
    <p:pos x="10" y="202"/>
    <p:text>Nên chỉnh sửa màu để tạo điểm nhấn (đã sửa)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  <p:cm authorId="4" dt="2022-07-17T08:23:44.879" idx="6">
    <p:pos x="10" y="298"/>
    <p:text>HÌnh vẽ chưa phù hợp, các số chưa đánh trong math (đã sửa)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  <p:cm authorId="4" dt="2022-07-17T08:27:55.625" idx="7">
    <p:pos x="10" y="394"/>
    <p:text>Các side khác cũng sửa cho phù hợp cô nhé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rgbClr val="FFFF00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3AAEF-2BF8-4EBB-A3B1-62835B5C81BF}">
      <dgm:prSet phldrT="[Text]" custT="1"/>
      <dgm:spPr>
        <a:solidFill>
          <a:srgbClr val="FFFF00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SGK.</a:t>
          </a: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6625C-DEE5-4E81-9E17-CE182C3F5B83}">
      <dgm:prSet phldrT="[Text]" custT="1"/>
      <dgm:spPr/>
      <dgm:t>
        <a:bodyPr/>
        <a:lstStyle/>
        <a:p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C45F3-86DD-4F23-BF8F-057A8C926990}">
      <dgm:prSet phldrT="[Text]" custT="1"/>
      <dgm:spPr/>
      <dgm:t>
        <a:bodyPr/>
        <a:lstStyle/>
        <a:p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dính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decal,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F825F-8A65-4BDA-BC7A-08775CC4F943}">
      <dgm:prSet phldrT="[Text]"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BB3C6-11AB-4FA8-A5F1-0316D73F5FF2}">
      <dgm:prSet custT="1"/>
      <dgm:spPr/>
      <dgm:t>
        <a:bodyPr/>
        <a:lstStyle/>
        <a:p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H20, H21, H24, H25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cắt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gm:t>
    </dgm:pt>
    <dgm:pt modelId="{D69C3995-C949-46B5-8D26-8B359EAEBA71}" type="parTrans" cxnId="{5AA5ADC6-0958-4B05-BFD8-BDEEA1B2110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FD984-EAED-40C3-A95E-0ED96F5B89CB}" type="sibTrans" cxnId="{5AA5ADC6-0958-4B05-BFD8-BDEEA1B2110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ScaleX="56835" custLinFactNeighborX="-1984" custLinFactNeighborY="9891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 custLinFactNeighborY="2896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ScaleX="54661" custLinFactNeighborX="-1903" custLinFactNeighborY="-1799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 custLinFactNeighborX="-420" custLinFactNeighborY="-38100">
        <dgm:presLayoutVars>
          <dgm:bulletEnabled val="1"/>
        </dgm:presLayoutVars>
      </dgm:prSet>
      <dgm:spPr/>
    </dgm:pt>
  </dgm:ptLst>
  <dgm:cxnLst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94D07763-1582-4358-9964-159E391A382B}" type="presOf" srcId="{578C45F3-86DD-4F23-BF8F-057A8C926990}" destId="{8F3B6D51-6576-4847-95F8-097004C88A78}" srcOrd="0" destOrd="1" presId="urn:microsoft.com/office/officeart/2005/8/layout/vList2"/>
    <dgm:cxn modelId="{4F618368-CD99-4FCB-9CB6-93B27B5509EC}" type="presOf" srcId="{3C5BB3C6-11AB-4FA8-A5F1-0316D73F5FF2}" destId="{8F3B6D51-6576-4847-95F8-097004C88A78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9543479C-F188-497A-8378-6CCF83F47E1A}" srcId="{3B33AAEF-2BF8-4EBB-A3B1-62835B5C81BF}" destId="{578C45F3-86DD-4F23-BF8F-057A8C926990}" srcOrd="1" destOrd="0" parTransId="{89E4B728-BD2D-4262-99F3-4C1D72A4FFFC}" sibTransId="{E12720AB-8054-4212-8C1B-7445DF0EB8F9}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5AA5ADC6-0958-4B05-BFD8-BDEEA1B2110F}" srcId="{3B33AAEF-2BF8-4EBB-A3B1-62835B5C81BF}" destId="{3C5BB3C6-11AB-4FA8-A5F1-0316D73F5FF2}" srcOrd="2" destOrd="0" parTransId="{D69C3995-C949-46B5-8D26-8B359EAEBA71}" sibTransId="{D27FD984-EAED-40C3-A95E-0ED96F5B89CB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2418562" y="161666"/>
          <a:ext cx="2387582" cy="59894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7800" y="190904"/>
        <a:ext cx="2329106" cy="540472"/>
      </dsp:txXfrm>
    </dsp:sp>
    <dsp:sp modelId="{0DFB8EA2-E9F4-4E7D-B5BF-ABC527E44C63}">
      <dsp:nvSpPr>
        <dsp:cNvPr id="0" name=""/>
        <dsp:cNvSpPr/>
      </dsp:nvSpPr>
      <dsp:spPr>
        <a:xfrm>
          <a:off x="0" y="776863"/>
          <a:ext cx="7391399" cy="1589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kern="12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76863"/>
        <a:ext cx="7391399" cy="1589516"/>
      </dsp:txXfrm>
    </dsp:sp>
    <dsp:sp modelId="{D2408717-B530-41AC-B5CE-E14FAEC5B062}">
      <dsp:nvSpPr>
        <dsp:cNvPr id="0" name=""/>
        <dsp:cNvSpPr/>
      </dsp:nvSpPr>
      <dsp:spPr>
        <a:xfrm>
          <a:off x="2514603" y="2152742"/>
          <a:ext cx="2208420" cy="59894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3841" y="2181980"/>
        <a:ext cx="2149944" cy="540472"/>
      </dsp:txXfrm>
    </dsp:sp>
    <dsp:sp modelId="{8F3B6D51-6576-4847-95F8-097004C88A78}">
      <dsp:nvSpPr>
        <dsp:cNvPr id="0" name=""/>
        <dsp:cNvSpPr/>
      </dsp:nvSpPr>
      <dsp:spPr>
        <a:xfrm>
          <a:off x="0" y="2563661"/>
          <a:ext cx="7391399" cy="2232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SGK.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dính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decal,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 kern="1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H20, H21, H24, H25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cắt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sp:txBody>
      <dsp:txXfrm>
        <a:off x="0" y="2563661"/>
        <a:ext cx="7391399" cy="2232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A.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B. Sai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</a:t>
            </a:r>
            <a:r>
              <a:rPr lang="en-US" baseline="0"/>
              <a:t> vào biểu tượng đồng hồ để bắt đầu tính giờ</a:t>
            </a:r>
            <a:endParaRPr lang="en-US"/>
          </a:p>
          <a:p>
            <a:r>
              <a:rPr lang="en-US"/>
              <a:t>Bấm</a:t>
            </a:r>
            <a:r>
              <a:rPr lang="en-US" baseline="0"/>
              <a:t> vào A. Đúng hoặc B. Sai để chọn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</a:t>
            </a:r>
            <a:r>
              <a:rPr lang="en-US" baseline="0"/>
              <a:t> vào biểu tượng đồng hồ để bắt đầu tính giờ</a:t>
            </a:r>
            <a:endParaRPr lang="en-US"/>
          </a:p>
          <a:p>
            <a:r>
              <a:rPr lang="en-US"/>
              <a:t>Bấm</a:t>
            </a:r>
            <a:r>
              <a:rPr lang="en-US" baseline="0"/>
              <a:t> vào A. Đúng hoặc B. Sai để chọn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7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</a:t>
            </a:r>
            <a:r>
              <a:rPr lang="en-US" baseline="0"/>
              <a:t> vào biểu tượng đồng hồ để bắt đầu tính giờ</a:t>
            </a:r>
            <a:endParaRPr lang="en-US"/>
          </a:p>
          <a:p>
            <a:r>
              <a:rPr lang="en-US"/>
              <a:t>Bấm</a:t>
            </a:r>
            <a:r>
              <a:rPr lang="en-US" baseline="0"/>
              <a:t> vào A. Đúng hoặc B. Sai để chọn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8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33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motogo.vn/5-dia-diem-du-lich-phuot-bien-gan-ha-noi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303987" y="663081"/>
            <a:ext cx="49457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PHÚC ĐỒNG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3356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THU H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05800" y="590572"/>
            <a:ext cx="940866" cy="940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00150"/>
            <a:ext cx="2286000" cy="2895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63551" y="1745615"/>
                <a:ext cx="6682407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1" y="1745615"/>
                <a:ext cx="6682407" cy="2677656"/>
              </a:xfrm>
              <a:prstGeom prst="rect">
                <a:avLst/>
              </a:prstGeom>
              <a:blipFill>
                <a:blip r:embed="rId4"/>
                <a:stretch>
                  <a:fillRect l="-1916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Callout 55"/>
          <p:cNvSpPr/>
          <p:nvPr/>
        </p:nvSpPr>
        <p:spPr>
          <a:xfrm>
            <a:off x="1619148" y="1885950"/>
            <a:ext cx="4621734" cy="1981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382631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6" grpId="1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487884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53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LĂNG TRỤ ĐỨNG TAM GIÁC. LĂNG TRỤ ĐỨNG TỨ GIÁC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28180" y="798732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7059" y="4095750"/>
            <a:ext cx="1184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180" y="1324672"/>
            <a:ext cx="6553620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Hai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2601407" y="784347"/>
                <a:ext cx="3788786" cy="20160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 dưới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đáy trên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hình gì?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07" y="784347"/>
                <a:ext cx="3788786" cy="2016003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loud Callout 26"/>
              <p:cNvSpPr/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gì?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loud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1371600" y="2490347"/>
                <a:ext cx="3581400" cy="17578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90347"/>
                <a:ext cx="3581400" cy="1757803"/>
              </a:xfrm>
              <a:prstGeom prst="cloud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loud Callout 28"/>
          <p:cNvSpPr/>
          <p:nvPr/>
        </p:nvSpPr>
        <p:spPr>
          <a:xfrm>
            <a:off x="2209800" y="1637183"/>
            <a:ext cx="4388023" cy="27130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310575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2894" y="1319652"/>
            <a:ext cx="2290108" cy="28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 animBg="1"/>
      <p:bldP spid="8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2" y="4076700"/>
            <a:ext cx="1066800" cy="10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3F628-B0A0-4E08-8786-59820CBA4B99}"/>
              </a:ext>
            </a:extLst>
          </p:cNvPr>
          <p:cNvSpPr txBox="1"/>
          <p:nvPr/>
        </p:nvSpPr>
        <p:spPr>
          <a:xfrm>
            <a:off x="1196897" y="818431"/>
            <a:ext cx="7696200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945" y="375550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1872" y="3789204"/>
            <a:ext cx="118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876800" y="2705437"/>
            <a:ext cx="1088706" cy="247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7053" y="1528821"/>
            <a:ext cx="5556791" cy="22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76995" y="4118433"/>
                <a:ext cx="793865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lăng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95" y="4118433"/>
                <a:ext cx="7938655" cy="954107"/>
              </a:xfrm>
              <a:prstGeom prst="rect">
                <a:avLst/>
              </a:prstGeom>
              <a:blipFill>
                <a:blip r:embed="rId3"/>
                <a:stretch>
                  <a:fillRect l="-1535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3" y="1732665"/>
            <a:ext cx="3251548" cy="241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69" y="1901805"/>
            <a:ext cx="1424831" cy="16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loud Callout 13"/>
          <p:cNvSpPr/>
          <p:nvPr/>
        </p:nvSpPr>
        <p:spPr>
          <a:xfrm>
            <a:off x="204360" y="1351262"/>
            <a:ext cx="6221973" cy="2592088"/>
          </a:xfrm>
          <a:prstGeom prst="cloudCallout">
            <a:avLst>
              <a:gd name="adj1" fmla="val -17246"/>
              <a:gd name="adj2" fmla="val 44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534" y="386775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</p:spTree>
    <p:extLst>
      <p:ext uri="{BB962C8B-B14F-4D97-AF65-F5344CB8AC3E}">
        <p14:creationId xmlns:p14="http://schemas.microsoft.com/office/powerpoint/2010/main" val="131773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/>
      <p:bldP spid="11" grpId="0"/>
      <p:bldP spid="4" grpId="0" animBg="1"/>
      <p:bldP spid="10" grpId="0" animBg="1"/>
      <p:bldP spid="10" grpId="1" animBg="1"/>
      <p:bldP spid="12" grpId="0"/>
      <p:bldP spid="14" grpId="0" animBg="1"/>
      <p:bldP spid="14" grpId="1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96877" y="4149406"/>
            <a:ext cx="940866" cy="940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52400" y="1323277"/>
                <a:ext cx="70866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23277"/>
                <a:ext cx="7086600" cy="3539430"/>
              </a:xfrm>
              <a:prstGeom prst="rect">
                <a:avLst/>
              </a:prstGeom>
              <a:blipFill>
                <a:blip r:embed="rId3"/>
                <a:stretch>
                  <a:fillRect l="-1720" t="-1721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Callout 55"/>
          <p:cNvSpPr/>
          <p:nvPr/>
        </p:nvSpPr>
        <p:spPr>
          <a:xfrm>
            <a:off x="533401" y="1323276"/>
            <a:ext cx="5486400" cy="26139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42195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148" y="886540"/>
            <a:ext cx="2927436" cy="3635624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534" y="386775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6" grpId="1" animBg="1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5186" y="4082517"/>
            <a:ext cx="940866" cy="940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HĐ6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0245" y="4248150"/>
            <a:ext cx="1184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27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180" y="1405935"/>
            <a:ext cx="6553620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fr-FR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2971800" y="1002323"/>
                <a:ext cx="3505200" cy="233142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latin typeface="+mj-lt"/>
                  </a:rPr>
                  <a:t>Đáy dưới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2800" dirty="0">
                    <a:latin typeface="+mj-lt"/>
                  </a:rPr>
                  <a:t>, đáy trên</a:t>
                </a:r>
                <a:r>
                  <a:rPr 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2800" dirty="0">
                    <a:latin typeface="+mj-lt"/>
                  </a:rPr>
                  <a:t>  là hình gì?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002323"/>
                <a:ext cx="3505200" cy="2331427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loud Callout 26"/>
              <p:cNvSpPr/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gì?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loud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1066800" y="1921379"/>
                <a:ext cx="3352800" cy="1981340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21379"/>
                <a:ext cx="3352800" cy="1981340"/>
              </a:xfrm>
              <a:prstGeom prst="cloudCallout">
                <a:avLst/>
              </a:prstGeom>
              <a:blipFill>
                <a:blip r:embed="rId5"/>
                <a:stretch>
                  <a:fillRect t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loud Callout 28"/>
          <p:cNvSpPr/>
          <p:nvPr/>
        </p:nvSpPr>
        <p:spPr>
          <a:xfrm>
            <a:off x="2133600" y="2256025"/>
            <a:ext cx="4419600" cy="22642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118852" y="1136156"/>
            <a:ext cx="4038600" cy="259888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7534" y="386775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994378" y="1241328"/>
            <a:ext cx="4572000" cy="30068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606" y="971550"/>
            <a:ext cx="2875408" cy="35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" grpId="1"/>
      <p:bldP spid="3" grpId="0"/>
      <p:bldP spid="3" grpId="1"/>
      <p:bldP spid="8" grpId="0" animBg="1"/>
      <p:bldP spid="8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9" grpId="0" animBg="1"/>
      <p:bldP spid="15" grpId="0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43D71070-71A1-45C8-9C26-C4959E46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0" name="Text 26">
            <a:extLst>
              <a:ext uri="{FF2B5EF4-FFF2-40B4-BE49-F238E27FC236}">
                <a16:creationId xmlns:a16="http://schemas.microsoft.com/office/drawing/2014/main" id="{B8DCFA29-5FD8-9448-94FE-494797748810}"/>
              </a:ext>
            </a:extLst>
          </p:cNvPr>
          <p:cNvSpPr txBox="1"/>
          <p:nvPr/>
        </p:nvSpPr>
        <p:spPr>
          <a:xfrm>
            <a:off x="1398476" y="1059797"/>
            <a:ext cx="6347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Luật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chơi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: </a:t>
            </a:r>
          </a:p>
          <a:p>
            <a:pPr algn="just" defTabSz="685800">
              <a:defRPr/>
            </a:pP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4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hỏi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dạng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đúng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hoặc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sai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mỗi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thời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gian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suy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nghĩ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trong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5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giây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khi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hết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giờ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bạn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nào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tín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hiệu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nhanh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được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Mỗi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hỏi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chỉ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gọi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1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học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sinh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EEAD232-507E-439F-9C11-EDC7B6289950}"/>
              </a:ext>
            </a:extLst>
          </p:cNvPr>
          <p:cNvSpPr/>
          <p:nvPr/>
        </p:nvSpPr>
        <p:spPr>
          <a:xfrm>
            <a:off x="600169" y="1"/>
            <a:ext cx="7934232" cy="636815"/>
          </a:xfrm>
          <a:prstGeom prst="roundRect">
            <a:avLst/>
          </a:prstGeom>
          <a:solidFill>
            <a:srgbClr val="724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 26">
            <a:extLst>
              <a:ext uri="{FF2B5EF4-FFF2-40B4-BE49-F238E27FC236}">
                <a16:creationId xmlns:a16="http://schemas.microsoft.com/office/drawing/2014/main" id="{B8DCFA29-5FD8-9448-94FE-494797748810}"/>
              </a:ext>
            </a:extLst>
          </p:cNvPr>
          <p:cNvSpPr txBox="1"/>
          <p:nvPr/>
        </p:nvSpPr>
        <p:spPr>
          <a:xfrm>
            <a:off x="2819400" y="1"/>
            <a:ext cx="311174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 defTabSz="685800">
              <a:defRPr/>
            </a:pPr>
            <a:r>
              <a:rPr kumimoji="1" lang="en-US" altLang="zh-CN" sz="3000" b="1" dirty="0">
                <a:ln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AI NHANH HƠN</a:t>
            </a:r>
            <a:endParaRPr kumimoji="1" lang="zh-CN" altLang="en-US" sz="3000" b="1" dirty="0">
              <a:ln/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1D24AA7-51F6-4717-A5D5-A5E532C32693}"/>
              </a:ext>
            </a:extLst>
          </p:cNvPr>
          <p:cNvGrpSpPr/>
          <p:nvPr/>
        </p:nvGrpSpPr>
        <p:grpSpPr>
          <a:xfrm rot="17502153">
            <a:off x="-399491" y="228987"/>
            <a:ext cx="2197308" cy="1661993"/>
            <a:chOff x="14200" y="-2784668"/>
            <a:chExt cx="2929744" cy="2215990"/>
          </a:xfrm>
        </p:grpSpPr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A01C6333-0683-4BDA-8A86-0FEB0C34E264}"/>
                </a:ext>
              </a:extLst>
            </p:cNvPr>
            <p:cNvSpPr/>
            <p:nvPr/>
          </p:nvSpPr>
          <p:spPr>
            <a:xfrm>
              <a:off x="14200" y="-2784668"/>
              <a:ext cx="1313180" cy="221599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0350" b="1">
                  <a:ln/>
                  <a:solidFill>
                    <a:srgbClr val="FF0000"/>
                  </a:solidFill>
                </a:rPr>
                <a:t>G</a:t>
              </a:r>
              <a:endParaRPr lang="vi-VN" sz="10350" b="1">
                <a:ln/>
                <a:solidFill>
                  <a:srgbClr val="FF0000"/>
                </a:solidFill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33D1740E-1969-423C-9A87-D78B06B70D7D}"/>
                </a:ext>
              </a:extLst>
            </p:cNvPr>
            <p:cNvSpPr/>
            <p:nvPr/>
          </p:nvSpPr>
          <p:spPr>
            <a:xfrm>
              <a:off x="1088300" y="-2276835"/>
              <a:ext cx="744649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>
                  <a:ln/>
                  <a:solidFill>
                    <a:schemeClr val="accent4"/>
                  </a:solidFill>
                </a:rPr>
                <a:t>A</a:t>
              </a:r>
              <a:endParaRPr lang="vi-VN" sz="5400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id="{F4599EA0-8789-4CA5-B87F-97C0D62E3916}"/>
                </a:ext>
              </a:extLst>
            </p:cNvPr>
            <p:cNvSpPr/>
            <p:nvPr/>
          </p:nvSpPr>
          <p:spPr>
            <a:xfrm>
              <a:off x="1563791" y="-1969091"/>
              <a:ext cx="992581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>
                  <a:ln/>
                  <a:solidFill>
                    <a:schemeClr val="accent1"/>
                  </a:solidFill>
                </a:rPr>
                <a:t>M</a:t>
              </a:r>
              <a:endParaRPr lang="vi-VN" sz="5400" b="1">
                <a:ln/>
                <a:solidFill>
                  <a:schemeClr val="accent1"/>
                </a:solidFill>
              </a:endParaRPr>
            </a:p>
          </p:txBody>
        </p:sp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id="{FFCC302B-D390-45EC-8922-56F0A4C4C2F6}"/>
                </a:ext>
              </a:extLst>
            </p:cNvPr>
            <p:cNvSpPr/>
            <p:nvPr/>
          </p:nvSpPr>
          <p:spPr>
            <a:xfrm>
              <a:off x="2308299" y="-2148769"/>
              <a:ext cx="635645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>
                  <a:ln/>
                  <a:solidFill>
                    <a:schemeClr val="accent2">
                      <a:lumMod val="75000"/>
                    </a:schemeClr>
                  </a:solidFill>
                </a:rPr>
                <a:t>E</a:t>
              </a:r>
              <a:endParaRPr lang="vi-VN" sz="5400" b="1">
                <a:ln/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47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2521" y="-49744"/>
            <a:ext cx="4572000" cy="254962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097814" y="543792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122552" y="54382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22552" y="544421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14306" y="54703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22552" y="54512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130798" y="545726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9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86" y="596433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37412" y="3825824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32" y="2520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472992" y="3824939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069" y="2499101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0" y="166492"/>
            <a:ext cx="4481651" cy="1948058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" y="250722"/>
            <a:ext cx="4627419" cy="216862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67819" y="65534"/>
            <a:ext cx="2419351" cy="2288286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225849" y="682789"/>
            <a:ext cx="2337460" cy="47858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00886168"/>
              </p:ext>
            </p:extLst>
          </p:nvPr>
        </p:nvGraphicFramePr>
        <p:xfrm>
          <a:off x="1676400" y="-28649"/>
          <a:ext cx="739139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6200" y="-95250"/>
            <a:ext cx="4527305" cy="2976291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45" y="8191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912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4" y="819150"/>
            <a:ext cx="2352675" cy="194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999" y="2962930"/>
            <a:ext cx="193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2952750"/>
            <a:ext cx="1641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2934067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379095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8966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50" y="70152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4" y="819150"/>
            <a:ext cx="2352675" cy="194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999" y="2844651"/>
            <a:ext cx="193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2844651"/>
            <a:ext cx="1641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3857112" y="-892969"/>
            <a:ext cx="4572000" cy="6019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205518" y="-876300"/>
            <a:ext cx="4572000" cy="6019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1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3" grpId="0" animBg="1"/>
      <p:bldP spid="3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295400" y="361950"/>
            <a:ext cx="5638800" cy="320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4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1858" y="-1"/>
            <a:ext cx="6591300" cy="857251"/>
          </a:xfrm>
        </p:spPr>
        <p:txBody>
          <a:bodyPr>
            <a:noAutofit/>
          </a:bodyPr>
          <a:lstStyle/>
          <a:p>
            <a:pPr eaLnBrk="1" hangingPunct="1"/>
            <a:r>
              <a:rPr lang="vi-VN" altLang="en-US" sz="2800" b="1" dirty="0"/>
              <a:t>Một số hình lăng trụ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/>
              <a:t> </a:t>
            </a:r>
            <a:r>
              <a:rPr lang="vi-VN" altLang="en-US" sz="2800" b="1" dirty="0"/>
              <a:t>trong thực tế</a:t>
            </a:r>
          </a:p>
        </p:txBody>
      </p:sp>
      <p:pic>
        <p:nvPicPr>
          <p:cNvPr id="5" name="Picture 1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964406"/>
            <a:ext cx="1778794" cy="191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988219"/>
            <a:ext cx="17680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94" y="3107531"/>
            <a:ext cx="17680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053954"/>
            <a:ext cx="1801416" cy="19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3107531"/>
            <a:ext cx="17680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2" y="964406"/>
            <a:ext cx="17907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oang-so-ganh-den-3-1434187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275160"/>
            <a:ext cx="3437335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thap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49"/>
            <a:ext cx="373380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33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– T 85.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0BCC25D-95C9-4D5D-952D-610A4899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glow>
              <a:schemeClr val="accent1">
                <a:alpha val="7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6" y="1681693"/>
            <a:ext cx="1691787" cy="196613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14" y="1882258"/>
            <a:ext cx="2281693" cy="137898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70" y="1293962"/>
            <a:ext cx="2565773" cy="2127491"/>
          </a:xfrm>
          <a:prstGeom prst="rect">
            <a:avLst/>
          </a:prstGeom>
        </p:spPr>
      </p:pic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id="{1B37E295-E975-4576-9088-77FB9347107F}"/>
              </a:ext>
            </a:extLst>
          </p:cNvPr>
          <p:cNvSpPr/>
          <p:nvPr/>
        </p:nvSpPr>
        <p:spPr>
          <a:xfrm>
            <a:off x="1177506" y="614632"/>
            <a:ext cx="2111315" cy="87989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7368768F-8941-40A8-A049-C095678B8066}"/>
              </a:ext>
            </a:extLst>
          </p:cNvPr>
          <p:cNvSpPr/>
          <p:nvPr/>
        </p:nvSpPr>
        <p:spPr>
          <a:xfrm>
            <a:off x="3653287" y="174684"/>
            <a:ext cx="2111315" cy="87989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:a16="http://schemas.microsoft.com/office/drawing/2014/main" id="{B48FA5EE-925F-4E63-8E9F-31005F753755}"/>
              </a:ext>
            </a:extLst>
          </p:cNvPr>
          <p:cNvSpPr/>
          <p:nvPr/>
        </p:nvSpPr>
        <p:spPr>
          <a:xfrm>
            <a:off x="6605123" y="485236"/>
            <a:ext cx="1980317" cy="105111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E2EA840-FC18-4A8A-9E78-1CABDCEB97D6}"/>
              </a:ext>
            </a:extLst>
          </p:cNvPr>
          <p:cNvSpPr/>
          <p:nvPr/>
        </p:nvSpPr>
        <p:spPr>
          <a:xfrm rot="19020439">
            <a:off x="-187338" y="559818"/>
            <a:ext cx="1686884" cy="510646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pPr algn="ctr"/>
            <a:r>
              <a:rPr lang="en-US" sz="3600" b="1">
                <a:ln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7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Chú</a:t>
            </a:r>
            <a:endParaRPr lang="vi-VN" sz="3600" b="1">
              <a:ln/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73954EC-8113-4EE3-87B9-A398EF216547}"/>
              </a:ext>
            </a:extLst>
          </p:cNvPr>
          <p:cNvCxnSpPr/>
          <p:nvPr/>
        </p:nvCxnSpPr>
        <p:spPr>
          <a:xfrm flipV="1">
            <a:off x="284672" y="439947"/>
            <a:ext cx="1222795" cy="1171036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30A93AA6-B0BD-4DA2-B25B-7FAD7E9F010C}"/>
              </a:ext>
            </a:extLst>
          </p:cNvPr>
          <p:cNvCxnSpPr>
            <a:cxnSpLocks/>
          </p:cNvCxnSpPr>
          <p:nvPr/>
        </p:nvCxnSpPr>
        <p:spPr>
          <a:xfrm flipV="1">
            <a:off x="490643" y="560716"/>
            <a:ext cx="1009261" cy="98772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24230" y="840846"/>
            <a:ext cx="128027" cy="213732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17163" y="580639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24231" y="290237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31298" y="14933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219977" y="11822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457295" y="16728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673946" y="10333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902599" y="-1076"/>
            <a:ext cx="162701" cy="25616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2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45" y="8191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471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4" y="819150"/>
            <a:ext cx="2352675" cy="194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999" y="2962930"/>
            <a:ext cx="193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2876550"/>
            <a:ext cx="1641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2934067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379095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0" y="2351981"/>
            <a:ext cx="5638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838200" y="1705650"/>
            <a:ext cx="27154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075202" y="636342"/>
            <a:ext cx="612597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TRỰC QUAN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-2130" y="111167"/>
            <a:ext cx="267445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</a:t>
            </a: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82631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6851" y="986306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04" y="371475"/>
            <a:ext cx="1066800" cy="106680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3F628-B0A0-4E08-8786-59820CBA4B99}"/>
              </a:ext>
            </a:extLst>
          </p:cNvPr>
          <p:cNvSpPr txBox="1"/>
          <p:nvPr/>
        </p:nvSpPr>
        <p:spPr>
          <a:xfrm>
            <a:off x="1196897" y="883231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86" y="1825332"/>
            <a:ext cx="3048000" cy="166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20" y="2444731"/>
            <a:ext cx="1615480" cy="655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94592" y="3570914"/>
            <a:ext cx="1184940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2190" y="3267316"/>
            <a:ext cx="118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48200" y="2608455"/>
            <a:ext cx="1043943" cy="221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4051" y="1790576"/>
            <a:ext cx="5349998" cy="2305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12287" y="4023744"/>
                <a:ext cx="7848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lăng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80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87" y="4023744"/>
                <a:ext cx="7848600" cy="954107"/>
              </a:xfrm>
              <a:prstGeom prst="rect">
                <a:avLst/>
              </a:prstGeom>
              <a:blipFill>
                <a:blip r:embed="rId5"/>
                <a:stretch>
                  <a:fillRect l="-1553" t="-6369" r="-2562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Callout 12"/>
          <p:cNvSpPr/>
          <p:nvPr/>
        </p:nvSpPr>
        <p:spPr>
          <a:xfrm>
            <a:off x="117600" y="1623303"/>
            <a:ext cx="5762732" cy="2781890"/>
          </a:xfrm>
          <a:prstGeom prst="cloudCallout">
            <a:avLst>
              <a:gd name="adj1" fmla="val -3538"/>
              <a:gd name="adj2" fmla="val 31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3" grpId="0"/>
      <p:bldP spid="11" grpId="0"/>
      <p:bldP spid="4" grpId="0" animBg="1"/>
      <p:bldP spid="10" grpId="0" animBg="1"/>
      <p:bldP spid="10" grpId="1" animBg="1"/>
      <p:bldP spid="12" grpId="0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2022CD STT126
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1519</Words>
  <Application>Microsoft Office PowerPoint</Application>
  <PresentationFormat>On-screen Show (16:9)</PresentationFormat>
  <Paragraphs>202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宋体</vt:lpstr>
      <vt:lpstr>Arial</vt:lpstr>
      <vt:lpstr>Calibri</vt:lpstr>
      <vt:lpstr>Cambria Math</vt:lpstr>
      <vt:lpstr>Times New Roman</vt:lpstr>
      <vt:lpstr>zihun7hao-wennuantongzhiti</vt:lpstr>
      <vt:lpstr>思源黑体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lăng trụ đứng trong thực tế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Administrator</cp:lastModifiedBy>
  <cp:revision>263</cp:revision>
  <dcterms:created xsi:type="dcterms:W3CDTF">2021-07-22T17:31:00Z</dcterms:created>
  <dcterms:modified xsi:type="dcterms:W3CDTF">2022-09-21T23:29:57Z</dcterms:modified>
</cp:coreProperties>
</file>