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68" r:id="rId5"/>
    <p:sldId id="399" r:id="rId6"/>
    <p:sldId id="398" r:id="rId7"/>
    <p:sldId id="257" r:id="rId8"/>
    <p:sldId id="264" r:id="rId9"/>
    <p:sldId id="259" r:id="rId10"/>
    <p:sldId id="258" r:id="rId11"/>
    <p:sldId id="400" r:id="rId12"/>
    <p:sldId id="261" r:id="rId13"/>
    <p:sldId id="401" r:id="rId14"/>
    <p:sldId id="262" r:id="rId15"/>
    <p:sldId id="263" r:id="rId16"/>
    <p:sldId id="402" r:id="rId17"/>
    <p:sldId id="267" r:id="rId18"/>
    <p:sldId id="403" r:id="rId19"/>
    <p:sldId id="404" r:id="rId20"/>
    <p:sldId id="368" r:id="rId21"/>
    <p:sldId id="587" r:id="rId22"/>
    <p:sldId id="588" r:id="rId23"/>
    <p:sldId id="589" r:id="rId24"/>
    <p:sldId id="593" r:id="rId25"/>
    <p:sldId id="594" r:id="rId26"/>
    <p:sldId id="590" r:id="rId27"/>
    <p:sldId id="322" r:id="rId28"/>
    <p:sldId id="570" r:id="rId29"/>
    <p:sldId id="574" r:id="rId30"/>
    <p:sldId id="595" r:id="rId31"/>
    <p:sldId id="596" r:id="rId32"/>
    <p:sldId id="597" r:id="rId33"/>
    <p:sldId id="598" r:id="rId34"/>
    <p:sldId id="5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Vì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kính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trọng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lớn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tuổi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nên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bán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vé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trả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tiền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vé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cháu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tín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niềm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nhau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Vì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kính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trọng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lớn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tuổi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nên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bán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vé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trả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tiền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vé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cháu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tín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niềm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nhau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79893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79893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-371455" y="120368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3" y="769964"/>
            <a:ext cx="7170066" cy="4200175"/>
            <a:chOff x="7124100" y="502678"/>
            <a:chExt cx="4927431" cy="420017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374336" y="1163358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212365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212050"/>
            <a:ext cx="9773852" cy="2554545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6341" y="3298268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panose="020B0604020202020204" pitchFamily="34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654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37" y="241026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8303462"/>
              </p:ext>
            </p:extLst>
          </p:nvPr>
        </p:nvGraphicFramePr>
        <p:xfrm>
          <a:off x="1423737" y="1427958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8337" y="191041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61" y="16795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1503</Words>
  <Application>Microsoft Office PowerPoint</Application>
  <PresentationFormat>Widescreen</PresentationFormat>
  <Paragraphs>159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微软雅黑</vt:lpstr>
      <vt:lpstr>SimSun</vt:lpstr>
      <vt:lpstr>SimSun</vt:lpstr>
      <vt:lpstr>#9Slide05 Brannboll Ny</vt:lpstr>
      <vt:lpstr>#9Slide05 Fourth</vt:lpstr>
      <vt:lpstr>#9Slide05 Kathya</vt:lpstr>
      <vt:lpstr>#9Slide05 SVNTradeMark</vt:lpstr>
      <vt:lpstr>#9Slide06 DeathRattle BB</vt:lpstr>
      <vt:lpstr>#9Slide07 Marbelia Regular</vt:lpstr>
      <vt:lpstr>【苹果】迟暮朝朝醉晚灯</vt:lpstr>
      <vt:lpstr>Arial</vt:lpstr>
      <vt:lpstr>Arial Unicode MS</vt:lpstr>
      <vt:lpstr>Calibri</vt:lpstr>
      <vt:lpstr>Calibri Light</vt:lpstr>
      <vt:lpstr>Cambria</vt:lpstr>
      <vt:lpstr>DengXian</vt:lpstr>
      <vt:lpstr>Helvetica Neue</vt:lpstr>
      <vt:lpstr>inpin heiti</vt:lpstr>
      <vt:lpstr>ITC Avant Garde Std Bk</vt:lpstr>
      <vt:lpstr>SVN-Vanilla Daisy Pro</vt:lpstr>
      <vt:lpstr>Times New Roman</vt:lpstr>
      <vt:lpstr>Verdana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LÊ VÂN</cp:lastModifiedBy>
  <cp:revision>8</cp:revision>
  <dcterms:created xsi:type="dcterms:W3CDTF">2022-08-20T03:30:38Z</dcterms:created>
  <dcterms:modified xsi:type="dcterms:W3CDTF">2022-11-21T07:49:30Z</dcterms:modified>
</cp:coreProperties>
</file>