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16" r:id="rId3"/>
    <p:sldId id="289" r:id="rId4"/>
    <p:sldId id="290" r:id="rId5"/>
    <p:sldId id="308" r:id="rId6"/>
    <p:sldId id="310" r:id="rId7"/>
    <p:sldId id="311" r:id="rId8"/>
    <p:sldId id="293" r:id="rId9"/>
    <p:sldId id="312" r:id="rId10"/>
    <p:sldId id="313" r:id="rId11"/>
    <p:sldId id="314" r:id="rId12"/>
    <p:sldId id="294" r:id="rId13"/>
    <p:sldId id="307" r:id="rId14"/>
    <p:sldId id="315" r:id="rId15"/>
    <p:sldId id="302" r:id="rId16"/>
    <p:sldId id="297" r:id="rId17"/>
    <p:sldId id="268" r:id="rId18"/>
    <p:sldId id="256" r:id="rId19"/>
    <p:sldId id="264" r:id="rId20"/>
    <p:sldId id="257" r:id="rId21"/>
    <p:sldId id="258" r:id="rId22"/>
    <p:sldId id="259" r:id="rId23"/>
    <p:sldId id="260" r:id="rId24"/>
    <p:sldId id="261" r:id="rId25"/>
    <p:sldId id="262" r:id="rId26"/>
    <p:sldId id="263" r:id="rId27"/>
    <p:sldId id="265" r:id="rId28"/>
    <p:sldId id="266" r:id="rId29"/>
    <p:sldId id="267"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t>19/8/2021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t>‹#›</a:t>
            </a:fld>
            <a:endParaRPr lang="en-SG"/>
          </a:p>
        </p:txBody>
      </p:sp>
    </p:spTree>
    <p:extLst>
      <p:ext uri="{BB962C8B-B14F-4D97-AF65-F5344CB8AC3E}">
        <p14:creationId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10</a:t>
            </a:fld>
            <a:endParaRPr lang="en-SG"/>
          </a:p>
        </p:txBody>
      </p:sp>
    </p:spTree>
    <p:extLst>
      <p:ext uri="{BB962C8B-B14F-4D97-AF65-F5344CB8AC3E}">
        <p14:creationId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11</a:t>
            </a:fld>
            <a:endParaRPr lang="en-SG"/>
          </a:p>
        </p:txBody>
      </p:sp>
    </p:spTree>
    <p:extLst>
      <p:ext uri="{BB962C8B-B14F-4D97-AF65-F5344CB8AC3E}">
        <p14:creationId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12</a:t>
            </a:fld>
            <a:endParaRPr lang="en-SG"/>
          </a:p>
        </p:txBody>
      </p:sp>
    </p:spTree>
    <p:extLst>
      <p:ext uri="{BB962C8B-B14F-4D97-AF65-F5344CB8AC3E}">
        <p14:creationId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13</a:t>
            </a:fld>
            <a:endParaRPr lang="en-SG"/>
          </a:p>
        </p:txBody>
      </p:sp>
    </p:spTree>
    <p:extLst>
      <p:ext uri="{BB962C8B-B14F-4D97-AF65-F5344CB8AC3E}">
        <p14:creationId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14</a:t>
            </a:fld>
            <a:endParaRPr lang="en-SG"/>
          </a:p>
        </p:txBody>
      </p:sp>
    </p:spTree>
    <p:extLst>
      <p:ext uri="{BB962C8B-B14F-4D97-AF65-F5344CB8AC3E}">
        <p14:creationId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15</a:t>
            </a:fld>
            <a:endParaRPr lang="en-SG"/>
          </a:p>
        </p:txBody>
      </p:sp>
    </p:spTree>
    <p:extLst>
      <p:ext uri="{BB962C8B-B14F-4D97-AF65-F5344CB8AC3E}">
        <p14:creationId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16</a:t>
            </a:fld>
            <a:endParaRPr lang="en-SG"/>
          </a:p>
        </p:txBody>
      </p:sp>
    </p:spTree>
    <p:extLst>
      <p:ext uri="{BB962C8B-B14F-4D97-AF65-F5344CB8AC3E}">
        <p14:creationId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17</a:t>
            </a:fld>
            <a:endParaRPr lang="en-SG"/>
          </a:p>
        </p:txBody>
      </p:sp>
    </p:spTree>
    <p:extLst>
      <p:ext uri="{BB962C8B-B14F-4D97-AF65-F5344CB8AC3E}">
        <p14:creationId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18</a:t>
            </a:fld>
            <a:endParaRPr lang="en-SG"/>
          </a:p>
        </p:txBody>
      </p:sp>
    </p:spTree>
    <p:extLst>
      <p:ext uri="{BB962C8B-B14F-4D97-AF65-F5344CB8AC3E}">
        <p14:creationId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19</a:t>
            </a:fld>
            <a:endParaRPr lang="en-SG"/>
          </a:p>
        </p:txBody>
      </p:sp>
    </p:spTree>
    <p:extLst>
      <p:ext uri="{BB962C8B-B14F-4D97-AF65-F5344CB8AC3E}">
        <p14:creationId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20</a:t>
            </a:fld>
            <a:endParaRPr lang="en-SG"/>
          </a:p>
        </p:txBody>
      </p:sp>
    </p:spTree>
    <p:extLst>
      <p:ext uri="{BB962C8B-B14F-4D97-AF65-F5344CB8AC3E}">
        <p14:creationId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21</a:t>
            </a:fld>
            <a:endParaRPr lang="en-SG"/>
          </a:p>
        </p:txBody>
      </p:sp>
    </p:spTree>
    <p:extLst>
      <p:ext uri="{BB962C8B-B14F-4D97-AF65-F5344CB8AC3E}">
        <p14:creationId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22</a:t>
            </a:fld>
            <a:endParaRPr lang="en-SG"/>
          </a:p>
        </p:txBody>
      </p:sp>
    </p:spTree>
    <p:extLst>
      <p:ext uri="{BB962C8B-B14F-4D97-AF65-F5344CB8AC3E}">
        <p14:creationId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23</a:t>
            </a:fld>
            <a:endParaRPr lang="en-SG"/>
          </a:p>
        </p:txBody>
      </p:sp>
    </p:spTree>
    <p:extLst>
      <p:ext uri="{BB962C8B-B14F-4D97-AF65-F5344CB8AC3E}">
        <p14:creationId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24</a:t>
            </a:fld>
            <a:endParaRPr lang="en-SG"/>
          </a:p>
        </p:txBody>
      </p:sp>
    </p:spTree>
    <p:extLst>
      <p:ext uri="{BB962C8B-B14F-4D97-AF65-F5344CB8AC3E}">
        <p14:creationId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25</a:t>
            </a:fld>
            <a:endParaRPr lang="en-SG"/>
          </a:p>
        </p:txBody>
      </p:sp>
    </p:spTree>
    <p:extLst>
      <p:ext uri="{BB962C8B-B14F-4D97-AF65-F5344CB8AC3E}">
        <p14:creationId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26</a:t>
            </a:fld>
            <a:endParaRPr lang="en-SG"/>
          </a:p>
        </p:txBody>
      </p:sp>
    </p:spTree>
    <p:extLst>
      <p:ext uri="{BB962C8B-B14F-4D97-AF65-F5344CB8AC3E}">
        <p14:creationId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27</a:t>
            </a:fld>
            <a:endParaRPr lang="en-SG"/>
          </a:p>
        </p:txBody>
      </p:sp>
    </p:spTree>
    <p:extLst>
      <p:ext uri="{BB962C8B-B14F-4D97-AF65-F5344CB8AC3E}">
        <p14:creationId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28</a:t>
            </a:fld>
            <a:endParaRPr lang="en-SG"/>
          </a:p>
        </p:txBody>
      </p:sp>
    </p:spTree>
    <p:extLst>
      <p:ext uri="{BB962C8B-B14F-4D97-AF65-F5344CB8AC3E}">
        <p14:creationId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29</a:t>
            </a:fld>
            <a:endParaRPr lang="en-SG"/>
          </a:p>
        </p:txBody>
      </p:sp>
    </p:spTree>
    <p:extLst>
      <p:ext uri="{BB962C8B-B14F-4D97-AF65-F5344CB8AC3E}">
        <p14:creationId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a:t>
            </a:fld>
            <a:endParaRPr lang="en-SG"/>
          </a:p>
        </p:txBody>
      </p:sp>
    </p:spTree>
    <p:extLst>
      <p:ext uri="{BB962C8B-B14F-4D97-AF65-F5344CB8AC3E}">
        <p14:creationId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30</a:t>
            </a:fld>
            <a:endParaRPr lang="en-SG"/>
          </a:p>
        </p:txBody>
      </p:sp>
    </p:spTree>
    <p:extLst>
      <p:ext uri="{BB962C8B-B14F-4D97-AF65-F5344CB8AC3E}">
        <p14:creationId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31</a:t>
            </a:fld>
            <a:endParaRPr lang="en-SG"/>
          </a:p>
        </p:txBody>
      </p:sp>
    </p:spTree>
    <p:extLst>
      <p:ext uri="{BB962C8B-B14F-4D97-AF65-F5344CB8AC3E}">
        <p14:creationId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4</a:t>
            </a:fld>
            <a:endParaRPr lang="en-SG"/>
          </a:p>
        </p:txBody>
      </p:sp>
    </p:spTree>
    <p:extLst>
      <p:ext uri="{BB962C8B-B14F-4D97-AF65-F5344CB8AC3E}">
        <p14:creationId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5</a:t>
            </a:fld>
            <a:endParaRPr lang="en-SG"/>
          </a:p>
        </p:txBody>
      </p:sp>
    </p:spTree>
    <p:extLst>
      <p:ext uri="{BB962C8B-B14F-4D97-AF65-F5344CB8AC3E}">
        <p14:creationId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6</a:t>
            </a:fld>
            <a:endParaRPr lang="en-SG"/>
          </a:p>
        </p:txBody>
      </p:sp>
    </p:spTree>
    <p:extLst>
      <p:ext uri="{BB962C8B-B14F-4D97-AF65-F5344CB8AC3E}">
        <p14:creationId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7</a:t>
            </a:fld>
            <a:endParaRPr lang="en-SG"/>
          </a:p>
        </p:txBody>
      </p:sp>
    </p:spTree>
    <p:extLst>
      <p:ext uri="{BB962C8B-B14F-4D97-AF65-F5344CB8AC3E}">
        <p14:creationId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8</a:t>
            </a:fld>
            <a:endParaRPr lang="en-SG"/>
          </a:p>
        </p:txBody>
      </p:sp>
    </p:spTree>
    <p:extLst>
      <p:ext uri="{BB962C8B-B14F-4D97-AF65-F5344CB8AC3E}">
        <p14:creationId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9</a:t>
            </a:fld>
            <a:endParaRPr lang="en-SG"/>
          </a:p>
        </p:txBody>
      </p:sp>
    </p:spTree>
    <p:extLst>
      <p:ext uri="{BB962C8B-B14F-4D97-AF65-F5344CB8AC3E}">
        <p14:creationId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8/19/2021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23.xml"/><Relationship Id="rId3" Type="http://schemas.openxmlformats.org/officeDocument/2006/relationships/image" Target="../media/image16.png"/><Relationship Id="rId21" Type="http://schemas.openxmlformats.org/officeDocument/2006/relationships/slide" Target="slide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20.xml"/><Relationship Id="rId23" Type="http://schemas.openxmlformats.org/officeDocument/2006/relationships/slide" Target="slide28.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 Id="rId22"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9.xml"/><Relationship Id="rId12"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1.WAV"/><Relationship Id="rId11" Type="http://schemas.openxmlformats.org/officeDocument/2006/relationships/image" Target="../media/image5.png"/><Relationship Id="rId5" Type="http://schemas.microsoft.com/office/2007/relationships/media" Target="../media/media1.WAV"/><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xmlns="" id="{F0FF22D3-A276-49AA-8017-EC70DCDE8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a16="http://schemas.microsoft.com/office/drawing/2014/main" xmlns=""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xmlns=""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xmlns=""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488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xmlns=""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xmlns=""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xmlns=""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xmlns=""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xmlns=""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xmlns=""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xmlns=""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xmlns=""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xmlns=""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xmlns=""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xmlns=""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xmlns=""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xmlns=""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xmlns=""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xmlns=""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xmlns=""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xmlns=""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xmlns=""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xmlns=""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xmlns=""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xmlns=""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p14="http://schemas.microsoft.com/office/powerpoint/2010/main" val="307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a16="http://schemas.microsoft.com/office/drawing/2014/main" xmlns="" id="{1FFDB831-B1BA-44E9-A6B4-1E50B2B52C2A}"/>
              </a:ext>
            </a:extLst>
          </p:cNvPr>
          <p:cNvGraphicFramePr>
            <a:graphicFrameLocks/>
          </p:cNvGraphicFramePr>
          <p:nvPr>
            <p:extLst>
              <p:ext uri="{D42A27DB-BD31-4B8C-83A1-F6EECF244321}">
                <p14:modId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a16="http://schemas.microsoft.com/office/drawing/2014/main" xmlns="" val="884469914"/>
                    </a:ext>
                  </a:extLst>
                </a:gridCol>
                <a:gridCol w="4539635">
                  <a:extLst>
                    <a:ext uri="{9D8B030D-6E8A-4147-A177-3AD203B41FA5}">
                      <a16:colId xmlns:a16="http://schemas.microsoft.com/office/drawing/2014/main" xmlns="" val="20000"/>
                    </a:ext>
                  </a:extLst>
                </a:gridCol>
                <a:gridCol w="5175864">
                  <a:extLst>
                    <a:ext uri="{9D8B030D-6E8A-4147-A177-3AD203B41FA5}">
                      <a16:colId xmlns:a16="http://schemas.microsoft.com/office/drawing/2014/main" xmlns=""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xmlns=""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4" name="Text Box 29">
            <a:extLst>
              <a:ext uri="{FF2B5EF4-FFF2-40B4-BE49-F238E27FC236}">
                <a16:creationId xmlns:a16="http://schemas.microsoft.com/office/drawing/2014/main" xmlns=""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a16="http://schemas.microsoft.com/office/drawing/2014/main" xmlns=""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22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a16="http://schemas.microsoft.com/office/drawing/2014/main" xmlns=""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a16="http://schemas.microsoft.com/office/drawing/2014/main" xmlns=""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a16="http://schemas.microsoft.com/office/drawing/2014/main" xmlns=""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a16="http://schemas.microsoft.com/office/drawing/2014/main" xmlns=""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a16="http://schemas.microsoft.com/office/drawing/2014/main" xmlns=""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a16="http://schemas.microsoft.com/office/drawing/2014/main" xmlns=""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a16="http://schemas.microsoft.com/office/drawing/2014/main" xmlns=""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a16="http://schemas.microsoft.com/office/drawing/2014/main" xmlns=""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a16="http://schemas.microsoft.com/office/drawing/2014/main" xmlns=""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xmlns="" id="{62049B00-001C-4F7E-882D-03CBC5A0E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a16="http://schemas.microsoft.com/office/drawing/2014/main" xmlns=""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a16="http://schemas.microsoft.com/office/drawing/2014/main" xmlns=""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p14="http://schemas.microsoft.com/office/powerpoint/2010/main" val="23919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a16="http://schemas.microsoft.com/office/drawing/2014/main" xmlns="" id="{0BFD8B5F-B585-4A6E-AA43-678D257ED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a16="http://schemas.microsoft.com/office/drawing/2014/main" xmlns=""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a16="http://schemas.microsoft.com/office/drawing/2014/main" xmlns=""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a16="http://schemas.microsoft.com/office/drawing/2014/main" xmlns=""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a16="http://schemas.microsoft.com/office/drawing/2014/main" xmlns="" id="{4400AA52-1DE0-48B0-A085-959985F7A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a16="http://schemas.microsoft.com/office/drawing/2014/main" xmlns="" id="{3AB9C666-D242-487F-8C1E-E331EF23C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B9CAB53C-0AB7-4C78-9110-3542BED7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0000"/>
                </a:solidFill>
                <a:latin typeface="#9Slide03 Arima Madurai Black" panose="00000A00000000000000" pitchFamily="2" charset="0"/>
                <a:cs typeface="#9Slide03 Arima Madurai Black" panose="00000A00000000000000" pitchFamily="2" charset="0"/>
              </a:rPr>
              <a:t>III. Luyện tập</a:t>
            </a:r>
            <a:endParaRPr lang="en-SG" altLang="en-US" sz="88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467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p14="http://schemas.microsoft.com/office/powerpoint/2010/main" val="309623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p14="http://schemas.microsoft.com/office/powerpoint/2010/main" val="2827859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6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xmlns="" id="{F0FF22D3-A276-49AA-8017-EC70DCDE8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a16="http://schemas.microsoft.com/office/drawing/2014/main" xmlns=""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xmlns=""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xmlns=""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9CD9B2B5-3215-4F44-8CA2-D0FC38D6B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p14="http://schemas.microsoft.com/office/powerpoint/2010/main" val="3935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6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78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5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9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6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88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47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3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p14="http://schemas.microsoft.com/office/powerpoint/2010/main" val="36172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xmlns=""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xmlns="" id="{1D7FCDC3-9CB2-4A15-95CF-72A49B294C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xmlns=""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xmlns=""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Cách</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dẫn</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trực</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tiếp</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cách</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dẫn</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gián</a:t>
            </a:r>
            <a:r>
              <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kern="2000" spc="600" dirty="0" err="1">
                <a:solidFill>
                  <a:srgbClr val="FF0000"/>
                </a:solidFill>
                <a:latin typeface="Times New Roman" pitchFamily="18" charset="0"/>
                <a:ea typeface="方正兰亭超细黑简体" panose="02000000000000000000" pitchFamily="2" charset="-122"/>
                <a:cs typeface="Times New Roman" pitchFamily="18" charset="0"/>
              </a:rPr>
              <a:t>tiếp</a:t>
            </a:r>
            <a:endParaRPr lang="en-US" altLang="zh-CN" sz="5000" kern="2000" spc="600" dirty="0">
              <a:solidFill>
                <a:srgbClr val="FF0000"/>
              </a:solidFill>
              <a:latin typeface="Times New Roman" pitchFamily="18" charset="0"/>
              <a:ea typeface="方正兰亭超细黑简体" panose="02000000000000000000" pitchFamily="2" charset="-122"/>
              <a:cs typeface="Times New Roman" pitchFamily="18" charset="0"/>
            </a:endParaRPr>
          </a:p>
        </p:txBody>
      </p:sp>
    </p:spTree>
    <p:extLst>
      <p:ext uri="{BB962C8B-B14F-4D97-AF65-F5344CB8AC3E}">
        <p14:creationId xmlns:p14="http://schemas.microsoft.com/office/powerpoint/2010/main" val="14214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a16="http://schemas.microsoft.com/office/drawing/2014/main" xmlns=""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a16="http://schemas.microsoft.com/office/drawing/2014/main" xmlns=""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a16="http://schemas.microsoft.com/office/drawing/2014/main" xmlns=""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a16="http://schemas.microsoft.com/office/drawing/2014/main" xmlns=""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a16="http://schemas.microsoft.com/office/drawing/2014/main" xmlns=""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a16="http://schemas.microsoft.com/office/drawing/2014/main" xmlns=""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a16="http://schemas.microsoft.com/office/drawing/2014/main" xmlns=""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400" spc="300" dirty="0">
                  <a:solidFill>
                    <a:srgbClr val="FF0000"/>
                  </a:solidFill>
                  <a:latin typeface="#9Slide03 Arima Madurai Black" panose="00000A00000000000000" pitchFamily="2" charset="0"/>
                  <a:cs typeface="#9Slide03 Arima Madurai Black" panose="00000A00000000000000" pitchFamily="2" charset="0"/>
                </a:rPr>
                <a:t>ư</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ớng</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dẫn</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tự</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400" spc="300" dirty="0">
                <a:solidFill>
                  <a:srgbClr val="FF0000"/>
                </a:solidFill>
                <a:latin typeface="#9Slide03 Arima Madurai Black" panose="00000A00000000000000" pitchFamily="2" charset="0"/>
                <a:cs typeface="#9Slide03 Arima Madurai Black" panose="00000A00000000000000" pitchFamily="2" charset="0"/>
              </a:endParaRPr>
            </a:p>
          </p:txBody>
        </p:sp>
      </p:grpSp>
      <p:pic>
        <p:nvPicPr>
          <p:cNvPr id="10" name="图片 28">
            <a:extLst>
              <a:ext uri="{FF2B5EF4-FFF2-40B4-BE49-F238E27FC236}">
                <a16:creationId xmlns:a16="http://schemas.microsoft.com/office/drawing/2014/main" xmlns="" id="{BC52D476-1B66-4A22-AA5E-7AAAEE547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a16="http://schemas.microsoft.com/office/drawing/2014/main" xmlns=""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a16="http://schemas.microsoft.com/office/drawing/2014/main" xmlns=""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a16="http://schemas.microsoft.com/office/drawing/2014/main" xmlns=""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a16="http://schemas.microsoft.com/office/drawing/2014/main" xmlns=""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a16="http://schemas.microsoft.com/office/drawing/2014/main" xmlns=""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a16="http://schemas.microsoft.com/office/drawing/2014/main" xmlns=""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a16="http://schemas.microsoft.com/office/drawing/2014/main" xmlns=""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a16="http://schemas.microsoft.com/office/drawing/2014/main" xmlns=""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a16="http://schemas.microsoft.com/office/drawing/2014/main" xmlns=""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a16="http://schemas.microsoft.com/office/drawing/2014/main" xmlns=""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a16="http://schemas.microsoft.com/office/drawing/2014/main" xmlns=""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a16="http://schemas.microsoft.com/office/drawing/2014/main" xmlns=""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a16="http://schemas.microsoft.com/office/drawing/2014/main" xmlns=""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a16="http://schemas.microsoft.com/office/drawing/2014/main" xmlns=""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a16="http://schemas.microsoft.com/office/drawing/2014/main" xmlns=""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a16="http://schemas.microsoft.com/office/drawing/2014/main" xmlns=""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a16="http://schemas.microsoft.com/office/drawing/2014/main" xmlns=""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a16="http://schemas.microsoft.com/office/drawing/2014/main" xmlns=""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a16="http://schemas.microsoft.com/office/drawing/2014/main" xmlns=""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a16="http://schemas.microsoft.com/office/drawing/2014/main" xmlns=""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a16="http://schemas.microsoft.com/office/drawing/2014/main" xmlns=""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p14="http://schemas.microsoft.com/office/powerpoint/2010/main" val="426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10"/>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xmlns=""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xmlns="" id="{F8262502-6B2D-41CA-9C1A-B116DF7F904E}"/>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xmlns=""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xmlns=""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a16="http://schemas.microsoft.com/office/drawing/2014/main" xmlns="" id="{01F76515-0876-4A66-BB03-F4C0ED79D56B}"/>
              </a:ext>
            </a:extLst>
          </p:cNvPr>
          <p:cNvPicPr>
            <a:picLocks noChangeAspect="1" noChangeArrowheads="1"/>
          </p:cNvPicPr>
          <p:nvPr>
            <a:audioFile r:link="rId6"/>
            <p:custDataLst>
              <p:tags r:id="rId7"/>
            </p:custDataLst>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dirty="0">
                <a:solidFill>
                  <a:srgbClr val="FF0000"/>
                </a:solidFill>
                <a:latin typeface="Times New Roman" pitchFamily="18" charset="0"/>
                <a:cs typeface="Times New Roman" pitchFamily="18" charset="0"/>
              </a:rPr>
              <a:t>I. </a:t>
            </a:r>
            <a:r>
              <a:rPr lang="en-US" altLang="en-US" sz="6600" dirty="0" err="1">
                <a:solidFill>
                  <a:srgbClr val="FF0000"/>
                </a:solidFill>
                <a:latin typeface="Times New Roman" pitchFamily="18" charset="0"/>
                <a:cs typeface="Times New Roman" pitchFamily="18" charset="0"/>
              </a:rPr>
              <a:t>Cách</a:t>
            </a:r>
            <a:r>
              <a:rPr lang="en-US" altLang="en-US" sz="6600" dirty="0">
                <a:solidFill>
                  <a:srgbClr val="FF0000"/>
                </a:solidFill>
                <a:latin typeface="Times New Roman" pitchFamily="18" charset="0"/>
                <a:cs typeface="Times New Roman" pitchFamily="18" charset="0"/>
              </a:rPr>
              <a:t> </a:t>
            </a:r>
            <a:r>
              <a:rPr lang="en-US" altLang="en-US" sz="6600" dirty="0" err="1">
                <a:solidFill>
                  <a:srgbClr val="FF0000"/>
                </a:solidFill>
                <a:latin typeface="Times New Roman" pitchFamily="18" charset="0"/>
                <a:cs typeface="Times New Roman" pitchFamily="18" charset="0"/>
              </a:rPr>
              <a:t>dẫn</a:t>
            </a:r>
            <a:r>
              <a:rPr lang="en-US" altLang="en-US" sz="6600" dirty="0">
                <a:solidFill>
                  <a:srgbClr val="FF0000"/>
                </a:solidFill>
                <a:latin typeface="Times New Roman" pitchFamily="18" charset="0"/>
                <a:cs typeface="Times New Roman" pitchFamily="18" charset="0"/>
              </a:rPr>
              <a:t> </a:t>
            </a:r>
            <a:r>
              <a:rPr lang="en-US" altLang="en-US" sz="6600" dirty="0" err="1">
                <a:solidFill>
                  <a:srgbClr val="FF0000"/>
                </a:solidFill>
                <a:latin typeface="Times New Roman" pitchFamily="18" charset="0"/>
                <a:cs typeface="Times New Roman" pitchFamily="18" charset="0"/>
              </a:rPr>
              <a:t>trực</a:t>
            </a:r>
            <a:r>
              <a:rPr lang="en-US" altLang="en-US" sz="6600" dirty="0">
                <a:solidFill>
                  <a:srgbClr val="FF0000"/>
                </a:solidFill>
                <a:latin typeface="Times New Roman" pitchFamily="18" charset="0"/>
                <a:cs typeface="Times New Roman" pitchFamily="18" charset="0"/>
              </a:rPr>
              <a:t> </a:t>
            </a:r>
            <a:r>
              <a:rPr lang="en-US" altLang="en-US" sz="6600" dirty="0" err="1">
                <a:solidFill>
                  <a:srgbClr val="FF0000"/>
                </a:solidFill>
                <a:latin typeface="Times New Roman" pitchFamily="18" charset="0"/>
                <a:cs typeface="Times New Roman" pitchFamily="18" charset="0"/>
              </a:rPr>
              <a:t>tiếp</a:t>
            </a:r>
            <a:endParaRPr lang="en-SG" altLang="en-US" sz="6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08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3551570" y="280221"/>
            <a:ext cx="5088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dirty="0" err="1">
                <a:solidFill>
                  <a:srgbClr val="FF0000"/>
                </a:solidFill>
                <a:latin typeface="Times New Roman" pitchFamily="18" charset="0"/>
                <a:cs typeface="Times New Roman" pitchFamily="18" charset="0"/>
              </a:rPr>
              <a:t>Phiếu</a:t>
            </a:r>
            <a:r>
              <a:rPr lang="en-US" altLang="en-US" sz="4800" dirty="0">
                <a:solidFill>
                  <a:srgbClr val="FF0000"/>
                </a:solidFill>
                <a:latin typeface="Times New Roman" pitchFamily="18" charset="0"/>
                <a:cs typeface="Times New Roman" pitchFamily="18" charset="0"/>
              </a:rPr>
              <a:t> </a:t>
            </a:r>
            <a:r>
              <a:rPr lang="en-US" altLang="en-US" sz="4800" dirty="0" err="1">
                <a:solidFill>
                  <a:srgbClr val="FF0000"/>
                </a:solidFill>
                <a:latin typeface="Times New Roman" pitchFamily="18" charset="0"/>
                <a:cs typeface="Times New Roman" pitchFamily="18" charset="0"/>
              </a:rPr>
              <a:t>bài</a:t>
            </a:r>
            <a:r>
              <a:rPr lang="en-US" altLang="en-US" sz="4800" dirty="0">
                <a:solidFill>
                  <a:srgbClr val="FF0000"/>
                </a:solidFill>
                <a:latin typeface="Times New Roman" pitchFamily="18" charset="0"/>
                <a:cs typeface="Times New Roman" pitchFamily="18" charset="0"/>
              </a:rPr>
              <a:t> </a:t>
            </a:r>
            <a:r>
              <a:rPr lang="en-US" altLang="en-US" sz="4800" dirty="0" err="1">
                <a:solidFill>
                  <a:srgbClr val="FF0000"/>
                </a:solidFill>
                <a:latin typeface="Times New Roman" pitchFamily="18" charset="0"/>
                <a:cs typeface="Times New Roman" pitchFamily="18" charset="0"/>
              </a:rPr>
              <a:t>tập</a:t>
            </a:r>
            <a:r>
              <a:rPr lang="en-US" altLang="en-US" sz="4800" dirty="0">
                <a:solidFill>
                  <a:srgbClr val="FF0000"/>
                </a:solidFill>
                <a:latin typeface="Times New Roman" pitchFamily="18" charset="0"/>
                <a:cs typeface="Times New Roman" pitchFamily="18" charset="0"/>
              </a:rPr>
              <a:t> (2’)</a:t>
            </a:r>
            <a:endParaRPr lang="en-SG" altLang="en-US" sz="4800" dirty="0">
              <a:solidFill>
                <a:srgbClr val="FF0000"/>
              </a:solidFill>
              <a:latin typeface="Times New Roman" pitchFamily="18" charset="0"/>
              <a:cs typeface="Times New Roman" pitchFamily="18" charset="0"/>
            </a:endParaRPr>
          </a:p>
        </p:txBody>
      </p:sp>
      <p:graphicFrame>
        <p:nvGraphicFramePr>
          <p:cNvPr id="2" name="Table 7">
            <a:extLst>
              <a:ext uri="{FF2B5EF4-FFF2-40B4-BE49-F238E27FC236}">
                <a16:creationId xmlns:a16="http://schemas.microsoft.com/office/drawing/2014/main" xmlns="" id="{8CDC27D3-845B-425F-A269-A5BFC4EF1055}"/>
              </a:ext>
            </a:extLst>
          </p:cNvPr>
          <p:cNvGraphicFramePr>
            <a:graphicFrameLocks noGrp="1"/>
          </p:cNvGraphicFramePr>
          <p:nvPr>
            <p:extLst>
              <p:ext uri="{D42A27DB-BD31-4B8C-83A1-F6EECF244321}">
                <p14:modId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a16="http://schemas.microsoft.com/office/drawing/2014/main" xmlns="" val="255723926"/>
                    </a:ext>
                  </a:extLst>
                </a:gridCol>
                <a:gridCol w="1606420">
                  <a:extLst>
                    <a:ext uri="{9D8B030D-6E8A-4147-A177-3AD203B41FA5}">
                      <a16:colId xmlns:a16="http://schemas.microsoft.com/office/drawing/2014/main" xmlns="" val="2297988993"/>
                    </a:ext>
                  </a:extLst>
                </a:gridCol>
                <a:gridCol w="1765837">
                  <a:extLst>
                    <a:ext uri="{9D8B030D-6E8A-4147-A177-3AD203B41FA5}">
                      <a16:colId xmlns:a16="http://schemas.microsoft.com/office/drawing/2014/main" xmlns="" val="3913833582"/>
                    </a:ext>
                  </a:extLst>
                </a:gridCol>
                <a:gridCol w="2537671">
                  <a:extLst>
                    <a:ext uri="{9D8B030D-6E8A-4147-A177-3AD203B41FA5}">
                      <a16:colId xmlns:a16="http://schemas.microsoft.com/office/drawing/2014/main" xmlns="" val="4210199677"/>
                    </a:ext>
                  </a:extLst>
                </a:gridCol>
                <a:gridCol w="2871019">
                  <a:extLst>
                    <a:ext uri="{9D8B030D-6E8A-4147-A177-3AD203B41FA5}">
                      <a16:colId xmlns:a16="http://schemas.microsoft.com/office/drawing/2014/main" xmlns=""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xmlns=""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13379273"/>
                  </a:ext>
                </a:extLst>
              </a:tr>
            </a:tbl>
          </a:graphicData>
        </a:graphic>
      </p:graphicFrame>
      <p:sp>
        <p:nvSpPr>
          <p:cNvPr id="9" name="TextBox 8">
            <a:extLst>
              <a:ext uri="{FF2B5EF4-FFF2-40B4-BE49-F238E27FC236}">
                <a16:creationId xmlns:a16="http://schemas.microsoft.com/office/drawing/2014/main" xmlns=""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xmlns=""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xmlns=""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3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xmlns=""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xmlns=""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xmlns=""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xmlns=""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xmlns=""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xmlns=""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xmlns=""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xmlns=""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xmlns=""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xmlns=""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xmlns=""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xmlns=""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xmlns=""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xmlns=""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xmlns=""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xmlns=""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xmlns=""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xmlns=""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xmlns=""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xmlns=""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xmlns=""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xmlns=""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xmlns=""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xmlns=""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xmlns="" id="{30E0737B-C490-4DEC-ADBD-6A9C81ECA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xmlns=""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xmlns=""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842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a16="http://schemas.microsoft.com/office/drawing/2014/main" xmlns="" id="{68127C01-F28E-4A2C-ABD2-C36B3891B71E}"/>
              </a:ext>
            </a:extLst>
          </p:cNvPr>
          <p:cNvSpPr txBox="1">
            <a:spLocks noChangeArrowheads="1"/>
          </p:cNvSpPr>
          <p:nvPr/>
        </p:nvSpPr>
        <p:spPr bwMode="auto">
          <a:xfrm flipH="1">
            <a:off x="3711251" y="360380"/>
            <a:ext cx="5088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Times New Roman" pitchFamily="18" charset="0"/>
                <a:cs typeface="Times New Roman" pitchFamily="18" charset="0"/>
              </a:rPr>
              <a:t>Phiếu</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bài</a:t>
            </a:r>
            <a:r>
              <a:rPr lang="en-US" altLang="en-US" sz="4000" dirty="0">
                <a:solidFill>
                  <a:srgbClr val="FF0000"/>
                </a:solidFill>
                <a:latin typeface="Times New Roman" pitchFamily="18" charset="0"/>
                <a:cs typeface="Times New Roman" pitchFamily="18" charset="0"/>
              </a:rPr>
              <a:t> </a:t>
            </a:r>
            <a:r>
              <a:rPr lang="en-US" altLang="en-US" sz="4000" dirty="0" err="1">
                <a:solidFill>
                  <a:srgbClr val="FF0000"/>
                </a:solidFill>
                <a:latin typeface="Times New Roman" pitchFamily="18" charset="0"/>
                <a:cs typeface="Times New Roman" pitchFamily="18" charset="0"/>
              </a:rPr>
              <a:t>tập</a:t>
            </a:r>
            <a:r>
              <a:rPr lang="en-US" altLang="en-US" sz="4000" dirty="0">
                <a:solidFill>
                  <a:srgbClr val="FF0000"/>
                </a:solidFill>
                <a:latin typeface="Times New Roman" pitchFamily="18" charset="0"/>
                <a:cs typeface="Times New Roman" pitchFamily="18" charset="0"/>
              </a:rPr>
              <a:t> (2’)</a:t>
            </a:r>
            <a:endParaRPr lang="en-SG" altLang="en-US" sz="4000" dirty="0">
              <a:solidFill>
                <a:srgbClr val="FF0000"/>
              </a:solidFill>
              <a:latin typeface="Times New Roman" pitchFamily="18" charset="0"/>
              <a:cs typeface="Times New Roman" pitchFamily="18" charset="0"/>
            </a:endParaRPr>
          </a:p>
        </p:txBody>
      </p:sp>
      <p:graphicFrame>
        <p:nvGraphicFramePr>
          <p:cNvPr id="2" name="Table 7">
            <a:extLst>
              <a:ext uri="{FF2B5EF4-FFF2-40B4-BE49-F238E27FC236}">
                <a16:creationId xmlns:a16="http://schemas.microsoft.com/office/drawing/2014/main" xmlns="" id="{8CDC27D3-845B-425F-A269-A5BFC4EF1055}"/>
              </a:ext>
            </a:extLst>
          </p:cNvPr>
          <p:cNvGraphicFramePr>
            <a:graphicFrameLocks noGrp="1"/>
          </p:cNvGraphicFramePr>
          <p:nvPr>
            <p:extLst>
              <p:ext uri="{D42A27DB-BD31-4B8C-83A1-F6EECF244321}">
                <p14:modId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a16="http://schemas.microsoft.com/office/drawing/2014/main" xmlns="" val="255723926"/>
                    </a:ext>
                  </a:extLst>
                </a:gridCol>
                <a:gridCol w="1701800">
                  <a:extLst>
                    <a:ext uri="{9D8B030D-6E8A-4147-A177-3AD203B41FA5}">
                      <a16:colId xmlns:a16="http://schemas.microsoft.com/office/drawing/2014/main" xmlns="" val="2297988993"/>
                    </a:ext>
                  </a:extLst>
                </a:gridCol>
                <a:gridCol w="1739900">
                  <a:extLst>
                    <a:ext uri="{9D8B030D-6E8A-4147-A177-3AD203B41FA5}">
                      <a16:colId xmlns:a16="http://schemas.microsoft.com/office/drawing/2014/main" xmlns="" val="3913833582"/>
                    </a:ext>
                  </a:extLst>
                </a:gridCol>
                <a:gridCol w="2590800">
                  <a:extLst>
                    <a:ext uri="{9D8B030D-6E8A-4147-A177-3AD203B41FA5}">
                      <a16:colId xmlns:a16="http://schemas.microsoft.com/office/drawing/2014/main" xmlns="" val="4210199677"/>
                    </a:ext>
                  </a:extLst>
                </a:gridCol>
                <a:gridCol w="2299927">
                  <a:extLst>
                    <a:ext uri="{9D8B030D-6E8A-4147-A177-3AD203B41FA5}">
                      <a16:colId xmlns:a16="http://schemas.microsoft.com/office/drawing/2014/main" xmlns=""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xmlns=""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13379273"/>
                  </a:ext>
                </a:extLst>
              </a:tr>
            </a:tbl>
          </a:graphicData>
        </a:graphic>
      </p:graphicFrame>
      <p:sp>
        <p:nvSpPr>
          <p:cNvPr id="9" name="TextBox 8">
            <a:extLst>
              <a:ext uri="{FF2B5EF4-FFF2-40B4-BE49-F238E27FC236}">
                <a16:creationId xmlns:a16="http://schemas.microsoft.com/office/drawing/2014/main" xmlns=""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xmlns=""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xmlns=""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1782</Words>
  <Application>Microsoft Office PowerPoint</Application>
  <PresentationFormat>Custom</PresentationFormat>
  <Paragraphs>204</Paragraphs>
  <Slides>31</Slides>
  <Notes>31</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thuật lại lời nhân vật Vũ Nương trong đoạn trích sau đây theo cách dẫn gián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42</cp:revision>
  <dcterms:created xsi:type="dcterms:W3CDTF">2019-04-06T01:08:59Z</dcterms:created>
  <dcterms:modified xsi:type="dcterms:W3CDTF">2021-08-19T06:29:02Z</dcterms:modified>
</cp:coreProperties>
</file>