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69" r:id="rId3"/>
  </p:sldMasterIdLst>
  <p:notesMasterIdLst>
    <p:notesMasterId r:id="rId24"/>
  </p:notesMasterIdLst>
  <p:sldIdLst>
    <p:sldId id="12653" r:id="rId4"/>
    <p:sldId id="256" r:id="rId5"/>
    <p:sldId id="12680" r:id="rId6"/>
    <p:sldId id="8638" r:id="rId7"/>
    <p:sldId id="12654" r:id="rId8"/>
    <p:sldId id="12655" r:id="rId9"/>
    <p:sldId id="12684" r:id="rId10"/>
    <p:sldId id="12656" r:id="rId11"/>
    <p:sldId id="12651" r:id="rId12"/>
    <p:sldId id="12687" r:id="rId13"/>
    <p:sldId id="12657" r:id="rId14"/>
    <p:sldId id="12688" r:id="rId15"/>
    <p:sldId id="12679" r:id="rId16"/>
    <p:sldId id="12689" r:id="rId17"/>
    <p:sldId id="12690" r:id="rId18"/>
    <p:sldId id="12685" r:id="rId19"/>
    <p:sldId id="12658" r:id="rId20"/>
    <p:sldId id="12686" r:id="rId21"/>
    <p:sldId id="12669" r:id="rId22"/>
    <p:sldId id="12670" r:id="rId23"/>
  </p:sldIdLst>
  <p:sldSz cx="12192000" cy="6858000"/>
  <p:notesSz cx="6858000" cy="9144000"/>
  <p:embeddedFontLst>
    <p:embeddedFont>
      <p:font typeface="等线" panose="02010600030101010101" pitchFamily="2" charset="-122"/>
      <p:regular r:id="rId25"/>
      <p:bold r:id="rId26"/>
    </p:embeddedFont>
    <p:embeddedFont>
      <p:font typeface="等线 Light" panose="02010600030101010101" pitchFamily="2" charset="-122"/>
      <p:regular r:id="rId27"/>
    </p:embeddedFont>
    <p:embeddedFont>
      <p:font typeface="#9Slide03 AmpleSoft Bold" panose="02000000000000000000" pitchFamily="2" charset="0"/>
      <p:regular r:id="rId28"/>
    </p:embeddedFont>
    <p:embeddedFont>
      <p:font typeface="#9Slide03 Arima Madurai Bold" panose="00000800000000000000" pitchFamily="2" charset="0"/>
      <p:bold r:id="rId29"/>
    </p:embeddedFont>
    <p:embeddedFont>
      <p:font typeface="#9Slide03 BoosterNextFYBlack" panose="02000A03000000020004" pitchFamily="2" charset="0"/>
      <p:regular r:id="rId30"/>
    </p:embeddedFont>
    <p:embeddedFont>
      <p:font typeface="#9Slide05 Edwardian" panose="02040603050506020204" pitchFamily="18" charset="0"/>
      <p:regular r:id="rId31"/>
    </p:embeddedFont>
    <p:embeddedFont>
      <p:font typeface="#9Slide05 FS Blonde Script" panose="03000503000000000000" pitchFamily="65" charset="0"/>
      <p:italic r:id="rId32"/>
    </p:embeddedFont>
    <p:embeddedFont>
      <p:font typeface="#9Slide05 Rusulica Script" panose="00000500000000000000" pitchFamily="2" charset="0"/>
      <p:regular r:id="rId33"/>
    </p:embeddedFont>
    <p:embeddedFont>
      <p:font typeface="#9Slide05 Wedding KT" panose="02040603050506020204" pitchFamily="18" charset="0"/>
      <p:regular r:id="rId34"/>
    </p:embeddedFont>
  </p:embeddedFontLst>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E7EE"/>
    <a:srgbClr val="F8CBAD"/>
    <a:srgbClr val="E0F1F5"/>
    <a:srgbClr val="4C8443"/>
    <a:srgbClr val="F3B752"/>
    <a:srgbClr val="0863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font" Target="fonts/font10.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gs" Target="tags/tag1.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ACC190-21E0-45B4-97A1-0975179BE92A}" type="doc">
      <dgm:prSet loTypeId="urn:microsoft.com/office/officeart/2005/8/layout/process1" loCatId="process" qsTypeId="urn:microsoft.com/office/officeart/2005/8/quickstyle/simple1" qsCatId="simple" csTypeId="urn:microsoft.com/office/officeart/2005/8/colors/colorful1" csCatId="colorful" phldr="1"/>
      <dgm:spPr/>
    </dgm:pt>
    <dgm:pt modelId="{09073F44-38C6-442A-A1FE-281EC1DDB717}">
      <dgm:prSet phldrT="[Text]" custT="1"/>
      <dgm:spPr/>
      <dgm:t>
        <a:bodyPr/>
        <a:lstStyle/>
        <a:p>
          <a:r>
            <a:rPr lang="en-US" sz="24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8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10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p>
      </dgm:t>
    </dgm:pt>
    <dgm:pt modelId="{F22B36C5-4CFA-45F3-AF3E-D9ECBAD85367}" type="parTrans" cxnId="{6E3F2A50-114B-4BD6-8815-BD4A6D16968F}">
      <dgm:prSet/>
      <dgm:spPr/>
      <dgm:t>
        <a:bodyPr/>
        <a:lstStyle/>
        <a:p>
          <a:endParaRPr lang="en-US" sz="2000"/>
        </a:p>
      </dgm:t>
    </dgm:pt>
    <dgm:pt modelId="{B1B8CD7C-2756-4C57-BB63-BFB08C56D742}" type="sibTrans" cxnId="{6E3F2A50-114B-4BD6-8815-BD4A6D16968F}">
      <dgm:prSet custT="1"/>
      <dgm:spPr/>
      <dgm:t>
        <a:bodyPr/>
        <a:lstStyle/>
        <a:p>
          <a:endParaRPr lang="en-US" sz="2000"/>
        </a:p>
      </dgm:t>
    </dgm:pt>
    <dgm:pt modelId="{A4471485-AA79-4006-91E2-F38A0E86454B}">
      <dgm:prSet phldrT="[Text]" custT="1"/>
      <dgm:spPr/>
      <dgm:t>
        <a:bodyPr/>
        <a:lstStyle/>
        <a:p>
          <a:r>
            <a:rPr lang="en-US" sz="24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lựa</a:t>
          </a:r>
          <a:r>
            <a:rPr lang="en-US" sz="24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4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4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4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mẹ</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p>
      </dgm:t>
    </dgm:pt>
    <dgm:pt modelId="{4EFABB9C-FFD3-46A6-8250-6007F3E1530F}" type="parTrans" cxnId="{637EEC60-D139-48AC-BCE3-379D3FD27E35}">
      <dgm:prSet/>
      <dgm:spPr/>
      <dgm:t>
        <a:bodyPr/>
        <a:lstStyle/>
        <a:p>
          <a:endParaRPr lang="en-US" sz="2000"/>
        </a:p>
      </dgm:t>
    </dgm:pt>
    <dgm:pt modelId="{30753538-E1AD-4B6C-9A46-6EC6D6FFE8BC}" type="sibTrans" cxnId="{637EEC60-D139-48AC-BCE3-379D3FD27E35}">
      <dgm:prSet custT="1"/>
      <dgm:spPr/>
      <dgm:t>
        <a:bodyPr/>
        <a:lstStyle/>
        <a:p>
          <a:endParaRPr lang="en-US" sz="2000"/>
        </a:p>
      </dgm:t>
    </dgm:pt>
    <dgm:pt modelId="{4AE34790-C41E-46C0-A32D-F63D251F625F}">
      <dgm:prSet phldrT="[Text]" custT="1"/>
      <dgm:spPr/>
      <dgm:t>
        <a:bodyPr/>
        <a:lstStyle/>
        <a:p>
          <a:r>
            <a:rPr lang="en-US" sz="2400" dirty="0">
              <a:effectLst/>
              <a:latin typeface="Times New Roman" panose="02020603050405020304" pitchFamily="18" charset="0"/>
              <a:ea typeface="Calibri" panose="020F0502020204030204" pitchFamily="34" charset="0"/>
            </a:rPr>
            <a:t>3. </a:t>
          </a:r>
          <a:r>
            <a:rPr lang="en-US" sz="2400" dirty="0" err="1">
              <a:effectLst/>
              <a:latin typeface="Times New Roman" panose="02020603050405020304" pitchFamily="18" charset="0"/>
              <a:ea typeface="Calibri" panose="020F0502020204030204" pitchFamily="34" charset="0"/>
            </a:rPr>
            <a:t>Chuẩn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mực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về</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chính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tả</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ngữ</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pháp</a:t>
          </a:r>
          <a:r>
            <a:rPr lang="en-US" sz="2400" dirty="0">
              <a:effectLst/>
              <a:latin typeface="Times New Roman" panose="02020603050405020304" pitchFamily="18" charset="0"/>
              <a:ea typeface="Calibri" panose="020F0502020204030204" pitchFamily="34" charset="0"/>
            </a:rPr>
            <a:t>.</a:t>
          </a:r>
          <a:endParaRPr lang="en-US" sz="2400" dirty="0"/>
        </a:p>
      </dgm:t>
    </dgm:pt>
    <dgm:pt modelId="{D0A37967-91F2-4870-A659-08F8530457D8}" type="parTrans" cxnId="{D083F09A-CC29-4618-B08B-7793CD1CB22E}">
      <dgm:prSet/>
      <dgm:spPr/>
      <dgm:t>
        <a:bodyPr/>
        <a:lstStyle/>
        <a:p>
          <a:endParaRPr lang="en-US" sz="2000"/>
        </a:p>
      </dgm:t>
    </dgm:pt>
    <dgm:pt modelId="{B2979619-05DF-4593-94BD-F3B4FC8519A9}" type="sibTrans" cxnId="{D083F09A-CC29-4618-B08B-7793CD1CB22E}">
      <dgm:prSet/>
      <dgm:spPr/>
      <dgm:t>
        <a:bodyPr/>
        <a:lstStyle/>
        <a:p>
          <a:endParaRPr lang="en-US" sz="2000"/>
        </a:p>
      </dgm:t>
    </dgm:pt>
    <dgm:pt modelId="{00F13B93-5130-4DE4-B8B4-FC1F000A662F}" type="pres">
      <dgm:prSet presAssocID="{9AACC190-21E0-45B4-97A1-0975179BE92A}" presName="Name0" presStyleCnt="0">
        <dgm:presLayoutVars>
          <dgm:dir/>
          <dgm:resizeHandles val="exact"/>
        </dgm:presLayoutVars>
      </dgm:prSet>
      <dgm:spPr/>
    </dgm:pt>
    <dgm:pt modelId="{DFF6143A-9E98-4BF3-8FEF-BA955D3FE444}" type="pres">
      <dgm:prSet presAssocID="{09073F44-38C6-442A-A1FE-281EC1DDB717}" presName="node" presStyleLbl="node1" presStyleIdx="0" presStyleCnt="3">
        <dgm:presLayoutVars>
          <dgm:bulletEnabled val="1"/>
        </dgm:presLayoutVars>
      </dgm:prSet>
      <dgm:spPr/>
    </dgm:pt>
    <dgm:pt modelId="{4EA181C6-EFF4-4345-B2E5-0CE201E3697A}" type="pres">
      <dgm:prSet presAssocID="{B1B8CD7C-2756-4C57-BB63-BFB08C56D742}" presName="sibTrans" presStyleLbl="sibTrans2D1" presStyleIdx="0" presStyleCnt="2"/>
      <dgm:spPr/>
    </dgm:pt>
    <dgm:pt modelId="{4A7B48AC-5FAD-4EF4-9C07-16390B54F813}" type="pres">
      <dgm:prSet presAssocID="{B1B8CD7C-2756-4C57-BB63-BFB08C56D742}" presName="connectorText" presStyleLbl="sibTrans2D1" presStyleIdx="0" presStyleCnt="2"/>
      <dgm:spPr/>
    </dgm:pt>
    <dgm:pt modelId="{945BEE8D-80FE-42D2-9A0F-2BF1AF191CC9}" type="pres">
      <dgm:prSet presAssocID="{A4471485-AA79-4006-91E2-F38A0E86454B}" presName="node" presStyleLbl="node1" presStyleIdx="1" presStyleCnt="3">
        <dgm:presLayoutVars>
          <dgm:bulletEnabled val="1"/>
        </dgm:presLayoutVars>
      </dgm:prSet>
      <dgm:spPr/>
    </dgm:pt>
    <dgm:pt modelId="{08CA2F84-5AB4-4FAD-9FE1-03446D041322}" type="pres">
      <dgm:prSet presAssocID="{30753538-E1AD-4B6C-9A46-6EC6D6FFE8BC}" presName="sibTrans" presStyleLbl="sibTrans2D1" presStyleIdx="1" presStyleCnt="2"/>
      <dgm:spPr/>
    </dgm:pt>
    <dgm:pt modelId="{2F05A1E2-F62E-4364-A71C-B4062BD8095F}" type="pres">
      <dgm:prSet presAssocID="{30753538-E1AD-4B6C-9A46-6EC6D6FFE8BC}" presName="connectorText" presStyleLbl="sibTrans2D1" presStyleIdx="1" presStyleCnt="2"/>
      <dgm:spPr/>
    </dgm:pt>
    <dgm:pt modelId="{D4AA643E-1A78-4A2B-84D4-3F8B4A51B7DC}" type="pres">
      <dgm:prSet presAssocID="{4AE34790-C41E-46C0-A32D-F63D251F625F}" presName="node" presStyleLbl="node1" presStyleIdx="2" presStyleCnt="3">
        <dgm:presLayoutVars>
          <dgm:bulletEnabled val="1"/>
        </dgm:presLayoutVars>
      </dgm:prSet>
      <dgm:spPr/>
    </dgm:pt>
  </dgm:ptLst>
  <dgm:cxnLst>
    <dgm:cxn modelId="{E0A6AD3A-9DF9-4F4B-BB04-3D9C07B3BCA4}" type="presOf" srcId="{4AE34790-C41E-46C0-A32D-F63D251F625F}" destId="{D4AA643E-1A78-4A2B-84D4-3F8B4A51B7DC}" srcOrd="0" destOrd="0" presId="urn:microsoft.com/office/officeart/2005/8/layout/process1"/>
    <dgm:cxn modelId="{F1330B5D-7868-4FEA-A460-5D3826C37E62}" type="presOf" srcId="{09073F44-38C6-442A-A1FE-281EC1DDB717}" destId="{DFF6143A-9E98-4BF3-8FEF-BA955D3FE444}" srcOrd="0" destOrd="0" presId="urn:microsoft.com/office/officeart/2005/8/layout/process1"/>
    <dgm:cxn modelId="{637EEC60-D139-48AC-BCE3-379D3FD27E35}" srcId="{9AACC190-21E0-45B4-97A1-0975179BE92A}" destId="{A4471485-AA79-4006-91E2-F38A0E86454B}" srcOrd="1" destOrd="0" parTransId="{4EFABB9C-FFD3-46A6-8250-6007F3E1530F}" sibTransId="{30753538-E1AD-4B6C-9A46-6EC6D6FFE8BC}"/>
    <dgm:cxn modelId="{AAEA4942-31D7-419B-B38B-8652241A229F}" type="presOf" srcId="{B1B8CD7C-2756-4C57-BB63-BFB08C56D742}" destId="{4EA181C6-EFF4-4345-B2E5-0CE201E3697A}" srcOrd="0" destOrd="0" presId="urn:microsoft.com/office/officeart/2005/8/layout/process1"/>
    <dgm:cxn modelId="{CF587264-B6B1-4B6C-A437-0821D05DA188}" type="presOf" srcId="{30753538-E1AD-4B6C-9A46-6EC6D6FFE8BC}" destId="{08CA2F84-5AB4-4FAD-9FE1-03446D041322}" srcOrd="0" destOrd="0" presId="urn:microsoft.com/office/officeart/2005/8/layout/process1"/>
    <dgm:cxn modelId="{0AFCCC4A-1CA4-4D08-9CF8-2F0372793A9D}" type="presOf" srcId="{B1B8CD7C-2756-4C57-BB63-BFB08C56D742}" destId="{4A7B48AC-5FAD-4EF4-9C07-16390B54F813}" srcOrd="1" destOrd="0" presId="urn:microsoft.com/office/officeart/2005/8/layout/process1"/>
    <dgm:cxn modelId="{6E3F2A50-114B-4BD6-8815-BD4A6D16968F}" srcId="{9AACC190-21E0-45B4-97A1-0975179BE92A}" destId="{09073F44-38C6-442A-A1FE-281EC1DDB717}" srcOrd="0" destOrd="0" parTransId="{F22B36C5-4CFA-45F3-AF3E-D9ECBAD85367}" sibTransId="{B1B8CD7C-2756-4C57-BB63-BFB08C56D742}"/>
    <dgm:cxn modelId="{D083F09A-CC29-4618-B08B-7793CD1CB22E}" srcId="{9AACC190-21E0-45B4-97A1-0975179BE92A}" destId="{4AE34790-C41E-46C0-A32D-F63D251F625F}" srcOrd="2" destOrd="0" parTransId="{D0A37967-91F2-4870-A659-08F8530457D8}" sibTransId="{B2979619-05DF-4593-94BD-F3B4FC8519A9}"/>
    <dgm:cxn modelId="{0EFFE6A2-A57A-417A-9F82-E2B075F246D5}" type="presOf" srcId="{9AACC190-21E0-45B4-97A1-0975179BE92A}" destId="{00F13B93-5130-4DE4-B8B4-FC1F000A662F}" srcOrd="0" destOrd="0" presId="urn:microsoft.com/office/officeart/2005/8/layout/process1"/>
    <dgm:cxn modelId="{C09C82D1-FADC-495B-8D55-1298FC709AC3}" type="presOf" srcId="{A4471485-AA79-4006-91E2-F38A0E86454B}" destId="{945BEE8D-80FE-42D2-9A0F-2BF1AF191CC9}" srcOrd="0" destOrd="0" presId="urn:microsoft.com/office/officeart/2005/8/layout/process1"/>
    <dgm:cxn modelId="{BE64FFE8-2C1D-47A0-85C3-91FDF0B2763C}" type="presOf" srcId="{30753538-E1AD-4B6C-9A46-6EC6D6FFE8BC}" destId="{2F05A1E2-F62E-4364-A71C-B4062BD8095F}" srcOrd="1" destOrd="0" presId="urn:microsoft.com/office/officeart/2005/8/layout/process1"/>
    <dgm:cxn modelId="{BA9E1683-B72F-44DF-9F1A-ABD06E049407}" type="presParOf" srcId="{00F13B93-5130-4DE4-B8B4-FC1F000A662F}" destId="{DFF6143A-9E98-4BF3-8FEF-BA955D3FE444}" srcOrd="0" destOrd="0" presId="urn:microsoft.com/office/officeart/2005/8/layout/process1"/>
    <dgm:cxn modelId="{9621BBE4-AA4C-4D41-93DC-3D9A32B7EC73}" type="presParOf" srcId="{00F13B93-5130-4DE4-B8B4-FC1F000A662F}" destId="{4EA181C6-EFF4-4345-B2E5-0CE201E3697A}" srcOrd="1" destOrd="0" presId="urn:microsoft.com/office/officeart/2005/8/layout/process1"/>
    <dgm:cxn modelId="{3EF0DE08-D1E0-48A1-957B-5E668CD8869E}" type="presParOf" srcId="{4EA181C6-EFF4-4345-B2E5-0CE201E3697A}" destId="{4A7B48AC-5FAD-4EF4-9C07-16390B54F813}" srcOrd="0" destOrd="0" presId="urn:microsoft.com/office/officeart/2005/8/layout/process1"/>
    <dgm:cxn modelId="{03859C86-42B9-4B8C-B113-4932FC5BEA65}" type="presParOf" srcId="{00F13B93-5130-4DE4-B8B4-FC1F000A662F}" destId="{945BEE8D-80FE-42D2-9A0F-2BF1AF191CC9}" srcOrd="2" destOrd="0" presId="urn:microsoft.com/office/officeart/2005/8/layout/process1"/>
    <dgm:cxn modelId="{5D3F3C4B-E6D3-4F52-A45E-D7E2F26C1AFE}" type="presParOf" srcId="{00F13B93-5130-4DE4-B8B4-FC1F000A662F}" destId="{08CA2F84-5AB4-4FAD-9FE1-03446D041322}" srcOrd="3" destOrd="0" presId="urn:microsoft.com/office/officeart/2005/8/layout/process1"/>
    <dgm:cxn modelId="{CEDCE88D-0A3E-4AEC-A23F-BCFEBA4977B9}" type="presParOf" srcId="{08CA2F84-5AB4-4FAD-9FE1-03446D041322}" destId="{2F05A1E2-F62E-4364-A71C-B4062BD8095F}" srcOrd="0" destOrd="0" presId="urn:microsoft.com/office/officeart/2005/8/layout/process1"/>
    <dgm:cxn modelId="{8170FE35-620A-4CC5-B3AC-3219D00CEDC0}" type="presParOf" srcId="{00F13B93-5130-4DE4-B8B4-FC1F000A662F}" destId="{D4AA643E-1A78-4A2B-84D4-3F8B4A51B7DC}" srcOrd="4"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F6143A-9E98-4BF3-8FEF-BA955D3FE444}">
      <dsp:nvSpPr>
        <dsp:cNvPr id="0" name=""/>
        <dsp:cNvSpPr/>
      </dsp:nvSpPr>
      <dsp:spPr>
        <a:xfrm>
          <a:off x="9042" y="162611"/>
          <a:ext cx="2702684" cy="20016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kern="1200" dirty="0">
              <a:effectLst/>
              <a:latin typeface="Times New Roman" panose="02020603050405020304" pitchFamily="18" charset="0"/>
              <a:ea typeface="Calibri" panose="020F0502020204030204" pitchFamily="34" charset="0"/>
              <a:cs typeface="Times New Roman" panose="02020603050405020304" pitchFamily="18" charset="0"/>
            </a:rPr>
            <a:t> 8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kern="1200" dirty="0">
              <a:effectLst/>
              <a:latin typeface="Times New Roman" panose="02020603050405020304" pitchFamily="18" charset="0"/>
              <a:ea typeface="Calibri" panose="020F0502020204030204" pitchFamily="34" charset="0"/>
              <a:cs typeface="Times New Roman" panose="02020603050405020304" pitchFamily="18" charset="0"/>
            </a:rPr>
            <a:t> 10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400" kern="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200" dirty="0"/>
        </a:p>
      </dsp:txBody>
      <dsp:txXfrm>
        <a:off x="67669" y="221238"/>
        <a:ext cx="2585430" cy="1884421"/>
      </dsp:txXfrm>
    </dsp:sp>
    <dsp:sp modelId="{4EA181C6-EFF4-4345-B2E5-0CE201E3697A}">
      <dsp:nvSpPr>
        <dsp:cNvPr id="0" name=""/>
        <dsp:cNvSpPr/>
      </dsp:nvSpPr>
      <dsp:spPr>
        <a:xfrm>
          <a:off x="2981995" y="828316"/>
          <a:ext cx="572969" cy="67026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981995" y="962369"/>
        <a:ext cx="401078" cy="402159"/>
      </dsp:txXfrm>
    </dsp:sp>
    <dsp:sp modelId="{945BEE8D-80FE-42D2-9A0F-2BF1AF191CC9}">
      <dsp:nvSpPr>
        <dsp:cNvPr id="0" name=""/>
        <dsp:cNvSpPr/>
      </dsp:nvSpPr>
      <dsp:spPr>
        <a:xfrm>
          <a:off x="3792801" y="162611"/>
          <a:ext cx="2702684" cy="20016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kern="12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lựa</a:t>
          </a:r>
          <a:r>
            <a:rPr lang="en-US" sz="2400" kern="12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400" kern="12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kern="12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kern="12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400" kern="12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kern="12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400" kern="12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kern="12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4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mẹ</a:t>
          </a:r>
          <a:r>
            <a:rPr lang="en-US" sz="24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kern="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200" dirty="0"/>
        </a:p>
      </dsp:txBody>
      <dsp:txXfrm>
        <a:off x="3851428" y="221238"/>
        <a:ext cx="2585430" cy="1884421"/>
      </dsp:txXfrm>
    </dsp:sp>
    <dsp:sp modelId="{08CA2F84-5AB4-4FAD-9FE1-03446D041322}">
      <dsp:nvSpPr>
        <dsp:cNvPr id="0" name=""/>
        <dsp:cNvSpPr/>
      </dsp:nvSpPr>
      <dsp:spPr>
        <a:xfrm>
          <a:off x="6765754" y="828316"/>
          <a:ext cx="572969" cy="67026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765754" y="962369"/>
        <a:ext cx="401078" cy="402159"/>
      </dsp:txXfrm>
    </dsp:sp>
    <dsp:sp modelId="{D4AA643E-1A78-4A2B-84D4-3F8B4A51B7DC}">
      <dsp:nvSpPr>
        <dsp:cNvPr id="0" name=""/>
        <dsp:cNvSpPr/>
      </dsp:nvSpPr>
      <dsp:spPr>
        <a:xfrm>
          <a:off x="7576559" y="162611"/>
          <a:ext cx="2702684" cy="200167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effectLst/>
              <a:latin typeface="Times New Roman" panose="02020603050405020304" pitchFamily="18" charset="0"/>
              <a:ea typeface="Calibri" panose="020F0502020204030204" pitchFamily="34" charset="0"/>
            </a:rPr>
            <a:t>3. </a:t>
          </a:r>
          <a:r>
            <a:rPr lang="en-US" sz="2400" kern="1200" dirty="0" err="1">
              <a:effectLst/>
              <a:latin typeface="Times New Roman" panose="02020603050405020304" pitchFamily="18" charset="0"/>
              <a:ea typeface="Calibri" panose="020F0502020204030204" pitchFamily="34" charset="0"/>
            </a:rPr>
            <a:t>Chuẩn</a:t>
          </a:r>
          <a:r>
            <a:rPr lang="en-US" sz="2400" kern="1200" dirty="0">
              <a:effectLst/>
              <a:latin typeface="Times New Roman" panose="02020603050405020304" pitchFamily="18" charset="0"/>
              <a:ea typeface="Calibri" panose="020F0502020204030204" pitchFamily="34" charset="0"/>
            </a:rPr>
            <a:t> </a:t>
          </a:r>
          <a:r>
            <a:rPr lang="en-US" sz="2400" kern="1200" dirty="0" err="1">
              <a:effectLst/>
              <a:latin typeface="Times New Roman" panose="02020603050405020304" pitchFamily="18" charset="0"/>
              <a:ea typeface="Calibri" panose="020F0502020204030204" pitchFamily="34" charset="0"/>
            </a:rPr>
            <a:t>mực</a:t>
          </a:r>
          <a:r>
            <a:rPr lang="en-US" sz="2400" kern="1200" dirty="0">
              <a:effectLst/>
              <a:latin typeface="Times New Roman" panose="02020603050405020304" pitchFamily="18" charset="0"/>
              <a:ea typeface="Calibri" panose="020F0502020204030204" pitchFamily="34" charset="0"/>
            </a:rPr>
            <a:t> </a:t>
          </a:r>
          <a:r>
            <a:rPr lang="en-US" sz="2400" kern="1200" dirty="0" err="1">
              <a:effectLst/>
              <a:latin typeface="Times New Roman" panose="02020603050405020304" pitchFamily="18" charset="0"/>
              <a:ea typeface="Calibri" panose="020F0502020204030204" pitchFamily="34" charset="0"/>
            </a:rPr>
            <a:t>về</a:t>
          </a:r>
          <a:r>
            <a:rPr lang="en-US" sz="2400" kern="1200" dirty="0">
              <a:effectLst/>
              <a:latin typeface="Times New Roman" panose="02020603050405020304" pitchFamily="18" charset="0"/>
              <a:ea typeface="Calibri" panose="020F0502020204030204" pitchFamily="34" charset="0"/>
            </a:rPr>
            <a:t> </a:t>
          </a:r>
          <a:r>
            <a:rPr lang="en-US" sz="2400" kern="1200" dirty="0" err="1">
              <a:effectLst/>
              <a:latin typeface="Times New Roman" panose="02020603050405020304" pitchFamily="18" charset="0"/>
              <a:ea typeface="Calibri" panose="020F0502020204030204" pitchFamily="34" charset="0"/>
            </a:rPr>
            <a:t>chính</a:t>
          </a:r>
          <a:r>
            <a:rPr lang="en-US" sz="2400" kern="1200" dirty="0">
              <a:effectLst/>
              <a:latin typeface="Times New Roman" panose="02020603050405020304" pitchFamily="18" charset="0"/>
              <a:ea typeface="Calibri" panose="020F0502020204030204" pitchFamily="34" charset="0"/>
            </a:rPr>
            <a:t> </a:t>
          </a:r>
          <a:r>
            <a:rPr lang="en-US" sz="2400" kern="1200" dirty="0" err="1">
              <a:effectLst/>
              <a:latin typeface="Times New Roman" panose="02020603050405020304" pitchFamily="18" charset="0"/>
              <a:ea typeface="Calibri" panose="020F0502020204030204" pitchFamily="34" charset="0"/>
            </a:rPr>
            <a:t>tả</a:t>
          </a:r>
          <a:r>
            <a:rPr lang="en-US" sz="2400" kern="1200" dirty="0">
              <a:effectLst/>
              <a:latin typeface="Times New Roman" panose="02020603050405020304" pitchFamily="18" charset="0"/>
              <a:ea typeface="Calibri" panose="020F0502020204030204" pitchFamily="34" charset="0"/>
            </a:rPr>
            <a:t>, </a:t>
          </a:r>
          <a:r>
            <a:rPr lang="en-US" sz="2400" kern="1200" dirty="0" err="1">
              <a:effectLst/>
              <a:latin typeface="Times New Roman" panose="02020603050405020304" pitchFamily="18" charset="0"/>
              <a:ea typeface="Calibri" panose="020F0502020204030204" pitchFamily="34" charset="0"/>
            </a:rPr>
            <a:t>ngữ</a:t>
          </a:r>
          <a:r>
            <a:rPr lang="en-US" sz="2400" kern="1200" dirty="0">
              <a:effectLst/>
              <a:latin typeface="Times New Roman" panose="02020603050405020304" pitchFamily="18" charset="0"/>
              <a:ea typeface="Calibri" panose="020F0502020204030204" pitchFamily="34" charset="0"/>
            </a:rPr>
            <a:t> </a:t>
          </a:r>
          <a:r>
            <a:rPr lang="en-US" sz="2400" kern="1200" dirty="0" err="1">
              <a:effectLst/>
              <a:latin typeface="Times New Roman" panose="02020603050405020304" pitchFamily="18" charset="0"/>
              <a:ea typeface="Calibri" panose="020F0502020204030204" pitchFamily="34" charset="0"/>
            </a:rPr>
            <a:t>pháp</a:t>
          </a:r>
          <a:r>
            <a:rPr lang="en-US" sz="2400" kern="1200" dirty="0">
              <a:effectLst/>
              <a:latin typeface="Times New Roman" panose="02020603050405020304" pitchFamily="18" charset="0"/>
              <a:ea typeface="Calibri" panose="020F0502020204030204" pitchFamily="34" charset="0"/>
            </a:rPr>
            <a:t>.</a:t>
          </a:r>
          <a:endParaRPr lang="en-US" sz="2400" kern="1200" dirty="0"/>
        </a:p>
      </dsp:txBody>
      <dsp:txXfrm>
        <a:off x="7635186" y="221238"/>
        <a:ext cx="2585430" cy="188442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05B13-D309-4CC5-9D3A-A6C6846C3EF3}" type="datetimeFigureOut">
              <a:rPr lang="zh-CN" altLang="en-US" smtClean="0"/>
              <a:t>2023/7/29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89337E-66D5-47AA-8837-47A206505110}"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45029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10</a:t>
            </a:fld>
            <a:endParaRPr lang="zh-CN" altLang="en-US"/>
          </a:p>
        </p:txBody>
      </p:sp>
    </p:spTree>
    <p:extLst>
      <p:ext uri="{BB962C8B-B14F-4D97-AF65-F5344CB8AC3E}">
        <p14:creationId xmlns:p14="http://schemas.microsoft.com/office/powerpoint/2010/main" val="1853387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11</a:t>
            </a:fld>
            <a:endParaRPr lang="zh-CN" altLang="en-US"/>
          </a:p>
        </p:txBody>
      </p:sp>
    </p:spTree>
    <p:extLst>
      <p:ext uri="{BB962C8B-B14F-4D97-AF65-F5344CB8AC3E}">
        <p14:creationId xmlns:p14="http://schemas.microsoft.com/office/powerpoint/2010/main" val="2770311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12</a:t>
            </a:fld>
            <a:endParaRPr lang="zh-CN" altLang="en-US"/>
          </a:p>
        </p:txBody>
      </p:sp>
    </p:spTree>
    <p:extLst>
      <p:ext uri="{BB962C8B-B14F-4D97-AF65-F5344CB8AC3E}">
        <p14:creationId xmlns:p14="http://schemas.microsoft.com/office/powerpoint/2010/main" val="1765225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13</a:t>
            </a:fld>
            <a:endParaRPr lang="zh-CN" altLang="en-US"/>
          </a:p>
        </p:txBody>
      </p:sp>
    </p:spTree>
    <p:extLst>
      <p:ext uri="{BB962C8B-B14F-4D97-AF65-F5344CB8AC3E}">
        <p14:creationId xmlns:p14="http://schemas.microsoft.com/office/powerpoint/2010/main" val="2177712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14</a:t>
            </a:fld>
            <a:endParaRPr lang="zh-CN" altLang="en-US"/>
          </a:p>
        </p:txBody>
      </p:sp>
    </p:spTree>
    <p:extLst>
      <p:ext uri="{BB962C8B-B14F-4D97-AF65-F5344CB8AC3E}">
        <p14:creationId xmlns:p14="http://schemas.microsoft.com/office/powerpoint/2010/main" val="318877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15</a:t>
            </a:fld>
            <a:endParaRPr lang="zh-CN" altLang="en-US"/>
          </a:p>
        </p:txBody>
      </p:sp>
    </p:spTree>
    <p:extLst>
      <p:ext uri="{BB962C8B-B14F-4D97-AF65-F5344CB8AC3E}">
        <p14:creationId xmlns:p14="http://schemas.microsoft.com/office/powerpoint/2010/main" val="1929866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1070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5101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5730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07115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2</a:t>
            </a:fld>
            <a:endParaRPr lang="zh-CN" altLang="en-US"/>
          </a:p>
        </p:txBody>
      </p:sp>
    </p:spTree>
    <p:extLst>
      <p:ext uri="{BB962C8B-B14F-4D97-AF65-F5344CB8AC3E}">
        <p14:creationId xmlns:p14="http://schemas.microsoft.com/office/powerpoint/2010/main" val="3796144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77788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3</a:t>
            </a:fld>
            <a:endParaRPr lang="zh-CN" altLang="en-US"/>
          </a:p>
        </p:txBody>
      </p:sp>
    </p:spTree>
    <p:extLst>
      <p:ext uri="{BB962C8B-B14F-4D97-AF65-F5344CB8AC3E}">
        <p14:creationId xmlns:p14="http://schemas.microsoft.com/office/powerpoint/2010/main" val="1128681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4</a:t>
            </a:fld>
            <a:endParaRPr lang="zh-CN" altLang="en-US"/>
          </a:p>
        </p:txBody>
      </p:sp>
    </p:spTree>
    <p:extLst>
      <p:ext uri="{BB962C8B-B14F-4D97-AF65-F5344CB8AC3E}">
        <p14:creationId xmlns:p14="http://schemas.microsoft.com/office/powerpoint/2010/main" val="1603784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5</a:t>
            </a:fld>
            <a:endParaRPr lang="zh-CN" altLang="en-US"/>
          </a:p>
        </p:txBody>
      </p:sp>
    </p:spTree>
    <p:extLst>
      <p:ext uri="{BB962C8B-B14F-4D97-AF65-F5344CB8AC3E}">
        <p14:creationId xmlns:p14="http://schemas.microsoft.com/office/powerpoint/2010/main" val="2395127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6</a:t>
            </a:fld>
            <a:endParaRPr lang="zh-CN" altLang="en-US"/>
          </a:p>
        </p:txBody>
      </p:sp>
    </p:spTree>
    <p:extLst>
      <p:ext uri="{BB962C8B-B14F-4D97-AF65-F5344CB8AC3E}">
        <p14:creationId xmlns:p14="http://schemas.microsoft.com/office/powerpoint/2010/main" val="441496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05838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8</a:t>
            </a:fld>
            <a:endParaRPr lang="zh-CN" altLang="en-US"/>
          </a:p>
        </p:txBody>
      </p:sp>
    </p:spTree>
    <p:extLst>
      <p:ext uri="{BB962C8B-B14F-4D97-AF65-F5344CB8AC3E}">
        <p14:creationId xmlns:p14="http://schemas.microsoft.com/office/powerpoint/2010/main" val="1903343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9</a:t>
            </a:fld>
            <a:endParaRPr lang="zh-CN" altLang="en-US"/>
          </a:p>
        </p:txBody>
      </p:sp>
    </p:spTree>
    <p:extLst>
      <p:ext uri="{BB962C8B-B14F-4D97-AF65-F5344CB8AC3E}">
        <p14:creationId xmlns:p14="http://schemas.microsoft.com/office/powerpoint/2010/main" val="3591626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A77A69B-6BE9-4BAC-B21F-AA260BFAF267}" type="datetimeFigureOut">
              <a:rPr lang="zh-CN" altLang="en-US" smtClean="0"/>
              <a:t>2023/7/29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A77A69B-6BE9-4BAC-B21F-AA260BFAF267}" type="datetimeFigureOut">
              <a:rPr lang="zh-CN" altLang="en-US" smtClean="0"/>
              <a:t>2023/7/29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A77A69B-6BE9-4BAC-B21F-AA260BFAF267}" type="datetimeFigureOut">
              <a:rPr lang="zh-CN" altLang="en-US" smtClean="0"/>
              <a:t>2023/7/29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3" name="图片 2" descr="图片包含 围栏&#10;&#10;已生成极高可信度的说明"/>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a:fillRect/>
          </a:stretch>
        </p:blipFill>
        <p:spPr>
          <a:xfrm>
            <a:off x="0" y="0"/>
            <a:ext cx="12192000" cy="6858000"/>
          </a:xfrm>
          <a:prstGeom prst="rect">
            <a:avLst/>
          </a:prstGeom>
        </p:spPr>
      </p:pic>
      <p:pic>
        <p:nvPicPr>
          <p:cNvPr id="13" name="图片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197601" y="5444781"/>
            <a:ext cx="5994400" cy="1413218"/>
          </a:xfrm>
          <a:prstGeom prst="rect">
            <a:avLst/>
          </a:prstGeom>
        </p:spPr>
      </p:pic>
      <p:pic>
        <p:nvPicPr>
          <p:cNvPr id="14" name="图片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3568700"/>
            <a:ext cx="4675070" cy="3303811"/>
          </a:xfrm>
          <a:prstGeom prst="rect">
            <a:avLst/>
          </a:prstGeom>
        </p:spPr>
      </p:pic>
      <p:pic>
        <p:nvPicPr>
          <p:cNvPr id="18" name="图片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99600" y="-455967"/>
            <a:ext cx="3213366" cy="4281810"/>
          </a:xfrm>
          <a:prstGeom prst="rect">
            <a:avLst/>
          </a:prstGeom>
        </p:spPr>
      </p:pic>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2" name="图片 1" descr="图片包含 围栏&#10;&#10;已生成极高可信度的说明"/>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a:fillRect/>
          </a:stretch>
        </p:blipFill>
        <p:spPr>
          <a:xfrm>
            <a:off x="0" y="0"/>
            <a:ext cx="12192000" cy="6858000"/>
          </a:xfrm>
          <a:prstGeom prst="rect">
            <a:avLst/>
          </a:prstGeom>
        </p:spPr>
      </p:pic>
      <p:pic>
        <p:nvPicPr>
          <p:cNvPr id="10" name="图片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596900" y="-7614"/>
            <a:ext cx="9169400" cy="6041097"/>
          </a:xfrm>
          <a:prstGeom prst="rect">
            <a:avLst/>
          </a:prstGeom>
        </p:spPr>
      </p:pic>
      <p:pic>
        <p:nvPicPr>
          <p:cNvPr id="3" name="图片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208969"/>
            <a:ext cx="6197600" cy="1649029"/>
          </a:xfrm>
          <a:prstGeom prst="rect">
            <a:avLst/>
          </a:prstGeom>
        </p:spPr>
      </p:pic>
      <p:pic>
        <p:nvPicPr>
          <p:cNvPr id="4" name="图片 3"/>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6197601" y="5444781"/>
            <a:ext cx="5994400" cy="1413218"/>
          </a:xfrm>
          <a:prstGeom prst="rect">
            <a:avLst/>
          </a:prstGeom>
        </p:spPr>
      </p:pic>
      <p:pic>
        <p:nvPicPr>
          <p:cNvPr id="6" name="图片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843693" y="1371600"/>
            <a:ext cx="5551508" cy="5575300"/>
          </a:xfrm>
          <a:prstGeom prst="rect">
            <a:avLst/>
          </a:prstGeom>
        </p:spPr>
      </p:pic>
      <p:pic>
        <p:nvPicPr>
          <p:cNvPr id="8" name="图片 7"/>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4108171" y="261371"/>
            <a:ext cx="2856976" cy="1102615"/>
          </a:xfrm>
          <a:prstGeom prst="rect">
            <a:avLst/>
          </a:prstGeom>
        </p:spPr>
      </p:pic>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descr="图片包含 围栏&#10;&#10;已生成极高可信度的说明"/>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a:fillRect/>
          </a:stretch>
        </p:blipFill>
        <p:spPr>
          <a:xfrm>
            <a:off x="0" y="0"/>
            <a:ext cx="12192000" cy="6858000"/>
          </a:xfrm>
          <a:prstGeom prst="rect">
            <a:avLst/>
          </a:prstGeom>
        </p:spPr>
      </p:pic>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75200" y="5109441"/>
            <a:ext cx="7416801" cy="1748558"/>
          </a:xfrm>
          <a:prstGeom prst="rect">
            <a:avLst/>
          </a:prstGeom>
        </p:spPr>
      </p:pic>
      <p:pic>
        <p:nvPicPr>
          <p:cNvPr id="10" name="图片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250" y="1257084"/>
            <a:ext cx="4489450" cy="5600916"/>
          </a:xfrm>
          <a:prstGeom prst="rect">
            <a:avLst/>
          </a:prstGeom>
        </p:spPr>
      </p:pic>
      <p:pic>
        <p:nvPicPr>
          <p:cNvPr id="12" name="图片 11"/>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9461496" y="176058"/>
            <a:ext cx="2493004" cy="2871942"/>
          </a:xfrm>
          <a:prstGeom prst="rect">
            <a:avLst/>
          </a:prstGeom>
        </p:spPr>
      </p:pic>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2" name="文本框 1"/>
          <p:cNvSpPr txBox="1"/>
          <p:nvPr userDrawn="1"/>
        </p:nvSpPr>
        <p:spPr>
          <a:xfrm>
            <a:off x="4252686" y="279178"/>
            <a:ext cx="3416320" cy="646331"/>
          </a:xfrm>
          <a:prstGeom prst="rect">
            <a:avLst/>
          </a:prstGeom>
          <a:noFill/>
        </p:spPr>
        <p:txBody>
          <a:bodyPr wrap="none" rtlCol="0" anchor="ctr" anchorCtr="0">
            <a:spAutoFit/>
          </a:bodyPr>
          <a:lstStyle/>
          <a:p>
            <a:pPr algn="l"/>
            <a:r>
              <a:rPr lang="zh-CN" altLang="en-US" sz="3600" dirty="0">
                <a:latin typeface="方正苏新诗柳楷简体" panose="02000000000000000000" pitchFamily="2" charset="-122"/>
                <a:ea typeface="方正苏新诗柳楷简体" panose="02000000000000000000" pitchFamily="2" charset="-122"/>
              </a:rPr>
              <a:t>请输入您的标题</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页-2">
    <p:spTree>
      <p:nvGrpSpPr>
        <p:cNvPr id="1" name=""/>
        <p:cNvGrpSpPr/>
        <p:nvPr/>
      </p:nvGrpSpPr>
      <p:grpSpPr>
        <a:xfrm>
          <a:off x="0" y="0"/>
          <a:ext cx="0" cy="0"/>
          <a:chOff x="0" y="0"/>
          <a:chExt cx="0" cy="0"/>
        </a:xfrm>
      </p:grpSpPr>
      <p:sp>
        <p:nvSpPr>
          <p:cNvPr id="2" name="文本框 1"/>
          <p:cNvSpPr txBox="1"/>
          <p:nvPr userDrawn="1"/>
        </p:nvSpPr>
        <p:spPr>
          <a:xfrm>
            <a:off x="4252686" y="279178"/>
            <a:ext cx="3416320" cy="646331"/>
          </a:xfrm>
          <a:prstGeom prst="rect">
            <a:avLst/>
          </a:prstGeom>
          <a:noFill/>
        </p:spPr>
        <p:txBody>
          <a:bodyPr wrap="none" rtlCol="0" anchor="ctr" anchorCtr="0">
            <a:spAutoFit/>
          </a:bodyPr>
          <a:lstStyle/>
          <a:p>
            <a:pPr algn="l"/>
            <a:r>
              <a:rPr lang="zh-CN" altLang="en-US" sz="3600" dirty="0">
                <a:latin typeface="方正苏新诗柳楷简体" panose="02000000000000000000" pitchFamily="2" charset="-122"/>
                <a:ea typeface="方正苏新诗柳楷简体" panose="02000000000000000000" pitchFamily="2" charset="-122"/>
              </a:rPr>
              <a:t>请输入您的标题</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页-3">
    <p:spTree>
      <p:nvGrpSpPr>
        <p:cNvPr id="1" name=""/>
        <p:cNvGrpSpPr/>
        <p:nvPr/>
      </p:nvGrpSpPr>
      <p:grpSpPr>
        <a:xfrm>
          <a:off x="0" y="0"/>
          <a:ext cx="0" cy="0"/>
          <a:chOff x="0" y="0"/>
          <a:chExt cx="0" cy="0"/>
        </a:xfrm>
      </p:grpSpPr>
      <p:sp>
        <p:nvSpPr>
          <p:cNvPr id="2" name="文本框 1"/>
          <p:cNvSpPr txBox="1"/>
          <p:nvPr userDrawn="1"/>
        </p:nvSpPr>
        <p:spPr>
          <a:xfrm>
            <a:off x="4252686" y="279178"/>
            <a:ext cx="3416320" cy="646331"/>
          </a:xfrm>
          <a:prstGeom prst="rect">
            <a:avLst/>
          </a:prstGeom>
          <a:noFill/>
        </p:spPr>
        <p:txBody>
          <a:bodyPr wrap="none" rtlCol="0" anchor="ctr" anchorCtr="0">
            <a:spAutoFit/>
          </a:bodyPr>
          <a:lstStyle/>
          <a:p>
            <a:pPr algn="l"/>
            <a:r>
              <a:rPr lang="zh-CN" altLang="en-US" sz="3600" dirty="0">
                <a:latin typeface="方正苏新诗柳楷简体" panose="02000000000000000000" pitchFamily="2" charset="-122"/>
                <a:ea typeface="方正苏新诗柳楷简体" panose="02000000000000000000" pitchFamily="2" charset="-122"/>
              </a:rPr>
              <a:t>请输入您的标题</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页-4">
    <p:spTree>
      <p:nvGrpSpPr>
        <p:cNvPr id="1" name=""/>
        <p:cNvGrpSpPr/>
        <p:nvPr/>
      </p:nvGrpSpPr>
      <p:grpSpPr>
        <a:xfrm>
          <a:off x="0" y="0"/>
          <a:ext cx="0" cy="0"/>
          <a:chOff x="0" y="0"/>
          <a:chExt cx="0" cy="0"/>
        </a:xfrm>
      </p:grpSpPr>
      <p:sp>
        <p:nvSpPr>
          <p:cNvPr id="2" name="文本框 1"/>
          <p:cNvSpPr txBox="1"/>
          <p:nvPr userDrawn="1"/>
        </p:nvSpPr>
        <p:spPr>
          <a:xfrm>
            <a:off x="4252686" y="279178"/>
            <a:ext cx="3416320" cy="646331"/>
          </a:xfrm>
          <a:prstGeom prst="rect">
            <a:avLst/>
          </a:prstGeom>
          <a:noFill/>
        </p:spPr>
        <p:txBody>
          <a:bodyPr wrap="none" rtlCol="0" anchor="ctr" anchorCtr="0">
            <a:spAutoFit/>
          </a:bodyPr>
          <a:lstStyle/>
          <a:p>
            <a:pPr algn="l"/>
            <a:r>
              <a:rPr lang="zh-CN" altLang="en-US" sz="3600" dirty="0">
                <a:latin typeface="方正苏新诗柳楷简体" panose="02000000000000000000" pitchFamily="2" charset="-122"/>
                <a:ea typeface="方正苏新诗柳楷简体" panose="02000000000000000000" pitchFamily="2" charset="-122"/>
              </a:rPr>
              <a:t>请输入您的标题</a:t>
            </a: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descr="图片包含 围栏&#10;&#10;已生成极高可信度的说明"/>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a:fillRect/>
          </a:stretch>
        </p:blipFill>
        <p:spPr>
          <a:xfrm>
            <a:off x="0" y="0"/>
            <a:ext cx="12192000" cy="6858000"/>
          </a:xfrm>
          <a:prstGeom prst="rect">
            <a:avLst/>
          </a:prstGeom>
        </p:spPr>
      </p:pic>
      <p:pic>
        <p:nvPicPr>
          <p:cNvPr id="3" name="图片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75200" y="5109441"/>
            <a:ext cx="7416801" cy="1748558"/>
          </a:xfrm>
          <a:prstGeom prst="rect">
            <a:avLst/>
          </a:prstGeom>
        </p:spPr>
      </p:pic>
      <p:pic>
        <p:nvPicPr>
          <p:cNvPr id="4" name="图片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250" y="1257084"/>
            <a:ext cx="4489450" cy="5600916"/>
          </a:xfrm>
          <a:prstGeom prst="rect">
            <a:avLst/>
          </a:prstGeom>
        </p:spPr>
      </p:pic>
      <p:pic>
        <p:nvPicPr>
          <p:cNvPr id="5" name="图片 4"/>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9461496" y="176058"/>
            <a:ext cx="2493004" cy="2871942"/>
          </a:xfrm>
          <a:prstGeom prst="rect">
            <a:avLst/>
          </a:prstGeom>
        </p:spPr>
      </p:pic>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A77A69B-6BE9-4BAC-B21F-AA260BFAF267}" type="datetimeFigureOut">
              <a:rPr lang="zh-CN" altLang="en-US" smtClean="0"/>
              <a:t>2023/7/29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7" name="图片 6" descr="图片包含 户外&#10;&#10;已生成高可信度的说明"/>
          <p:cNvPicPr>
            <a:picLocks noChangeAspect="1"/>
          </p:cNvPicPr>
          <p:nvPr userDrawn="1"/>
        </p:nvPicPr>
        <p:blipFill rotWithShape="1">
          <a:blip r:embed="rId2" cstate="screen">
            <a:extLst>
              <a:ext uri="{28A0092B-C50C-407E-A947-70E740481C1C}">
                <a14:useLocalDpi xmlns:a14="http://schemas.microsoft.com/office/drawing/2010/main" val="0"/>
              </a:ext>
            </a:extLst>
          </a:blip>
          <a:srcRect t="28906" b="28906"/>
          <a:stretch>
            <a:fillRect/>
          </a:stretch>
        </p:blipFill>
        <p:spPr>
          <a:xfrm>
            <a:off x="0" y="0"/>
            <a:ext cx="12192000" cy="6858000"/>
          </a:xfrm>
          <a:prstGeom prst="rect">
            <a:avLst/>
          </a:prstGeom>
        </p:spPr>
      </p:pic>
      <p:pic>
        <p:nvPicPr>
          <p:cNvPr id="9" name="图片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995933" y="476134"/>
            <a:ext cx="2068512" cy="2051166"/>
          </a:xfrm>
          <a:prstGeom prst="rect">
            <a:avLst/>
          </a:prstGeom>
        </p:spPr>
      </p:pic>
      <p:pic>
        <p:nvPicPr>
          <p:cNvPr id="11" name="图片 10" descr="图片包含 轮子, 地图, 运输&#10;&#10;已生成高可信度的说明"/>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0" y="4587584"/>
            <a:ext cx="5537200" cy="2270416"/>
          </a:xfrm>
          <a:prstGeom prst="rect">
            <a:avLst/>
          </a:prstGeom>
        </p:spPr>
      </p:pic>
      <p:pic>
        <p:nvPicPr>
          <p:cNvPr id="13" name="图片 12"/>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1064445" y="1151508"/>
            <a:ext cx="1127555" cy="3784600"/>
          </a:xfrm>
          <a:prstGeom prst="rect">
            <a:avLst/>
          </a:prstGeom>
        </p:spPr>
      </p:pic>
      <p:pic>
        <p:nvPicPr>
          <p:cNvPr id="15" name="图片 14" descr="图片包含 设备&#10;&#10;已生成高可信度的说明"/>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0" y="948308"/>
            <a:ext cx="1091145" cy="2371725"/>
          </a:xfrm>
          <a:prstGeom prst="rect">
            <a:avLst/>
          </a:prstGeom>
        </p:spPr>
      </p:pic>
      <p:pic>
        <p:nvPicPr>
          <p:cNvPr id="17" name="图片 16" descr="图片包含 物体, 时钟&#10;&#10;已生成极高可信度的说明"/>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895596" y="3758753"/>
            <a:ext cx="1025032" cy="1019175"/>
          </a:xfrm>
          <a:prstGeom prst="rect">
            <a:avLst/>
          </a:prstGeom>
        </p:spPr>
      </p:pic>
      <p:pic>
        <p:nvPicPr>
          <p:cNvPr id="19" name="图片 18" descr="图片包含 动物, 鸟&#10;&#10;已生成极高可信度的说明"/>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9728200" y="4846557"/>
            <a:ext cx="1785631" cy="1535309"/>
          </a:xfrm>
          <a:prstGeom prst="rect">
            <a:avLst/>
          </a:prstGeom>
        </p:spPr>
      </p:pic>
      <p:pic>
        <p:nvPicPr>
          <p:cNvPr id="20" name="图片 19" descr="图片包含 动物, 鸟&#10;&#10;已生成极高可信度的说明"/>
          <p:cNvPicPr>
            <a:picLocks noChangeAspect="1"/>
          </p:cNvPicPr>
          <p:nvPr userDrawn="1"/>
        </p:nvPicPr>
        <p:blipFill>
          <a:blip r:embed="rId9" cstate="screen">
            <a:extLst>
              <a:ext uri="{28A0092B-C50C-407E-A947-70E740481C1C}">
                <a14:useLocalDpi xmlns:a14="http://schemas.microsoft.com/office/drawing/2010/main" val="0"/>
              </a:ext>
            </a:extLst>
          </a:blip>
          <a:stretch>
            <a:fillRect/>
          </a:stretch>
        </p:blipFill>
        <p:spPr>
          <a:xfrm>
            <a:off x="8816591" y="3320033"/>
            <a:ext cx="1319531" cy="1134550"/>
          </a:xfrm>
          <a:prstGeom prst="rect">
            <a:avLst/>
          </a:prstGeom>
        </p:spPr>
      </p:pic>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11" name="图片 10" descr="图片包含 户外&#10;&#10;已生成高可信度的说明"/>
          <p:cNvPicPr>
            <a:picLocks noChangeAspect="1"/>
          </p:cNvPicPr>
          <p:nvPr userDrawn="1"/>
        </p:nvPicPr>
        <p:blipFill rotWithShape="1">
          <a:blip r:embed="rId2" cstate="screen">
            <a:extLst>
              <a:ext uri="{28A0092B-C50C-407E-A947-70E740481C1C}">
                <a14:useLocalDpi xmlns:a14="http://schemas.microsoft.com/office/drawing/2010/main" val="0"/>
              </a:ext>
            </a:extLst>
          </a:blip>
          <a:srcRect t="28906" b="28906"/>
          <a:stretch>
            <a:fillRect/>
          </a:stretch>
        </p:blipFill>
        <p:spPr>
          <a:xfrm>
            <a:off x="0" y="0"/>
            <a:ext cx="12192000" cy="6858000"/>
          </a:xfrm>
          <a:prstGeom prst="rect">
            <a:avLst/>
          </a:prstGeom>
        </p:spPr>
      </p:pic>
      <p:pic>
        <p:nvPicPr>
          <p:cNvPr id="12" name="图片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3822" y="539634"/>
            <a:ext cx="2068512" cy="2051166"/>
          </a:xfrm>
          <a:prstGeom prst="rect">
            <a:avLst/>
          </a:prstGeom>
        </p:spPr>
      </p:pic>
      <p:pic>
        <p:nvPicPr>
          <p:cNvPr id="13" name="图片 12" descr="图片包含 轮子, 地图, 运输&#10;&#10;已生成高可信度的说明"/>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0" y="4587584"/>
            <a:ext cx="5537200" cy="2270416"/>
          </a:xfrm>
          <a:prstGeom prst="rect">
            <a:avLst/>
          </a:prstGeom>
        </p:spPr>
      </p:pic>
      <p:pic>
        <p:nvPicPr>
          <p:cNvPr id="14" name="图片 13" descr="图片包含 动物, 鸟&#10;&#10;已生成极高可信度的说明"/>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9715500" y="2038878"/>
            <a:ext cx="1785631" cy="1535309"/>
          </a:xfrm>
          <a:prstGeom prst="rect">
            <a:avLst/>
          </a:prstGeom>
        </p:spPr>
      </p:pic>
      <p:pic>
        <p:nvPicPr>
          <p:cNvPr id="15" name="图片 14" descr="图片包含 动物, 鸟&#10;&#10;已生成极高可信度的说明"/>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7444991" y="640333"/>
            <a:ext cx="1319531" cy="1134550"/>
          </a:xfrm>
          <a:prstGeom prst="rect">
            <a:avLst/>
          </a:prstGeom>
        </p:spPr>
      </p:pic>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7" name="图片 6" descr="图片包含 户外&#10;&#10;已生成高可信度的说明"/>
          <p:cNvPicPr>
            <a:picLocks noChangeAspect="1"/>
          </p:cNvPicPr>
          <p:nvPr userDrawn="1"/>
        </p:nvPicPr>
        <p:blipFill rotWithShape="1">
          <a:blip r:embed="rId2" cstate="screen">
            <a:extLst>
              <a:ext uri="{28A0092B-C50C-407E-A947-70E740481C1C}">
                <a14:useLocalDpi xmlns:a14="http://schemas.microsoft.com/office/drawing/2010/main" val="0"/>
              </a:ext>
            </a:extLst>
          </a:blip>
          <a:srcRect t="28906" b="28906"/>
          <a:stretch>
            <a:fillRect/>
          </a:stretch>
        </p:blipFill>
        <p:spPr>
          <a:xfrm>
            <a:off x="0" y="0"/>
            <a:ext cx="12192000" cy="6858000"/>
          </a:xfrm>
          <a:prstGeom prst="rect">
            <a:avLst/>
          </a:prstGeom>
        </p:spPr>
      </p:pic>
      <p:pic>
        <p:nvPicPr>
          <p:cNvPr id="8" name="图片 7" descr="图片包含 物体&#10;&#10;已生成极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4606" y="0"/>
            <a:ext cx="4344987" cy="3379434"/>
          </a:xfrm>
          <a:prstGeom prst="rect">
            <a:avLst/>
          </a:prstGeom>
        </p:spPr>
      </p:pic>
      <p:pic>
        <p:nvPicPr>
          <p:cNvPr id="9" name="图片 8" descr="图片包含 人员&#10;&#10;已生成极高可信度的说明"/>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67400" y="377825"/>
            <a:ext cx="3081337" cy="4424896"/>
          </a:xfrm>
          <a:prstGeom prst="rect">
            <a:avLst/>
          </a:prstGeom>
        </p:spPr>
      </p:pic>
      <p:pic>
        <p:nvPicPr>
          <p:cNvPr id="10" name="图片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84200"/>
            <a:ext cx="1376820" cy="6858000"/>
          </a:xfrm>
          <a:prstGeom prst="rect">
            <a:avLst/>
          </a:prstGeom>
        </p:spPr>
      </p:pic>
      <p:pic>
        <p:nvPicPr>
          <p:cNvPr id="11" name="图片 10"/>
          <p:cNvPicPr>
            <a:picLocks noChangeAspect="1"/>
          </p:cNvPicPr>
          <p:nvPr userDrawn="1"/>
        </p:nvPicPr>
        <p:blipFill rotWithShape="1">
          <a:blip r:embed="rId6">
            <a:extLst>
              <a:ext uri="{28A0092B-C50C-407E-A947-70E740481C1C}">
                <a14:useLocalDpi xmlns:a14="http://schemas.microsoft.com/office/drawing/2010/main" val="0"/>
              </a:ext>
            </a:extLst>
          </a:blip>
          <a:srcRect b="44630"/>
          <a:stretch>
            <a:fillRect/>
          </a:stretch>
        </p:blipFill>
        <p:spPr>
          <a:xfrm>
            <a:off x="10084903" y="0"/>
            <a:ext cx="2107096" cy="3797300"/>
          </a:xfrm>
          <a:prstGeom prst="rect">
            <a:avLst/>
          </a:prstGeom>
        </p:spPr>
      </p:pic>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2" name="文本框 1"/>
          <p:cNvSpPr txBox="1"/>
          <p:nvPr userDrawn="1"/>
        </p:nvSpPr>
        <p:spPr>
          <a:xfrm>
            <a:off x="4252686" y="279178"/>
            <a:ext cx="3416320" cy="646331"/>
          </a:xfrm>
          <a:prstGeom prst="rect">
            <a:avLst/>
          </a:prstGeom>
          <a:noFill/>
        </p:spPr>
        <p:txBody>
          <a:bodyPr wrap="none" rtlCol="0" anchor="ctr" anchorCtr="0">
            <a:spAutoFit/>
          </a:bodyPr>
          <a:lstStyle/>
          <a:p>
            <a:pPr algn="l"/>
            <a:r>
              <a:rPr lang="zh-CN" altLang="en-US" sz="3600" dirty="0">
                <a:latin typeface="方正苏新诗柳楷简体" panose="02000000000000000000" pitchFamily="2" charset="-122"/>
                <a:ea typeface="方正苏新诗柳楷简体" panose="02000000000000000000" pitchFamily="2" charset="-122"/>
              </a:rPr>
              <a:t>请输入您的标题</a:t>
            </a: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页-2">
    <p:spTree>
      <p:nvGrpSpPr>
        <p:cNvPr id="1" name=""/>
        <p:cNvGrpSpPr/>
        <p:nvPr/>
      </p:nvGrpSpPr>
      <p:grpSpPr>
        <a:xfrm>
          <a:off x="0" y="0"/>
          <a:ext cx="0" cy="0"/>
          <a:chOff x="0" y="0"/>
          <a:chExt cx="0" cy="0"/>
        </a:xfrm>
      </p:grpSpPr>
      <p:sp>
        <p:nvSpPr>
          <p:cNvPr id="2" name="文本框 1"/>
          <p:cNvSpPr txBox="1"/>
          <p:nvPr userDrawn="1"/>
        </p:nvSpPr>
        <p:spPr>
          <a:xfrm>
            <a:off x="4252686" y="279178"/>
            <a:ext cx="3416320" cy="646331"/>
          </a:xfrm>
          <a:prstGeom prst="rect">
            <a:avLst/>
          </a:prstGeom>
          <a:noFill/>
        </p:spPr>
        <p:txBody>
          <a:bodyPr wrap="none" rtlCol="0" anchor="ctr" anchorCtr="0">
            <a:spAutoFit/>
          </a:bodyPr>
          <a:lstStyle/>
          <a:p>
            <a:pPr algn="l"/>
            <a:r>
              <a:rPr lang="zh-CN" altLang="en-US" sz="3600" dirty="0">
                <a:latin typeface="方正苏新诗柳楷简体" panose="02000000000000000000" pitchFamily="2" charset="-122"/>
                <a:ea typeface="方正苏新诗柳楷简体" panose="02000000000000000000" pitchFamily="2" charset="-122"/>
              </a:rPr>
              <a:t>请输入您的标题</a:t>
            </a: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页-3">
    <p:spTree>
      <p:nvGrpSpPr>
        <p:cNvPr id="1" name=""/>
        <p:cNvGrpSpPr/>
        <p:nvPr/>
      </p:nvGrpSpPr>
      <p:grpSpPr>
        <a:xfrm>
          <a:off x="0" y="0"/>
          <a:ext cx="0" cy="0"/>
          <a:chOff x="0" y="0"/>
          <a:chExt cx="0" cy="0"/>
        </a:xfrm>
      </p:grpSpPr>
      <p:sp>
        <p:nvSpPr>
          <p:cNvPr id="2" name="文本框 1"/>
          <p:cNvSpPr txBox="1"/>
          <p:nvPr userDrawn="1"/>
        </p:nvSpPr>
        <p:spPr>
          <a:xfrm>
            <a:off x="4252686" y="279178"/>
            <a:ext cx="3416320" cy="646331"/>
          </a:xfrm>
          <a:prstGeom prst="rect">
            <a:avLst/>
          </a:prstGeom>
          <a:noFill/>
        </p:spPr>
        <p:txBody>
          <a:bodyPr wrap="none" rtlCol="0" anchor="ctr" anchorCtr="0">
            <a:spAutoFit/>
          </a:bodyPr>
          <a:lstStyle/>
          <a:p>
            <a:pPr algn="l"/>
            <a:r>
              <a:rPr lang="zh-CN" altLang="en-US" sz="3600" dirty="0">
                <a:latin typeface="方正苏新诗柳楷简体" panose="02000000000000000000" pitchFamily="2" charset="-122"/>
                <a:ea typeface="方正苏新诗柳楷简体" panose="02000000000000000000" pitchFamily="2" charset="-122"/>
              </a:rPr>
              <a:t>请输入您的标题</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页-4">
    <p:spTree>
      <p:nvGrpSpPr>
        <p:cNvPr id="1" name=""/>
        <p:cNvGrpSpPr/>
        <p:nvPr/>
      </p:nvGrpSpPr>
      <p:grpSpPr>
        <a:xfrm>
          <a:off x="0" y="0"/>
          <a:ext cx="0" cy="0"/>
          <a:chOff x="0" y="0"/>
          <a:chExt cx="0" cy="0"/>
        </a:xfrm>
      </p:grpSpPr>
      <p:sp>
        <p:nvSpPr>
          <p:cNvPr id="2" name="文本框 1"/>
          <p:cNvSpPr txBox="1"/>
          <p:nvPr userDrawn="1"/>
        </p:nvSpPr>
        <p:spPr>
          <a:xfrm>
            <a:off x="4252686" y="279178"/>
            <a:ext cx="3416320" cy="646331"/>
          </a:xfrm>
          <a:prstGeom prst="rect">
            <a:avLst/>
          </a:prstGeom>
          <a:noFill/>
        </p:spPr>
        <p:txBody>
          <a:bodyPr wrap="none" rtlCol="0" anchor="ctr" anchorCtr="0">
            <a:spAutoFit/>
          </a:bodyPr>
          <a:lstStyle/>
          <a:p>
            <a:pPr algn="l"/>
            <a:r>
              <a:rPr lang="zh-CN" altLang="en-US" sz="3600" dirty="0">
                <a:latin typeface="方正苏新诗柳楷简体" panose="02000000000000000000" pitchFamily="2" charset="-122"/>
                <a:ea typeface="方正苏新诗柳楷简体" panose="02000000000000000000" pitchFamily="2" charset="-122"/>
              </a:rPr>
              <a:t>请输入您的标题</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descr="图片包含 户外&#10;&#10;已生成高可信度的说明"/>
          <p:cNvPicPr>
            <a:picLocks noChangeAspect="1"/>
          </p:cNvPicPr>
          <p:nvPr userDrawn="1"/>
        </p:nvPicPr>
        <p:blipFill rotWithShape="1">
          <a:blip r:embed="rId2" cstate="screen">
            <a:extLst>
              <a:ext uri="{28A0092B-C50C-407E-A947-70E740481C1C}">
                <a14:useLocalDpi xmlns:a14="http://schemas.microsoft.com/office/drawing/2010/main" val="0"/>
              </a:ext>
            </a:extLst>
          </a:blip>
          <a:srcRect t="28906" b="28906"/>
          <a:stretch>
            <a:fillRect/>
          </a:stretch>
        </p:blipFill>
        <p:spPr>
          <a:xfrm>
            <a:off x="0" y="0"/>
            <a:ext cx="12192000" cy="6858000"/>
          </a:xfrm>
          <a:prstGeom prst="rect">
            <a:avLst/>
          </a:prstGeom>
        </p:spPr>
      </p:pic>
      <p:pic>
        <p:nvPicPr>
          <p:cNvPr id="4" name="图片 3" descr="图片包含 物体&#10;&#10;已生成极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4606" y="0"/>
            <a:ext cx="4344987" cy="3379434"/>
          </a:xfrm>
          <a:prstGeom prst="rect">
            <a:avLst/>
          </a:prstGeom>
        </p:spPr>
      </p:pic>
      <p:pic>
        <p:nvPicPr>
          <p:cNvPr id="5" name="图片 4" descr="图片包含 人员&#10;&#10;已生成极高可信度的说明"/>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29262" y="339725"/>
            <a:ext cx="3648075" cy="5238750"/>
          </a:xfrm>
          <a:prstGeom prst="rect">
            <a:avLst/>
          </a:prstGeom>
        </p:spPr>
      </p:pic>
      <p:pic>
        <p:nvPicPr>
          <p:cNvPr id="6" name="图片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84200"/>
            <a:ext cx="1376820" cy="6858000"/>
          </a:xfrm>
          <a:prstGeom prst="rect">
            <a:avLst/>
          </a:prstGeom>
        </p:spPr>
      </p:pic>
      <p:pic>
        <p:nvPicPr>
          <p:cNvPr id="7" name="图片 6"/>
          <p:cNvPicPr>
            <a:picLocks noChangeAspect="1"/>
          </p:cNvPicPr>
          <p:nvPr userDrawn="1"/>
        </p:nvPicPr>
        <p:blipFill rotWithShape="1">
          <a:blip r:embed="rId6">
            <a:extLst>
              <a:ext uri="{28A0092B-C50C-407E-A947-70E740481C1C}">
                <a14:useLocalDpi xmlns:a14="http://schemas.microsoft.com/office/drawing/2010/main" val="0"/>
              </a:ext>
            </a:extLst>
          </a:blip>
          <a:srcRect b="44630"/>
          <a:stretch>
            <a:fillRect/>
          </a:stretch>
        </p:blipFill>
        <p:spPr>
          <a:xfrm>
            <a:off x="10084903" y="0"/>
            <a:ext cx="2107096" cy="3797300"/>
          </a:xfrm>
          <a:prstGeom prst="rect">
            <a:avLst/>
          </a:prstGeom>
        </p:spPr>
      </p:pic>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A77A69B-6BE9-4BAC-B21F-AA260BFAF267}" type="datetimeFigureOut">
              <a:rPr lang="zh-CN" altLang="en-US" smtClean="0"/>
              <a:t>2023/7/29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A77A69B-6BE9-4BAC-B21F-AA260BFAF267}" type="datetimeFigureOut">
              <a:rPr lang="zh-CN" altLang="en-US" smtClean="0"/>
              <a:t>2023/7/29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A77A69B-6BE9-4BAC-B21F-AA260BFAF267}" type="datetimeFigureOut">
              <a:rPr lang="zh-CN" altLang="en-US" smtClean="0"/>
              <a:t>2023/7/29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A77A69B-6BE9-4BAC-B21F-AA260BFAF267}" type="datetimeFigureOut">
              <a:rPr lang="zh-CN" altLang="en-US" smtClean="0"/>
              <a:t>2023/7/29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A77A69B-6BE9-4BAC-B21F-AA260BFAF267}" type="datetimeFigureOut">
              <a:rPr lang="zh-CN" altLang="en-US" smtClean="0"/>
              <a:t>2023/7/29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A77A69B-6BE9-4BAC-B21F-AA260BFAF267}" type="datetimeFigureOut">
              <a:rPr lang="zh-CN" altLang="en-US" smtClean="0"/>
              <a:t>2023/7/29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A77A69B-6BE9-4BAC-B21F-AA260BFAF267}" type="datetimeFigureOut">
              <a:rPr lang="zh-CN" altLang="en-US" smtClean="0"/>
              <a:t>2023/7/29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77A69B-6BE9-4BAC-B21F-AA260BFAF267}" type="datetimeFigureOut">
              <a:rPr lang="zh-CN" altLang="en-US" smtClean="0"/>
              <a:t>2023/7/29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3796D-5136-4C50-9D36-0B76EC020701}"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B2.1.%20PHT%201,2%20-%20Nh&#243;m%203H.pdf"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23.jpeg"/><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25.png"/><Relationship Id="rId5" Type="http://schemas.openxmlformats.org/officeDocument/2006/relationships/image" Target="../media/image27.png"/><Relationship Id="rId10"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3.jpeg"/><Relationship Id="rId7" Type="http://schemas.openxmlformats.org/officeDocument/2006/relationships/diagramLayout" Target="../diagrams/layout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25.png"/><Relationship Id="rId10" Type="http://schemas.microsoft.com/office/2007/relationships/diagramDrawing" Target="../diagrams/drawing1.xml"/><Relationship Id="rId4" Type="http://schemas.openxmlformats.org/officeDocument/2006/relationships/image" Target="../media/image24.png"/><Relationship Id="rId9" Type="http://schemas.openxmlformats.org/officeDocument/2006/relationships/diagramColors" Target="../diagrams/colors1.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23.jpeg"/><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25.png"/><Relationship Id="rId5" Type="http://schemas.openxmlformats.org/officeDocument/2006/relationships/image" Target="../media/image27.png"/><Relationship Id="rId10"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23.jpeg"/><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25.png"/><Relationship Id="rId5" Type="http://schemas.openxmlformats.org/officeDocument/2006/relationships/image" Target="../media/image27.png"/><Relationship Id="rId10"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23.jpeg"/><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25.png"/><Relationship Id="rId5" Type="http://schemas.openxmlformats.org/officeDocument/2006/relationships/image" Target="../media/image27.png"/><Relationship Id="rId10"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23.jpeg"/><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25.png"/><Relationship Id="rId5" Type="http://schemas.openxmlformats.org/officeDocument/2006/relationships/image" Target="../media/image27.png"/><Relationship Id="rId10"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B2.1.%20PHT%201,2%20-%20Nh&#243;m%203H.pdf"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 y="-7767"/>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24D943D1-0238-0670-22C2-1B28E78EB208}"/>
              </a:ext>
            </a:extLst>
          </p:cNvPr>
          <p:cNvGraphicFramePr>
            <a:graphicFrameLocks noGrp="1"/>
          </p:cNvGraphicFramePr>
          <p:nvPr>
            <p:extLst>
              <p:ext uri="{D42A27DB-BD31-4B8C-83A1-F6EECF244321}">
                <p14:modId xmlns:p14="http://schemas.microsoft.com/office/powerpoint/2010/main" val="1621502122"/>
              </p:ext>
            </p:extLst>
          </p:nvPr>
        </p:nvGraphicFramePr>
        <p:xfrm>
          <a:off x="1061884" y="485185"/>
          <a:ext cx="5565058" cy="5808356"/>
        </p:xfrm>
        <a:graphic>
          <a:graphicData uri="http://schemas.openxmlformats.org/drawingml/2006/table">
            <a:tbl>
              <a:tblPr firstRow="1" firstCol="1" bandRow="1">
                <a:tableStyleId>{5940675A-B579-460E-94D1-54222C63F5DA}</a:tableStyleId>
              </a:tblPr>
              <a:tblGrid>
                <a:gridCol w="5565058">
                  <a:extLst>
                    <a:ext uri="{9D8B030D-6E8A-4147-A177-3AD203B41FA5}">
                      <a16:colId xmlns:a16="http://schemas.microsoft.com/office/drawing/2014/main" val="609076874"/>
                    </a:ext>
                  </a:extLst>
                </a:gridCol>
              </a:tblGrid>
              <a:tr h="478761">
                <a:tc>
                  <a:txBody>
                    <a:bodyPr/>
                    <a:lstStyle/>
                    <a:p>
                      <a:pPr marL="0" marR="0" algn="ctr">
                        <a:lnSpc>
                          <a:spcPct val="107000"/>
                        </a:lnSpc>
                        <a:spcBef>
                          <a:spcPts val="600"/>
                        </a:spcBef>
                        <a:spcAft>
                          <a:spcPts val="600"/>
                        </a:spcAft>
                      </a:pPr>
                      <a:r>
                        <a:rPr lang="en-US" sz="2000" dirty="0" err="1">
                          <a:effectLst/>
                          <a:latin typeface="#9Slide03 BoosterNextFYBlack" panose="02000A03000000020004" pitchFamily="2" charset="0"/>
                          <a:cs typeface="#9Slide03 Arima Madurai Bold" panose="00000800000000000000" pitchFamily="2" charset="0"/>
                        </a:rPr>
                        <a:t>Cột</a:t>
                      </a:r>
                      <a:r>
                        <a:rPr lang="en-US" sz="2000" dirty="0">
                          <a:effectLst/>
                          <a:latin typeface="#9Slide03 BoosterNextFYBlack" panose="02000A03000000020004" pitchFamily="2" charset="0"/>
                          <a:cs typeface="#9Slide03 Arima Madurai Bold" panose="00000800000000000000" pitchFamily="2" charset="0"/>
                        </a:rPr>
                        <a:t> A</a:t>
                      </a:r>
                      <a:endParaRPr lang="en-US" sz="2000" dirty="0">
                        <a:effectLst/>
                        <a:latin typeface="#9Slide03 BoosterNextFYBlack" panose="02000A03000000020004" pitchFamily="2" charset="0"/>
                        <a:ea typeface="Calibri" panose="020F0502020204030204" pitchFamily="34" charset="0"/>
                        <a:cs typeface="#9Slide03 Arima Madurai Bold" panose="00000800000000000000" pitchFamily="2" charset="0"/>
                      </a:endParaRPr>
                    </a:p>
                  </a:txBody>
                  <a:tcPr marL="68580" marR="68580" marT="0" marB="0" anchor="ctr">
                    <a:solidFill>
                      <a:schemeClr val="accent2">
                        <a:lumMod val="40000"/>
                        <a:lumOff val="60000"/>
                      </a:schemeClr>
                    </a:solidFill>
                  </a:tcPr>
                </a:tc>
                <a:extLst>
                  <a:ext uri="{0D108BD9-81ED-4DB2-BD59-A6C34878D82A}">
                    <a16:rowId xmlns:a16="http://schemas.microsoft.com/office/drawing/2014/main" val="3670430462"/>
                  </a:ext>
                </a:extLst>
              </a:tr>
              <a:tr h="763691">
                <a:tc>
                  <a:txBody>
                    <a:bodyPr/>
                    <a:lstStyle/>
                    <a:p>
                      <a:pPr marL="0" marR="0" algn="just">
                        <a:lnSpc>
                          <a:spcPct val="107000"/>
                        </a:lnSpc>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(1</a:t>
                      </a:r>
                      <a:r>
                        <a:rPr lang="de-DE" sz="2000" dirty="0">
                          <a:effectLst/>
                          <a:latin typeface="#9Slide03 Arima Madurai Bold" panose="00000800000000000000" pitchFamily="2" charset="0"/>
                          <a:cs typeface="#9Slide03 Arima Madurai Bold" panose="00000800000000000000" pitchFamily="2" charset="0"/>
                        </a:rPr>
                        <a:t>)...  là phương tiện tạo tính nhạc cơ bản của thơ dựa trên sự lặp lại phần vần và âm tiết.</a:t>
                      </a:r>
                      <a:endParaRPr lang="en-US" sz="20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68580" marR="68580" marT="0" marB="0" anchor="ctr"/>
                </a:tc>
                <a:extLst>
                  <a:ext uri="{0D108BD9-81ED-4DB2-BD59-A6C34878D82A}">
                    <a16:rowId xmlns:a16="http://schemas.microsoft.com/office/drawing/2014/main" val="1893119179"/>
                  </a:ext>
                </a:extLst>
              </a:tr>
              <a:tr h="504957">
                <a:tc>
                  <a:txBody>
                    <a:bodyPr/>
                    <a:lstStyle/>
                    <a:p>
                      <a:pPr marL="0" marR="0" algn="just">
                        <a:lnSpc>
                          <a:spcPct val="107000"/>
                        </a:lnSpc>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(2)</a:t>
                      </a:r>
                      <a:r>
                        <a:rPr lang="de-DE" sz="2000" dirty="0">
                          <a:effectLst/>
                          <a:latin typeface="#9Slide03 Arima Madurai Bold" panose="00000800000000000000" pitchFamily="2" charset="0"/>
                          <a:cs typeface="#9Slide03 Arima Madurai Bold" panose="00000800000000000000" pitchFamily="2" charset="0"/>
                        </a:rPr>
                        <a:t> ... gồm các tiếng có thể giống hoặc khác nhau về độ dài, ngắn.</a:t>
                      </a:r>
                      <a:endParaRPr lang="en-US" sz="20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68580" marR="68580" marT="0" marB="0" anchor="ctr"/>
                </a:tc>
                <a:extLst>
                  <a:ext uri="{0D108BD9-81ED-4DB2-BD59-A6C34878D82A}">
                    <a16:rowId xmlns:a16="http://schemas.microsoft.com/office/drawing/2014/main" val="1081931518"/>
                  </a:ext>
                </a:extLst>
              </a:tr>
              <a:tr h="504957">
                <a:tc>
                  <a:txBody>
                    <a:bodyPr/>
                    <a:lstStyle/>
                    <a:p>
                      <a:pPr marL="0" marR="0" algn="just">
                        <a:lnSpc>
                          <a:spcPct val="107000"/>
                        </a:lnSpc>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(3</a:t>
                      </a:r>
                      <a:r>
                        <a:rPr lang="de-DE" sz="2000" dirty="0">
                          <a:effectLst/>
                          <a:latin typeface="#9Slide03 Arima Madurai Bold" panose="00000800000000000000" pitchFamily="2" charset="0"/>
                          <a:cs typeface="#9Slide03 Arima Madurai Bold" panose="00000800000000000000" pitchFamily="2" charset="0"/>
                        </a:rPr>
                        <a:t>) ... là những điểm ngắt hơi khi đọc một dòng thơ.</a:t>
                      </a:r>
                      <a:endParaRPr lang="en-US" sz="20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68580" marR="68580" marT="0" marB="0" anchor="ctr"/>
                </a:tc>
                <a:extLst>
                  <a:ext uri="{0D108BD9-81ED-4DB2-BD59-A6C34878D82A}">
                    <a16:rowId xmlns:a16="http://schemas.microsoft.com/office/drawing/2014/main" val="4025181478"/>
                  </a:ext>
                </a:extLst>
              </a:tr>
              <a:tr h="504957">
                <a:tc>
                  <a:txBody>
                    <a:bodyPr/>
                    <a:lstStyle/>
                    <a:p>
                      <a:pPr marL="0" marR="0" algn="just">
                        <a:lnSpc>
                          <a:spcPct val="107000"/>
                        </a:lnSpc>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(4)</a:t>
                      </a:r>
                      <a:r>
                        <a:rPr lang="de-DE" sz="2000" dirty="0">
                          <a:effectLst/>
                          <a:latin typeface="#9Slide03 Arima Madurai Bold" panose="00000800000000000000" pitchFamily="2" charset="0"/>
                          <a:cs typeface="#9Slide03 Arima Madurai Bold" panose="00000800000000000000" pitchFamily="2" charset="0"/>
                        </a:rPr>
                        <a:t>. </a:t>
                      </a:r>
                      <a:r>
                        <a:rPr lang="vi-VN" sz="2000" dirty="0">
                          <a:effectLst/>
                          <a:latin typeface="#9Slide03 Arima Madurai Bold" panose="00000800000000000000" pitchFamily="2" charset="0"/>
                          <a:cs typeface="#9Slide03 Arima Madurai Bold" panose="00000800000000000000" pitchFamily="2" charset="0"/>
                        </a:rPr>
                        <a:t>... là m</a:t>
                      </a:r>
                      <a:r>
                        <a:rPr lang="de-DE" sz="2000" dirty="0">
                          <a:effectLst/>
                          <a:latin typeface="#9Slide03 Arima Madurai Bold" panose="00000800000000000000" pitchFamily="2" charset="0"/>
                          <a:cs typeface="#9Slide03 Arima Madurai Bold" panose="00000800000000000000" pitchFamily="2" charset="0"/>
                        </a:rPr>
                        <a:t>ột thể loại</a:t>
                      </a:r>
                      <a:r>
                        <a:rPr lang="vi-VN" sz="2000" dirty="0">
                          <a:effectLst/>
                          <a:latin typeface="#9Slide03 Arima Madurai Bold" panose="00000800000000000000" pitchFamily="2" charset="0"/>
                          <a:cs typeface="#9Slide03 Arima Madurai Bold" panose="00000800000000000000" pitchFamily="2" charset="0"/>
                        </a:rPr>
                        <a:t> thơ</a:t>
                      </a:r>
                      <a:r>
                        <a:rPr lang="de-DE" sz="2000" dirty="0">
                          <a:effectLst/>
                          <a:latin typeface="#9Slide03 Arima Madurai Bold" panose="00000800000000000000" pitchFamily="2" charset="0"/>
                          <a:cs typeface="#9Slide03 Arima Madurai Bold" panose="00000800000000000000" pitchFamily="2" charset="0"/>
                        </a:rPr>
                        <a:t> mà nhịp ngắt thường là </a:t>
                      </a:r>
                      <a:r>
                        <a:rPr lang="vi-VN" sz="2000" dirty="0">
                          <a:effectLst/>
                          <a:latin typeface="#9Slide03 Arima Madurai Bold" panose="00000800000000000000" pitchFamily="2" charset="0"/>
                          <a:cs typeface="#9Slide03 Arima Madurai Bold" panose="00000800000000000000" pitchFamily="2" charset="0"/>
                        </a:rPr>
                        <a:t>2</a:t>
                      </a:r>
                      <a:r>
                        <a:rPr lang="de-DE" sz="2000" dirty="0">
                          <a:effectLst/>
                          <a:latin typeface="#9Slide03 Arima Madurai Bold" panose="00000800000000000000" pitchFamily="2" charset="0"/>
                          <a:cs typeface="#9Slide03 Arima Madurai Bold" panose="00000800000000000000" pitchFamily="2" charset="0"/>
                        </a:rPr>
                        <a:t>/</a:t>
                      </a:r>
                      <a:r>
                        <a:rPr lang="vi-VN" sz="2000" dirty="0">
                          <a:effectLst/>
                          <a:latin typeface="#9Slide03 Arima Madurai Bold" panose="00000800000000000000" pitchFamily="2" charset="0"/>
                          <a:cs typeface="#9Slide03 Arima Madurai Bold" panose="00000800000000000000" pitchFamily="2" charset="0"/>
                        </a:rPr>
                        <a:t>2</a:t>
                      </a:r>
                      <a:r>
                        <a:rPr lang="en-US" sz="2000" dirty="0">
                          <a:effectLst/>
                          <a:latin typeface="#9Slide03 Arima Madurai Bold" panose="00000800000000000000" pitchFamily="2" charset="0"/>
                          <a:cs typeface="#9Slide03 Arima Madurai Bold" panose="00000800000000000000" pitchFamily="2" charset="0"/>
                        </a:rPr>
                        <a:t>/2</a:t>
                      </a:r>
                      <a:r>
                        <a:rPr lang="de-DE" sz="2000" dirty="0">
                          <a:effectLst/>
                          <a:latin typeface="#9Slide03 Arima Madurai Bold" panose="00000800000000000000" pitchFamily="2" charset="0"/>
                          <a:cs typeface="#9Slide03 Arima Madurai Bold" panose="00000800000000000000" pitchFamily="2" charset="0"/>
                        </a:rPr>
                        <a:t>; </a:t>
                      </a:r>
                      <a:r>
                        <a:rPr lang="vi-VN" sz="2000" dirty="0">
                          <a:effectLst/>
                          <a:latin typeface="#9Slide03 Arima Madurai Bold" panose="00000800000000000000" pitchFamily="2" charset="0"/>
                          <a:cs typeface="#9Slide03 Arima Madurai Bold" panose="00000800000000000000" pitchFamily="2" charset="0"/>
                        </a:rPr>
                        <a:t>3</a:t>
                      </a:r>
                      <a:r>
                        <a:rPr lang="de-DE" sz="2000" dirty="0">
                          <a:effectLst/>
                          <a:latin typeface="#9Slide03 Arima Madurai Bold" panose="00000800000000000000" pitchFamily="2" charset="0"/>
                          <a:cs typeface="#9Slide03 Arima Madurai Bold" panose="00000800000000000000" pitchFamily="2" charset="0"/>
                        </a:rPr>
                        <a:t>/3</a:t>
                      </a:r>
                      <a:r>
                        <a:rPr lang="vi-VN" sz="2000" dirty="0">
                          <a:effectLst/>
                          <a:latin typeface="#9Slide03 Arima Madurai Bold" panose="00000800000000000000" pitchFamily="2" charset="0"/>
                          <a:cs typeface="#9Slide03 Arima Madurai Bold" panose="00000800000000000000" pitchFamily="2" charset="0"/>
                        </a:rPr>
                        <a:t>; </a:t>
                      </a:r>
                      <a:r>
                        <a:rPr lang="en-US" sz="2000" dirty="0">
                          <a:effectLst/>
                          <a:latin typeface="#9Slide03 Arima Madurai Bold" panose="00000800000000000000" pitchFamily="2" charset="0"/>
                          <a:cs typeface="#9Slide03 Arima Madurai Bold" panose="00000800000000000000" pitchFamily="2" charset="0"/>
                        </a:rPr>
                        <a:t>4</a:t>
                      </a:r>
                      <a:r>
                        <a:rPr lang="vi-VN" sz="2000" dirty="0">
                          <a:effectLst/>
                          <a:latin typeface="#9Slide03 Arima Madurai Bold" panose="00000800000000000000" pitchFamily="2" charset="0"/>
                          <a:cs typeface="#9Slide03 Arima Madurai Bold" panose="00000800000000000000" pitchFamily="2" charset="0"/>
                        </a:rPr>
                        <a:t>/</a:t>
                      </a:r>
                      <a:r>
                        <a:rPr lang="en-US" sz="2000" dirty="0">
                          <a:effectLst/>
                          <a:latin typeface="#9Slide03 Arima Madurai Bold" panose="00000800000000000000" pitchFamily="2" charset="0"/>
                          <a:cs typeface="#9Slide03 Arima Madurai Bold" panose="00000800000000000000" pitchFamily="2" charset="0"/>
                        </a:rPr>
                        <a:t>2</a:t>
                      </a:r>
                      <a:r>
                        <a:rPr lang="de-DE" sz="2000" dirty="0">
                          <a:effectLst/>
                          <a:latin typeface="#9Slide03 Arima Madurai Bold" panose="00000800000000000000" pitchFamily="2" charset="0"/>
                          <a:cs typeface="#9Slide03 Arima Madurai Bold" panose="00000800000000000000" pitchFamily="2" charset="0"/>
                        </a:rPr>
                        <a:t>.</a:t>
                      </a:r>
                      <a:endParaRPr lang="en-US" sz="20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68580" marR="68580" marT="0" marB="0" anchor="ctr"/>
                </a:tc>
                <a:extLst>
                  <a:ext uri="{0D108BD9-81ED-4DB2-BD59-A6C34878D82A}">
                    <a16:rowId xmlns:a16="http://schemas.microsoft.com/office/drawing/2014/main" val="3342628096"/>
                  </a:ext>
                </a:extLst>
              </a:tr>
              <a:tr h="763691">
                <a:tc>
                  <a:txBody>
                    <a:bodyPr/>
                    <a:lstStyle/>
                    <a:p>
                      <a:pPr marL="0" marR="0" algn="just">
                        <a:lnSpc>
                          <a:spcPct val="107000"/>
                        </a:lnSpc>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(5)</a:t>
                      </a:r>
                      <a:r>
                        <a:rPr lang="de-DE" sz="2000" dirty="0">
                          <a:effectLst/>
                          <a:latin typeface="#9Slide03 Arima Madurai Bold" panose="00000800000000000000" pitchFamily="2" charset="0"/>
                          <a:cs typeface="#9Slide03 Arima Madurai Bold" panose="00000800000000000000" pitchFamily="2" charset="0"/>
                        </a:rPr>
                        <a:t>. ... là sự tổ chức, sắp xếp các dòng thơ, khổ thơ tương ứng với một nội dung nhất định để tạo thành bài thơ.</a:t>
                      </a:r>
                      <a:endParaRPr lang="en-US" sz="20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68580" marR="68580" marT="0" marB="0" anchor="ctr"/>
                </a:tc>
                <a:extLst>
                  <a:ext uri="{0D108BD9-81ED-4DB2-BD59-A6C34878D82A}">
                    <a16:rowId xmlns:a16="http://schemas.microsoft.com/office/drawing/2014/main" val="3098853684"/>
                  </a:ext>
                </a:extLst>
              </a:tr>
              <a:tr h="504957">
                <a:tc>
                  <a:txBody>
                    <a:bodyPr/>
                    <a:lstStyle/>
                    <a:p>
                      <a:pPr marL="0" marR="0" algn="just">
                        <a:lnSpc>
                          <a:spcPct val="107000"/>
                        </a:lnSpc>
                        <a:spcBef>
                          <a:spcPts val="600"/>
                        </a:spcBef>
                        <a:spcAft>
                          <a:spcPts val="600"/>
                        </a:spcAft>
                      </a:pPr>
                      <a:r>
                        <a:rPr lang="de-DE" sz="2000" dirty="0">
                          <a:effectLst/>
                          <a:latin typeface="#9Slide03 Arima Madurai Bold" panose="00000800000000000000" pitchFamily="2" charset="0"/>
                          <a:cs typeface="#9Slide03 Arima Madurai Bold" panose="00000800000000000000" pitchFamily="2" charset="0"/>
                        </a:rPr>
                        <a:t>(6). ... là diễn biến dòng cảm xúc, tâm trạng của tác giả trong bài thơ.</a:t>
                      </a:r>
                      <a:endParaRPr lang="en-US" sz="20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68580" marR="68580" marT="0" marB="0" anchor="ctr"/>
                </a:tc>
                <a:extLst>
                  <a:ext uri="{0D108BD9-81ED-4DB2-BD59-A6C34878D82A}">
                    <a16:rowId xmlns:a16="http://schemas.microsoft.com/office/drawing/2014/main" val="3551765249"/>
                  </a:ext>
                </a:extLst>
              </a:tr>
              <a:tr h="763691">
                <a:tc>
                  <a:txBody>
                    <a:bodyPr/>
                    <a:lstStyle/>
                    <a:p>
                      <a:pPr marL="0" marR="0" algn="just">
                        <a:lnSpc>
                          <a:spcPct val="107000"/>
                        </a:lnSpc>
                        <a:spcBef>
                          <a:spcPts val="600"/>
                        </a:spcBef>
                        <a:spcAft>
                          <a:spcPts val="600"/>
                        </a:spcAft>
                      </a:pPr>
                      <a:r>
                        <a:rPr lang="de-DE" sz="2000" dirty="0">
                          <a:effectLst/>
                          <a:latin typeface="#9Slide03 Arima Madurai Bold" panose="00000800000000000000" pitchFamily="2" charset="0"/>
                          <a:cs typeface="#9Slide03 Arima Madurai Bold" panose="00000800000000000000" pitchFamily="2" charset="0"/>
                        </a:rPr>
                        <a:t>(7). ... là trạng thái cảm xúc, tình cảm mãnh liệt được thể hiện xuyên suốt tác phẩm nhằm bộc lộ tư tưởng của tác giả.</a:t>
                      </a:r>
                      <a:endParaRPr lang="en-US" sz="20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68580" marR="68580" marT="0" marB="0" anchor="ctr"/>
                </a:tc>
                <a:extLst>
                  <a:ext uri="{0D108BD9-81ED-4DB2-BD59-A6C34878D82A}">
                    <a16:rowId xmlns:a16="http://schemas.microsoft.com/office/drawing/2014/main" val="3926860779"/>
                  </a:ext>
                </a:extLst>
              </a:tr>
            </a:tbl>
          </a:graphicData>
        </a:graphic>
      </p:graphicFrame>
      <p:graphicFrame>
        <p:nvGraphicFramePr>
          <p:cNvPr id="3" name="Table 2">
            <a:extLst>
              <a:ext uri="{FF2B5EF4-FFF2-40B4-BE49-F238E27FC236}">
                <a16:creationId xmlns:a16="http://schemas.microsoft.com/office/drawing/2014/main" id="{E13893D2-A898-82C5-9C1D-E51EEDBC25D2}"/>
              </a:ext>
            </a:extLst>
          </p:cNvPr>
          <p:cNvGraphicFramePr>
            <a:graphicFrameLocks noGrp="1"/>
          </p:cNvGraphicFramePr>
          <p:nvPr>
            <p:extLst>
              <p:ext uri="{D42A27DB-BD31-4B8C-83A1-F6EECF244321}">
                <p14:modId xmlns:p14="http://schemas.microsoft.com/office/powerpoint/2010/main" val="1848346706"/>
              </p:ext>
            </p:extLst>
          </p:nvPr>
        </p:nvGraphicFramePr>
        <p:xfrm>
          <a:off x="7838019" y="765325"/>
          <a:ext cx="3636226" cy="5095449"/>
        </p:xfrm>
        <a:graphic>
          <a:graphicData uri="http://schemas.openxmlformats.org/drawingml/2006/table">
            <a:tbl>
              <a:tblPr firstRow="1" firstCol="1" bandRow="1">
                <a:tableStyleId>{5940675A-B579-460E-94D1-54222C63F5DA}</a:tableStyleId>
              </a:tblPr>
              <a:tblGrid>
                <a:gridCol w="3636226">
                  <a:extLst>
                    <a:ext uri="{9D8B030D-6E8A-4147-A177-3AD203B41FA5}">
                      <a16:colId xmlns:a16="http://schemas.microsoft.com/office/drawing/2014/main" val="897332727"/>
                    </a:ext>
                  </a:extLst>
                </a:gridCol>
              </a:tblGrid>
              <a:tr h="783176">
                <a:tc>
                  <a:txBody>
                    <a:bodyPr/>
                    <a:lstStyle/>
                    <a:p>
                      <a:pPr marL="0" marR="0" algn="ctr">
                        <a:lnSpc>
                          <a:spcPct val="107000"/>
                        </a:lnSpc>
                        <a:spcBef>
                          <a:spcPts val="600"/>
                        </a:spcBef>
                        <a:spcAft>
                          <a:spcPts val="600"/>
                        </a:spcAft>
                      </a:pPr>
                      <a:r>
                        <a:rPr lang="en-US" sz="2000" dirty="0" err="1">
                          <a:effectLst/>
                          <a:latin typeface="#9Slide03 BoosterNextFYBlack" panose="02000A03000000020004" pitchFamily="2" charset="0"/>
                          <a:cs typeface="#9Slide03 Arima Madurai Bold" panose="00000800000000000000" pitchFamily="2" charset="0"/>
                        </a:rPr>
                        <a:t>Cột</a:t>
                      </a:r>
                      <a:r>
                        <a:rPr lang="en-US" sz="2000" dirty="0">
                          <a:effectLst/>
                          <a:latin typeface="#9Slide03 BoosterNextFYBlack" panose="02000A03000000020004" pitchFamily="2" charset="0"/>
                          <a:cs typeface="#9Slide03 Arima Madurai Bold" panose="00000800000000000000" pitchFamily="2" charset="0"/>
                        </a:rPr>
                        <a:t> B</a:t>
                      </a:r>
                      <a:endParaRPr lang="en-US" sz="2000" dirty="0">
                        <a:effectLst/>
                        <a:latin typeface="#9Slide03 BoosterNextFYBlack" panose="02000A03000000020004" pitchFamily="2" charset="0"/>
                        <a:ea typeface="Calibri" panose="020F0502020204030204" pitchFamily="34" charset="0"/>
                        <a:cs typeface="#9Slide03 Arima Madurai Bold" panose="00000800000000000000" pitchFamily="2" charset="0"/>
                      </a:endParaRPr>
                    </a:p>
                  </a:txBody>
                  <a:tcPr marL="68580" marR="68580" marT="0" marB="0" anchor="ctr">
                    <a:solidFill>
                      <a:schemeClr val="accent2">
                        <a:lumMod val="40000"/>
                        <a:lumOff val="60000"/>
                      </a:schemeClr>
                    </a:solidFill>
                  </a:tcPr>
                </a:tc>
                <a:extLst>
                  <a:ext uri="{0D108BD9-81ED-4DB2-BD59-A6C34878D82A}">
                    <a16:rowId xmlns:a16="http://schemas.microsoft.com/office/drawing/2014/main" val="2014642359"/>
                  </a:ext>
                </a:extLst>
              </a:tr>
              <a:tr h="605512">
                <a:tc>
                  <a:txBody>
                    <a:bodyPr/>
                    <a:lstStyle/>
                    <a:p>
                      <a:pPr marL="0" marR="0" algn="just">
                        <a:lnSpc>
                          <a:spcPct val="107000"/>
                        </a:lnSpc>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(a) D</a:t>
                      </a:r>
                      <a:r>
                        <a:rPr lang="vi-VN" sz="2000" dirty="0">
                          <a:effectLst/>
                          <a:latin typeface="#9Slide03 Arima Madurai Bold" panose="00000800000000000000" pitchFamily="2" charset="0"/>
                          <a:cs typeface="#9Slide03 Arima Madurai Bold" panose="00000800000000000000" pitchFamily="2" charset="0"/>
                        </a:rPr>
                        <a:t>òng thơ</a:t>
                      </a:r>
                      <a:endParaRPr lang="en-US" sz="20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68580" marR="68580" marT="0" marB="0" anchor="ctr"/>
                </a:tc>
                <a:extLst>
                  <a:ext uri="{0D108BD9-81ED-4DB2-BD59-A6C34878D82A}">
                    <a16:rowId xmlns:a16="http://schemas.microsoft.com/office/drawing/2014/main" val="2784678770"/>
                  </a:ext>
                </a:extLst>
              </a:tr>
              <a:tr h="619432">
                <a:tc>
                  <a:txBody>
                    <a:bodyPr/>
                    <a:lstStyle/>
                    <a:p>
                      <a:pPr marL="0" marR="0" algn="just">
                        <a:lnSpc>
                          <a:spcPct val="107000"/>
                        </a:lnSpc>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(b)</a:t>
                      </a:r>
                      <a:r>
                        <a:rPr lang="de-DE"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Bố</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cục</a:t>
                      </a:r>
                      <a:endParaRPr lang="en-US" sz="20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68580" marR="68580" marT="0" marB="0" anchor="ctr"/>
                </a:tc>
                <a:extLst>
                  <a:ext uri="{0D108BD9-81ED-4DB2-BD59-A6C34878D82A}">
                    <a16:rowId xmlns:a16="http://schemas.microsoft.com/office/drawing/2014/main" val="2283554596"/>
                  </a:ext>
                </a:extLst>
              </a:tr>
              <a:tr h="609600">
                <a:tc>
                  <a:txBody>
                    <a:bodyPr/>
                    <a:lstStyle/>
                    <a:p>
                      <a:pPr marL="0" marR="0" algn="just">
                        <a:lnSpc>
                          <a:spcPct val="107000"/>
                        </a:lnSpc>
                        <a:spcBef>
                          <a:spcPts val="600"/>
                        </a:spcBef>
                        <a:spcAft>
                          <a:spcPts val="600"/>
                        </a:spcAft>
                      </a:pPr>
                      <a:r>
                        <a:rPr lang="de-DE" sz="2000" dirty="0">
                          <a:effectLst/>
                          <a:latin typeface="#9Slide03 Arima Madurai Bold" panose="00000800000000000000" pitchFamily="2" charset="0"/>
                          <a:cs typeface="#9Slide03 Arima Madurai Bold" panose="00000800000000000000" pitchFamily="2" charset="0"/>
                        </a:rPr>
                        <a:t>(c). M</a:t>
                      </a:r>
                      <a:r>
                        <a:rPr lang="en-US" sz="2000" dirty="0" err="1">
                          <a:effectLst/>
                          <a:latin typeface="#9Slide03 Arima Madurai Bold" panose="00000800000000000000" pitchFamily="2" charset="0"/>
                          <a:cs typeface="#9Slide03 Arima Madurai Bold" panose="00000800000000000000" pitchFamily="2" charset="0"/>
                        </a:rPr>
                        <a:t>ạch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cảm</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xúc</a:t>
                      </a:r>
                      <a:endParaRPr lang="en-US" sz="20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68580" marR="68580" marT="0" marB="0" anchor="ctr"/>
                </a:tc>
                <a:extLst>
                  <a:ext uri="{0D108BD9-81ED-4DB2-BD59-A6C34878D82A}">
                    <a16:rowId xmlns:a16="http://schemas.microsoft.com/office/drawing/2014/main" val="3834288173"/>
                  </a:ext>
                </a:extLst>
              </a:tr>
              <a:tr h="589936">
                <a:tc>
                  <a:txBody>
                    <a:bodyPr/>
                    <a:lstStyle/>
                    <a:p>
                      <a:pPr marL="0" marR="0" algn="just">
                        <a:lnSpc>
                          <a:spcPct val="107000"/>
                        </a:lnSpc>
                        <a:spcBef>
                          <a:spcPts val="600"/>
                        </a:spcBef>
                        <a:spcAft>
                          <a:spcPts val="600"/>
                        </a:spcAft>
                      </a:pPr>
                      <a:r>
                        <a:rPr lang="de-DE" sz="2000" dirty="0">
                          <a:effectLst/>
                          <a:latin typeface="#9Slide03 Arima Madurai Bold" panose="00000800000000000000" pitchFamily="2" charset="0"/>
                          <a:cs typeface="#9Slide03 Arima Madurai Bold" panose="00000800000000000000" pitchFamily="2" charset="0"/>
                        </a:rPr>
                        <a:t>(d). </a:t>
                      </a:r>
                      <a:r>
                        <a:rPr lang="en-US" sz="2000" dirty="0" err="1">
                          <a:effectLst/>
                          <a:latin typeface="#9Slide03 Arima Madurai Bold" panose="00000800000000000000" pitchFamily="2" charset="0"/>
                          <a:cs typeface="#9Slide03 Arima Madurai Bold" panose="00000800000000000000" pitchFamily="2" charset="0"/>
                        </a:rPr>
                        <a:t>Cảm</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hứng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chủ</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đạo</a:t>
                      </a:r>
                      <a:endParaRPr lang="en-US" sz="20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68580" marR="68580" marT="0" marB="0" anchor="ctr"/>
                </a:tc>
                <a:extLst>
                  <a:ext uri="{0D108BD9-81ED-4DB2-BD59-A6C34878D82A}">
                    <a16:rowId xmlns:a16="http://schemas.microsoft.com/office/drawing/2014/main" val="220268403"/>
                  </a:ext>
                </a:extLst>
              </a:tr>
              <a:tr h="668593">
                <a:tc>
                  <a:txBody>
                    <a:bodyPr/>
                    <a:lstStyle/>
                    <a:p>
                      <a:pPr marL="0" marR="0" algn="just">
                        <a:lnSpc>
                          <a:spcPct val="107000"/>
                        </a:lnSpc>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(e</a:t>
                      </a:r>
                      <a:r>
                        <a:rPr lang="de-DE" sz="2000" dirty="0">
                          <a:effectLst/>
                          <a:latin typeface="#9Slide03 Arima Madurai Bold" panose="00000800000000000000" pitchFamily="2" charset="0"/>
                          <a:cs typeface="#9Slide03 Arima Madurai Bold" panose="00000800000000000000" pitchFamily="2" charset="0"/>
                        </a:rPr>
                        <a:t>) </a:t>
                      </a:r>
                      <a:r>
                        <a:rPr lang="en-US" sz="2000" dirty="0">
                          <a:effectLst/>
                          <a:latin typeface="#9Slide03 Arima Madurai Bold" panose="00000800000000000000" pitchFamily="2" charset="0"/>
                          <a:cs typeface="#9Slide03 Arima Madurai Bold" panose="00000800000000000000" pitchFamily="2" charset="0"/>
                        </a:rPr>
                        <a:t>N</a:t>
                      </a:r>
                      <a:r>
                        <a:rPr lang="vi-VN" sz="2000" dirty="0">
                          <a:effectLst/>
                          <a:latin typeface="#9Slide03 Arima Madurai Bold" panose="00000800000000000000" pitchFamily="2" charset="0"/>
                          <a:cs typeface="#9Slide03 Arima Madurai Bold" panose="00000800000000000000" pitchFamily="2" charset="0"/>
                        </a:rPr>
                        <a:t>hịp thơ</a:t>
                      </a:r>
                      <a:endParaRPr lang="en-US" sz="20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68580" marR="68580" marT="0" marB="0" anchor="ctr"/>
                </a:tc>
                <a:extLst>
                  <a:ext uri="{0D108BD9-81ED-4DB2-BD59-A6C34878D82A}">
                    <a16:rowId xmlns:a16="http://schemas.microsoft.com/office/drawing/2014/main" val="4062647753"/>
                  </a:ext>
                </a:extLst>
              </a:tr>
              <a:tr h="580103">
                <a:tc>
                  <a:txBody>
                    <a:bodyPr/>
                    <a:lstStyle/>
                    <a:p>
                      <a:pPr marL="0" marR="0" algn="just">
                        <a:lnSpc>
                          <a:spcPct val="107000"/>
                        </a:lnSpc>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(f</a:t>
                      </a:r>
                      <a:r>
                        <a:rPr lang="de-DE" sz="2000" dirty="0">
                          <a:effectLst/>
                          <a:latin typeface="#9Slide03 Arima Madurai Bold" panose="00000800000000000000" pitchFamily="2" charset="0"/>
                          <a:cs typeface="#9Slide03 Arima Madurai Bold" panose="00000800000000000000" pitchFamily="2" charset="0"/>
                        </a:rPr>
                        <a:t>) </a:t>
                      </a:r>
                      <a:r>
                        <a:rPr lang="en-US" sz="2000" dirty="0">
                          <a:effectLst/>
                          <a:latin typeface="#9Slide03 Arima Madurai Bold" panose="00000800000000000000" pitchFamily="2" charset="0"/>
                          <a:cs typeface="#9Slide03 Arima Madurai Bold" panose="00000800000000000000" pitchFamily="2" charset="0"/>
                        </a:rPr>
                        <a:t>V</a:t>
                      </a:r>
                      <a:r>
                        <a:rPr lang="vi-VN" sz="2000" dirty="0">
                          <a:effectLst/>
                          <a:latin typeface="#9Slide03 Arima Madurai Bold" panose="00000800000000000000" pitchFamily="2" charset="0"/>
                          <a:cs typeface="#9Slide03 Arima Madurai Bold" panose="00000800000000000000" pitchFamily="2" charset="0"/>
                        </a:rPr>
                        <a:t>ần thơ</a:t>
                      </a:r>
                      <a:endParaRPr lang="en-US" sz="20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68580" marR="68580" marT="0" marB="0" anchor="ctr"/>
                </a:tc>
                <a:extLst>
                  <a:ext uri="{0D108BD9-81ED-4DB2-BD59-A6C34878D82A}">
                    <a16:rowId xmlns:a16="http://schemas.microsoft.com/office/drawing/2014/main" val="2889925684"/>
                  </a:ext>
                </a:extLst>
              </a:tr>
              <a:tr h="639097">
                <a:tc>
                  <a:txBody>
                    <a:bodyPr/>
                    <a:lstStyle/>
                    <a:p>
                      <a:pPr marL="0" marR="0" algn="just">
                        <a:lnSpc>
                          <a:spcPct val="107000"/>
                        </a:lnSpc>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(g)</a:t>
                      </a:r>
                      <a:r>
                        <a:rPr lang="de-DE"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Thơ</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sáu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chữ</a:t>
                      </a:r>
                      <a:endParaRPr lang="en-US" sz="20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68580" marR="68580" marT="0" marB="0" anchor="ctr"/>
                </a:tc>
                <a:extLst>
                  <a:ext uri="{0D108BD9-81ED-4DB2-BD59-A6C34878D82A}">
                    <a16:rowId xmlns:a16="http://schemas.microsoft.com/office/drawing/2014/main" val="1398299981"/>
                  </a:ext>
                </a:extLst>
              </a:tr>
            </a:tbl>
          </a:graphicData>
        </a:graphic>
      </p:graphicFrame>
      <p:cxnSp>
        <p:nvCxnSpPr>
          <p:cNvPr id="9" name="Straight Connector 8">
            <a:extLst>
              <a:ext uri="{FF2B5EF4-FFF2-40B4-BE49-F238E27FC236}">
                <a16:creationId xmlns:a16="http://schemas.microsoft.com/office/drawing/2014/main" id="{17296D2D-048E-E325-5AEB-DE0AE633CBE4}"/>
              </a:ext>
            </a:extLst>
          </p:cNvPr>
          <p:cNvCxnSpPr/>
          <p:nvPr/>
        </p:nvCxnSpPr>
        <p:spPr>
          <a:xfrm>
            <a:off x="6636774" y="1327355"/>
            <a:ext cx="1200901" cy="3628309"/>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094E1760-2F49-A687-6D97-1577260A783A}"/>
              </a:ext>
            </a:extLst>
          </p:cNvPr>
          <p:cNvCxnSpPr/>
          <p:nvPr/>
        </p:nvCxnSpPr>
        <p:spPr>
          <a:xfrm>
            <a:off x="6636430" y="2665232"/>
            <a:ext cx="1201245" cy="15753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D669C370-09E4-6AF6-1D5F-81C41F03F92B}"/>
              </a:ext>
            </a:extLst>
          </p:cNvPr>
          <p:cNvCxnSpPr/>
          <p:nvPr/>
        </p:nvCxnSpPr>
        <p:spPr>
          <a:xfrm>
            <a:off x="6626942" y="3333135"/>
            <a:ext cx="1210389" cy="219751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F5C5F728-03CE-ED54-D6DB-EB27B3E3BCE5}"/>
              </a:ext>
            </a:extLst>
          </p:cNvPr>
          <p:cNvCxnSpPr/>
          <p:nvPr/>
        </p:nvCxnSpPr>
        <p:spPr>
          <a:xfrm flipV="1">
            <a:off x="6626942" y="2507226"/>
            <a:ext cx="1220221" cy="1733378"/>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E728F859-3E7B-C36E-A5EE-AB2B01B5F63E}"/>
              </a:ext>
            </a:extLst>
          </p:cNvPr>
          <p:cNvCxnSpPr/>
          <p:nvPr/>
        </p:nvCxnSpPr>
        <p:spPr>
          <a:xfrm flipV="1">
            <a:off x="6626942" y="3116826"/>
            <a:ext cx="1200901" cy="1927122"/>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86D00173-A9C1-3793-8D2E-EE5AFAFAF1E9}"/>
              </a:ext>
            </a:extLst>
          </p:cNvPr>
          <p:cNvCxnSpPr/>
          <p:nvPr/>
        </p:nvCxnSpPr>
        <p:spPr>
          <a:xfrm flipV="1">
            <a:off x="6626942" y="3726426"/>
            <a:ext cx="1200901" cy="2025445"/>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CC364953-5963-4DE2-29F7-16BF6998A8AC}"/>
              </a:ext>
            </a:extLst>
          </p:cNvPr>
          <p:cNvCxnSpPr/>
          <p:nvPr/>
        </p:nvCxnSpPr>
        <p:spPr>
          <a:xfrm flipV="1">
            <a:off x="6626942" y="1902337"/>
            <a:ext cx="1210389" cy="17089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605885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95722C1C-C43A-F5BC-AB99-EE1A2A6ACAE3}"/>
              </a:ext>
            </a:extLst>
          </p:cNvPr>
          <p:cNvGraphicFramePr>
            <a:graphicFrameLocks noGrp="1"/>
          </p:cNvGraphicFramePr>
          <p:nvPr>
            <p:extLst>
              <p:ext uri="{D42A27DB-BD31-4B8C-83A1-F6EECF244321}">
                <p14:modId xmlns:p14="http://schemas.microsoft.com/office/powerpoint/2010/main" val="3296884590"/>
              </p:ext>
            </p:extLst>
          </p:nvPr>
        </p:nvGraphicFramePr>
        <p:xfrm>
          <a:off x="852618" y="1207993"/>
          <a:ext cx="10486764" cy="5011452"/>
        </p:xfrm>
        <a:graphic>
          <a:graphicData uri="http://schemas.openxmlformats.org/drawingml/2006/table">
            <a:tbl>
              <a:tblPr firstRow="1" firstCol="1" bandRow="1">
                <a:tableStyleId>{5C22544A-7EE6-4342-B048-85BDC9FD1C3A}</a:tableStyleId>
              </a:tblPr>
              <a:tblGrid>
                <a:gridCol w="2448232">
                  <a:extLst>
                    <a:ext uri="{9D8B030D-6E8A-4147-A177-3AD203B41FA5}">
                      <a16:colId xmlns:a16="http://schemas.microsoft.com/office/drawing/2014/main" val="3097185009"/>
                    </a:ext>
                  </a:extLst>
                </a:gridCol>
                <a:gridCol w="8038532">
                  <a:extLst>
                    <a:ext uri="{9D8B030D-6E8A-4147-A177-3AD203B41FA5}">
                      <a16:colId xmlns:a16="http://schemas.microsoft.com/office/drawing/2014/main" val="2821268123"/>
                    </a:ext>
                  </a:extLst>
                </a:gridCol>
              </a:tblGrid>
              <a:tr h="722265">
                <a:tc>
                  <a:txBody>
                    <a:bodyPr/>
                    <a:lstStyle/>
                    <a:p>
                      <a:pPr marL="0" marR="0" algn="ctr">
                        <a:lnSpc>
                          <a:spcPct val="107000"/>
                        </a:lnSpc>
                        <a:spcBef>
                          <a:spcPts val="600"/>
                        </a:spcBef>
                        <a:spcAft>
                          <a:spcPts val="600"/>
                        </a:spcAft>
                      </a:pPr>
                      <a:r>
                        <a:rPr lang="en-US" sz="2600" dirty="0" err="1">
                          <a:solidFill>
                            <a:schemeClr val="tx1"/>
                          </a:solidFill>
                          <a:effectLst/>
                          <a:latin typeface="#9Slide03 AmpleSoft Bold" panose="02000000000000000000" pitchFamily="2" charset="0"/>
                          <a:cs typeface="#9Slide03 Arima Madurai Bold" panose="00000800000000000000" pitchFamily="2" charset="0"/>
                        </a:rPr>
                        <a:t>Các</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yếu</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tố</a:t>
                      </a:r>
                      <a:endParaRPr lang="en-US" sz="2600" dirty="0">
                        <a:solidFill>
                          <a:schemeClr val="tx1"/>
                        </a:solidFill>
                        <a:effectLst/>
                        <a:latin typeface="#9Slide03 AmpleSoft Bold" panose="02000000000000000000" pitchFamily="2" charset="0"/>
                        <a:ea typeface="Times New Roman" panose="02020603050405020304" pitchFamily="18" charset="0"/>
                        <a:cs typeface="#9Slide03 Arima Madurai Bold" panose="00000800000000000000" pitchFamily="2" charset="0"/>
                      </a:endParaRPr>
                    </a:p>
                  </a:txBody>
                  <a:tcPr marL="42381" marR="42381" marT="0" marB="0" anchor="ctr">
                    <a:solidFill>
                      <a:srgbClr val="CEE7EE"/>
                    </a:solidFill>
                  </a:tcPr>
                </a:tc>
                <a:tc>
                  <a:txBody>
                    <a:bodyPr/>
                    <a:lstStyle/>
                    <a:p>
                      <a:pPr marL="0" marR="0" algn="ctr">
                        <a:lnSpc>
                          <a:spcPct val="107000"/>
                        </a:lnSpc>
                        <a:spcBef>
                          <a:spcPts val="600"/>
                        </a:spcBef>
                        <a:spcAft>
                          <a:spcPts val="600"/>
                        </a:spcAft>
                      </a:pPr>
                      <a:r>
                        <a:rPr lang="en-US" sz="2600" dirty="0" err="1">
                          <a:solidFill>
                            <a:schemeClr val="tx1"/>
                          </a:solidFill>
                          <a:effectLst/>
                          <a:latin typeface="#9Slide03 AmpleSoft Bold" panose="02000000000000000000" pitchFamily="2" charset="0"/>
                          <a:cs typeface="#9Slide03 Arima Madurai Bold" panose="00000800000000000000" pitchFamily="2" charset="0"/>
                        </a:rPr>
                        <a:t>Biểu</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hiện</a:t>
                      </a:r>
                      <a:r>
                        <a:rPr lang="en-US" sz="2600" dirty="0">
                          <a:solidFill>
                            <a:schemeClr val="tx1"/>
                          </a:solidFill>
                          <a:effectLst/>
                          <a:latin typeface="#9Slide03 AmpleSoft Bold" panose="02000000000000000000" pitchFamily="2" charset="0"/>
                          <a:cs typeface="#9Slide03 Arima Madurai Bold" panose="00000800000000000000" pitchFamily="2" charset="0"/>
                        </a:rPr>
                        <a:t> - </a:t>
                      </a:r>
                      <a:r>
                        <a:rPr lang="en-US" sz="2600" dirty="0" err="1">
                          <a:solidFill>
                            <a:schemeClr val="tx1"/>
                          </a:solidFill>
                          <a:effectLst/>
                          <a:latin typeface="#9Slide03 AmpleSoft Bold" panose="02000000000000000000" pitchFamily="2" charset="0"/>
                          <a:cs typeface="#9Slide03 Arima Madurai Bold" panose="00000800000000000000" pitchFamily="2" charset="0"/>
                        </a:rPr>
                        <a:t>Tác</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dụng</a:t>
                      </a:r>
                      <a:endParaRPr lang="en-US" sz="2600" dirty="0">
                        <a:solidFill>
                          <a:schemeClr val="tx1"/>
                        </a:solidFill>
                        <a:effectLst/>
                        <a:latin typeface="#9Slide03 AmpleSoft Bold" panose="02000000000000000000" pitchFamily="2" charset="0"/>
                        <a:ea typeface="Times New Roman" panose="02020603050405020304" pitchFamily="18" charset="0"/>
                        <a:cs typeface="#9Slide03 Arima Madurai Bold" panose="00000800000000000000" pitchFamily="2" charset="0"/>
                      </a:endParaRPr>
                    </a:p>
                  </a:txBody>
                  <a:tcPr marL="42381" marR="42381" marT="0" marB="0" anchor="ctr">
                    <a:solidFill>
                      <a:srgbClr val="CEE7EE"/>
                    </a:solidFill>
                  </a:tcPr>
                </a:tc>
                <a:extLst>
                  <a:ext uri="{0D108BD9-81ED-4DB2-BD59-A6C34878D82A}">
                    <a16:rowId xmlns:a16="http://schemas.microsoft.com/office/drawing/2014/main" val="1377771823"/>
                  </a:ext>
                </a:extLst>
              </a:tr>
              <a:tr h="1294723">
                <a:tc>
                  <a:txBody>
                    <a:bodyPr/>
                    <a:lstStyle/>
                    <a:p>
                      <a:pPr marL="0" marR="0" algn="ctr">
                        <a:lnSpc>
                          <a:spcPct val="107000"/>
                        </a:lnSpc>
                        <a:spcBef>
                          <a:spcPts val="600"/>
                        </a:spcBef>
                        <a:spcAft>
                          <a:spcPts val="600"/>
                        </a:spcAft>
                      </a:pPr>
                      <a:r>
                        <a:rPr lang="en-US" sz="2600" dirty="0">
                          <a:solidFill>
                            <a:schemeClr val="tx1"/>
                          </a:solidFill>
                          <a:effectLst/>
                          <a:latin typeface="#9Slide03 AmpleSoft Bold" panose="02000000000000000000" pitchFamily="2" charset="0"/>
                          <a:cs typeface="#9Slide03 Arima Madurai Bold" panose="00000800000000000000" pitchFamily="2" charset="0"/>
                        </a:rPr>
                        <a:t>4. </a:t>
                      </a:r>
                      <a:r>
                        <a:rPr lang="en-US" sz="2600" dirty="0" err="1">
                          <a:solidFill>
                            <a:schemeClr val="tx1"/>
                          </a:solidFill>
                          <a:effectLst/>
                          <a:latin typeface="#9Slide03 AmpleSoft Bold" panose="02000000000000000000" pitchFamily="2" charset="0"/>
                          <a:cs typeface="#9Slide03 Arima Madurai Bold" panose="00000800000000000000" pitchFamily="2" charset="0"/>
                        </a:rPr>
                        <a:t>Bài</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thơ</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viết</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về</a:t>
                      </a:r>
                      <a:r>
                        <a:rPr lang="en-US" sz="2600" dirty="0">
                          <a:solidFill>
                            <a:schemeClr val="tx1"/>
                          </a:solidFill>
                          <a:effectLst/>
                          <a:latin typeface="#9Slide03 AmpleSoft Bold" panose="02000000000000000000" pitchFamily="2" charset="0"/>
                          <a:cs typeface="#9Slide03 Arima Madurai Bold" panose="00000800000000000000" pitchFamily="2" charset="0"/>
                        </a:rPr>
                        <a:t> ai, </a:t>
                      </a:r>
                      <a:r>
                        <a:rPr lang="en-US" sz="2600" dirty="0" err="1">
                          <a:solidFill>
                            <a:schemeClr val="tx1"/>
                          </a:solidFill>
                          <a:effectLst/>
                          <a:latin typeface="#9Slide03 AmpleSoft Bold" panose="02000000000000000000" pitchFamily="2" charset="0"/>
                          <a:cs typeface="#9Slide03 Arima Madurai Bold" panose="00000800000000000000" pitchFamily="2" charset="0"/>
                        </a:rPr>
                        <a:t>về</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điều</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gì</a:t>
                      </a:r>
                      <a:r>
                        <a:rPr lang="en-US" sz="2600" dirty="0">
                          <a:solidFill>
                            <a:schemeClr val="tx1"/>
                          </a:solidFill>
                          <a:effectLst/>
                          <a:latin typeface="#9Slide03 AmpleSoft Bold" panose="02000000000000000000" pitchFamily="2" charset="0"/>
                          <a:cs typeface="#9Slide03 Arima Madurai Bold" panose="00000800000000000000" pitchFamily="2" charset="0"/>
                        </a:rPr>
                        <a:t>?</a:t>
                      </a:r>
                      <a:endParaRPr lang="en-US" sz="2600" dirty="0">
                        <a:solidFill>
                          <a:schemeClr val="tx1"/>
                        </a:solidFill>
                        <a:effectLst/>
                        <a:latin typeface="#9Slide03 AmpleSoft Bold" panose="02000000000000000000" pitchFamily="2" charset="0"/>
                        <a:ea typeface="Times New Roman" panose="02020603050405020304" pitchFamily="18" charset="0"/>
                        <a:cs typeface="#9Slide03 Arima Madurai Bold" panose="00000800000000000000" pitchFamily="2" charset="0"/>
                      </a:endParaRPr>
                    </a:p>
                  </a:txBody>
                  <a:tcPr marL="42381" marR="42381" marT="0" marB="0" anchor="ctr">
                    <a:solidFill>
                      <a:srgbClr val="CEE7EE"/>
                    </a:solidFill>
                  </a:tcPr>
                </a:tc>
                <a:tc>
                  <a:txBody>
                    <a:bodyPr/>
                    <a:lstStyle/>
                    <a:p>
                      <a:pPr marL="0" marR="0" algn="just">
                        <a:lnSpc>
                          <a:spcPct val="107000"/>
                        </a:lnSpc>
                        <a:spcBef>
                          <a:spcPts val="600"/>
                        </a:spcBef>
                        <a:spcAft>
                          <a:spcPts val="600"/>
                        </a:spcAft>
                      </a:pPr>
                      <a:endParaRPr lang="en-US" sz="2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2381" marR="42381" marT="0" marB="0" anchor="ctr">
                    <a:solidFill>
                      <a:srgbClr val="CEE7EE"/>
                    </a:solidFill>
                  </a:tcPr>
                </a:tc>
                <a:extLst>
                  <a:ext uri="{0D108BD9-81ED-4DB2-BD59-A6C34878D82A}">
                    <a16:rowId xmlns:a16="http://schemas.microsoft.com/office/drawing/2014/main" val="373205785"/>
                  </a:ext>
                </a:extLst>
              </a:tr>
              <a:tr h="1030098">
                <a:tc>
                  <a:txBody>
                    <a:bodyPr/>
                    <a:lstStyle/>
                    <a:p>
                      <a:pPr marL="0" marR="0" algn="ctr">
                        <a:lnSpc>
                          <a:spcPct val="107000"/>
                        </a:lnSpc>
                        <a:spcBef>
                          <a:spcPts val="600"/>
                        </a:spcBef>
                        <a:spcAft>
                          <a:spcPts val="600"/>
                        </a:spcAft>
                      </a:pPr>
                      <a:r>
                        <a:rPr lang="en-US" sz="2600" dirty="0">
                          <a:solidFill>
                            <a:schemeClr val="tx1"/>
                          </a:solidFill>
                          <a:effectLst/>
                          <a:latin typeface="#9Slide03 AmpleSoft Bold" panose="02000000000000000000" pitchFamily="2" charset="0"/>
                          <a:cs typeface="#9Slide03 Arima Madurai Bold" panose="00000800000000000000" pitchFamily="2" charset="0"/>
                        </a:rPr>
                        <a:t>5. </a:t>
                      </a:r>
                      <a:r>
                        <a:rPr lang="en-US" sz="2600" dirty="0" err="1">
                          <a:solidFill>
                            <a:schemeClr val="tx1"/>
                          </a:solidFill>
                          <a:effectLst/>
                          <a:latin typeface="#9Slide03 AmpleSoft Bold" panose="02000000000000000000" pitchFamily="2" charset="0"/>
                          <a:cs typeface="#9Slide03 Arima Madurai Bold" panose="00000800000000000000" pitchFamily="2" charset="0"/>
                        </a:rPr>
                        <a:t>Nhân</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vật</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trữ</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tình</a:t>
                      </a:r>
                      <a:endParaRPr lang="en-US" sz="2600" dirty="0">
                        <a:solidFill>
                          <a:schemeClr val="tx1"/>
                        </a:solidFill>
                        <a:effectLst/>
                        <a:latin typeface="#9Slide03 AmpleSoft Bold" panose="02000000000000000000" pitchFamily="2" charset="0"/>
                        <a:ea typeface="Times New Roman" panose="02020603050405020304" pitchFamily="18" charset="0"/>
                        <a:cs typeface="#9Slide03 Arima Madurai Bold" panose="00000800000000000000" pitchFamily="2" charset="0"/>
                      </a:endParaRPr>
                    </a:p>
                  </a:txBody>
                  <a:tcPr marL="42381" marR="42381" marT="0" marB="0" anchor="ctr">
                    <a:solidFill>
                      <a:srgbClr val="CEE7EE"/>
                    </a:solidFill>
                  </a:tcPr>
                </a:tc>
                <a:tc>
                  <a:txBody>
                    <a:bodyPr/>
                    <a:lstStyle/>
                    <a:p>
                      <a:pPr marL="0" marR="0" algn="just">
                        <a:lnSpc>
                          <a:spcPct val="107000"/>
                        </a:lnSpc>
                        <a:spcBef>
                          <a:spcPts val="600"/>
                        </a:spcBef>
                        <a:spcAft>
                          <a:spcPts val="600"/>
                        </a:spcAft>
                      </a:pPr>
                      <a:endParaRPr lang="en-US" sz="2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2381" marR="42381" marT="0" marB="0" anchor="ctr">
                    <a:solidFill>
                      <a:srgbClr val="CEE7EE"/>
                    </a:solidFill>
                  </a:tcPr>
                </a:tc>
                <a:extLst>
                  <a:ext uri="{0D108BD9-81ED-4DB2-BD59-A6C34878D82A}">
                    <a16:rowId xmlns:a16="http://schemas.microsoft.com/office/drawing/2014/main" val="971385836"/>
                  </a:ext>
                </a:extLst>
              </a:tr>
              <a:tr h="993339">
                <a:tc>
                  <a:txBody>
                    <a:bodyPr/>
                    <a:lstStyle/>
                    <a:p>
                      <a:pPr marL="0" marR="0" algn="ctr">
                        <a:lnSpc>
                          <a:spcPct val="107000"/>
                        </a:lnSpc>
                        <a:spcBef>
                          <a:spcPts val="600"/>
                        </a:spcBef>
                        <a:spcAft>
                          <a:spcPts val="600"/>
                        </a:spcAft>
                      </a:pPr>
                      <a:r>
                        <a:rPr lang="en-US" sz="2600" dirty="0">
                          <a:solidFill>
                            <a:schemeClr val="tx1"/>
                          </a:solidFill>
                          <a:effectLst/>
                          <a:latin typeface="#9Slide03 AmpleSoft Bold" panose="02000000000000000000" pitchFamily="2" charset="0"/>
                          <a:cs typeface="#9Slide03 Arima Madurai Bold" panose="00000800000000000000" pitchFamily="2" charset="0"/>
                        </a:rPr>
                        <a:t>6. </a:t>
                      </a:r>
                      <a:r>
                        <a:rPr lang="en-US" sz="2600" dirty="0" err="1">
                          <a:solidFill>
                            <a:schemeClr val="tx1"/>
                          </a:solidFill>
                          <a:effectLst/>
                          <a:latin typeface="#9Slide03 AmpleSoft Bold" panose="02000000000000000000" pitchFamily="2" charset="0"/>
                          <a:cs typeface="#9Slide03 Arima Madurai Bold" panose="00000800000000000000" pitchFamily="2" charset="0"/>
                        </a:rPr>
                        <a:t>Mạch</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cảm</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xúc</a:t>
                      </a:r>
                      <a:endParaRPr lang="en-US" sz="2600" dirty="0">
                        <a:solidFill>
                          <a:schemeClr val="tx1"/>
                        </a:solidFill>
                        <a:effectLst/>
                        <a:latin typeface="#9Slide03 AmpleSoft Bold" panose="02000000000000000000" pitchFamily="2" charset="0"/>
                        <a:ea typeface="Times New Roman" panose="02020603050405020304" pitchFamily="18" charset="0"/>
                        <a:cs typeface="#9Slide03 Arima Madurai Bold" panose="00000800000000000000" pitchFamily="2" charset="0"/>
                      </a:endParaRPr>
                    </a:p>
                  </a:txBody>
                  <a:tcPr marL="42381" marR="42381" marT="0" marB="0" anchor="ctr">
                    <a:solidFill>
                      <a:srgbClr val="CEE7EE"/>
                    </a:solidFill>
                  </a:tcPr>
                </a:tc>
                <a:tc>
                  <a:txBody>
                    <a:bodyPr/>
                    <a:lstStyle/>
                    <a:p>
                      <a:pPr marL="0" marR="0" algn="just">
                        <a:lnSpc>
                          <a:spcPct val="107000"/>
                        </a:lnSpc>
                        <a:spcBef>
                          <a:spcPts val="600"/>
                        </a:spcBef>
                        <a:spcAft>
                          <a:spcPts val="600"/>
                        </a:spcAft>
                      </a:pPr>
                      <a:endParaRPr lang="en-US" sz="2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2381" marR="42381" marT="0" marB="0" anchor="ctr">
                    <a:solidFill>
                      <a:srgbClr val="CEE7EE"/>
                    </a:solidFill>
                  </a:tcPr>
                </a:tc>
                <a:extLst>
                  <a:ext uri="{0D108BD9-81ED-4DB2-BD59-A6C34878D82A}">
                    <a16:rowId xmlns:a16="http://schemas.microsoft.com/office/drawing/2014/main" val="84468478"/>
                  </a:ext>
                </a:extLst>
              </a:tr>
              <a:tr h="971027">
                <a:tc>
                  <a:txBody>
                    <a:bodyPr/>
                    <a:lstStyle/>
                    <a:p>
                      <a:pPr marL="0" marR="0" algn="ctr">
                        <a:lnSpc>
                          <a:spcPct val="107000"/>
                        </a:lnSpc>
                        <a:spcBef>
                          <a:spcPts val="0"/>
                        </a:spcBef>
                        <a:spcAft>
                          <a:spcPts val="0"/>
                        </a:spcAft>
                      </a:pPr>
                      <a:r>
                        <a:rPr lang="en-US" sz="2600" dirty="0">
                          <a:solidFill>
                            <a:schemeClr val="tx1"/>
                          </a:solidFill>
                          <a:effectLst/>
                          <a:latin typeface="#9Slide03 AmpleSoft Bold" panose="02000000000000000000" pitchFamily="2" charset="0"/>
                          <a:cs typeface="#9Slide03 Arima Madurai Bold" panose="00000800000000000000" pitchFamily="2" charset="0"/>
                        </a:rPr>
                        <a:t>7. </a:t>
                      </a:r>
                      <a:r>
                        <a:rPr lang="en-US" sz="2600" dirty="0" err="1">
                          <a:solidFill>
                            <a:schemeClr val="tx1"/>
                          </a:solidFill>
                          <a:effectLst/>
                          <a:latin typeface="#9Slide03 AmpleSoft Bold" panose="02000000000000000000" pitchFamily="2" charset="0"/>
                          <a:cs typeface="#9Slide03 Arima Madurai Bold" panose="00000800000000000000" pitchFamily="2" charset="0"/>
                        </a:rPr>
                        <a:t>Cảm</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hứng</a:t>
                      </a:r>
                      <a:endParaRPr lang="en-US" sz="2600" dirty="0">
                        <a:solidFill>
                          <a:schemeClr val="tx1"/>
                        </a:solidFill>
                        <a:effectLst/>
                        <a:latin typeface="#9Slide03 AmpleSoft Bold" panose="02000000000000000000" pitchFamily="2" charset="0"/>
                        <a:cs typeface="#9Slide03 Arima Madurai Bold" panose="00000800000000000000" pitchFamily="2" charset="0"/>
                      </a:endParaRPr>
                    </a:p>
                    <a:p>
                      <a:pPr marL="0" marR="0" algn="ctr">
                        <a:lnSpc>
                          <a:spcPct val="107000"/>
                        </a:lnSpc>
                        <a:spcBef>
                          <a:spcPts val="0"/>
                        </a:spcBef>
                        <a:spcAft>
                          <a:spcPts val="0"/>
                        </a:spcAft>
                      </a:pPr>
                      <a:r>
                        <a:rPr lang="en-US" sz="2600" dirty="0" err="1">
                          <a:solidFill>
                            <a:schemeClr val="tx1"/>
                          </a:solidFill>
                          <a:effectLst/>
                          <a:latin typeface="#9Slide03 AmpleSoft Bold" panose="02000000000000000000" pitchFamily="2" charset="0"/>
                          <a:cs typeface="#9Slide03 Arima Madurai Bold" panose="00000800000000000000" pitchFamily="2" charset="0"/>
                        </a:rPr>
                        <a:t>chủ</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đạo</a:t>
                      </a:r>
                      <a:endParaRPr lang="en-US" sz="2600" dirty="0">
                        <a:solidFill>
                          <a:schemeClr val="tx1"/>
                        </a:solidFill>
                        <a:effectLst/>
                        <a:latin typeface="#9Slide03 AmpleSoft Bold" panose="02000000000000000000" pitchFamily="2" charset="0"/>
                        <a:ea typeface="Times New Roman" panose="02020603050405020304" pitchFamily="18" charset="0"/>
                        <a:cs typeface="#9Slide03 Arima Madurai Bold" panose="00000800000000000000" pitchFamily="2" charset="0"/>
                      </a:endParaRPr>
                    </a:p>
                  </a:txBody>
                  <a:tcPr marL="42381" marR="42381" marT="0" marB="0" anchor="ctr">
                    <a:solidFill>
                      <a:srgbClr val="CEE7EE"/>
                    </a:solidFill>
                  </a:tcPr>
                </a:tc>
                <a:tc>
                  <a:txBody>
                    <a:bodyPr/>
                    <a:lstStyle/>
                    <a:p>
                      <a:pPr marL="0" marR="0" algn="just">
                        <a:lnSpc>
                          <a:spcPct val="107000"/>
                        </a:lnSpc>
                        <a:spcBef>
                          <a:spcPts val="600"/>
                        </a:spcBef>
                        <a:spcAft>
                          <a:spcPts val="600"/>
                        </a:spcAft>
                      </a:pPr>
                      <a:endParaRPr lang="en-US" sz="2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2381" marR="42381" marT="0" marB="0" anchor="ctr">
                    <a:solidFill>
                      <a:srgbClr val="CEE7EE"/>
                    </a:solidFill>
                  </a:tcPr>
                </a:tc>
                <a:extLst>
                  <a:ext uri="{0D108BD9-81ED-4DB2-BD59-A6C34878D82A}">
                    <a16:rowId xmlns:a16="http://schemas.microsoft.com/office/drawing/2014/main" val="945900368"/>
                  </a:ext>
                </a:extLst>
              </a:tr>
            </a:tbl>
          </a:graphicData>
        </a:graphic>
      </p:graphicFrame>
      <p:sp>
        <p:nvSpPr>
          <p:cNvPr id="3" name="TextBox 2">
            <a:extLst>
              <a:ext uri="{FF2B5EF4-FFF2-40B4-BE49-F238E27FC236}">
                <a16:creationId xmlns:a16="http://schemas.microsoft.com/office/drawing/2014/main" id="{E384C3B6-AB05-81DC-AB03-2F2221234AD3}"/>
              </a:ext>
            </a:extLst>
          </p:cNvPr>
          <p:cNvSpPr txBox="1"/>
          <p:nvPr/>
        </p:nvSpPr>
        <p:spPr>
          <a:xfrm>
            <a:off x="1297859" y="338988"/>
            <a:ext cx="6096000" cy="530017"/>
          </a:xfrm>
          <a:prstGeom prst="rect">
            <a:avLst/>
          </a:prstGeom>
          <a:noFill/>
        </p:spPr>
        <p:txBody>
          <a:bodyPr wrap="square">
            <a:spAutoFit/>
          </a:bodyPr>
          <a:lstStyle>
            <a:defPPr>
              <a:defRPr lang="zh-CN"/>
            </a:defPPr>
            <a:lvl1pPr marR="0" algn="just">
              <a:lnSpc>
                <a:spcPct val="107000"/>
              </a:lnSpc>
              <a:spcBef>
                <a:spcPts val="0"/>
              </a:spcBef>
              <a:spcAft>
                <a:spcPts val="600"/>
              </a:spcAft>
              <a:defRPr sz="2800" b="1">
                <a:effectLst/>
                <a:latin typeface="#9Slide03 BoosterNextFYBlack" panose="02000A03000000020004" pitchFamily="2" charset="0"/>
                <a:ea typeface="Calibri" panose="020F0502020204030204" pitchFamily="34" charset="0"/>
                <a:cs typeface="Times New Roman" panose="02020603050405020304" pitchFamily="18" charset="0"/>
              </a:defRPr>
            </a:lvl1pPr>
          </a:lstStyle>
          <a:p>
            <a:r>
              <a:rPr lang="nl-NL" dirty="0"/>
              <a:t>1. </a:t>
            </a:r>
            <a:r>
              <a:rPr lang="vi-VN" dirty="0"/>
              <a:t>Các yếu tố đặc trưng của </a:t>
            </a:r>
            <a:r>
              <a:rPr lang="pt-BR" dirty="0"/>
              <a:t>bài thơ</a:t>
            </a:r>
            <a:endParaRPr lang="en-US" dirty="0"/>
          </a:p>
        </p:txBody>
      </p:sp>
      <p:sp>
        <p:nvSpPr>
          <p:cNvPr id="8" name="TextBox 7">
            <a:extLst>
              <a:ext uri="{FF2B5EF4-FFF2-40B4-BE49-F238E27FC236}">
                <a16:creationId xmlns:a16="http://schemas.microsoft.com/office/drawing/2014/main" id="{D35BE692-CE1A-FC51-A5C5-21212ACB4D00}"/>
              </a:ext>
            </a:extLst>
          </p:cNvPr>
          <p:cNvSpPr txBox="1"/>
          <p:nvPr/>
        </p:nvSpPr>
        <p:spPr>
          <a:xfrm>
            <a:off x="3333134" y="2162090"/>
            <a:ext cx="7865807" cy="948593"/>
          </a:xfrm>
          <a:prstGeom prst="rect">
            <a:avLst/>
          </a:prstGeom>
          <a:noFill/>
        </p:spPr>
        <p:txBody>
          <a:bodyPr wrap="square">
            <a:spAutoFit/>
          </a:bodyPr>
          <a:lstStyle/>
          <a:p>
            <a:pPr marL="0" marR="0" algn="just">
              <a:lnSpc>
                <a:spcPct val="107000"/>
              </a:lnSpc>
              <a:spcBef>
                <a:spcPts val="600"/>
              </a:spcBef>
              <a:spcAft>
                <a:spcPts val="600"/>
              </a:spcAft>
            </a:pPr>
            <a:r>
              <a:rPr lang="en-US" sz="2600" dirty="0" err="1">
                <a:solidFill>
                  <a:schemeClr val="tx1"/>
                </a:solidFill>
                <a:effectLst/>
                <a:latin typeface="#9Slide03 Arima Madurai Bold" panose="00000800000000000000" pitchFamily="2" charset="0"/>
                <a:cs typeface="#9Slide03 Arima Madurai Bold" panose="00000800000000000000" pitchFamily="2" charset="0"/>
              </a:rPr>
              <a:t>Bài</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thơ</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là</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lời</a:t>
            </a:r>
            <a:r>
              <a:rPr lang="en-US" sz="2600" dirty="0">
                <a:solidFill>
                  <a:schemeClr val="tx1"/>
                </a:solidFill>
                <a:effectLst/>
                <a:latin typeface="#9Slide03 Arima Madurai Bold" panose="00000800000000000000" pitchFamily="2" charset="0"/>
                <a:cs typeface="#9Slide03 Arima Madurai Bold" panose="00000800000000000000" pitchFamily="2" charset="0"/>
              </a:rPr>
              <a:t> chia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sẻ</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hoài</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niệm</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nhớ</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thương</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về</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hình</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ảnh</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người</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mẹ</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trong</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kí</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ức</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tuổi</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thơ</a:t>
            </a:r>
            <a:r>
              <a:rPr lang="en-US" sz="2600" dirty="0">
                <a:solidFill>
                  <a:schemeClr val="tx1"/>
                </a:solidFill>
                <a:effectLst/>
                <a:latin typeface="#9Slide03 Arima Madurai Bold" panose="00000800000000000000" pitchFamily="2" charset="0"/>
                <a:cs typeface="#9Slide03 Arima Madurai Bold" panose="00000800000000000000" pitchFamily="2" charset="0"/>
              </a:rPr>
              <a:t>.</a:t>
            </a:r>
            <a:endParaRPr lang="en-US" sz="2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0" name="TextBox 9">
            <a:extLst>
              <a:ext uri="{FF2B5EF4-FFF2-40B4-BE49-F238E27FC236}">
                <a16:creationId xmlns:a16="http://schemas.microsoft.com/office/drawing/2014/main" id="{336B8EA8-84BB-54E3-F5E5-99D19FBC1E60}"/>
              </a:ext>
            </a:extLst>
          </p:cNvPr>
          <p:cNvSpPr txBox="1"/>
          <p:nvPr/>
        </p:nvSpPr>
        <p:spPr>
          <a:xfrm>
            <a:off x="3333133" y="3273021"/>
            <a:ext cx="7865807" cy="948593"/>
          </a:xfrm>
          <a:prstGeom prst="rect">
            <a:avLst/>
          </a:prstGeom>
          <a:noFill/>
        </p:spPr>
        <p:txBody>
          <a:bodyPr wrap="square">
            <a:spAutoFit/>
          </a:bodyPr>
          <a:lstStyle/>
          <a:p>
            <a:pPr marL="0" marR="0" algn="just">
              <a:lnSpc>
                <a:spcPct val="107000"/>
              </a:lnSpc>
              <a:spcBef>
                <a:spcPts val="600"/>
              </a:spcBef>
              <a:spcAft>
                <a:spcPts val="600"/>
              </a:spcAft>
            </a:pPr>
            <a:r>
              <a:rPr lang="en-US" sz="2600" dirty="0" err="1">
                <a:solidFill>
                  <a:schemeClr val="tx1"/>
                </a:solidFill>
                <a:effectLst/>
                <a:latin typeface="#9Slide03 Arima Madurai Bold" panose="00000800000000000000" pitchFamily="2" charset="0"/>
                <a:cs typeface="#9Slide03 Arima Madurai Bold" panose="00000800000000000000" pitchFamily="2" charset="0"/>
              </a:rPr>
              <a:t>Nhân</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vật</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trữ</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tình</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là</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tôi</a:t>
            </a:r>
            <a:r>
              <a:rPr lang="en-US" sz="2600" dirty="0">
                <a:solidFill>
                  <a:schemeClr val="tx1"/>
                </a:solidFill>
                <a:effectLst/>
                <a:latin typeface="#9Slide03 Arima Madurai Bold" panose="00000800000000000000" pitchFamily="2" charset="0"/>
                <a:cs typeface="#9Slide03 Arima Madurai Bold" panose="00000800000000000000" pitchFamily="2" charset="0"/>
              </a:rPr>
              <a:t>” –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người</a:t>
            </a:r>
            <a:r>
              <a:rPr lang="en-US" sz="2600" dirty="0">
                <a:solidFill>
                  <a:schemeClr val="tx1"/>
                </a:solidFill>
                <a:effectLst/>
                <a:latin typeface="#9Slide03 Arima Madurai Bold" panose="00000800000000000000" pitchFamily="2" charset="0"/>
                <a:cs typeface="#9Slide03 Arima Madurai Bold" panose="00000800000000000000" pitchFamily="2" charset="0"/>
              </a:rPr>
              <a:t> con </a:t>
            </a:r>
            <a:r>
              <a:rPr lang="en-US" sz="2600" dirty="0">
                <a:solidFill>
                  <a:schemeClr val="tx1"/>
                </a:solidFill>
                <a:effectLst/>
                <a:latin typeface="#9Slide03 Arima Madurai Bold" panose="00000800000000000000" pitchFamily="2" charset="0"/>
                <a:cs typeface="#9Slide03 Arima Madurai Bold" panose="00000800000000000000" pitchFamily="2" charset="0"/>
                <a:sym typeface="Wingdings" panose="05000000000000000000" pitchFamily="2" charset="2"/>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sym typeface="Wingdings" panose="05000000000000000000" pitchFamily="2" charset="2"/>
              </a:rPr>
              <a:t>b</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iểu</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lộ</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được</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tình</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cảm</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trực</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tiếp</a:t>
            </a:r>
            <a:endParaRPr lang="en-US" sz="2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2" name="TextBox 11">
            <a:extLst>
              <a:ext uri="{FF2B5EF4-FFF2-40B4-BE49-F238E27FC236}">
                <a16:creationId xmlns:a16="http://schemas.microsoft.com/office/drawing/2014/main" id="{FDB11581-247F-6414-5A76-643CF647E193}"/>
              </a:ext>
            </a:extLst>
          </p:cNvPr>
          <p:cNvSpPr txBox="1"/>
          <p:nvPr/>
        </p:nvSpPr>
        <p:spPr>
          <a:xfrm>
            <a:off x="3333133" y="4316356"/>
            <a:ext cx="7865807" cy="948593"/>
          </a:xfrm>
          <a:prstGeom prst="rect">
            <a:avLst/>
          </a:prstGeom>
          <a:noFill/>
        </p:spPr>
        <p:txBody>
          <a:bodyPr wrap="square">
            <a:spAutoFit/>
          </a:bodyPr>
          <a:lstStyle/>
          <a:p>
            <a:pPr marL="0" marR="0" algn="just">
              <a:lnSpc>
                <a:spcPct val="107000"/>
              </a:lnSpc>
              <a:spcBef>
                <a:spcPts val="600"/>
              </a:spcBef>
              <a:spcAft>
                <a:spcPts val="600"/>
              </a:spcAft>
            </a:pPr>
            <a:r>
              <a:rPr lang="en-US" sz="2600" dirty="0" err="1">
                <a:solidFill>
                  <a:schemeClr val="tx1"/>
                </a:solidFill>
                <a:effectLst/>
                <a:latin typeface="#9Slide03 Arima Madurai Bold" panose="00000800000000000000" pitchFamily="2" charset="0"/>
                <a:cs typeface="#9Slide03 Arima Madurai Bold" panose="00000800000000000000" pitchFamily="2" charset="0"/>
              </a:rPr>
              <a:t>Từ</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hình</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ảnh</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trong</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nắng</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mới</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nhân</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vật</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trữ</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tình</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nhớ</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về</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người</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mẹ</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mình</a:t>
            </a:r>
            <a:r>
              <a:rPr lang="en-US" sz="2600" dirty="0">
                <a:solidFill>
                  <a:schemeClr val="tx1"/>
                </a:solidFill>
                <a:effectLst/>
                <a:latin typeface="#9Slide03 Arima Madurai Bold" panose="00000800000000000000" pitchFamily="2" charset="0"/>
                <a:cs typeface="#9Slide03 Arima Madurai Bold" panose="00000800000000000000" pitchFamily="2" charset="0"/>
              </a:rPr>
              <a:t>.</a:t>
            </a:r>
            <a:endParaRPr lang="en-US" sz="2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4" name="TextBox 13">
            <a:extLst>
              <a:ext uri="{FF2B5EF4-FFF2-40B4-BE49-F238E27FC236}">
                <a16:creationId xmlns:a16="http://schemas.microsoft.com/office/drawing/2014/main" id="{FE5C5E97-AFC9-B461-D856-08E8D92EE916}"/>
              </a:ext>
            </a:extLst>
          </p:cNvPr>
          <p:cNvSpPr txBox="1"/>
          <p:nvPr/>
        </p:nvSpPr>
        <p:spPr>
          <a:xfrm>
            <a:off x="3333133" y="5429607"/>
            <a:ext cx="7865807" cy="520463"/>
          </a:xfrm>
          <a:prstGeom prst="rect">
            <a:avLst/>
          </a:prstGeom>
          <a:noFill/>
        </p:spPr>
        <p:txBody>
          <a:bodyPr wrap="square">
            <a:spAutoFit/>
          </a:bodyPr>
          <a:lstStyle/>
          <a:p>
            <a:pPr marL="0" marR="0" algn="just">
              <a:lnSpc>
                <a:spcPct val="107000"/>
              </a:lnSpc>
              <a:spcBef>
                <a:spcPts val="600"/>
              </a:spcBef>
              <a:spcAft>
                <a:spcPts val="600"/>
              </a:spcAft>
            </a:pPr>
            <a:r>
              <a:rPr lang="en-US" sz="2600" dirty="0" err="1">
                <a:solidFill>
                  <a:schemeClr val="tx1"/>
                </a:solidFill>
                <a:effectLst/>
                <a:latin typeface="#9Slide03 Arima Madurai Bold" panose="00000800000000000000" pitchFamily="2" charset="0"/>
                <a:cs typeface="#9Slide03 Arima Madurai Bold" panose="00000800000000000000" pitchFamily="2" charset="0"/>
              </a:rPr>
              <a:t>Nỗi</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nhớ</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thương</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sâu</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sắc</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về</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người</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mẹ</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đã</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đi</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xa</a:t>
            </a:r>
            <a:r>
              <a:rPr lang="en-US" sz="2600" dirty="0">
                <a:solidFill>
                  <a:schemeClr val="tx1"/>
                </a:solidFill>
                <a:effectLst/>
                <a:latin typeface="#9Slide03 Arima Madurai Bold" panose="00000800000000000000" pitchFamily="2" charset="0"/>
                <a:cs typeface="#9Slide03 Arima Madurai Bold" panose="00000800000000000000" pitchFamily="2" charset="0"/>
              </a:rPr>
              <a:t>.</a:t>
            </a:r>
            <a:endParaRPr lang="en-US" sz="2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23920399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833FE02-5F8E-860D-D73E-10F0B0F0AA64}"/>
              </a:ext>
            </a:extLst>
          </p:cNvPr>
          <p:cNvSpPr txBox="1"/>
          <p:nvPr/>
        </p:nvSpPr>
        <p:spPr>
          <a:xfrm>
            <a:off x="987175" y="305276"/>
            <a:ext cx="9867638" cy="519245"/>
          </a:xfrm>
          <a:prstGeom prst="rect">
            <a:avLst/>
          </a:prstGeom>
          <a:noFill/>
        </p:spPr>
        <p:txBody>
          <a:bodyPr wrap="square">
            <a:spAutoFit/>
          </a:bodyPr>
          <a:lstStyle>
            <a:defPPr>
              <a:defRPr lang="zh-CN"/>
            </a:defPPr>
            <a:lvl1pPr marR="0" algn="just">
              <a:lnSpc>
                <a:spcPct val="107000"/>
              </a:lnSpc>
              <a:spcBef>
                <a:spcPts val="0"/>
              </a:spcBef>
              <a:spcAft>
                <a:spcPts val="600"/>
              </a:spcAft>
              <a:defRPr sz="2800" b="1">
                <a:effectLst/>
                <a:latin typeface="#9Slide03 BoosterNextFYBlack" panose="02000A03000000020004" pitchFamily="2" charset="0"/>
                <a:ea typeface="Calibri" panose="020F0502020204030204" pitchFamily="34" charset="0"/>
                <a:cs typeface="Times New Roman" panose="02020603050405020304" pitchFamily="18" charset="0"/>
              </a:defRPr>
            </a:lvl1pPr>
          </a:lstStyle>
          <a:p>
            <a:r>
              <a:rPr lang="nl-NL" dirty="0"/>
              <a:t>2. Hình ảnh người mẹ trong nỗi nhớ của nhân vật trữ tình</a:t>
            </a:r>
            <a:endParaRPr lang="en-US" dirty="0"/>
          </a:p>
        </p:txBody>
      </p:sp>
      <p:sp>
        <p:nvSpPr>
          <p:cNvPr id="2" name="TextBox 1">
            <a:hlinkClick r:id="rId6" action="ppaction://hlinkfile"/>
            <a:extLst>
              <a:ext uri="{FF2B5EF4-FFF2-40B4-BE49-F238E27FC236}">
                <a16:creationId xmlns:a16="http://schemas.microsoft.com/office/drawing/2014/main" id="{10126504-7078-2BA1-1BEC-0BE82D5D20BE}"/>
              </a:ext>
            </a:extLst>
          </p:cNvPr>
          <p:cNvSpPr txBox="1"/>
          <p:nvPr/>
        </p:nvSpPr>
        <p:spPr>
          <a:xfrm>
            <a:off x="4630994" y="1111045"/>
            <a:ext cx="3372464" cy="369332"/>
          </a:xfrm>
          <a:prstGeom prst="rect">
            <a:avLst/>
          </a:prstGeom>
          <a:noFill/>
        </p:spPr>
        <p:txBody>
          <a:bodyPr wrap="square" rtlCol="0">
            <a:spAutoFit/>
          </a:bodyPr>
          <a:lstStyle/>
          <a:p>
            <a:pPr algn="ctr"/>
            <a:r>
              <a:rPr lang="en-US" u="sng" dirty="0" err="1">
                <a:solidFill>
                  <a:srgbClr val="0070C0"/>
                </a:solidFill>
                <a:latin typeface="#9Slide03 BoosterNextFYBlack" panose="02000A03000000020004" pitchFamily="2" charset="0"/>
              </a:rPr>
              <a:t>PHIẾU</a:t>
            </a:r>
            <a:r>
              <a:rPr lang="en-US" u="sng" dirty="0">
                <a:solidFill>
                  <a:srgbClr val="0070C0"/>
                </a:solidFill>
                <a:latin typeface="#9Slide03 BoosterNextFYBlack" panose="02000A03000000020004" pitchFamily="2" charset="0"/>
              </a:rPr>
              <a:t> </a:t>
            </a:r>
            <a:r>
              <a:rPr lang="en-US" u="sng" dirty="0" err="1">
                <a:solidFill>
                  <a:srgbClr val="0070C0"/>
                </a:solidFill>
                <a:latin typeface="#9Slide03 BoosterNextFYBlack" panose="02000A03000000020004" pitchFamily="2" charset="0"/>
              </a:rPr>
              <a:t>HỌC</a:t>
            </a:r>
            <a:r>
              <a:rPr lang="en-US" u="sng" dirty="0">
                <a:solidFill>
                  <a:srgbClr val="0070C0"/>
                </a:solidFill>
                <a:latin typeface="#9Slide03 BoosterNextFYBlack" panose="02000A03000000020004" pitchFamily="2" charset="0"/>
              </a:rPr>
              <a:t> </a:t>
            </a:r>
            <a:r>
              <a:rPr lang="en-US" u="sng" dirty="0" err="1">
                <a:solidFill>
                  <a:srgbClr val="0070C0"/>
                </a:solidFill>
                <a:latin typeface="#9Slide03 BoosterNextFYBlack" panose="02000A03000000020004" pitchFamily="2" charset="0"/>
              </a:rPr>
              <a:t>TẬP</a:t>
            </a:r>
            <a:r>
              <a:rPr lang="en-US" u="sng" dirty="0">
                <a:solidFill>
                  <a:srgbClr val="0070C0"/>
                </a:solidFill>
                <a:latin typeface="#9Slide03 BoosterNextFYBlack" panose="02000A03000000020004" pitchFamily="2" charset="0"/>
              </a:rPr>
              <a:t> </a:t>
            </a:r>
            <a:r>
              <a:rPr lang="en-US" u="sng" dirty="0" err="1">
                <a:solidFill>
                  <a:srgbClr val="0070C0"/>
                </a:solidFill>
                <a:latin typeface="#9Slide03 BoosterNextFYBlack" panose="02000A03000000020004" pitchFamily="2" charset="0"/>
              </a:rPr>
              <a:t>SỐ</a:t>
            </a:r>
            <a:r>
              <a:rPr lang="en-US" u="sng" dirty="0">
                <a:solidFill>
                  <a:srgbClr val="0070C0"/>
                </a:solidFill>
                <a:latin typeface="#9Slide03 BoosterNextFYBlack" panose="02000A03000000020004" pitchFamily="2" charset="0"/>
              </a:rPr>
              <a:t> 2</a:t>
            </a:r>
          </a:p>
        </p:txBody>
      </p:sp>
    </p:spTree>
    <p:extLst>
      <p:ext uri="{BB962C8B-B14F-4D97-AF65-F5344CB8AC3E}">
        <p14:creationId xmlns:p14="http://schemas.microsoft.com/office/powerpoint/2010/main" val="389446690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a:extLst>
              <a:ext uri="{FF2B5EF4-FFF2-40B4-BE49-F238E27FC236}">
                <a16:creationId xmlns:a16="http://schemas.microsoft.com/office/drawing/2014/main" id="{4E480CA4-32C1-9063-52E0-4DA63B68BE3F}"/>
              </a:ext>
            </a:extLst>
          </p:cNvPr>
          <p:cNvGraphicFramePr>
            <a:graphicFrameLocks noGrp="1"/>
          </p:cNvGraphicFramePr>
          <p:nvPr>
            <p:extLst>
              <p:ext uri="{D42A27DB-BD31-4B8C-83A1-F6EECF244321}">
                <p14:modId xmlns:p14="http://schemas.microsoft.com/office/powerpoint/2010/main" val="3674597526"/>
              </p:ext>
            </p:extLst>
          </p:nvPr>
        </p:nvGraphicFramePr>
        <p:xfrm>
          <a:off x="698090" y="1018701"/>
          <a:ext cx="10854813" cy="5313273"/>
        </p:xfrm>
        <a:graphic>
          <a:graphicData uri="http://schemas.openxmlformats.org/drawingml/2006/table">
            <a:tbl>
              <a:tblPr firstRow="1" firstCol="1" bandRow="1">
                <a:tableStyleId>{5C22544A-7EE6-4342-B048-85BDC9FD1C3A}</a:tableStyleId>
              </a:tblPr>
              <a:tblGrid>
                <a:gridCol w="1609205">
                  <a:extLst>
                    <a:ext uri="{9D8B030D-6E8A-4147-A177-3AD203B41FA5}">
                      <a16:colId xmlns:a16="http://schemas.microsoft.com/office/drawing/2014/main" val="4274076680"/>
                    </a:ext>
                  </a:extLst>
                </a:gridCol>
                <a:gridCol w="9245608">
                  <a:extLst>
                    <a:ext uri="{9D8B030D-6E8A-4147-A177-3AD203B41FA5}">
                      <a16:colId xmlns:a16="http://schemas.microsoft.com/office/drawing/2014/main" val="1648398141"/>
                    </a:ext>
                  </a:extLst>
                </a:gridCol>
              </a:tblGrid>
              <a:tr h="5313273">
                <a:tc>
                  <a:txBody>
                    <a:bodyPr/>
                    <a:lstStyle/>
                    <a:p>
                      <a:pPr marL="0" marR="0" algn="just">
                        <a:lnSpc>
                          <a:spcPct val="107000"/>
                        </a:lnSpc>
                        <a:spcBef>
                          <a:spcPts val="600"/>
                        </a:spcBef>
                        <a:spcAft>
                          <a:spcPts val="600"/>
                        </a:spcAft>
                      </a:pPr>
                      <a:r>
                        <a:rPr lang="nl-NL" sz="2000" dirty="0">
                          <a:solidFill>
                            <a:schemeClr val="tx1"/>
                          </a:solidFill>
                          <a:effectLst/>
                          <a:latin typeface="#9Slide03 Arima Madurai Bold" panose="00000800000000000000" pitchFamily="2" charset="0"/>
                          <a:cs typeface="#9Slide03 Arima Madurai Bold" panose="00000800000000000000" pitchFamily="2" charset="0"/>
                        </a:rPr>
                        <a:t> </a:t>
                      </a:r>
                      <a:endParaRPr lang="en-US" sz="2000" dirty="0">
                        <a:solidFill>
                          <a:schemeClr val="tx1"/>
                        </a:solidFill>
                        <a:effectLst/>
                        <a:latin typeface="#9Slide03 Arima Madurai Bold" panose="00000800000000000000" pitchFamily="2" charset="0"/>
                        <a:cs typeface="#9Slide03 Arima Madurai Bold" panose="00000800000000000000" pitchFamily="2" charset="0"/>
                      </a:endParaRPr>
                    </a:p>
                    <a:p>
                      <a:pPr marL="0" marR="0" algn="just">
                        <a:lnSpc>
                          <a:spcPct val="107000"/>
                        </a:lnSpc>
                        <a:spcBef>
                          <a:spcPts val="600"/>
                        </a:spcBef>
                        <a:spcAft>
                          <a:spcPts val="600"/>
                        </a:spcAft>
                      </a:pPr>
                      <a:r>
                        <a:rPr lang="nl-NL" sz="2000" dirty="0">
                          <a:solidFill>
                            <a:schemeClr val="tx1"/>
                          </a:solidFill>
                          <a:effectLst/>
                          <a:latin typeface="#9Slide03 Arima Madurai Bold" panose="00000800000000000000" pitchFamily="2" charset="0"/>
                          <a:cs typeface="#9Slide03 Arima Madurai Bold" panose="00000800000000000000" pitchFamily="2" charset="0"/>
                        </a:rPr>
                        <a:t> </a:t>
                      </a:r>
                      <a:endParaRPr lang="en-US" sz="20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19727" marR="19727" marT="0" marB="0" anchor="ctr">
                    <a:solidFill>
                      <a:schemeClr val="accent6">
                        <a:lumMod val="40000"/>
                        <a:lumOff val="60000"/>
                      </a:schemeClr>
                    </a:solidFill>
                  </a:tcPr>
                </a:tc>
                <a:tc>
                  <a:txBody>
                    <a:bodyPr/>
                    <a:lstStyle/>
                    <a:p>
                      <a:pPr marL="0" marR="60325" algn="just">
                        <a:spcBef>
                          <a:spcPts val="600"/>
                        </a:spcBef>
                        <a:spcAft>
                          <a:spcPts val="600"/>
                        </a:spcAft>
                        <a:tabLst>
                          <a:tab pos="200660" algn="l"/>
                        </a:tabLst>
                      </a:pPr>
                      <a:endParaRPr lang="en-US" sz="20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19727" marR="19727" marT="0" marB="0" anchor="ctr">
                    <a:solidFill>
                      <a:schemeClr val="accent6">
                        <a:lumMod val="40000"/>
                        <a:lumOff val="60000"/>
                      </a:schemeClr>
                    </a:solidFill>
                  </a:tcPr>
                </a:tc>
                <a:extLst>
                  <a:ext uri="{0D108BD9-81ED-4DB2-BD59-A6C34878D82A}">
                    <a16:rowId xmlns:a16="http://schemas.microsoft.com/office/drawing/2014/main" val="3636981832"/>
                  </a:ext>
                </a:extLst>
              </a:tr>
            </a:tbl>
          </a:graphicData>
        </a:graphic>
      </p:graphicFrame>
      <p:sp>
        <p:nvSpPr>
          <p:cNvPr id="7" name="TextBox 6">
            <a:extLst>
              <a:ext uri="{FF2B5EF4-FFF2-40B4-BE49-F238E27FC236}">
                <a16:creationId xmlns:a16="http://schemas.microsoft.com/office/drawing/2014/main" id="{E833FE02-5F8E-860D-D73E-10F0B0F0AA64}"/>
              </a:ext>
            </a:extLst>
          </p:cNvPr>
          <p:cNvSpPr txBox="1"/>
          <p:nvPr/>
        </p:nvSpPr>
        <p:spPr>
          <a:xfrm>
            <a:off x="1103238" y="235950"/>
            <a:ext cx="9863384" cy="519245"/>
          </a:xfrm>
          <a:prstGeom prst="rect">
            <a:avLst/>
          </a:prstGeom>
          <a:noFill/>
        </p:spPr>
        <p:txBody>
          <a:bodyPr wrap="square">
            <a:spAutoFit/>
          </a:bodyPr>
          <a:lstStyle>
            <a:defPPr>
              <a:defRPr lang="zh-CN"/>
            </a:defPPr>
            <a:lvl1pPr marR="0" algn="just">
              <a:lnSpc>
                <a:spcPct val="107000"/>
              </a:lnSpc>
              <a:spcBef>
                <a:spcPts val="0"/>
              </a:spcBef>
              <a:spcAft>
                <a:spcPts val="600"/>
              </a:spcAft>
              <a:defRPr sz="2800" b="1">
                <a:effectLst/>
                <a:latin typeface="#9Slide03 BoosterNextFYBlack" panose="02000A03000000020004" pitchFamily="2" charset="0"/>
                <a:ea typeface="Calibri" panose="020F0502020204030204" pitchFamily="34" charset="0"/>
                <a:cs typeface="Times New Roman" panose="02020603050405020304" pitchFamily="18" charset="0"/>
              </a:defRPr>
            </a:lvl1pPr>
          </a:lstStyle>
          <a:p>
            <a:r>
              <a:rPr lang="nl-NL" dirty="0"/>
              <a:t>2. Hình ảnh người mẹ trong nỗi nhớ của nhân vật trữ tình</a:t>
            </a:r>
            <a:endParaRPr lang="en-US" dirty="0"/>
          </a:p>
        </p:txBody>
      </p:sp>
      <p:sp>
        <p:nvSpPr>
          <p:cNvPr id="8" name="TextBox 7">
            <a:extLst>
              <a:ext uri="{FF2B5EF4-FFF2-40B4-BE49-F238E27FC236}">
                <a16:creationId xmlns:a16="http://schemas.microsoft.com/office/drawing/2014/main" id="{B0F42960-610D-4A9F-E7C4-FDD26209E43E}"/>
              </a:ext>
            </a:extLst>
          </p:cNvPr>
          <p:cNvSpPr txBox="1"/>
          <p:nvPr/>
        </p:nvSpPr>
        <p:spPr>
          <a:xfrm>
            <a:off x="817966" y="2315269"/>
            <a:ext cx="1489815" cy="2759602"/>
          </a:xfrm>
          <a:prstGeom prst="rect">
            <a:avLst/>
          </a:prstGeom>
          <a:noFill/>
        </p:spPr>
        <p:txBody>
          <a:bodyPr wrap="square">
            <a:spAutoFit/>
          </a:bodyPr>
          <a:lstStyle/>
          <a:p>
            <a:pPr marL="0" marR="0" algn="just">
              <a:lnSpc>
                <a:spcPct val="107000"/>
              </a:lnSpc>
              <a:spcBef>
                <a:spcPts val="600"/>
              </a:spcBef>
              <a:spcAft>
                <a:spcPts val="600"/>
              </a:spcAft>
            </a:pPr>
            <a:r>
              <a:rPr lang="nl-NL" dirty="0">
                <a:solidFill>
                  <a:schemeClr val="tx1"/>
                </a:solidFill>
                <a:effectLst/>
                <a:latin typeface="#9Slide03 Arima Madurai Bold" panose="00000800000000000000" pitchFamily="2" charset="0"/>
                <a:cs typeface="#9Slide03 Arima Madurai Bold" panose="00000800000000000000" pitchFamily="2" charset="0"/>
              </a:rPr>
              <a:t>1. Xác định các từ láy trong khổ thơ thứ nhất và nêu tác dụng trong việc thể hiện tâm trạng của tác giả</a:t>
            </a:r>
            <a:endParaRPr lang="en-US" dirty="0">
              <a:solidFill>
                <a:schemeClr val="tx1"/>
              </a:solidFill>
              <a:effectLst/>
              <a:latin typeface="#9Slide03 Arima Madurai Bold" panose="00000800000000000000" pitchFamily="2" charset="0"/>
              <a:cs typeface="#9Slide03 Arima Madurai Bold" panose="00000800000000000000" pitchFamily="2" charset="0"/>
            </a:endParaRPr>
          </a:p>
        </p:txBody>
      </p:sp>
      <p:sp>
        <p:nvSpPr>
          <p:cNvPr id="10" name="TextBox 9">
            <a:extLst>
              <a:ext uri="{FF2B5EF4-FFF2-40B4-BE49-F238E27FC236}">
                <a16:creationId xmlns:a16="http://schemas.microsoft.com/office/drawing/2014/main" id="{0D23E040-6C93-AA7E-5130-7DCA4FE276E3}"/>
              </a:ext>
            </a:extLst>
          </p:cNvPr>
          <p:cNvSpPr txBox="1"/>
          <p:nvPr/>
        </p:nvSpPr>
        <p:spPr>
          <a:xfrm>
            <a:off x="2398615" y="1224342"/>
            <a:ext cx="9154288" cy="4972130"/>
          </a:xfrm>
          <a:prstGeom prst="rect">
            <a:avLst/>
          </a:prstGeom>
          <a:noFill/>
        </p:spPr>
        <p:txBody>
          <a:bodyPr wrap="square">
            <a:spAutoFit/>
          </a:bodyPr>
          <a:lstStyle/>
          <a:p>
            <a:pPr marL="0" marR="60325" algn="just">
              <a:spcBef>
                <a:spcPts val="600"/>
              </a:spcBef>
              <a:spcAft>
                <a:spcPts val="600"/>
              </a:spcAft>
              <a:tabLst>
                <a:tab pos="200660" algn="l"/>
              </a:tabLst>
            </a:pP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Các</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từ</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láy</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vi-VN" dirty="0">
                <a:solidFill>
                  <a:schemeClr val="tx1"/>
                </a:solidFill>
                <a:effectLst/>
                <a:latin typeface="#9Slide03 Arima Madurai Bold" panose="00000800000000000000" pitchFamily="2" charset="0"/>
                <a:cs typeface="#9Slide03 Arima Madurai Bold" panose="00000800000000000000" pitchFamily="2" charset="0"/>
              </a:rPr>
              <a:t>“xao xác”, “não nùng”, </a:t>
            </a:r>
            <a:r>
              <a:rPr lang="vi-VN" spc="-15" dirty="0">
                <a:solidFill>
                  <a:schemeClr val="tx1"/>
                </a:solidFill>
                <a:effectLst/>
                <a:latin typeface="#9Slide03 Arima Madurai Bold" panose="00000800000000000000" pitchFamily="2" charset="0"/>
                <a:cs typeface="#9Slide03 Arima Madurai Bold" panose="00000800000000000000" pitchFamily="2" charset="0"/>
              </a:rPr>
              <a:t>“chập </a:t>
            </a:r>
            <a:r>
              <a:rPr lang="vi-VN" dirty="0">
                <a:solidFill>
                  <a:schemeClr val="tx1"/>
                </a:solidFill>
                <a:effectLst/>
                <a:latin typeface="#9Slide03 Arima Madurai Bold" panose="00000800000000000000" pitchFamily="2" charset="0"/>
                <a:cs typeface="#9Slide03 Arima Madurai Bold" panose="00000800000000000000" pitchFamily="2" charset="0"/>
              </a:rPr>
              <a:t>chờn”.</a:t>
            </a:r>
            <a:endParaRPr lang="en-US" dirty="0">
              <a:solidFill>
                <a:schemeClr val="tx1"/>
              </a:solidFill>
              <a:effectLst/>
              <a:latin typeface="#9Slide03 Arima Madurai Bold" panose="00000800000000000000" pitchFamily="2" charset="0"/>
              <a:cs typeface="#9Slide03 Arima Madurai Bold" panose="00000800000000000000" pitchFamily="2" charset="0"/>
            </a:endParaRPr>
          </a:p>
          <a:p>
            <a:pPr marL="0" marR="60325" algn="just">
              <a:spcBef>
                <a:spcPts val="600"/>
              </a:spcBef>
              <a:spcAft>
                <a:spcPts val="600"/>
              </a:spcAft>
              <a:tabLst>
                <a:tab pos="200660" algn="l"/>
              </a:tabLst>
            </a:pP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Tác</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dụng</a:t>
            </a:r>
            <a:r>
              <a:rPr lang="en-US" dirty="0">
                <a:solidFill>
                  <a:schemeClr val="tx1"/>
                </a:solidFill>
                <a:effectLst/>
                <a:latin typeface="#9Slide03 Arima Madurai Bold" panose="00000800000000000000" pitchFamily="2" charset="0"/>
                <a:cs typeface="#9Slide03 Arima Madurai Bold" panose="00000800000000000000" pitchFamily="2" charset="0"/>
              </a:rPr>
              <a:t>: </a:t>
            </a:r>
          </a:p>
          <a:p>
            <a:pPr marL="0" marR="0" algn="just">
              <a:lnSpc>
                <a:spcPct val="107000"/>
              </a:lnSpc>
              <a:spcBef>
                <a:spcPts val="600"/>
              </a:spcBef>
              <a:spcAft>
                <a:spcPts val="600"/>
              </a:spcAft>
            </a:pPr>
            <a:r>
              <a:rPr lang="en-US" spc="-55" dirty="0">
                <a:solidFill>
                  <a:schemeClr val="tx1"/>
                </a:solidFill>
                <a:effectLst/>
                <a:latin typeface="#9Slide03 Arima Madurai Bold" panose="00000800000000000000" pitchFamily="2" charset="0"/>
                <a:cs typeface="#9Slide03 Arima Madurai Bold" panose="00000800000000000000" pitchFamily="2" charset="0"/>
              </a:rPr>
              <a:t>+  </a:t>
            </a:r>
            <a:r>
              <a:rPr lang="en-US" dirty="0">
                <a:solidFill>
                  <a:schemeClr val="tx1"/>
                </a:solidFill>
                <a:effectLst/>
                <a:latin typeface="#9Slide03 Arima Madurai Bold" panose="00000800000000000000" pitchFamily="2" charset="0"/>
                <a:cs typeface="#9Slide03 Arima Madurai Bold" panose="00000800000000000000" pitchFamily="2" charset="0"/>
              </a:rPr>
              <a:t>“</a:t>
            </a:r>
            <a:r>
              <a:rPr lang="en-US" dirty="0" err="1">
                <a:solidFill>
                  <a:schemeClr val="tx1"/>
                </a:solidFill>
                <a:effectLst/>
                <a:latin typeface="#9Slide03 Arima Madurai Bold" panose="00000800000000000000" pitchFamily="2" charset="0"/>
                <a:cs typeface="#9Slide03 Arima Madurai Bold" panose="00000800000000000000" pitchFamily="2" charset="0"/>
              </a:rPr>
              <a:t>xao</a:t>
            </a:r>
            <a:r>
              <a:rPr lang="en-US" spc="-5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xác</a:t>
            </a:r>
            <a:r>
              <a:rPr lang="en-US" dirty="0">
                <a:solidFill>
                  <a:schemeClr val="tx1"/>
                </a:solidFill>
                <a:effectLst/>
                <a:latin typeface="#9Slide03 Arima Madurai Bold" panose="00000800000000000000" pitchFamily="2" charset="0"/>
                <a:cs typeface="#9Slide03 Arima Madurai Bold" panose="00000800000000000000" pitchFamily="2" charset="0"/>
              </a:rPr>
              <a:t>”</a:t>
            </a:r>
            <a:r>
              <a:rPr lang="en-US" spc="-5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là</a:t>
            </a:r>
            <a:r>
              <a:rPr lang="en-US" spc="-5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pc="-5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thanh</a:t>
            </a:r>
            <a:r>
              <a:rPr lang="en-US" spc="-5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âm</a:t>
            </a:r>
            <a:r>
              <a:rPr lang="en-US" spc="-5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tiếp</a:t>
            </a:r>
            <a:r>
              <a:rPr lang="en-US" spc="-5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nối</a:t>
            </a:r>
            <a:r>
              <a:rPr lang="en-US" spc="-55" dirty="0">
                <a:solidFill>
                  <a:schemeClr val="tx1"/>
                </a:solidFill>
                <a:effectLst/>
                <a:latin typeface="#9Slide03 Arima Madurai Bold" panose="00000800000000000000" pitchFamily="2" charset="0"/>
                <a:cs typeface="#9Slide03 Arima Madurai Bold" panose="00000800000000000000" pitchFamily="2" charset="0"/>
              </a:rPr>
              <a:t> </a:t>
            </a:r>
            <a:r>
              <a:rPr lang="en-US" spc="-15" dirty="0" err="1">
                <a:solidFill>
                  <a:schemeClr val="tx1"/>
                </a:solidFill>
                <a:effectLst/>
                <a:latin typeface="#9Slide03 Arima Madurai Bold" panose="00000800000000000000" pitchFamily="2" charset="0"/>
                <a:cs typeface="#9Slide03 Arima Madurai Bold" panose="00000800000000000000" pitchFamily="2" charset="0"/>
              </a:rPr>
              <a:t>nhau</a:t>
            </a:r>
            <a:r>
              <a:rPr lang="en-US" spc="-1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làm</a:t>
            </a:r>
            <a:r>
              <a:rPr lang="en-US" spc="-3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cho</a:t>
            </a:r>
            <a:r>
              <a:rPr lang="en-US" spc="-3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không</a:t>
            </a:r>
            <a:r>
              <a:rPr lang="en-US" spc="-3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gian</a:t>
            </a:r>
            <a:r>
              <a:rPr lang="en-US" spc="-3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buổi</a:t>
            </a:r>
            <a:r>
              <a:rPr lang="en-US" spc="-3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trưa</a:t>
            </a:r>
            <a:r>
              <a:rPr lang="en-US" spc="-3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đang</a:t>
            </a:r>
            <a:r>
              <a:rPr lang="en-US" spc="-3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yên</a:t>
            </a:r>
            <a:r>
              <a:rPr lang="en-US" spc="-3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tĩnh</a:t>
            </a:r>
            <a:r>
              <a:rPr lang="en-US" dirty="0">
                <a:solidFill>
                  <a:schemeClr val="tx1"/>
                </a:solidFill>
                <a:effectLst/>
                <a:latin typeface="#9Slide03 Arima Madurai Bold" panose="00000800000000000000" pitchFamily="2" charset="0"/>
                <a:cs typeface="#9Slide03 Arima Madurai Bold" panose="00000800000000000000" pitchFamily="2" charset="0"/>
              </a:rPr>
              <a:t>,</a:t>
            </a:r>
            <a:r>
              <a:rPr lang="en-US" spc="-3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vắng</a:t>
            </a:r>
            <a:r>
              <a:rPr lang="en-US" spc="-3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vẻ</a:t>
            </a:r>
            <a:r>
              <a:rPr lang="en-US" spc="-30" dirty="0">
                <a:solidFill>
                  <a:schemeClr val="tx1"/>
                </a:solidFill>
                <a:effectLst/>
                <a:latin typeface="#9Slide03 Arima Madurai Bold" panose="00000800000000000000" pitchFamily="2" charset="0"/>
                <a:cs typeface="#9Slide03 Arima Madurai Bold" panose="00000800000000000000" pitchFamily="2" charset="0"/>
              </a:rPr>
              <a:t> </a:t>
            </a:r>
            <a:r>
              <a:rPr lang="en-US" spc="-25" dirty="0" err="1">
                <a:solidFill>
                  <a:schemeClr val="tx1"/>
                </a:solidFill>
                <a:effectLst/>
                <a:latin typeface="#9Slide03 Arima Madurai Bold" panose="00000800000000000000" pitchFamily="2" charset="0"/>
                <a:cs typeface="#9Slide03 Arima Madurai Bold" panose="00000800000000000000" pitchFamily="2" charset="0"/>
              </a:rPr>
              <a:t>trở</a:t>
            </a:r>
            <a:r>
              <a:rPr lang="en-US" spc="-2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nên</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xao</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động</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thức</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dậy</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spc="-30" dirty="0" err="1">
                <a:solidFill>
                  <a:schemeClr val="tx1"/>
                </a:solidFill>
                <a:effectLst/>
                <a:latin typeface="#9Slide03 Arima Madurai Bold" panose="00000800000000000000" pitchFamily="2" charset="0"/>
                <a:cs typeface="#9Slide03 Arima Madurai Bold" panose="00000800000000000000" pitchFamily="2" charset="0"/>
              </a:rPr>
              <a:t>cả</a:t>
            </a:r>
            <a:r>
              <a:rPr lang="en-US" spc="-3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một</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bầu</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tâm</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trạng</a:t>
            </a:r>
            <a:r>
              <a:rPr lang="en-US" spc="-3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nhân</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vật</a:t>
            </a:r>
            <a:r>
              <a:rPr lang="en-US" spc="-40" dirty="0">
                <a:solidFill>
                  <a:schemeClr val="tx1"/>
                </a:solidFill>
                <a:effectLst/>
                <a:latin typeface="#9Slide03 Arima Madurai Bold" panose="00000800000000000000" pitchFamily="2" charset="0"/>
                <a:cs typeface="#9Slide03 Arima Madurai Bold" panose="00000800000000000000" pitchFamily="2" charset="0"/>
              </a:rPr>
              <a:t> </a:t>
            </a:r>
            <a:r>
              <a:rPr lang="en-US" dirty="0">
                <a:solidFill>
                  <a:schemeClr val="tx1"/>
                </a:solidFill>
                <a:effectLst/>
                <a:latin typeface="#9Slide03 Arima Madurai Bold" panose="00000800000000000000" pitchFamily="2" charset="0"/>
                <a:cs typeface="#9Slide03 Arima Madurai Bold" panose="00000800000000000000" pitchFamily="2" charset="0"/>
              </a:rPr>
              <a:t>“</a:t>
            </a:r>
            <a:r>
              <a:rPr lang="en-US" dirty="0" err="1">
                <a:solidFill>
                  <a:schemeClr val="tx1"/>
                </a:solidFill>
                <a:effectLst/>
                <a:latin typeface="#9Slide03 Arima Madurai Bold" panose="00000800000000000000" pitchFamily="2" charset="0"/>
                <a:cs typeface="#9Slide03 Arima Madurai Bold" panose="00000800000000000000" pitchFamily="2" charset="0"/>
              </a:rPr>
              <a:t>tôi</a:t>
            </a:r>
            <a:r>
              <a:rPr lang="en-US" dirty="0">
                <a:solidFill>
                  <a:schemeClr val="tx1"/>
                </a:solidFill>
                <a:effectLst/>
                <a:latin typeface="#9Slide03 Arima Madurai Bold" panose="00000800000000000000" pitchFamily="2" charset="0"/>
                <a:cs typeface="#9Slide03 Arima Madurai Bold" panose="00000800000000000000" pitchFamily="2" charset="0"/>
              </a:rPr>
              <a:t>”,</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tạo</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ra</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spc="-20" dirty="0">
                <a:solidFill>
                  <a:schemeClr val="tx1"/>
                </a:solidFill>
                <a:effectLst/>
                <a:latin typeface="#9Slide03 Arima Madurai Bold" panose="00000800000000000000" pitchFamily="2" charset="0"/>
                <a:cs typeface="#9Slide03 Arima Madurai Bold" panose="00000800000000000000" pitchFamily="2" charset="0"/>
              </a:rPr>
              <a:t>“</a:t>
            </a:r>
            <a:r>
              <a:rPr lang="en-US" spc="-20" dirty="0" err="1">
                <a:solidFill>
                  <a:schemeClr val="tx1"/>
                </a:solidFill>
                <a:effectLst/>
                <a:latin typeface="#9Slide03 Arima Madurai Bold" panose="00000800000000000000" pitchFamily="2" charset="0"/>
                <a:cs typeface="#9Slide03 Arima Madurai Bold" panose="00000800000000000000" pitchFamily="2" charset="0"/>
              </a:rPr>
              <a:t>gợn</a:t>
            </a:r>
            <a:r>
              <a:rPr lang="en-US" spc="-2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sóng</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tâm</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hồn</a:t>
            </a:r>
            <a:r>
              <a:rPr lang="en-US"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lnSpc>
                <a:spcPct val="107000"/>
              </a:lnSpc>
              <a:spcBef>
                <a:spcPts val="600"/>
              </a:spcBef>
              <a:spcAft>
                <a:spcPts val="600"/>
              </a:spcAft>
            </a:pP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não</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nùng</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là</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cảm</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xúc</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buồn</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đau</a:t>
            </a:r>
            <a:r>
              <a:rPr lang="en-US" spc="-3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sâu</a:t>
            </a:r>
            <a:r>
              <a:rPr lang="en-US" spc="-2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đậm</a:t>
            </a:r>
            <a:r>
              <a:rPr lang="en-US" spc="-2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và</a:t>
            </a:r>
            <a:r>
              <a:rPr lang="en-US" spc="-2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đầy</a:t>
            </a:r>
            <a:r>
              <a:rPr lang="en-US" spc="-30" dirty="0">
                <a:solidFill>
                  <a:schemeClr val="tx1"/>
                </a:solidFill>
                <a:effectLst/>
                <a:latin typeface="#9Slide03 Arima Madurai Bold" panose="00000800000000000000" pitchFamily="2" charset="0"/>
                <a:cs typeface="#9Slide03 Arima Madurai Bold" panose="00000800000000000000" pitchFamily="2" charset="0"/>
              </a:rPr>
              <a:t> </a:t>
            </a:r>
            <a:r>
              <a:rPr lang="en-US" dirty="0">
                <a:solidFill>
                  <a:schemeClr val="tx1"/>
                </a:solidFill>
                <a:effectLst/>
                <a:latin typeface="#9Slide03 Arima Madurai Bold" panose="00000800000000000000" pitchFamily="2" charset="0"/>
                <a:cs typeface="#9Slide03 Arima Madurai Bold" panose="00000800000000000000" pitchFamily="2" charset="0"/>
              </a:rPr>
              <a:t>day</a:t>
            </a:r>
            <a:r>
              <a:rPr lang="en-US" spc="-2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dứt</a:t>
            </a:r>
            <a:r>
              <a:rPr lang="en-US" dirty="0">
                <a:solidFill>
                  <a:schemeClr val="tx1"/>
                </a:solidFill>
                <a:effectLst/>
                <a:latin typeface="#9Slide03 Arima Madurai Bold" panose="00000800000000000000" pitchFamily="2" charset="0"/>
                <a:cs typeface="#9Slide03 Arima Madurai Bold" panose="00000800000000000000" pitchFamily="2" charset="0"/>
              </a:rPr>
              <a:t>.</a:t>
            </a:r>
            <a:r>
              <a:rPr lang="en-US" spc="-2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Âm</a:t>
            </a:r>
            <a:r>
              <a:rPr lang="en-US" spc="-2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thanh</a:t>
            </a:r>
            <a:r>
              <a:rPr lang="en-US" spc="-3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tiếng</a:t>
            </a:r>
            <a:r>
              <a:rPr lang="en-US" spc="-2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gà</a:t>
            </a:r>
            <a:r>
              <a:rPr lang="en-US" spc="-2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gáy</a:t>
            </a:r>
            <a:r>
              <a:rPr lang="en-US" spc="-25" dirty="0">
                <a:solidFill>
                  <a:schemeClr val="tx1"/>
                </a:solidFill>
                <a:effectLst/>
                <a:latin typeface="#9Slide03 Arima Madurai Bold" panose="00000800000000000000" pitchFamily="2" charset="0"/>
                <a:cs typeface="#9Slide03 Arima Madurai Bold" panose="00000800000000000000" pitchFamily="2" charset="0"/>
              </a:rPr>
              <a:t> </a:t>
            </a:r>
            <a:r>
              <a:rPr lang="en-US" dirty="0">
                <a:solidFill>
                  <a:schemeClr val="tx1"/>
                </a:solidFill>
                <a:effectLst/>
                <a:latin typeface="#9Slide03 Arima Madurai Bold" panose="00000800000000000000" pitchFamily="2" charset="0"/>
                <a:cs typeface="#9Slide03 Arima Madurai Bold" panose="00000800000000000000" pitchFamily="2" charset="0"/>
              </a:rPr>
              <a:t>ban </a:t>
            </a:r>
            <a:r>
              <a:rPr lang="en-US" dirty="0" err="1">
                <a:solidFill>
                  <a:schemeClr val="tx1"/>
                </a:solidFill>
                <a:effectLst/>
                <a:latin typeface="#9Slide03 Arima Madurai Bold" panose="00000800000000000000" pitchFamily="2" charset="0"/>
                <a:cs typeface="#9Slide03 Arima Madurai Bold" panose="00000800000000000000" pitchFamily="2" charset="0"/>
              </a:rPr>
              <a:t>trưa</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trở</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thành</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tín</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hiệu</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thẩm</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mĩ</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đặc</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biệt</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bắc</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nhịp</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cầu</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cho</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tâm</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tưởng</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hiện</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tại</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trở</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về</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quá</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khứ</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Một</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xáo</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động</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tâm</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tư</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Mỗi</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âm</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thanh</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là</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một</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cảm</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giác</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như</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chùng</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xuống</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bởi</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nỗi</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buồn</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sự</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nhớ</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và</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niềm</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thương</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trĩu</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nặng</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Bờ</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bên</a:t>
            </a:r>
            <a:r>
              <a:rPr lang="en-US" dirty="0">
                <a:solidFill>
                  <a:schemeClr val="tx1"/>
                </a:solidFill>
                <a:effectLst/>
                <a:latin typeface="#9Slide03 Arima Madurai Bold" panose="00000800000000000000" pitchFamily="2" charset="0"/>
                <a:cs typeface="#9Slide03 Arima Madurai Bold" panose="00000800000000000000" pitchFamily="2" charset="0"/>
              </a:rPr>
              <a:t> kia </a:t>
            </a:r>
            <a:r>
              <a:rPr lang="en-US" dirty="0" err="1">
                <a:solidFill>
                  <a:schemeClr val="tx1"/>
                </a:solidFill>
                <a:effectLst/>
                <a:latin typeface="#9Slide03 Arima Madurai Bold" panose="00000800000000000000" pitchFamily="2" charset="0"/>
                <a:cs typeface="#9Slide03 Arima Madurai Bold" panose="00000800000000000000" pitchFamily="2" charset="0"/>
              </a:rPr>
              <a:t>là</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kí</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ức</a:t>
            </a:r>
            <a:r>
              <a:rPr lang="en-US" dirty="0">
                <a:solidFill>
                  <a:schemeClr val="tx1"/>
                </a:solidFill>
                <a:effectLst/>
                <a:latin typeface="#9Slide03 Arima Madurai Bold" panose="00000800000000000000" pitchFamily="2" charset="0"/>
                <a:cs typeface="#9Slide03 Arima Madurai Bold" panose="00000800000000000000" pitchFamily="2" charset="0"/>
              </a:rPr>
              <a:t>. </a:t>
            </a:r>
          </a:p>
          <a:p>
            <a:pPr marL="0" marR="0" algn="just">
              <a:lnSpc>
                <a:spcPct val="107000"/>
              </a:lnSpc>
              <a:spcBef>
                <a:spcPts val="600"/>
              </a:spcBef>
              <a:spcAft>
                <a:spcPts val="600"/>
              </a:spcAft>
            </a:pP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chập</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chờn</a:t>
            </a:r>
            <a:r>
              <a:rPr lang="en-US" dirty="0">
                <a:solidFill>
                  <a:schemeClr val="tx1"/>
                </a:solidFill>
                <a:effectLst/>
                <a:latin typeface="#9Slide03 Arima Madurai Bold" panose="00000800000000000000" pitchFamily="2" charset="0"/>
                <a:cs typeface="#9Slide03 Arima Madurai Bold" panose="00000800000000000000" pitchFamily="2" charset="0"/>
              </a:rPr>
              <a:t>”</a:t>
            </a:r>
            <a:r>
              <a:rPr lang="en-US" spc="-4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là</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cái</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gạch</a:t>
            </a:r>
            <a:r>
              <a:rPr lang="en-US" spc="-4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nối</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bước</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từ</a:t>
            </a:r>
            <a:r>
              <a:rPr lang="en-US" spc="-4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trạng</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thái</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pc="-4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bờ</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này</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dirty="0">
                <a:solidFill>
                  <a:schemeClr val="tx1"/>
                </a:solidFill>
                <a:effectLst/>
                <a:latin typeface="#9Slide03 Arima Madurai Bold" panose="00000800000000000000" pitchFamily="2" charset="0"/>
                <a:cs typeface="#9Slide03 Arima Madurai Bold" panose="00000800000000000000" pitchFamily="2" charset="0"/>
              </a:rPr>
              <a:t>sang </a:t>
            </a:r>
            <a:r>
              <a:rPr lang="en-US" dirty="0" err="1">
                <a:solidFill>
                  <a:schemeClr val="tx1"/>
                </a:solidFill>
                <a:effectLst/>
                <a:latin typeface="#9Slide03 Arima Madurai Bold" panose="00000800000000000000" pitchFamily="2" charset="0"/>
                <a:cs typeface="#9Slide03 Arima Madurai Bold" panose="00000800000000000000" pitchFamily="2" charset="0"/>
              </a:rPr>
              <a:t>bờ</a:t>
            </a:r>
            <a:r>
              <a:rPr lang="en-US" dirty="0">
                <a:solidFill>
                  <a:schemeClr val="tx1"/>
                </a:solidFill>
                <a:effectLst/>
                <a:latin typeface="#9Slide03 Arima Madurai Bold" panose="00000800000000000000" pitchFamily="2" charset="0"/>
                <a:cs typeface="#9Slide03 Arima Madurai Bold" panose="00000800000000000000" pitchFamily="2" charset="0"/>
              </a:rPr>
              <a:t> kia, </a:t>
            </a:r>
            <a:r>
              <a:rPr lang="en-US" dirty="0" err="1">
                <a:solidFill>
                  <a:schemeClr val="tx1"/>
                </a:solidFill>
                <a:effectLst/>
                <a:latin typeface="#9Slide03 Arima Madurai Bold" panose="00000800000000000000" pitchFamily="2" charset="0"/>
                <a:cs typeface="#9Slide03 Arima Madurai Bold" panose="00000800000000000000" pitchFamily="2" charset="0"/>
              </a:rPr>
              <a:t>như</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thực</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như</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mơ</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trong</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tâm</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trạng</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cái</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tôi</a:t>
            </a:r>
            <a:r>
              <a:rPr lang="en-US" spc="-18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trữ</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tình</a:t>
            </a:r>
            <a:r>
              <a:rPr lang="en-US" dirty="0">
                <a:solidFill>
                  <a:schemeClr val="tx1"/>
                </a:solidFill>
                <a:effectLst/>
                <a:latin typeface="#9Slide03 Arima Madurai Bold" panose="00000800000000000000" pitchFamily="2" charset="0"/>
                <a:cs typeface="#9Slide03 Arima Madurai Bold" panose="00000800000000000000" pitchFamily="2" charset="0"/>
              </a:rPr>
              <a:t>. </a:t>
            </a:r>
          </a:p>
          <a:p>
            <a:pPr marL="0" marR="0" algn="just">
              <a:lnSpc>
                <a:spcPct val="107000"/>
              </a:lnSpc>
              <a:spcBef>
                <a:spcPts val="600"/>
              </a:spcBef>
              <a:spcAft>
                <a:spcPts val="600"/>
              </a:spcAft>
            </a:pPr>
            <a:r>
              <a:rPr lang="en-US" dirty="0">
                <a:solidFill>
                  <a:schemeClr val="tx1"/>
                </a:solidFill>
                <a:effectLst/>
                <a:latin typeface="#9Slide03 Arima Madurai Bold" panose="00000800000000000000" pitchFamily="2" charset="0"/>
                <a:cs typeface="#9Slide03 Arima Madurai Bold" panose="00000800000000000000" pitchFamily="2" charset="0"/>
              </a:rPr>
              <a:t>=&gt; </a:t>
            </a:r>
            <a:r>
              <a:rPr lang="en-US" dirty="0" err="1">
                <a:solidFill>
                  <a:schemeClr val="tx1"/>
                </a:solidFill>
                <a:effectLst/>
                <a:latin typeface="#9Slide03 Arima Madurai Bold" panose="00000800000000000000" pitchFamily="2" charset="0"/>
                <a:cs typeface="#9Slide03 Arima Madurai Bold" panose="00000800000000000000" pitchFamily="2" charset="0"/>
              </a:rPr>
              <a:t>Các</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từ</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láy</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tạo</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thành</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đường</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dẫn</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cảm</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xúc</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kí</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ức</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dẫn</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tâm</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hồn</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nhà</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thơ</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và</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mỗi</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chúng</a:t>
            </a:r>
            <a:r>
              <a:rPr lang="en-US" dirty="0">
                <a:solidFill>
                  <a:schemeClr val="tx1"/>
                </a:solidFill>
                <a:effectLst/>
                <a:latin typeface="#9Slide03 Arima Madurai Bold" panose="00000800000000000000" pitchFamily="2" charset="0"/>
                <a:cs typeface="#9Slide03 Arima Madurai Bold" panose="00000800000000000000" pitchFamily="2" charset="0"/>
              </a:rPr>
              <a:t> ta </a:t>
            </a:r>
            <a:r>
              <a:rPr lang="en-US" dirty="0" err="1">
                <a:solidFill>
                  <a:schemeClr val="tx1"/>
                </a:solidFill>
                <a:effectLst/>
                <a:latin typeface="#9Slide03 Arima Madurai Bold" panose="00000800000000000000" pitchFamily="2" charset="0"/>
                <a:cs typeface="#9Slide03 Arima Madurai Bold" panose="00000800000000000000" pitchFamily="2" charset="0"/>
              </a:rPr>
              <a:t>về</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với</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ngày</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tháng</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thân</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thương</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vốn</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đã</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xa</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rồi</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buồn</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nhớ</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thương</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sâu</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sắc</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nhà</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thơ</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dành</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cho</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người</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mẹ</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đã</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khuất</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mình</a:t>
            </a:r>
            <a:r>
              <a:rPr lang="en-US" dirty="0">
                <a:solidFill>
                  <a:schemeClr val="tx1"/>
                </a:solidFill>
                <a:effectLst/>
                <a:latin typeface="#9Slide03 Arima Madurai Bold" panose="00000800000000000000" pitchFamily="2" charset="0"/>
                <a:cs typeface="#9Slide03 Arima Madurai Bold" panose="00000800000000000000" pitchFamily="2" charset="0"/>
              </a:rPr>
              <a:t>.</a:t>
            </a:r>
            <a:endParaRPr lang="en-US" dirty="0"/>
          </a:p>
        </p:txBody>
      </p:sp>
    </p:spTree>
    <p:extLst>
      <p:ext uri="{BB962C8B-B14F-4D97-AF65-F5344CB8AC3E}">
        <p14:creationId xmlns:p14="http://schemas.microsoft.com/office/powerpoint/2010/main" val="3972030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wipe(left)">
                                      <p:cBhvr>
                                        <p:cTn id="3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a:extLst>
              <a:ext uri="{FF2B5EF4-FFF2-40B4-BE49-F238E27FC236}">
                <a16:creationId xmlns:a16="http://schemas.microsoft.com/office/drawing/2014/main" id="{4E480CA4-32C1-9063-52E0-4DA63B68BE3F}"/>
              </a:ext>
            </a:extLst>
          </p:cNvPr>
          <p:cNvGraphicFramePr>
            <a:graphicFrameLocks noGrp="1"/>
          </p:cNvGraphicFramePr>
          <p:nvPr>
            <p:extLst>
              <p:ext uri="{D42A27DB-BD31-4B8C-83A1-F6EECF244321}">
                <p14:modId xmlns:p14="http://schemas.microsoft.com/office/powerpoint/2010/main" val="3377676228"/>
              </p:ext>
            </p:extLst>
          </p:nvPr>
        </p:nvGraphicFramePr>
        <p:xfrm>
          <a:off x="707923" y="1018700"/>
          <a:ext cx="10884310" cy="5313273"/>
        </p:xfrm>
        <a:graphic>
          <a:graphicData uri="http://schemas.openxmlformats.org/drawingml/2006/table">
            <a:tbl>
              <a:tblPr firstRow="1" firstCol="1" bandRow="1">
                <a:tableStyleId>{5C22544A-7EE6-4342-B048-85BDC9FD1C3A}</a:tableStyleId>
              </a:tblPr>
              <a:tblGrid>
                <a:gridCol w="2056766">
                  <a:extLst>
                    <a:ext uri="{9D8B030D-6E8A-4147-A177-3AD203B41FA5}">
                      <a16:colId xmlns:a16="http://schemas.microsoft.com/office/drawing/2014/main" val="4274076680"/>
                    </a:ext>
                  </a:extLst>
                </a:gridCol>
                <a:gridCol w="8827544">
                  <a:extLst>
                    <a:ext uri="{9D8B030D-6E8A-4147-A177-3AD203B41FA5}">
                      <a16:colId xmlns:a16="http://schemas.microsoft.com/office/drawing/2014/main" val="1648398141"/>
                    </a:ext>
                  </a:extLst>
                </a:gridCol>
              </a:tblGrid>
              <a:tr h="5313273">
                <a:tc>
                  <a:txBody>
                    <a:bodyPr/>
                    <a:lstStyle/>
                    <a:p>
                      <a:pPr marL="0" marR="0" algn="just">
                        <a:lnSpc>
                          <a:spcPct val="107000"/>
                        </a:lnSpc>
                        <a:spcBef>
                          <a:spcPts val="600"/>
                        </a:spcBef>
                        <a:spcAft>
                          <a:spcPts val="600"/>
                        </a:spcAft>
                      </a:pPr>
                      <a:endParaRPr lang="en-US" sz="20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19727" marR="19727" marT="0" marB="0" anchor="ctr">
                    <a:solidFill>
                      <a:schemeClr val="accent6">
                        <a:lumMod val="40000"/>
                        <a:lumOff val="60000"/>
                      </a:schemeClr>
                    </a:solidFill>
                  </a:tcPr>
                </a:tc>
                <a:tc>
                  <a:txBody>
                    <a:bodyPr/>
                    <a:lstStyle/>
                    <a:p>
                      <a:pPr marL="0" marR="0" algn="just">
                        <a:lnSpc>
                          <a:spcPct val="107000"/>
                        </a:lnSpc>
                        <a:spcBef>
                          <a:spcPts val="600"/>
                        </a:spcBef>
                        <a:spcAft>
                          <a:spcPts val="600"/>
                        </a:spcAft>
                      </a:pPr>
                      <a:endParaRPr lang="en-US" sz="20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9727" marR="19727" marT="0" marB="0" anchor="ctr">
                    <a:solidFill>
                      <a:schemeClr val="accent6">
                        <a:lumMod val="40000"/>
                        <a:lumOff val="60000"/>
                      </a:schemeClr>
                    </a:solidFill>
                  </a:tcPr>
                </a:tc>
                <a:extLst>
                  <a:ext uri="{0D108BD9-81ED-4DB2-BD59-A6C34878D82A}">
                    <a16:rowId xmlns:a16="http://schemas.microsoft.com/office/drawing/2014/main" val="3501506178"/>
                  </a:ext>
                </a:extLst>
              </a:tr>
            </a:tbl>
          </a:graphicData>
        </a:graphic>
      </p:graphicFrame>
      <p:sp>
        <p:nvSpPr>
          <p:cNvPr id="7" name="TextBox 6">
            <a:extLst>
              <a:ext uri="{FF2B5EF4-FFF2-40B4-BE49-F238E27FC236}">
                <a16:creationId xmlns:a16="http://schemas.microsoft.com/office/drawing/2014/main" id="{E833FE02-5F8E-860D-D73E-10F0B0F0AA64}"/>
              </a:ext>
            </a:extLst>
          </p:cNvPr>
          <p:cNvSpPr txBox="1"/>
          <p:nvPr/>
        </p:nvSpPr>
        <p:spPr>
          <a:xfrm>
            <a:off x="1103238" y="235950"/>
            <a:ext cx="9863384" cy="519245"/>
          </a:xfrm>
          <a:prstGeom prst="rect">
            <a:avLst/>
          </a:prstGeom>
          <a:noFill/>
        </p:spPr>
        <p:txBody>
          <a:bodyPr wrap="square">
            <a:spAutoFit/>
          </a:bodyPr>
          <a:lstStyle>
            <a:defPPr>
              <a:defRPr lang="zh-CN"/>
            </a:defPPr>
            <a:lvl1pPr marR="0" algn="just">
              <a:lnSpc>
                <a:spcPct val="107000"/>
              </a:lnSpc>
              <a:spcBef>
                <a:spcPts val="0"/>
              </a:spcBef>
              <a:spcAft>
                <a:spcPts val="600"/>
              </a:spcAft>
              <a:defRPr sz="2800" b="1">
                <a:effectLst/>
                <a:latin typeface="#9Slide03 BoosterNextFYBlack" panose="02000A03000000020004" pitchFamily="2" charset="0"/>
                <a:ea typeface="Calibri" panose="020F0502020204030204" pitchFamily="34" charset="0"/>
                <a:cs typeface="Times New Roman" panose="02020603050405020304" pitchFamily="18" charset="0"/>
              </a:defRPr>
            </a:lvl1pPr>
          </a:lstStyle>
          <a:p>
            <a:r>
              <a:rPr lang="nl-NL" dirty="0"/>
              <a:t>2. Hình ảnh người mẹ trong nỗi nhớ của nhân vật trữ tình</a:t>
            </a:r>
            <a:endParaRPr lang="en-US" dirty="0"/>
          </a:p>
        </p:txBody>
      </p:sp>
      <p:sp>
        <p:nvSpPr>
          <p:cNvPr id="8" name="TextBox 7">
            <a:extLst>
              <a:ext uri="{FF2B5EF4-FFF2-40B4-BE49-F238E27FC236}">
                <a16:creationId xmlns:a16="http://schemas.microsoft.com/office/drawing/2014/main" id="{375F75EE-4663-0FCC-74C9-1C72E655DA29}"/>
              </a:ext>
            </a:extLst>
          </p:cNvPr>
          <p:cNvSpPr txBox="1"/>
          <p:nvPr/>
        </p:nvSpPr>
        <p:spPr>
          <a:xfrm>
            <a:off x="805086" y="1398009"/>
            <a:ext cx="1922434" cy="4702826"/>
          </a:xfrm>
          <a:prstGeom prst="rect">
            <a:avLst/>
          </a:prstGeom>
          <a:noFill/>
        </p:spPr>
        <p:txBody>
          <a:bodyPr wrap="square">
            <a:spAutoFit/>
          </a:bodyPr>
          <a:lstStyle/>
          <a:p>
            <a:pPr marL="0" marR="0" algn="just">
              <a:lnSpc>
                <a:spcPct val="107000"/>
              </a:lnSpc>
              <a:spcBef>
                <a:spcPts val="600"/>
              </a:spcBef>
              <a:spcAft>
                <a:spcPts val="600"/>
              </a:spcAft>
            </a:pPr>
            <a:r>
              <a:rPr lang="nl-NL" sz="2000" dirty="0">
                <a:solidFill>
                  <a:schemeClr val="tx1"/>
                </a:solidFill>
                <a:effectLst/>
                <a:latin typeface="#9Slide03 Arima Madurai Bold" panose="00000800000000000000" pitchFamily="2" charset="0"/>
                <a:cs typeface="#9Slide03 Arima Madurai Bold" panose="00000800000000000000" pitchFamily="2" charset="0"/>
              </a:rPr>
              <a:t>2. Tìm ba hình  ảnh trong bài thơ có mối liên hệ chặt chẽ với nhau được tác giả sử dụng để khắc họa về người mẹ. Qua những hình ảnh ấy, người mẹ hiện lên như thế nào qua nỗi nhớ của NVTT?</a:t>
            </a:r>
            <a:endParaRPr lang="en-US" sz="20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p:txBody>
      </p:sp>
      <p:sp>
        <p:nvSpPr>
          <p:cNvPr id="10" name="TextBox 9">
            <a:extLst>
              <a:ext uri="{FF2B5EF4-FFF2-40B4-BE49-F238E27FC236}">
                <a16:creationId xmlns:a16="http://schemas.microsoft.com/office/drawing/2014/main" id="{6F401733-8BDF-E20C-582C-8BDD16027162}"/>
              </a:ext>
            </a:extLst>
          </p:cNvPr>
          <p:cNvSpPr txBox="1"/>
          <p:nvPr/>
        </p:nvSpPr>
        <p:spPr>
          <a:xfrm>
            <a:off x="2794706" y="1157367"/>
            <a:ext cx="8706691" cy="5013680"/>
          </a:xfrm>
          <a:prstGeom prst="rect">
            <a:avLst/>
          </a:prstGeom>
          <a:noFill/>
        </p:spPr>
        <p:txBody>
          <a:bodyPr wrap="square">
            <a:spAutoFit/>
          </a:bodyPr>
          <a:lstStyle/>
          <a:p>
            <a:pPr marL="0" marR="0" algn="just">
              <a:lnSpc>
                <a:spcPct val="107000"/>
              </a:lnSpc>
              <a:spcBef>
                <a:spcPts val="600"/>
              </a:spcBef>
              <a:spcAft>
                <a:spcPts val="600"/>
              </a:spcAft>
            </a:pP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nắng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mới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mẹ</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spc="-20" dirty="0" err="1">
                <a:solidFill>
                  <a:schemeClr val="tx1"/>
                </a:solidFill>
                <a:effectLst/>
                <a:latin typeface="#9Slide03 Arima Madurai Bold" panose="00000800000000000000" pitchFamily="2" charset="0"/>
                <a:cs typeface="#9Slide03 Arima Madurai Bold" panose="00000800000000000000" pitchFamily="2" charset="0"/>
              </a:rPr>
              <a:t>hiện</a:t>
            </a:r>
            <a:r>
              <a:rPr lang="en-US" sz="2000" spc="-2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ra</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giữa</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không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gian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bừng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sáng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nắng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mới</a:t>
            </a:r>
            <a:r>
              <a:rPr lang="en-US" sz="2000" dirty="0">
                <a:solidFill>
                  <a:schemeClr val="tx1"/>
                </a:solidFill>
                <a:effectLst/>
                <a:latin typeface="#9Slide03 Arima Madurai Bold" panose="00000800000000000000" pitchFamily="2" charset="0"/>
                <a:cs typeface="#9Slide03 Arima Madurai Bold" panose="00000800000000000000" pitchFamily="2" charset="0"/>
              </a:rPr>
              <a:t>” −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nguồn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sáng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mới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mẻ</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tươi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đẹp</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hân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hoan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p>
          <a:p>
            <a:pPr marL="0" marR="0" algn="just">
              <a:lnSpc>
                <a:spcPct val="107000"/>
              </a:lnSpc>
              <a:spcBef>
                <a:spcPts val="600"/>
              </a:spcBef>
              <a:spcAft>
                <a:spcPts val="600"/>
              </a:spcAft>
            </a:pP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áo</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đỏ</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người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đưa</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trước</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giậu</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phơi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Màu</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đỏ</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ấm</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nóng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tấm</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áo</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hoà</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với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màu</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nắng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mới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dường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như</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cùng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spc="-15" dirty="0" err="1">
                <a:solidFill>
                  <a:schemeClr val="tx1"/>
                </a:solidFill>
                <a:effectLst/>
                <a:latin typeface="#9Slide03 Arima Madurai Bold" panose="00000800000000000000" pitchFamily="2" charset="0"/>
                <a:cs typeface="#9Slide03 Arima Madurai Bold" panose="00000800000000000000" pitchFamily="2" charset="0"/>
              </a:rPr>
              <a:t>phản</a:t>
            </a:r>
            <a:r>
              <a:rPr lang="en-US" sz="2000" spc="-1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chiếu</a:t>
            </a:r>
            <a:r>
              <a:rPr lang="en-US" sz="2000" spc="-4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lên</a:t>
            </a:r>
            <a:r>
              <a:rPr lang="en-US" sz="2000" spc="-3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gương</a:t>
            </a:r>
            <a:r>
              <a:rPr lang="en-US" sz="2000" spc="-3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mặt</a:t>
            </a:r>
            <a:r>
              <a:rPr lang="en-US" sz="2000" spc="-3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dịu</a:t>
            </a:r>
            <a:r>
              <a:rPr lang="en-US" sz="2000" spc="-3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dàng</a:t>
            </a:r>
            <a:r>
              <a:rPr lang="en-US" sz="2000" dirty="0">
                <a:solidFill>
                  <a:schemeClr val="tx1"/>
                </a:solidFill>
                <a:effectLst/>
                <a:latin typeface="#9Slide03 Arima Madurai Bold" panose="00000800000000000000" pitchFamily="2" charset="0"/>
                <a:cs typeface="#9Slide03 Arima Madurai Bold" panose="00000800000000000000" pitchFamily="2" charset="0"/>
              </a:rPr>
              <a:t>,</a:t>
            </a:r>
            <a:r>
              <a:rPr lang="en-US" sz="2000" spc="-3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trẻ</a:t>
            </a:r>
            <a:r>
              <a:rPr lang="en-US" sz="2000" spc="-3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trung</a:t>
            </a:r>
            <a:r>
              <a:rPr lang="en-US" sz="2000" spc="-3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2000" spc="-3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mẹ</a:t>
            </a:r>
            <a:endParaRPr lang="en-US" sz="2000" dirty="0">
              <a:solidFill>
                <a:schemeClr val="tx1"/>
              </a:solidFill>
              <a:effectLst/>
              <a:latin typeface="#9Slide03 Arima Madurai Bold" panose="00000800000000000000" pitchFamily="2" charset="0"/>
              <a:cs typeface="#9Slide03 Arima Madurai Bold" panose="00000800000000000000" pitchFamily="2" charset="0"/>
            </a:endParaRPr>
          </a:p>
          <a:p>
            <a:pPr marL="0" marR="0" algn="just">
              <a:lnSpc>
                <a:spcPct val="107000"/>
              </a:lnSpc>
              <a:spcBef>
                <a:spcPts val="600"/>
              </a:spcBef>
              <a:spcAft>
                <a:spcPts val="600"/>
              </a:spcAft>
            </a:pP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nét</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cười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đen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nhánh</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sau</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tay</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áo</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tạo</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nên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một</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bức</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tranh</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thật</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đẹp</a:t>
            </a:r>
            <a:r>
              <a:rPr lang="en-US" sz="2000" dirty="0">
                <a:solidFill>
                  <a:schemeClr val="tx1"/>
                </a:solidFill>
                <a:effectLst/>
                <a:latin typeface="#9Slide03 Arima Madurai Bold" panose="00000800000000000000" pitchFamily="2" charset="0"/>
                <a:cs typeface="#9Slide03 Arima Madurai Bold" panose="00000800000000000000" pitchFamily="2" charset="0"/>
              </a:rPr>
              <a:t>.</a:t>
            </a:r>
            <a:r>
              <a:rPr lang="en-US" sz="2000" spc="-2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Nét</a:t>
            </a:r>
            <a:r>
              <a:rPr lang="en-US" sz="2000" spc="-2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cười</a:t>
            </a:r>
            <a:r>
              <a:rPr lang="en-US" sz="2000" spc="-2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ấy</a:t>
            </a:r>
            <a:r>
              <a:rPr lang="en-US" sz="2000" spc="-2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như</a:t>
            </a:r>
            <a:r>
              <a:rPr lang="en-US" sz="2000" spc="-2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toả</a:t>
            </a:r>
            <a:r>
              <a:rPr lang="en-US" sz="2000" spc="-2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nắng</a:t>
            </a:r>
            <a:r>
              <a:rPr lang="en-US" sz="2000" spc="-2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trên</a:t>
            </a:r>
            <a:r>
              <a:rPr lang="en-US" sz="2000" spc="-2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gương</a:t>
            </a:r>
            <a:r>
              <a:rPr lang="en-US" sz="2000" spc="-2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mặt</a:t>
            </a:r>
            <a:r>
              <a:rPr lang="en-US" sz="2000" spc="-2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mẹ</a:t>
            </a:r>
            <a:r>
              <a:rPr lang="en-US" sz="2000" dirty="0">
                <a:solidFill>
                  <a:schemeClr val="tx1"/>
                </a:solidFill>
                <a:effectLst/>
                <a:latin typeface="#9Slide03 Arima Madurai Bold" panose="00000800000000000000" pitchFamily="2" charset="0"/>
                <a:cs typeface="#9Slide03 Arima Madurai Bold" panose="00000800000000000000" pitchFamily="2" charset="0"/>
              </a:rPr>
              <a:t>.</a:t>
            </a:r>
            <a:r>
              <a:rPr lang="en-US" sz="2000" spc="-2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Hàm</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răng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đen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nhưng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nhức</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hạt</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na.</a:t>
            </a:r>
            <a:endParaRPr lang="en-US" sz="2000" dirty="0">
              <a:solidFill>
                <a:schemeClr val="tx1"/>
              </a:solidFill>
              <a:effectLst/>
              <a:latin typeface="#9Slide03 Arima Madurai Bold" panose="00000800000000000000" pitchFamily="2" charset="0"/>
              <a:cs typeface="#9Slide03 Arima Madurai Bold" panose="00000800000000000000" pitchFamily="2" charset="0"/>
            </a:endParaRPr>
          </a:p>
          <a:p>
            <a:pPr marL="0" marR="60325" algn="just">
              <a:spcBef>
                <a:spcPts val="600"/>
              </a:spcBef>
              <a:spcAft>
                <a:spcPts val="600"/>
              </a:spcAft>
              <a:tabLst>
                <a:tab pos="200660" algn="l"/>
              </a:tabLst>
            </a:pPr>
            <a:r>
              <a:rPr lang="vi-VN" sz="2000" dirty="0">
                <a:solidFill>
                  <a:schemeClr val="tx1"/>
                </a:solidFill>
                <a:effectLst/>
                <a:latin typeface="#9Slide03 Arima Madurai Bold" panose="00000800000000000000" pitchFamily="2" charset="0"/>
                <a:cs typeface="#9Slide03 Arima Madurai Bold" panose="00000800000000000000" pitchFamily="2" charset="0"/>
              </a:rPr>
              <a:t>=&gt; Hình ảnh người mẹ hiện lên thật </a:t>
            </a:r>
            <a:r>
              <a:rPr lang="vi-VN" sz="2000" spc="-30" dirty="0">
                <a:solidFill>
                  <a:schemeClr val="tx1"/>
                </a:solidFill>
                <a:effectLst/>
                <a:latin typeface="#9Slide03 Arima Madurai Bold" panose="00000800000000000000" pitchFamily="2" charset="0"/>
                <a:cs typeface="#9Slide03 Arima Madurai Bold" panose="00000800000000000000" pitchFamily="2" charset="0"/>
              </a:rPr>
              <a:t>ấm </a:t>
            </a:r>
            <a:r>
              <a:rPr lang="vi-VN" sz="2000" dirty="0">
                <a:solidFill>
                  <a:schemeClr val="tx1"/>
                </a:solidFill>
                <a:effectLst/>
                <a:latin typeface="#9Slide03 Arima Madurai Bold" panose="00000800000000000000" pitchFamily="2" charset="0"/>
                <a:cs typeface="#9Slide03 Arima Madurai Bold" panose="00000800000000000000" pitchFamily="2" charset="0"/>
              </a:rPr>
              <a:t>áp, thân thương, đôn hậu, trẻ trung, tươi tắn trong tâm hồn</a:t>
            </a:r>
            <a:r>
              <a:rPr lang="vi-VN" sz="2000" spc="-35"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nhà</a:t>
            </a:r>
            <a:r>
              <a:rPr lang="vi-VN" sz="2000" spc="-30"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thơ.</a:t>
            </a:r>
            <a:r>
              <a:rPr lang="vi-VN" sz="2000" spc="-30"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Đây</a:t>
            </a:r>
            <a:r>
              <a:rPr lang="vi-VN" sz="2000" spc="-35"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là</a:t>
            </a:r>
            <a:r>
              <a:rPr lang="vi-VN" sz="2000" spc="-30"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những</a:t>
            </a:r>
            <a:r>
              <a:rPr lang="vi-VN" sz="2000" spc="-30"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kí</a:t>
            </a:r>
            <a:r>
              <a:rPr lang="vi-VN" sz="2000" spc="-40"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ức</a:t>
            </a:r>
            <a:r>
              <a:rPr lang="vi-VN" sz="2000" spc="-35"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ấn</a:t>
            </a:r>
            <a:r>
              <a:rPr lang="vi-VN" sz="2000" spc="-30"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tượng</a:t>
            </a:r>
            <a:r>
              <a:rPr lang="vi-VN" sz="2000" spc="-30"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nhất</a:t>
            </a:r>
            <a:r>
              <a:rPr lang="vi-VN" sz="2000" spc="-35"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được</a:t>
            </a:r>
            <a:r>
              <a:rPr lang="vi-VN" sz="2000" spc="-35"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lưu giữ</a:t>
            </a:r>
            <a:r>
              <a:rPr lang="vi-VN" sz="2000" spc="-40"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sâu</a:t>
            </a:r>
            <a:r>
              <a:rPr lang="vi-VN" sz="2000" spc="-40"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đậm</a:t>
            </a:r>
            <a:r>
              <a:rPr lang="vi-VN" sz="2000" spc="-40"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trong</a:t>
            </a:r>
            <a:r>
              <a:rPr lang="vi-VN" sz="2000" spc="-35"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tâm</a:t>
            </a:r>
            <a:r>
              <a:rPr lang="vi-VN" sz="2000" spc="-35"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hồn</a:t>
            </a:r>
            <a:r>
              <a:rPr lang="vi-VN" sz="2000" spc="-35"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của</a:t>
            </a:r>
            <a:r>
              <a:rPr lang="vi-VN" sz="2000" spc="-40"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một</a:t>
            </a:r>
            <a:r>
              <a:rPr lang="vi-VN" sz="2000" spc="-35"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đứa</a:t>
            </a:r>
            <a:r>
              <a:rPr lang="vi-VN" sz="2000" spc="-35"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trẻ</a:t>
            </a:r>
            <a:r>
              <a:rPr lang="vi-VN" sz="2000" spc="-35"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lên</a:t>
            </a:r>
            <a:r>
              <a:rPr lang="vi-VN" sz="2000" spc="-35"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mười</a:t>
            </a:r>
            <a:r>
              <a:rPr lang="vi-VN" sz="2000" spc="-40"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khi nhớ về mẹ. Ở thế giới của hoài niệm còn mãi, Nét vẽ phối hợp hài hoà màu sắc, đường nét,... đặc biệt là như được chạm khắc từ kí ức tuổi thơ hạnh phúc khi còn có mẹ của tác </a:t>
            </a:r>
            <a:r>
              <a:rPr lang="vi-VN" sz="2000" spc="-20" dirty="0">
                <a:solidFill>
                  <a:schemeClr val="tx1"/>
                </a:solidFill>
                <a:effectLst/>
                <a:latin typeface="#9Slide03 Arima Madurai Bold" panose="00000800000000000000" pitchFamily="2" charset="0"/>
                <a:cs typeface="#9Slide03 Arima Madurai Bold" panose="00000800000000000000" pitchFamily="2" charset="0"/>
              </a:rPr>
              <a:t>giả, </a:t>
            </a:r>
            <a:r>
              <a:rPr lang="vi-VN" sz="2000" dirty="0">
                <a:solidFill>
                  <a:schemeClr val="tx1"/>
                </a:solidFill>
                <a:effectLst/>
                <a:latin typeface="#9Slide03 Arima Madurai Bold" panose="00000800000000000000" pitchFamily="2" charset="0"/>
                <a:cs typeface="#9Slide03 Arima Madurai Bold" panose="00000800000000000000" pitchFamily="2" charset="0"/>
              </a:rPr>
              <a:t>càng làm nổi bật cảm giác “xao xác”,</a:t>
            </a:r>
            <a:r>
              <a:rPr lang="vi-VN" sz="2000" spc="-200"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“não nùng”, </a:t>
            </a:r>
            <a:r>
              <a:rPr lang="vi-VN" sz="2000" spc="-15" dirty="0">
                <a:solidFill>
                  <a:schemeClr val="tx1"/>
                </a:solidFill>
                <a:effectLst/>
                <a:latin typeface="#9Slide03 Arima Madurai Bold" panose="00000800000000000000" pitchFamily="2" charset="0"/>
                <a:cs typeface="#9Slide03 Arima Madurai Bold" panose="00000800000000000000" pitchFamily="2" charset="0"/>
              </a:rPr>
              <a:t>“rượi </a:t>
            </a:r>
            <a:r>
              <a:rPr lang="vi-VN" sz="2000" dirty="0">
                <a:solidFill>
                  <a:schemeClr val="tx1"/>
                </a:solidFill>
                <a:effectLst/>
                <a:latin typeface="#9Slide03 Arima Madurai Bold" panose="00000800000000000000" pitchFamily="2" charset="0"/>
                <a:cs typeface="#9Slide03 Arima Madurai Bold" panose="00000800000000000000" pitchFamily="2" charset="0"/>
              </a:rPr>
              <a:t>buồn” khi trở về hiện tại.</a:t>
            </a:r>
            <a:endParaRPr lang="en-US" sz="2000" dirty="0"/>
          </a:p>
        </p:txBody>
      </p:sp>
    </p:spTree>
    <p:extLst>
      <p:ext uri="{BB962C8B-B14F-4D97-AF65-F5344CB8AC3E}">
        <p14:creationId xmlns:p14="http://schemas.microsoft.com/office/powerpoint/2010/main" val="11482963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left)">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a:extLst>
              <a:ext uri="{FF2B5EF4-FFF2-40B4-BE49-F238E27FC236}">
                <a16:creationId xmlns:a16="http://schemas.microsoft.com/office/drawing/2014/main" id="{4E480CA4-32C1-9063-52E0-4DA63B68BE3F}"/>
              </a:ext>
            </a:extLst>
          </p:cNvPr>
          <p:cNvGraphicFramePr>
            <a:graphicFrameLocks noGrp="1"/>
          </p:cNvGraphicFramePr>
          <p:nvPr>
            <p:extLst>
              <p:ext uri="{D42A27DB-BD31-4B8C-83A1-F6EECF244321}">
                <p14:modId xmlns:p14="http://schemas.microsoft.com/office/powerpoint/2010/main" val="2322194796"/>
              </p:ext>
            </p:extLst>
          </p:nvPr>
        </p:nvGraphicFramePr>
        <p:xfrm>
          <a:off x="727586" y="1323500"/>
          <a:ext cx="10726995" cy="4634847"/>
        </p:xfrm>
        <a:graphic>
          <a:graphicData uri="http://schemas.openxmlformats.org/drawingml/2006/table">
            <a:tbl>
              <a:tblPr firstRow="1" firstCol="1" bandRow="1">
                <a:tableStyleId>{5C22544A-7EE6-4342-B048-85BDC9FD1C3A}</a:tableStyleId>
              </a:tblPr>
              <a:tblGrid>
                <a:gridCol w="2253934">
                  <a:extLst>
                    <a:ext uri="{9D8B030D-6E8A-4147-A177-3AD203B41FA5}">
                      <a16:colId xmlns:a16="http://schemas.microsoft.com/office/drawing/2014/main" val="4274076680"/>
                    </a:ext>
                  </a:extLst>
                </a:gridCol>
                <a:gridCol w="8473061">
                  <a:extLst>
                    <a:ext uri="{9D8B030D-6E8A-4147-A177-3AD203B41FA5}">
                      <a16:colId xmlns:a16="http://schemas.microsoft.com/office/drawing/2014/main" val="1648398141"/>
                    </a:ext>
                  </a:extLst>
                </a:gridCol>
              </a:tblGrid>
              <a:tr h="4634847">
                <a:tc>
                  <a:txBody>
                    <a:bodyPr/>
                    <a:lstStyle/>
                    <a:p>
                      <a:pPr marL="0" marR="0" algn="just">
                        <a:lnSpc>
                          <a:spcPct val="107000"/>
                        </a:lnSpc>
                        <a:spcBef>
                          <a:spcPts val="600"/>
                        </a:spcBef>
                        <a:spcAft>
                          <a:spcPts val="600"/>
                        </a:spcAft>
                      </a:pPr>
                      <a:endParaRPr lang="en-US" sz="20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19727" marR="19727" marT="0" marB="0" anchor="ctr">
                    <a:solidFill>
                      <a:schemeClr val="accent6">
                        <a:lumMod val="40000"/>
                        <a:lumOff val="60000"/>
                      </a:schemeClr>
                    </a:solidFill>
                  </a:tcPr>
                </a:tc>
                <a:tc>
                  <a:txBody>
                    <a:bodyPr/>
                    <a:lstStyle/>
                    <a:p>
                      <a:pPr marL="0" marR="0" algn="just">
                        <a:lnSpc>
                          <a:spcPct val="107000"/>
                        </a:lnSpc>
                        <a:spcBef>
                          <a:spcPts val="600"/>
                        </a:spcBef>
                        <a:spcAft>
                          <a:spcPts val="600"/>
                        </a:spcAft>
                      </a:pPr>
                      <a:endParaRPr lang="en-US" sz="2000" dirty="0">
                        <a:solidFill>
                          <a:schemeClr val="tx1"/>
                        </a:solidFill>
                        <a:effectLst/>
                        <a:latin typeface="#9Slide03 Arima Madurai Bold" panose="00000800000000000000" pitchFamily="2" charset="0"/>
                        <a:cs typeface="#9Slide03 Arima Madurai Bold" panose="00000800000000000000" pitchFamily="2" charset="0"/>
                      </a:endParaRPr>
                    </a:p>
                    <a:p>
                      <a:pPr marL="0" marR="0" algn="just">
                        <a:lnSpc>
                          <a:spcPct val="107000"/>
                        </a:lnSpc>
                        <a:spcBef>
                          <a:spcPts val="600"/>
                        </a:spcBef>
                        <a:spcAft>
                          <a:spcPts val="600"/>
                        </a:spcAft>
                      </a:pP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endParaRPr lang="en-US" sz="20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19727" marR="19727" marT="0" marB="0" anchor="ctr">
                    <a:solidFill>
                      <a:schemeClr val="accent6">
                        <a:lumMod val="40000"/>
                        <a:lumOff val="60000"/>
                      </a:schemeClr>
                    </a:solidFill>
                  </a:tcPr>
                </a:tc>
                <a:extLst>
                  <a:ext uri="{0D108BD9-81ED-4DB2-BD59-A6C34878D82A}">
                    <a16:rowId xmlns:a16="http://schemas.microsoft.com/office/drawing/2014/main" val="3779881987"/>
                  </a:ext>
                </a:extLst>
              </a:tr>
            </a:tbl>
          </a:graphicData>
        </a:graphic>
      </p:graphicFrame>
      <p:sp>
        <p:nvSpPr>
          <p:cNvPr id="7" name="TextBox 6">
            <a:extLst>
              <a:ext uri="{FF2B5EF4-FFF2-40B4-BE49-F238E27FC236}">
                <a16:creationId xmlns:a16="http://schemas.microsoft.com/office/drawing/2014/main" id="{E833FE02-5F8E-860D-D73E-10F0B0F0AA64}"/>
              </a:ext>
            </a:extLst>
          </p:cNvPr>
          <p:cNvSpPr txBox="1"/>
          <p:nvPr/>
        </p:nvSpPr>
        <p:spPr>
          <a:xfrm>
            <a:off x="1103238" y="380408"/>
            <a:ext cx="9863384" cy="519245"/>
          </a:xfrm>
          <a:prstGeom prst="rect">
            <a:avLst/>
          </a:prstGeom>
          <a:noFill/>
        </p:spPr>
        <p:txBody>
          <a:bodyPr wrap="square">
            <a:spAutoFit/>
          </a:bodyPr>
          <a:lstStyle>
            <a:defPPr>
              <a:defRPr lang="zh-CN"/>
            </a:defPPr>
            <a:lvl1pPr marR="0" algn="just">
              <a:lnSpc>
                <a:spcPct val="107000"/>
              </a:lnSpc>
              <a:spcBef>
                <a:spcPts val="0"/>
              </a:spcBef>
              <a:spcAft>
                <a:spcPts val="600"/>
              </a:spcAft>
              <a:defRPr sz="2800" b="1">
                <a:effectLst/>
                <a:latin typeface="#9Slide03 BoosterNextFYBlack" panose="02000A03000000020004" pitchFamily="2" charset="0"/>
                <a:ea typeface="Calibri" panose="020F0502020204030204" pitchFamily="34" charset="0"/>
                <a:cs typeface="Times New Roman" panose="02020603050405020304" pitchFamily="18" charset="0"/>
              </a:defRPr>
            </a:lvl1pPr>
          </a:lstStyle>
          <a:p>
            <a:r>
              <a:rPr lang="nl-NL" dirty="0"/>
              <a:t>2. Hình ảnh người mẹ trong nỗi nhớ của nhân vật trữ tình</a:t>
            </a:r>
            <a:endParaRPr lang="en-US" dirty="0"/>
          </a:p>
        </p:txBody>
      </p:sp>
      <p:sp>
        <p:nvSpPr>
          <p:cNvPr id="8" name="TextBox 7">
            <a:extLst>
              <a:ext uri="{FF2B5EF4-FFF2-40B4-BE49-F238E27FC236}">
                <a16:creationId xmlns:a16="http://schemas.microsoft.com/office/drawing/2014/main" id="{33EDD399-F90F-381A-429B-A5AF34C65206}"/>
              </a:ext>
            </a:extLst>
          </p:cNvPr>
          <p:cNvSpPr txBox="1"/>
          <p:nvPr/>
        </p:nvSpPr>
        <p:spPr>
          <a:xfrm>
            <a:off x="780982" y="1454170"/>
            <a:ext cx="2212258" cy="4373505"/>
          </a:xfrm>
          <a:prstGeom prst="rect">
            <a:avLst/>
          </a:prstGeom>
          <a:noFill/>
        </p:spPr>
        <p:txBody>
          <a:bodyPr wrap="square">
            <a:spAutoFit/>
          </a:bodyPr>
          <a:lstStyle/>
          <a:p>
            <a:pPr marL="0" marR="0" algn="just">
              <a:lnSpc>
                <a:spcPct val="107000"/>
              </a:lnSpc>
              <a:spcBef>
                <a:spcPts val="600"/>
              </a:spcBef>
              <a:spcAft>
                <a:spcPts val="600"/>
              </a:spcAft>
            </a:pPr>
            <a:r>
              <a:rPr lang="nl-NL" sz="2000" dirty="0">
                <a:solidFill>
                  <a:schemeClr val="tx1"/>
                </a:solidFill>
                <a:effectLst/>
                <a:latin typeface="#9Slide03 Arima Madurai Bold" panose="00000800000000000000" pitchFamily="2" charset="0"/>
                <a:cs typeface="#9Slide03 Arima Madurai Bold" panose="00000800000000000000" pitchFamily="2" charset="0"/>
              </a:rPr>
              <a:t>3. Có thể hoán đổi vị trí hai động từ (hắt, reo) để miêu tả hình ảnh nắng mới trong khổ thơ thứ nhất </a:t>
            </a:r>
            <a:r>
              <a:rPr lang="en-US" sz="2000" dirty="0">
                <a:solidFill>
                  <a:schemeClr val="tx1"/>
                </a:solidFill>
                <a:effectLst/>
                <a:latin typeface="#9Slide03 Arima Madurai Bold" panose="00000800000000000000" pitchFamily="2" charset="0"/>
                <a:cs typeface="#9Slide03 Arima Madurai Bold" panose="00000800000000000000" pitchFamily="2" charset="0"/>
              </a:rPr>
              <a:t>(</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Mỗi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lần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nắng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mới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hắt</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bên</a:t>
            </a:r>
            <a:r>
              <a:rPr lang="en-US" sz="2000" dirty="0">
                <a:solidFill>
                  <a:schemeClr val="tx1"/>
                </a:solidFill>
                <a:effectLst/>
                <a:latin typeface="#9Slide03 Arima Madurai Bold" panose="00000800000000000000" pitchFamily="2" charset="0"/>
                <a:cs typeface="#9Slide03 Arima Madurai Bold" panose="00000800000000000000" pitchFamily="2" charset="0"/>
              </a:rPr>
              <a:t> song)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và</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thứ</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hai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Mỗi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lần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nắng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mới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reo</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ngoài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nội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được</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không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Vì</a:t>
            </a:r>
            <a:r>
              <a:rPr lang="en-US" sz="2000" spc="-1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sao</a:t>
            </a:r>
            <a:r>
              <a:rPr lang="en-US" sz="2000" dirty="0">
                <a:solidFill>
                  <a:schemeClr val="tx1"/>
                </a:solidFill>
                <a:effectLst/>
                <a:latin typeface="#9Slide03 Arima Madurai Bold" panose="00000800000000000000" pitchFamily="2" charset="0"/>
                <a:cs typeface="#9Slide03 Arima Madurai Bold" panose="00000800000000000000" pitchFamily="2" charset="0"/>
              </a:rPr>
              <a:t>?</a:t>
            </a:r>
            <a:endParaRPr lang="en-US" sz="20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p:txBody>
      </p:sp>
      <p:sp>
        <p:nvSpPr>
          <p:cNvPr id="10" name="TextBox 9">
            <a:extLst>
              <a:ext uri="{FF2B5EF4-FFF2-40B4-BE49-F238E27FC236}">
                <a16:creationId xmlns:a16="http://schemas.microsoft.com/office/drawing/2014/main" id="{8E8A3539-EA61-C340-E8EF-FCD8BC6EB405}"/>
              </a:ext>
            </a:extLst>
          </p:cNvPr>
          <p:cNvSpPr txBox="1"/>
          <p:nvPr/>
        </p:nvSpPr>
        <p:spPr>
          <a:xfrm>
            <a:off x="3096575" y="1533405"/>
            <a:ext cx="8254670" cy="4001095"/>
          </a:xfrm>
          <a:prstGeom prst="rect">
            <a:avLst/>
          </a:prstGeom>
          <a:noFill/>
        </p:spPr>
        <p:txBody>
          <a:bodyPr wrap="square">
            <a:spAutoFit/>
          </a:bodyPr>
          <a:lstStyle/>
          <a:p>
            <a:pPr marL="0" marR="0" algn="just">
              <a:lnSpc>
                <a:spcPct val="107000"/>
              </a:lnSpc>
              <a:spcBef>
                <a:spcPts val="1200"/>
              </a:spcBef>
              <a:spcAft>
                <a:spcPts val="1200"/>
              </a:spcAft>
            </a:pP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Không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thể</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hoán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đổi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vị</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trí</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hai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động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từ</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cho</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nhau</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được</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Vì</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ánh</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nắng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mới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trong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bài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thơ</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không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chỉ</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spc="-30" dirty="0" err="1">
                <a:solidFill>
                  <a:schemeClr val="tx1"/>
                </a:solidFill>
                <a:effectLst/>
                <a:latin typeface="#9Slide03 Arima Madurai Bold" panose="00000800000000000000" pitchFamily="2" charset="0"/>
                <a:cs typeface="#9Slide03 Arima Madurai Bold" panose="00000800000000000000" pitchFamily="2" charset="0"/>
              </a:rPr>
              <a:t>là</a:t>
            </a:r>
            <a:r>
              <a:rPr lang="en-US" sz="2000" spc="-3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hình</a:t>
            </a:r>
            <a:r>
              <a:rPr lang="en-US" sz="2000" spc="-4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ảnh</a:t>
            </a:r>
            <a:r>
              <a:rPr lang="en-US" sz="2000" spc="-4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khách</a:t>
            </a:r>
            <a:r>
              <a:rPr lang="en-US" sz="2000" spc="-4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quan</a:t>
            </a:r>
            <a:r>
              <a:rPr lang="en-US" sz="2000" spc="-4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2000" spc="-4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thiên</a:t>
            </a:r>
            <a:r>
              <a:rPr lang="en-US" sz="2000" spc="-4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nhiên</a:t>
            </a:r>
            <a:r>
              <a:rPr lang="en-US" sz="2000" spc="-4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tạo</a:t>
            </a:r>
            <a:r>
              <a:rPr lang="en-US" sz="2000" spc="-4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vật</a:t>
            </a:r>
            <a:r>
              <a:rPr lang="en-US" sz="2000" spc="-4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mỗi</a:t>
            </a:r>
            <a:r>
              <a:rPr lang="en-US" sz="2000" spc="-4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độ</a:t>
            </a:r>
            <a:r>
              <a:rPr lang="en-US" sz="2000" spc="-4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cuối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xuân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đầu</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hạ</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nữa</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mà</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gắn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liền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với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tâm</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trạng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cảm</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spc="-20" dirty="0" err="1">
                <a:solidFill>
                  <a:schemeClr val="tx1"/>
                </a:solidFill>
                <a:effectLst/>
                <a:latin typeface="#9Slide03 Arima Madurai Bold" panose="00000800000000000000" pitchFamily="2" charset="0"/>
                <a:cs typeface="#9Slide03 Arima Madurai Bold" panose="00000800000000000000" pitchFamily="2" charset="0"/>
              </a:rPr>
              <a:t>xúc</a:t>
            </a:r>
            <a:r>
              <a:rPr lang="en-US" sz="2000" spc="-20" dirty="0">
                <a:solidFill>
                  <a:schemeClr val="tx1"/>
                </a:solidFill>
                <a:effectLst/>
                <a:latin typeface="#9Slide03 Arima Madurai Bold" panose="00000800000000000000" pitchFamily="2" charset="0"/>
                <a:cs typeface="#9Slide03 Arima Madurai Bold" panose="00000800000000000000" pitchFamily="2" charset="0"/>
              </a:rPr>
              <a:t> </a:t>
            </a:r>
            <a:r>
              <a:rPr lang="en-US" sz="2000" spc="-20" dirty="0" err="1">
                <a:solidFill>
                  <a:schemeClr val="tx1"/>
                </a:solidFill>
                <a:effectLst/>
                <a:latin typeface="#9Slide03 Arima Madurai Bold" panose="00000800000000000000" pitchFamily="2" charset="0"/>
                <a:cs typeface="#9Slide03 Arima Madurai Bold" panose="00000800000000000000" pitchFamily="2" charset="0"/>
              </a:rPr>
              <a:t>tương</a:t>
            </a:r>
            <a:r>
              <a:rPr lang="en-US" sz="2000" spc="-20" dirty="0">
                <a:solidFill>
                  <a:schemeClr val="tx1"/>
                </a:solidFill>
                <a:effectLst/>
                <a:latin typeface="#9Slide03 Arima Madurai Bold" panose="00000800000000000000" pitchFamily="2" charset="0"/>
                <a:cs typeface="#9Slide03 Arima Madurai Bold" panose="00000800000000000000" pitchFamily="2" charset="0"/>
              </a:rPr>
              <a:t> </a:t>
            </a:r>
            <a:r>
              <a:rPr lang="en-US" sz="2000" spc="-20" dirty="0" err="1">
                <a:solidFill>
                  <a:schemeClr val="tx1"/>
                </a:solidFill>
                <a:effectLst/>
                <a:latin typeface="#9Slide03 Arima Madurai Bold" panose="00000800000000000000" pitchFamily="2" charset="0"/>
                <a:cs typeface="#9Slide03 Arima Madurai Bold" panose="00000800000000000000" pitchFamily="2" charset="0"/>
              </a:rPr>
              <a:t>phản</a:t>
            </a:r>
            <a:r>
              <a:rPr lang="en-US" sz="2000" spc="-2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trong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mỗi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hoàn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cảnh</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cụ</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thể</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p>
          <a:p>
            <a:pPr marL="0" marR="0" algn="just">
              <a:lnSpc>
                <a:spcPct val="107000"/>
              </a:lnSpc>
              <a:spcBef>
                <a:spcPts val="1200"/>
              </a:spcBef>
              <a:spcAft>
                <a:spcPts val="1200"/>
              </a:spcAft>
            </a:pP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Từ</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hắt</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thể</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hiện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hình</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ảnh</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nắng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nhạt</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xuyên</a:t>
            </a:r>
            <a:r>
              <a:rPr lang="en-US" sz="2000" dirty="0">
                <a:solidFill>
                  <a:schemeClr val="tx1"/>
                </a:solidFill>
                <a:effectLst/>
                <a:latin typeface="#9Slide03 Arima Madurai Bold" panose="00000800000000000000" pitchFamily="2" charset="0"/>
                <a:cs typeface="#9Slide03 Arima Madurai Bold" panose="00000800000000000000" pitchFamily="2" charset="0"/>
              </a:rPr>
              <a:t> qua song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cửa</a:t>
            </a:r>
            <a:r>
              <a:rPr lang="en-US" sz="2000" dirty="0">
                <a:solidFill>
                  <a:schemeClr val="tx1"/>
                </a:solidFill>
                <a:effectLst/>
                <a:latin typeface="#9Slide03 Arima Madurai Bold" panose="00000800000000000000" pitchFamily="2" charset="0"/>
                <a:cs typeface="#9Slide03 Arima Madurai Bold" panose="00000800000000000000" pitchFamily="2" charset="0"/>
              </a:rPr>
              <a:t>, qua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không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gian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hẹp</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mà</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đổ</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bóng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xuống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Vẫn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là</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nắng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ấy</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mỗi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độ</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lại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về</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nhưng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khi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không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còn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mẹ</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nó</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gợi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sự</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hiu</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hắt</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trĩu</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spc="-20" dirty="0" err="1">
                <a:solidFill>
                  <a:schemeClr val="tx1"/>
                </a:solidFill>
                <a:effectLst/>
                <a:latin typeface="#9Slide03 Arima Madurai Bold" panose="00000800000000000000" pitchFamily="2" charset="0"/>
                <a:cs typeface="#9Slide03 Arima Madurai Bold" panose="00000800000000000000" pitchFamily="2" charset="0"/>
              </a:rPr>
              <a:t>nặng</a:t>
            </a:r>
            <a:r>
              <a:rPr lang="en-US" sz="2000" spc="-2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nỗi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buồn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p>
          <a:p>
            <a:pPr marL="0" marR="0" algn="just">
              <a:lnSpc>
                <a:spcPct val="107000"/>
              </a:lnSpc>
              <a:spcBef>
                <a:spcPts val="1200"/>
              </a:spcBef>
              <a:spcAft>
                <a:spcPts val="1200"/>
              </a:spcAft>
            </a:pP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Từ</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reo</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thể</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hiện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tâm</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trạng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náo</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nức</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hạnh</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phúc</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tâm</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hồn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nhà</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thơ</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khi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được</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sống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trong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tình</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yêu</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thương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mẹ</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trong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kí</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ức</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Vì</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vậy</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ánh</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nắng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lúc</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đó</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rộn</a:t>
            </a:r>
            <a:r>
              <a:rPr lang="en-US" sz="2000" spc="-2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ràng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tươi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tắn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trong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trẻo</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và</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náo</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nức</a:t>
            </a:r>
            <a:r>
              <a:rPr lang="en-US" sz="2000" dirty="0">
                <a:solidFill>
                  <a:schemeClr val="tx1"/>
                </a:solidFill>
                <a:effectLst/>
                <a:latin typeface="#9Slide03 Arima Madurai Bold" panose="00000800000000000000" pitchFamily="2" charset="0"/>
                <a:cs typeface="#9Slide03 Arima Madurai Bold" panose="00000800000000000000" pitchFamily="2" charset="0"/>
              </a:rPr>
              <a:t>.</a:t>
            </a:r>
            <a:endParaRPr lang="en-US" sz="2000" dirty="0"/>
          </a:p>
        </p:txBody>
      </p:sp>
    </p:spTree>
    <p:extLst>
      <p:ext uri="{BB962C8B-B14F-4D97-AF65-F5344CB8AC3E}">
        <p14:creationId xmlns:p14="http://schemas.microsoft.com/office/powerpoint/2010/main" val="32736131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a:extLst>
              <a:ext uri="{FF2B5EF4-FFF2-40B4-BE49-F238E27FC236}">
                <a16:creationId xmlns:a16="http://schemas.microsoft.com/office/drawing/2014/main" id="{4E480CA4-32C1-9063-52E0-4DA63B68BE3F}"/>
              </a:ext>
            </a:extLst>
          </p:cNvPr>
          <p:cNvGraphicFramePr>
            <a:graphicFrameLocks noGrp="1"/>
          </p:cNvGraphicFramePr>
          <p:nvPr>
            <p:extLst>
              <p:ext uri="{D42A27DB-BD31-4B8C-83A1-F6EECF244321}">
                <p14:modId xmlns:p14="http://schemas.microsoft.com/office/powerpoint/2010/main" val="3673389002"/>
              </p:ext>
            </p:extLst>
          </p:nvPr>
        </p:nvGraphicFramePr>
        <p:xfrm>
          <a:off x="718547" y="1973195"/>
          <a:ext cx="10632766" cy="2674544"/>
        </p:xfrm>
        <a:graphic>
          <a:graphicData uri="http://schemas.openxmlformats.org/drawingml/2006/table">
            <a:tbl>
              <a:tblPr firstRow="1" firstCol="1" bandRow="1">
                <a:tableStyleId>{5C22544A-7EE6-4342-B048-85BDC9FD1C3A}</a:tableStyleId>
              </a:tblPr>
              <a:tblGrid>
                <a:gridCol w="2930949">
                  <a:extLst>
                    <a:ext uri="{9D8B030D-6E8A-4147-A177-3AD203B41FA5}">
                      <a16:colId xmlns:a16="http://schemas.microsoft.com/office/drawing/2014/main" val="4274076680"/>
                    </a:ext>
                  </a:extLst>
                </a:gridCol>
                <a:gridCol w="7701817">
                  <a:extLst>
                    <a:ext uri="{9D8B030D-6E8A-4147-A177-3AD203B41FA5}">
                      <a16:colId xmlns:a16="http://schemas.microsoft.com/office/drawing/2014/main" val="1648398141"/>
                    </a:ext>
                  </a:extLst>
                </a:gridCol>
              </a:tblGrid>
              <a:tr h="2674544">
                <a:tc>
                  <a:txBody>
                    <a:bodyPr/>
                    <a:lstStyle/>
                    <a:p>
                      <a:pPr marL="0" marR="0" algn="just">
                        <a:lnSpc>
                          <a:spcPct val="107000"/>
                        </a:lnSpc>
                        <a:spcBef>
                          <a:spcPts val="600"/>
                        </a:spcBef>
                        <a:spcAft>
                          <a:spcPts val="600"/>
                        </a:spcAft>
                      </a:pPr>
                      <a:endParaRPr lang="en-US" sz="24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19727" marR="19727" marT="0" marB="0" anchor="ctr">
                    <a:solidFill>
                      <a:schemeClr val="accent6">
                        <a:lumMod val="40000"/>
                        <a:lumOff val="60000"/>
                      </a:schemeClr>
                    </a:solidFill>
                  </a:tcPr>
                </a:tc>
                <a:tc>
                  <a:txBody>
                    <a:bodyPr/>
                    <a:lstStyle/>
                    <a:p>
                      <a:pPr marL="0" marR="0" algn="just">
                        <a:lnSpc>
                          <a:spcPct val="107000"/>
                        </a:lnSpc>
                        <a:spcBef>
                          <a:spcPts val="600"/>
                        </a:spcBef>
                        <a:spcAft>
                          <a:spcPts val="600"/>
                        </a:spcAft>
                      </a:pPr>
                      <a:endParaRPr lang="en-US" sz="24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19727" marR="19727" marT="0" marB="0" anchor="ctr">
                    <a:solidFill>
                      <a:schemeClr val="accent6">
                        <a:lumMod val="40000"/>
                        <a:lumOff val="60000"/>
                      </a:schemeClr>
                    </a:solidFill>
                  </a:tcPr>
                </a:tc>
                <a:extLst>
                  <a:ext uri="{0D108BD9-81ED-4DB2-BD59-A6C34878D82A}">
                    <a16:rowId xmlns:a16="http://schemas.microsoft.com/office/drawing/2014/main" val="2446521654"/>
                  </a:ext>
                </a:extLst>
              </a:tr>
            </a:tbl>
          </a:graphicData>
        </a:graphic>
      </p:graphicFrame>
      <p:sp>
        <p:nvSpPr>
          <p:cNvPr id="7" name="TextBox 6">
            <a:extLst>
              <a:ext uri="{FF2B5EF4-FFF2-40B4-BE49-F238E27FC236}">
                <a16:creationId xmlns:a16="http://schemas.microsoft.com/office/drawing/2014/main" id="{E833FE02-5F8E-860D-D73E-10F0B0F0AA64}"/>
              </a:ext>
            </a:extLst>
          </p:cNvPr>
          <p:cNvSpPr txBox="1"/>
          <p:nvPr/>
        </p:nvSpPr>
        <p:spPr>
          <a:xfrm>
            <a:off x="1103238" y="835718"/>
            <a:ext cx="9863384" cy="519245"/>
          </a:xfrm>
          <a:prstGeom prst="rect">
            <a:avLst/>
          </a:prstGeom>
          <a:noFill/>
        </p:spPr>
        <p:txBody>
          <a:bodyPr wrap="square">
            <a:spAutoFit/>
          </a:bodyPr>
          <a:lstStyle>
            <a:defPPr>
              <a:defRPr lang="zh-CN"/>
            </a:defPPr>
            <a:lvl1pPr marR="0" algn="just">
              <a:lnSpc>
                <a:spcPct val="107000"/>
              </a:lnSpc>
              <a:spcBef>
                <a:spcPts val="0"/>
              </a:spcBef>
              <a:spcAft>
                <a:spcPts val="600"/>
              </a:spcAft>
              <a:defRPr sz="2800" b="1">
                <a:effectLst/>
                <a:latin typeface="#9Slide03 BoosterNextFYBlack" panose="02000A03000000020004" pitchFamily="2" charset="0"/>
                <a:ea typeface="Calibri" panose="020F0502020204030204" pitchFamily="34" charset="0"/>
                <a:cs typeface="Times New Roman" panose="02020603050405020304" pitchFamily="18" charset="0"/>
              </a:defRPr>
            </a:lvl1pPr>
          </a:lstStyle>
          <a:p>
            <a:r>
              <a:rPr lang="nl-NL" dirty="0"/>
              <a:t>2. Hình ảnh người mẹ trong nỗi nhớ của nhân vật trữ tình</a:t>
            </a:r>
            <a:endParaRPr lang="en-US" dirty="0"/>
          </a:p>
        </p:txBody>
      </p:sp>
      <p:sp>
        <p:nvSpPr>
          <p:cNvPr id="8" name="TextBox 7">
            <a:extLst>
              <a:ext uri="{FF2B5EF4-FFF2-40B4-BE49-F238E27FC236}">
                <a16:creationId xmlns:a16="http://schemas.microsoft.com/office/drawing/2014/main" id="{328069CB-265C-0729-FF17-41B0CD528DAC}"/>
              </a:ext>
            </a:extLst>
          </p:cNvPr>
          <p:cNvSpPr txBox="1"/>
          <p:nvPr/>
        </p:nvSpPr>
        <p:spPr>
          <a:xfrm>
            <a:off x="777797" y="2276370"/>
            <a:ext cx="2830642" cy="2068195"/>
          </a:xfrm>
          <a:prstGeom prst="rect">
            <a:avLst/>
          </a:prstGeom>
          <a:noFill/>
        </p:spPr>
        <p:txBody>
          <a:bodyPr wrap="square">
            <a:spAutoFit/>
          </a:bodyPr>
          <a:lstStyle/>
          <a:p>
            <a:pPr marL="0" marR="0" algn="just">
              <a:lnSpc>
                <a:spcPct val="107000"/>
              </a:lnSpc>
              <a:spcBef>
                <a:spcPts val="600"/>
              </a:spcBef>
              <a:spcAft>
                <a:spcPts val="600"/>
              </a:spcAft>
            </a:pPr>
            <a:r>
              <a:rPr lang="nl-NL" sz="2400" dirty="0">
                <a:solidFill>
                  <a:schemeClr val="tx1"/>
                </a:solidFill>
                <a:effectLst/>
                <a:latin typeface="#9Slide03 Arima Madurai Bold" panose="00000800000000000000" pitchFamily="2" charset="0"/>
                <a:cs typeface="#9Slide03 Arima Madurai Bold" panose="00000800000000000000" pitchFamily="2" charset="0"/>
              </a:rPr>
              <a:t>4. Xác định cảm hứng chủ đạo của bài thơ. Qua đó, tác giả gửi gắm tới bạn đọc thông điệp gì?</a:t>
            </a:r>
            <a:endParaRPr lang="en-US" sz="24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p:txBody>
      </p:sp>
      <p:sp>
        <p:nvSpPr>
          <p:cNvPr id="10" name="TextBox 9">
            <a:extLst>
              <a:ext uri="{FF2B5EF4-FFF2-40B4-BE49-F238E27FC236}">
                <a16:creationId xmlns:a16="http://schemas.microsoft.com/office/drawing/2014/main" id="{D1936BD2-2D5B-C644-114F-EDF2EE094725}"/>
              </a:ext>
            </a:extLst>
          </p:cNvPr>
          <p:cNvSpPr txBox="1"/>
          <p:nvPr/>
        </p:nvSpPr>
        <p:spPr>
          <a:xfrm>
            <a:off x="3755922" y="2199427"/>
            <a:ext cx="7580671" cy="2222083"/>
          </a:xfrm>
          <a:prstGeom prst="rect">
            <a:avLst/>
          </a:prstGeom>
          <a:noFill/>
        </p:spPr>
        <p:txBody>
          <a:bodyPr wrap="square">
            <a:spAutoFit/>
          </a:bodyPr>
          <a:lstStyle/>
          <a:p>
            <a:pPr marL="0" marR="0" algn="just">
              <a:lnSpc>
                <a:spcPct val="107000"/>
              </a:lnSpc>
              <a:spcBef>
                <a:spcPts val="600"/>
              </a:spcBef>
              <a:spcAft>
                <a:spcPts val="600"/>
              </a:spcAft>
            </a:pP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Cảm</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hứng</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chủ</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đạo</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giá</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trị</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đạo</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đức</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truyền</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thống</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uống</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nước</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nhớ</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nguồn</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hiếu</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thuận</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2400" dirty="0">
                <a:solidFill>
                  <a:schemeClr val="tx1"/>
                </a:solidFill>
                <a:effectLst/>
                <a:latin typeface="#9Slide03 Arima Madurai Bold" panose="00000800000000000000" pitchFamily="2" charset="0"/>
                <a:cs typeface="#9Slide03 Arima Madurai Bold" panose="00000800000000000000" pitchFamily="2" charset="0"/>
              </a:rPr>
              <a:t> con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người</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Việt</a:t>
            </a:r>
            <a:r>
              <a:rPr lang="en-US" sz="2400" dirty="0">
                <a:solidFill>
                  <a:schemeClr val="tx1"/>
                </a:solidFill>
                <a:effectLst/>
                <a:latin typeface="#9Slide03 Arima Madurai Bold" panose="00000800000000000000" pitchFamily="2" charset="0"/>
                <a:cs typeface="#9Slide03 Arima Madurai Bold" panose="00000800000000000000" pitchFamily="2" charset="0"/>
              </a:rPr>
              <a:t> Nam. </a:t>
            </a:r>
          </a:p>
          <a:p>
            <a:pPr marL="0" marR="0" algn="just">
              <a:lnSpc>
                <a:spcPct val="107000"/>
              </a:lnSpc>
              <a:spcBef>
                <a:spcPts val="600"/>
              </a:spcBef>
              <a:spcAft>
                <a:spcPts val="600"/>
              </a:spcAft>
            </a:pPr>
            <a:r>
              <a:rPr lang="en-US" sz="2400" dirty="0">
                <a:solidFill>
                  <a:schemeClr val="tx1"/>
                </a:solidFill>
                <a:effectLst/>
                <a:latin typeface="#9Slide03 Arima Madurai Bold" panose="00000800000000000000" pitchFamily="2" charset="0"/>
                <a:cs typeface="#9Slide03 Arima Madurai Bold" panose="00000800000000000000" pitchFamily="2" charset="0"/>
              </a:rPr>
              <a:t>- Thông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điệp</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mong</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muốn</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tất</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cả</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người</a:t>
            </a:r>
            <a:r>
              <a:rPr lang="en-US" sz="2400" dirty="0">
                <a:solidFill>
                  <a:schemeClr val="tx1"/>
                </a:solidFill>
                <a:effectLst/>
                <a:latin typeface="#9Slide03 Arima Madurai Bold" panose="00000800000000000000" pitchFamily="2" charset="0"/>
                <a:cs typeface="#9Slide03 Arima Madurai Bold" panose="00000800000000000000" pitchFamily="2" charset="0"/>
              </a:rPr>
              <a:t> con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biết</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ơn</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yêu</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kính</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trân</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trọng</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mẹ</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mình</a:t>
            </a:r>
            <a:r>
              <a:rPr lang="en-US" sz="2400" dirty="0">
                <a:solidFill>
                  <a:schemeClr val="tx1"/>
                </a:solidFill>
                <a:effectLst/>
                <a:latin typeface="#9Slide03 Arima Madurai Bold" panose="00000800000000000000" pitchFamily="2" charset="0"/>
                <a:cs typeface="#9Slide03 Arima Madurai Bold" panose="00000800000000000000" pitchFamily="2" charset="0"/>
              </a:rPr>
              <a:t>.</a:t>
            </a:r>
            <a:endParaRPr lang="en-US" sz="2400" dirty="0"/>
          </a:p>
        </p:txBody>
      </p:sp>
    </p:spTree>
    <p:extLst>
      <p:ext uri="{BB962C8B-B14F-4D97-AF65-F5344CB8AC3E}">
        <p14:creationId xmlns:p14="http://schemas.microsoft.com/office/powerpoint/2010/main" val="34929333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7" name="图片 10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grpSp>
        <p:nvGrpSpPr>
          <p:cNvPr id="1075" name="组合 1074"/>
          <p:cNvGrpSpPr/>
          <p:nvPr/>
        </p:nvGrpSpPr>
        <p:grpSpPr>
          <a:xfrm>
            <a:off x="10427440" y="3877080"/>
            <a:ext cx="1765248" cy="2988686"/>
            <a:chOff x="8279817" y="2793514"/>
            <a:chExt cx="1765248" cy="2988686"/>
          </a:xfrm>
        </p:grpSpPr>
        <p:pic>
          <p:nvPicPr>
            <p:cNvPr id="1093" name="Picture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9817" y="2793514"/>
              <a:ext cx="1765248" cy="298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4" name="Picture 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36" y="2795419"/>
              <a:ext cx="523224" cy="113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9" name="Freeform 71"/>
            <p:cNvSpPr/>
            <p:nvPr/>
          </p:nvSpPr>
          <p:spPr bwMode="auto">
            <a:xfrm>
              <a:off x="9436118" y="3626104"/>
              <a:ext cx="515605" cy="494092"/>
            </a:xfrm>
            <a:custGeom>
              <a:avLst/>
              <a:gdLst>
                <a:gd name="T0" fmla="+- 0 16245 15878"/>
                <a:gd name="T1" fmla="*/ T0 w 812"/>
                <a:gd name="T2" fmla="+- 0 7142 7142"/>
                <a:gd name="T3" fmla="*/ 7142 h 778"/>
                <a:gd name="T4" fmla="+- 0 16183 15878"/>
                <a:gd name="T5" fmla="*/ T4 w 812"/>
                <a:gd name="T6" fmla="+- 0 7146 7142"/>
                <a:gd name="T7" fmla="*/ 7146 h 778"/>
                <a:gd name="T8" fmla="+- 0 16073 15878"/>
                <a:gd name="T9" fmla="*/ T8 w 812"/>
                <a:gd name="T10" fmla="+- 0 7187 7142"/>
                <a:gd name="T11" fmla="*/ 7187 h 778"/>
                <a:gd name="T12" fmla="+- 0 16025 15878"/>
                <a:gd name="T13" fmla="*/ T12 w 812"/>
                <a:gd name="T14" fmla="+- 0 7224 7142"/>
                <a:gd name="T15" fmla="*/ 7224 h 778"/>
                <a:gd name="T16" fmla="+- 0 15982 15878"/>
                <a:gd name="T17" fmla="*/ T16 w 812"/>
                <a:gd name="T18" fmla="+- 0 7272 7142"/>
                <a:gd name="T19" fmla="*/ 7272 h 778"/>
                <a:gd name="T20" fmla="+- 0 15946 15878"/>
                <a:gd name="T21" fmla="*/ T20 w 812"/>
                <a:gd name="T22" fmla="+- 0 7331 7142"/>
                <a:gd name="T23" fmla="*/ 7331 h 778"/>
                <a:gd name="T24" fmla="+- 0 15915 15878"/>
                <a:gd name="T25" fmla="*/ T24 w 812"/>
                <a:gd name="T26" fmla="+- 0 7400 7142"/>
                <a:gd name="T27" fmla="*/ 7400 h 778"/>
                <a:gd name="T28" fmla="+- 0 15890 15878"/>
                <a:gd name="T29" fmla="*/ T28 w 812"/>
                <a:gd name="T30" fmla="+- 0 7479 7142"/>
                <a:gd name="T31" fmla="*/ 7479 h 778"/>
                <a:gd name="T32" fmla="+- 0 15878 15878"/>
                <a:gd name="T33" fmla="*/ T32 w 812"/>
                <a:gd name="T34" fmla="+- 0 7558 7142"/>
                <a:gd name="T35" fmla="*/ 7558 h 778"/>
                <a:gd name="T36" fmla="+- 0 15882 15878"/>
                <a:gd name="T37" fmla="*/ T36 w 812"/>
                <a:gd name="T38" fmla="+- 0 7637 7142"/>
                <a:gd name="T39" fmla="*/ 7637 h 778"/>
                <a:gd name="T40" fmla="+- 0 15901 15878"/>
                <a:gd name="T41" fmla="*/ T40 w 812"/>
                <a:gd name="T42" fmla="+- 0 7715 7142"/>
                <a:gd name="T43" fmla="*/ 7715 h 778"/>
                <a:gd name="T44" fmla="+- 0 15935 15878"/>
                <a:gd name="T45" fmla="*/ T44 w 812"/>
                <a:gd name="T46" fmla="+- 0 7785 7142"/>
                <a:gd name="T47" fmla="*/ 7785 h 778"/>
                <a:gd name="T48" fmla="+- 0 15984 15878"/>
                <a:gd name="T49" fmla="*/ T48 w 812"/>
                <a:gd name="T50" fmla="+- 0 7844 7142"/>
                <a:gd name="T51" fmla="*/ 7844 h 778"/>
                <a:gd name="T52" fmla="+- 0 16048 15878"/>
                <a:gd name="T53" fmla="*/ T52 w 812"/>
                <a:gd name="T54" fmla="+- 0 7887 7142"/>
                <a:gd name="T55" fmla="*/ 7887 h 778"/>
                <a:gd name="T56" fmla="+- 0 16117 15878"/>
                <a:gd name="T57" fmla="*/ T56 w 812"/>
                <a:gd name="T58" fmla="+- 0 7911 7142"/>
                <a:gd name="T59" fmla="*/ 7911 h 778"/>
                <a:gd name="T60" fmla="+- 0 16189 15878"/>
                <a:gd name="T61" fmla="*/ T60 w 812"/>
                <a:gd name="T62" fmla="+- 0 7920 7142"/>
                <a:gd name="T63" fmla="*/ 7920 h 778"/>
                <a:gd name="T64" fmla="+- 0 16264 15878"/>
                <a:gd name="T65" fmla="*/ T64 w 812"/>
                <a:gd name="T66" fmla="+- 0 7918 7142"/>
                <a:gd name="T67" fmla="*/ 7918 h 778"/>
                <a:gd name="T68" fmla="+- 0 16338 15878"/>
                <a:gd name="T69" fmla="*/ T68 w 812"/>
                <a:gd name="T70" fmla="+- 0 7910 7142"/>
                <a:gd name="T71" fmla="*/ 7910 h 778"/>
                <a:gd name="T72" fmla="+- 0 16418 15878"/>
                <a:gd name="T73" fmla="*/ T72 w 812"/>
                <a:gd name="T74" fmla="+- 0 7897 7142"/>
                <a:gd name="T75" fmla="*/ 7897 h 778"/>
                <a:gd name="T76" fmla="+- 0 16498 15878"/>
                <a:gd name="T77" fmla="*/ T76 w 812"/>
                <a:gd name="T78" fmla="+- 0 7876 7142"/>
                <a:gd name="T79" fmla="*/ 7876 h 778"/>
                <a:gd name="T80" fmla="+- 0 16570 15878"/>
                <a:gd name="T81" fmla="*/ T80 w 812"/>
                <a:gd name="T82" fmla="+- 0 7843 7142"/>
                <a:gd name="T83" fmla="*/ 7843 h 778"/>
                <a:gd name="T84" fmla="+- 0 16630 15878"/>
                <a:gd name="T85" fmla="*/ T84 w 812"/>
                <a:gd name="T86" fmla="+- 0 7796 7142"/>
                <a:gd name="T87" fmla="*/ 7796 h 778"/>
                <a:gd name="T88" fmla="+- 0 16672 15878"/>
                <a:gd name="T89" fmla="*/ T88 w 812"/>
                <a:gd name="T90" fmla="+- 0 7732 7142"/>
                <a:gd name="T91" fmla="*/ 7732 h 778"/>
                <a:gd name="T92" fmla="+- 0 16688 15878"/>
                <a:gd name="T93" fmla="*/ T92 w 812"/>
                <a:gd name="T94" fmla="+- 0 7661 7142"/>
                <a:gd name="T95" fmla="*/ 7661 h 778"/>
                <a:gd name="T96" fmla="+- 0 16690 15878"/>
                <a:gd name="T97" fmla="*/ T96 w 812"/>
                <a:gd name="T98" fmla="+- 0 7624 7142"/>
                <a:gd name="T99" fmla="*/ 7624 h 778"/>
                <a:gd name="T100" fmla="+- 0 16690 15878"/>
                <a:gd name="T101" fmla="*/ T100 w 812"/>
                <a:gd name="T102" fmla="+- 0 7587 7142"/>
                <a:gd name="T103" fmla="*/ 7587 h 778"/>
                <a:gd name="T104" fmla="+- 0 16684 15878"/>
                <a:gd name="T105" fmla="*/ T104 w 812"/>
                <a:gd name="T106" fmla="+- 0 7515 7142"/>
                <a:gd name="T107" fmla="*/ 7515 h 778"/>
                <a:gd name="T108" fmla="+- 0 16670 15878"/>
                <a:gd name="T109" fmla="*/ T108 w 812"/>
                <a:gd name="T110" fmla="+- 0 7444 7142"/>
                <a:gd name="T111" fmla="*/ 7444 h 778"/>
                <a:gd name="T112" fmla="+- 0 16636 15878"/>
                <a:gd name="T113" fmla="*/ T112 w 812"/>
                <a:gd name="T114" fmla="+- 0 7369 7142"/>
                <a:gd name="T115" fmla="*/ 7369 h 778"/>
                <a:gd name="T116" fmla="+- 0 16587 15878"/>
                <a:gd name="T117" fmla="*/ T116 w 812"/>
                <a:gd name="T118" fmla="+- 0 7305 7142"/>
                <a:gd name="T119" fmla="*/ 7305 h 778"/>
                <a:gd name="T120" fmla="+- 0 16525 15878"/>
                <a:gd name="T121" fmla="*/ T120 w 812"/>
                <a:gd name="T122" fmla="+- 0 7250 7142"/>
                <a:gd name="T123" fmla="*/ 7250 h 778"/>
                <a:gd name="T124" fmla="+- 0 16456 15878"/>
                <a:gd name="T125" fmla="*/ T124 w 812"/>
                <a:gd name="T126" fmla="+- 0 7206 7142"/>
                <a:gd name="T127" fmla="*/ 7206 h 778"/>
                <a:gd name="T128" fmla="+- 0 16382 15878"/>
                <a:gd name="T129" fmla="*/ T128 w 812"/>
                <a:gd name="T130" fmla="+- 0 7172 7142"/>
                <a:gd name="T131" fmla="*/ 7172 h 778"/>
                <a:gd name="T132" fmla="+- 0 16312 15878"/>
                <a:gd name="T133" fmla="*/ T132 w 812"/>
                <a:gd name="T134" fmla="+- 0 7151 7142"/>
                <a:gd name="T135" fmla="*/ 7151 h 778"/>
                <a:gd name="T136" fmla="+- 0 16245 15878"/>
                <a:gd name="T137" fmla="*/ T136 w 812"/>
                <a:gd name="T138" fmla="+- 0 7142 7142"/>
                <a:gd name="T139" fmla="*/ 7142 h 7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812" h="778">
                  <a:moveTo>
                    <a:pt x="367" y="0"/>
                  </a:moveTo>
                  <a:lnTo>
                    <a:pt x="305" y="4"/>
                  </a:lnTo>
                  <a:lnTo>
                    <a:pt x="195" y="45"/>
                  </a:lnTo>
                  <a:lnTo>
                    <a:pt x="147" y="82"/>
                  </a:lnTo>
                  <a:lnTo>
                    <a:pt x="104" y="130"/>
                  </a:lnTo>
                  <a:lnTo>
                    <a:pt x="68" y="189"/>
                  </a:lnTo>
                  <a:lnTo>
                    <a:pt x="37" y="258"/>
                  </a:lnTo>
                  <a:lnTo>
                    <a:pt x="12" y="337"/>
                  </a:lnTo>
                  <a:lnTo>
                    <a:pt x="0" y="416"/>
                  </a:lnTo>
                  <a:lnTo>
                    <a:pt x="4" y="495"/>
                  </a:lnTo>
                  <a:lnTo>
                    <a:pt x="23" y="573"/>
                  </a:lnTo>
                  <a:lnTo>
                    <a:pt x="57" y="643"/>
                  </a:lnTo>
                  <a:lnTo>
                    <a:pt x="106" y="702"/>
                  </a:lnTo>
                  <a:lnTo>
                    <a:pt x="170" y="745"/>
                  </a:lnTo>
                  <a:lnTo>
                    <a:pt x="239" y="769"/>
                  </a:lnTo>
                  <a:lnTo>
                    <a:pt x="311" y="778"/>
                  </a:lnTo>
                  <a:lnTo>
                    <a:pt x="386" y="776"/>
                  </a:lnTo>
                  <a:lnTo>
                    <a:pt x="460" y="768"/>
                  </a:lnTo>
                  <a:lnTo>
                    <a:pt x="540" y="755"/>
                  </a:lnTo>
                  <a:lnTo>
                    <a:pt x="620" y="734"/>
                  </a:lnTo>
                  <a:lnTo>
                    <a:pt x="692" y="701"/>
                  </a:lnTo>
                  <a:lnTo>
                    <a:pt x="752" y="654"/>
                  </a:lnTo>
                  <a:lnTo>
                    <a:pt x="794" y="590"/>
                  </a:lnTo>
                  <a:lnTo>
                    <a:pt x="810" y="519"/>
                  </a:lnTo>
                  <a:lnTo>
                    <a:pt x="812" y="482"/>
                  </a:lnTo>
                  <a:lnTo>
                    <a:pt x="812" y="445"/>
                  </a:lnTo>
                  <a:lnTo>
                    <a:pt x="806" y="373"/>
                  </a:lnTo>
                  <a:lnTo>
                    <a:pt x="792" y="302"/>
                  </a:lnTo>
                  <a:lnTo>
                    <a:pt x="758" y="227"/>
                  </a:lnTo>
                  <a:lnTo>
                    <a:pt x="709" y="163"/>
                  </a:lnTo>
                  <a:lnTo>
                    <a:pt x="647" y="108"/>
                  </a:lnTo>
                  <a:lnTo>
                    <a:pt x="578" y="64"/>
                  </a:lnTo>
                  <a:lnTo>
                    <a:pt x="504" y="30"/>
                  </a:lnTo>
                  <a:lnTo>
                    <a:pt x="434" y="9"/>
                  </a:lnTo>
                  <a:lnTo>
                    <a:pt x="36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pic>
          <p:nvPicPr>
            <p:cNvPr id="1096" name="Picture 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6118" y="3626104"/>
              <a:ext cx="367019" cy="49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0" name="Freeform 73"/>
            <p:cNvSpPr/>
            <p:nvPr/>
          </p:nvSpPr>
          <p:spPr bwMode="auto">
            <a:xfrm>
              <a:off x="8406814" y="3790590"/>
              <a:ext cx="591167" cy="754475"/>
            </a:xfrm>
            <a:custGeom>
              <a:avLst/>
              <a:gdLst>
                <a:gd name="T0" fmla="+- 0 14758 14258"/>
                <a:gd name="T1" fmla="*/ T0 w 931"/>
                <a:gd name="T2" fmla="+- 0 7402 7402"/>
                <a:gd name="T3" fmla="*/ 7402 h 1188"/>
                <a:gd name="T4" fmla="+- 0 14691 14258"/>
                <a:gd name="T5" fmla="*/ T4 w 931"/>
                <a:gd name="T6" fmla="+- 0 7407 7402"/>
                <a:gd name="T7" fmla="*/ 7407 h 1188"/>
                <a:gd name="T8" fmla="+- 0 14629 14258"/>
                <a:gd name="T9" fmla="*/ T8 w 931"/>
                <a:gd name="T10" fmla="+- 0 7422 7402"/>
                <a:gd name="T11" fmla="*/ 7422 h 1188"/>
                <a:gd name="T12" fmla="+- 0 14571 14258"/>
                <a:gd name="T13" fmla="*/ T12 w 931"/>
                <a:gd name="T14" fmla="+- 0 7448 7402"/>
                <a:gd name="T15" fmla="*/ 7448 h 1188"/>
                <a:gd name="T16" fmla="+- 0 14518 14258"/>
                <a:gd name="T17" fmla="*/ T16 w 931"/>
                <a:gd name="T18" fmla="+- 0 7484 7402"/>
                <a:gd name="T19" fmla="*/ 7484 h 1188"/>
                <a:gd name="T20" fmla="+- 0 14471 14258"/>
                <a:gd name="T21" fmla="*/ T20 w 931"/>
                <a:gd name="T22" fmla="+- 0 7529 7402"/>
                <a:gd name="T23" fmla="*/ 7529 h 1188"/>
                <a:gd name="T24" fmla="+- 0 14428 14258"/>
                <a:gd name="T25" fmla="*/ T24 w 931"/>
                <a:gd name="T26" fmla="+- 0 7583 7402"/>
                <a:gd name="T27" fmla="*/ 7583 h 1188"/>
                <a:gd name="T28" fmla="+- 0 14391 14258"/>
                <a:gd name="T29" fmla="*/ T28 w 931"/>
                <a:gd name="T30" fmla="+- 0 7645 7402"/>
                <a:gd name="T31" fmla="*/ 7645 h 1188"/>
                <a:gd name="T32" fmla="+- 0 14359 14258"/>
                <a:gd name="T33" fmla="*/ T32 w 931"/>
                <a:gd name="T34" fmla="+- 0 7715 7402"/>
                <a:gd name="T35" fmla="*/ 7715 h 1188"/>
                <a:gd name="T36" fmla="+- 0 14330 14258"/>
                <a:gd name="T37" fmla="*/ T36 w 931"/>
                <a:gd name="T38" fmla="+- 0 7793 7402"/>
                <a:gd name="T39" fmla="*/ 7793 h 1188"/>
                <a:gd name="T40" fmla="+- 0 14306 14258"/>
                <a:gd name="T41" fmla="*/ T40 w 931"/>
                <a:gd name="T42" fmla="+- 0 7873 7402"/>
                <a:gd name="T43" fmla="*/ 7873 h 1188"/>
                <a:gd name="T44" fmla="+- 0 14286 14258"/>
                <a:gd name="T45" fmla="*/ T44 w 931"/>
                <a:gd name="T46" fmla="+- 0 7953 7402"/>
                <a:gd name="T47" fmla="*/ 7953 h 1188"/>
                <a:gd name="T48" fmla="+- 0 14270 14258"/>
                <a:gd name="T49" fmla="*/ T48 w 931"/>
                <a:gd name="T50" fmla="+- 0 8035 7402"/>
                <a:gd name="T51" fmla="*/ 8035 h 1188"/>
                <a:gd name="T52" fmla="+- 0 14259 14258"/>
                <a:gd name="T53" fmla="*/ T52 w 931"/>
                <a:gd name="T54" fmla="+- 0 8122 7402"/>
                <a:gd name="T55" fmla="*/ 8122 h 1188"/>
                <a:gd name="T56" fmla="+- 0 14258 14258"/>
                <a:gd name="T57" fmla="*/ T56 w 931"/>
                <a:gd name="T58" fmla="+- 0 8165 7402"/>
                <a:gd name="T59" fmla="*/ 8165 h 1188"/>
                <a:gd name="T60" fmla="+- 0 14261 14258"/>
                <a:gd name="T61" fmla="*/ T60 w 931"/>
                <a:gd name="T62" fmla="+- 0 8209 7402"/>
                <a:gd name="T63" fmla="*/ 8209 h 1188"/>
                <a:gd name="T64" fmla="+- 0 14279 14258"/>
                <a:gd name="T65" fmla="*/ T64 w 931"/>
                <a:gd name="T66" fmla="+- 0 8284 7402"/>
                <a:gd name="T67" fmla="*/ 8284 h 1188"/>
                <a:gd name="T68" fmla="+- 0 14311 14258"/>
                <a:gd name="T69" fmla="*/ T68 w 931"/>
                <a:gd name="T70" fmla="+- 0 8353 7402"/>
                <a:gd name="T71" fmla="*/ 8353 h 1188"/>
                <a:gd name="T72" fmla="+- 0 14356 14258"/>
                <a:gd name="T73" fmla="*/ T72 w 931"/>
                <a:gd name="T74" fmla="+- 0 8416 7402"/>
                <a:gd name="T75" fmla="*/ 8416 h 1188"/>
                <a:gd name="T76" fmla="+- 0 14411 14258"/>
                <a:gd name="T77" fmla="*/ T76 w 931"/>
                <a:gd name="T78" fmla="+- 0 8471 7402"/>
                <a:gd name="T79" fmla="*/ 8471 h 1188"/>
                <a:gd name="T80" fmla="+- 0 14475 14258"/>
                <a:gd name="T81" fmla="*/ T80 w 931"/>
                <a:gd name="T82" fmla="+- 0 8517 7402"/>
                <a:gd name="T83" fmla="*/ 8517 h 1188"/>
                <a:gd name="T84" fmla="+- 0 14545 14258"/>
                <a:gd name="T85" fmla="*/ T84 w 931"/>
                <a:gd name="T86" fmla="+- 0 8552 7402"/>
                <a:gd name="T87" fmla="*/ 8552 h 1188"/>
                <a:gd name="T88" fmla="+- 0 14620 14258"/>
                <a:gd name="T89" fmla="*/ T88 w 931"/>
                <a:gd name="T90" fmla="+- 0 8576 7402"/>
                <a:gd name="T91" fmla="*/ 8576 h 1188"/>
                <a:gd name="T92" fmla="+- 0 14693 14258"/>
                <a:gd name="T93" fmla="*/ T92 w 931"/>
                <a:gd name="T94" fmla="+- 0 8588 7402"/>
                <a:gd name="T95" fmla="*/ 8588 h 1188"/>
                <a:gd name="T96" fmla="+- 0 14767 14258"/>
                <a:gd name="T97" fmla="*/ T96 w 931"/>
                <a:gd name="T98" fmla="+- 0 8589 7402"/>
                <a:gd name="T99" fmla="*/ 8589 h 1188"/>
                <a:gd name="T100" fmla="+- 0 14839 14258"/>
                <a:gd name="T101" fmla="*/ T100 w 931"/>
                <a:gd name="T102" fmla="+- 0 8579 7402"/>
                <a:gd name="T103" fmla="*/ 8579 h 1188"/>
                <a:gd name="T104" fmla="+- 0 14909 14258"/>
                <a:gd name="T105" fmla="*/ T104 w 931"/>
                <a:gd name="T106" fmla="+- 0 8557 7402"/>
                <a:gd name="T107" fmla="*/ 8557 h 1188"/>
                <a:gd name="T108" fmla="+- 0 14973 14258"/>
                <a:gd name="T109" fmla="*/ T108 w 931"/>
                <a:gd name="T110" fmla="+- 0 8523 7402"/>
                <a:gd name="T111" fmla="*/ 8523 h 1188"/>
                <a:gd name="T112" fmla="+- 0 15029 14258"/>
                <a:gd name="T113" fmla="*/ T112 w 931"/>
                <a:gd name="T114" fmla="+- 0 8477 7402"/>
                <a:gd name="T115" fmla="*/ 8477 h 1188"/>
                <a:gd name="T116" fmla="+- 0 15075 14258"/>
                <a:gd name="T117" fmla="*/ T116 w 931"/>
                <a:gd name="T118" fmla="+- 0 8420 7402"/>
                <a:gd name="T119" fmla="*/ 8420 h 1188"/>
                <a:gd name="T120" fmla="+- 0 15109 14258"/>
                <a:gd name="T121" fmla="*/ T120 w 931"/>
                <a:gd name="T122" fmla="+- 0 8355 7402"/>
                <a:gd name="T123" fmla="*/ 8355 h 1188"/>
                <a:gd name="T124" fmla="+- 0 15134 14258"/>
                <a:gd name="T125" fmla="*/ T124 w 931"/>
                <a:gd name="T126" fmla="+- 0 8286 7402"/>
                <a:gd name="T127" fmla="*/ 8286 h 1188"/>
                <a:gd name="T128" fmla="+- 0 15152 14258"/>
                <a:gd name="T129" fmla="*/ T128 w 931"/>
                <a:gd name="T130" fmla="+- 0 8212 7402"/>
                <a:gd name="T131" fmla="*/ 8212 h 1188"/>
                <a:gd name="T132" fmla="+- 0 15165 14258"/>
                <a:gd name="T133" fmla="*/ T132 w 931"/>
                <a:gd name="T134" fmla="+- 0 8138 7402"/>
                <a:gd name="T135" fmla="*/ 8138 h 1188"/>
                <a:gd name="T136" fmla="+- 0 15174 14258"/>
                <a:gd name="T137" fmla="*/ T136 w 931"/>
                <a:gd name="T138" fmla="+- 0 8063 7402"/>
                <a:gd name="T139" fmla="*/ 8063 h 1188"/>
                <a:gd name="T140" fmla="+- 0 15183 14258"/>
                <a:gd name="T141" fmla="*/ T140 w 931"/>
                <a:gd name="T142" fmla="+- 0 7981 7402"/>
                <a:gd name="T143" fmla="*/ 7981 h 1188"/>
                <a:gd name="T144" fmla="+- 0 15188 14258"/>
                <a:gd name="T145" fmla="*/ T144 w 931"/>
                <a:gd name="T146" fmla="+- 0 7898 7402"/>
                <a:gd name="T147" fmla="*/ 7898 h 1188"/>
                <a:gd name="T148" fmla="+- 0 15188 14258"/>
                <a:gd name="T149" fmla="*/ T148 w 931"/>
                <a:gd name="T150" fmla="+- 0 7816 7402"/>
                <a:gd name="T151" fmla="*/ 7816 h 1188"/>
                <a:gd name="T152" fmla="+- 0 15179 14258"/>
                <a:gd name="T153" fmla="*/ T152 w 931"/>
                <a:gd name="T154" fmla="+- 0 7735 7402"/>
                <a:gd name="T155" fmla="*/ 7735 h 1188"/>
                <a:gd name="T156" fmla="+- 0 15159 14258"/>
                <a:gd name="T157" fmla="*/ T156 w 931"/>
                <a:gd name="T158" fmla="+- 0 7659 7402"/>
                <a:gd name="T159" fmla="*/ 7659 h 1188"/>
                <a:gd name="T160" fmla="+- 0 15127 14258"/>
                <a:gd name="T161" fmla="*/ T160 w 931"/>
                <a:gd name="T162" fmla="+- 0 7589 7402"/>
                <a:gd name="T163" fmla="*/ 7589 h 1188"/>
                <a:gd name="T164" fmla="+- 0 15079 14258"/>
                <a:gd name="T165" fmla="*/ T164 w 931"/>
                <a:gd name="T166" fmla="+- 0 7526 7402"/>
                <a:gd name="T167" fmla="*/ 7526 h 1188"/>
                <a:gd name="T168" fmla="+- 0 14999 14258"/>
                <a:gd name="T169" fmla="*/ T168 w 931"/>
                <a:gd name="T170" fmla="+- 0 7466 7402"/>
                <a:gd name="T171" fmla="*/ 7466 h 1188"/>
                <a:gd name="T172" fmla="+- 0 14906 14258"/>
                <a:gd name="T173" fmla="*/ T172 w 931"/>
                <a:gd name="T174" fmla="+- 0 7426 7402"/>
                <a:gd name="T175" fmla="*/ 7426 h 1188"/>
                <a:gd name="T176" fmla="+- 0 14830 14258"/>
                <a:gd name="T177" fmla="*/ T176 w 931"/>
                <a:gd name="T178" fmla="+- 0 7408 7402"/>
                <a:gd name="T179" fmla="*/ 7408 h 1188"/>
                <a:gd name="T180" fmla="+- 0 14758 14258"/>
                <a:gd name="T181" fmla="*/ T180 w 931"/>
                <a:gd name="T182" fmla="+- 0 7402 7402"/>
                <a:gd name="T183" fmla="*/ 7402 h 11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931" h="1188">
                  <a:moveTo>
                    <a:pt x="500" y="0"/>
                  </a:moveTo>
                  <a:lnTo>
                    <a:pt x="433" y="5"/>
                  </a:lnTo>
                  <a:lnTo>
                    <a:pt x="371" y="20"/>
                  </a:lnTo>
                  <a:lnTo>
                    <a:pt x="313" y="46"/>
                  </a:lnTo>
                  <a:lnTo>
                    <a:pt x="260" y="82"/>
                  </a:lnTo>
                  <a:lnTo>
                    <a:pt x="213" y="127"/>
                  </a:lnTo>
                  <a:lnTo>
                    <a:pt x="170" y="181"/>
                  </a:lnTo>
                  <a:lnTo>
                    <a:pt x="133" y="243"/>
                  </a:lnTo>
                  <a:lnTo>
                    <a:pt x="101" y="313"/>
                  </a:lnTo>
                  <a:lnTo>
                    <a:pt x="72" y="391"/>
                  </a:lnTo>
                  <a:lnTo>
                    <a:pt x="48" y="471"/>
                  </a:lnTo>
                  <a:lnTo>
                    <a:pt x="28" y="551"/>
                  </a:lnTo>
                  <a:lnTo>
                    <a:pt x="12" y="633"/>
                  </a:lnTo>
                  <a:lnTo>
                    <a:pt x="1" y="720"/>
                  </a:lnTo>
                  <a:lnTo>
                    <a:pt x="0" y="763"/>
                  </a:lnTo>
                  <a:lnTo>
                    <a:pt x="3" y="807"/>
                  </a:lnTo>
                  <a:lnTo>
                    <a:pt x="21" y="882"/>
                  </a:lnTo>
                  <a:lnTo>
                    <a:pt x="53" y="951"/>
                  </a:lnTo>
                  <a:lnTo>
                    <a:pt x="98" y="1014"/>
                  </a:lnTo>
                  <a:lnTo>
                    <a:pt x="153" y="1069"/>
                  </a:lnTo>
                  <a:lnTo>
                    <a:pt x="217" y="1115"/>
                  </a:lnTo>
                  <a:lnTo>
                    <a:pt x="287" y="1150"/>
                  </a:lnTo>
                  <a:lnTo>
                    <a:pt x="362" y="1174"/>
                  </a:lnTo>
                  <a:lnTo>
                    <a:pt x="435" y="1186"/>
                  </a:lnTo>
                  <a:lnTo>
                    <a:pt x="509" y="1187"/>
                  </a:lnTo>
                  <a:lnTo>
                    <a:pt x="581" y="1177"/>
                  </a:lnTo>
                  <a:lnTo>
                    <a:pt x="651" y="1155"/>
                  </a:lnTo>
                  <a:lnTo>
                    <a:pt x="715" y="1121"/>
                  </a:lnTo>
                  <a:lnTo>
                    <a:pt x="771" y="1075"/>
                  </a:lnTo>
                  <a:lnTo>
                    <a:pt x="817" y="1018"/>
                  </a:lnTo>
                  <a:lnTo>
                    <a:pt x="851" y="953"/>
                  </a:lnTo>
                  <a:lnTo>
                    <a:pt x="876" y="884"/>
                  </a:lnTo>
                  <a:lnTo>
                    <a:pt x="894" y="810"/>
                  </a:lnTo>
                  <a:lnTo>
                    <a:pt x="907" y="736"/>
                  </a:lnTo>
                  <a:lnTo>
                    <a:pt x="916" y="661"/>
                  </a:lnTo>
                  <a:lnTo>
                    <a:pt x="925" y="579"/>
                  </a:lnTo>
                  <a:lnTo>
                    <a:pt x="930" y="496"/>
                  </a:lnTo>
                  <a:lnTo>
                    <a:pt x="930" y="414"/>
                  </a:lnTo>
                  <a:lnTo>
                    <a:pt x="921" y="333"/>
                  </a:lnTo>
                  <a:lnTo>
                    <a:pt x="901" y="257"/>
                  </a:lnTo>
                  <a:lnTo>
                    <a:pt x="869" y="187"/>
                  </a:lnTo>
                  <a:lnTo>
                    <a:pt x="821" y="124"/>
                  </a:lnTo>
                  <a:lnTo>
                    <a:pt x="741" y="64"/>
                  </a:lnTo>
                  <a:lnTo>
                    <a:pt x="648" y="24"/>
                  </a:lnTo>
                  <a:lnTo>
                    <a:pt x="572" y="6"/>
                  </a:lnTo>
                  <a:lnTo>
                    <a:pt x="500"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pic>
          <p:nvPicPr>
            <p:cNvPr id="1098" name="Picture 7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6814" y="3790590"/>
              <a:ext cx="526399" cy="74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1" name="Freeform 75"/>
            <p:cNvSpPr/>
            <p:nvPr/>
          </p:nvSpPr>
          <p:spPr bwMode="auto">
            <a:xfrm>
              <a:off x="9018300" y="4167827"/>
              <a:ext cx="548624" cy="842751"/>
            </a:xfrm>
            <a:custGeom>
              <a:avLst/>
              <a:gdLst>
                <a:gd name="T0" fmla="+- 0 15748 15221"/>
                <a:gd name="T1" fmla="*/ T0 w 864"/>
                <a:gd name="T2" fmla="+- 0 7995 7995"/>
                <a:gd name="T3" fmla="*/ 7995 h 1327"/>
                <a:gd name="T4" fmla="+- 0 15677 15221"/>
                <a:gd name="T5" fmla="*/ T4 w 864"/>
                <a:gd name="T6" fmla="+- 0 7997 7995"/>
                <a:gd name="T7" fmla="*/ 7997 h 1327"/>
                <a:gd name="T8" fmla="+- 0 15608 15221"/>
                <a:gd name="T9" fmla="*/ T8 w 864"/>
                <a:gd name="T10" fmla="+- 0 8009 7995"/>
                <a:gd name="T11" fmla="*/ 8009 h 1327"/>
                <a:gd name="T12" fmla="+- 0 15541 15221"/>
                <a:gd name="T13" fmla="*/ T12 w 864"/>
                <a:gd name="T14" fmla="+- 0 8029 7995"/>
                <a:gd name="T15" fmla="*/ 8029 h 1327"/>
                <a:gd name="T16" fmla="+- 0 15477 15221"/>
                <a:gd name="T17" fmla="*/ T16 w 864"/>
                <a:gd name="T18" fmla="+- 0 8060 7995"/>
                <a:gd name="T19" fmla="*/ 8060 h 1327"/>
                <a:gd name="T20" fmla="+- 0 15419 15221"/>
                <a:gd name="T21" fmla="*/ T20 w 864"/>
                <a:gd name="T22" fmla="+- 0 8098 7995"/>
                <a:gd name="T23" fmla="*/ 8098 h 1327"/>
                <a:gd name="T24" fmla="+- 0 15367 15221"/>
                <a:gd name="T25" fmla="*/ T24 w 864"/>
                <a:gd name="T26" fmla="+- 0 8146 7995"/>
                <a:gd name="T27" fmla="*/ 8146 h 1327"/>
                <a:gd name="T28" fmla="+- 0 15323 15221"/>
                <a:gd name="T29" fmla="*/ T28 w 864"/>
                <a:gd name="T30" fmla="+- 0 8202 7995"/>
                <a:gd name="T31" fmla="*/ 8202 h 1327"/>
                <a:gd name="T32" fmla="+- 0 15283 15221"/>
                <a:gd name="T33" fmla="*/ T32 w 864"/>
                <a:gd name="T34" fmla="+- 0 8275 7995"/>
                <a:gd name="T35" fmla="*/ 8275 h 1327"/>
                <a:gd name="T36" fmla="+- 0 15255 15221"/>
                <a:gd name="T37" fmla="*/ T36 w 864"/>
                <a:gd name="T38" fmla="+- 0 8353 7995"/>
                <a:gd name="T39" fmla="*/ 8353 h 1327"/>
                <a:gd name="T40" fmla="+- 0 15237 15221"/>
                <a:gd name="T41" fmla="*/ T40 w 864"/>
                <a:gd name="T42" fmla="+- 0 8434 7995"/>
                <a:gd name="T43" fmla="*/ 8434 h 1327"/>
                <a:gd name="T44" fmla="+- 0 15226 15221"/>
                <a:gd name="T45" fmla="*/ T44 w 864"/>
                <a:gd name="T46" fmla="+- 0 8518 7995"/>
                <a:gd name="T47" fmla="*/ 8518 h 1327"/>
                <a:gd name="T48" fmla="+- 0 15221 15221"/>
                <a:gd name="T49" fmla="*/ T48 w 864"/>
                <a:gd name="T50" fmla="+- 0 8602 7995"/>
                <a:gd name="T51" fmla="*/ 8602 h 1327"/>
                <a:gd name="T52" fmla="+- 0 15221 15221"/>
                <a:gd name="T53" fmla="*/ T52 w 864"/>
                <a:gd name="T54" fmla="+- 0 8687 7995"/>
                <a:gd name="T55" fmla="*/ 8687 h 1327"/>
                <a:gd name="T56" fmla="+- 0 15222 15221"/>
                <a:gd name="T57" fmla="*/ T56 w 864"/>
                <a:gd name="T58" fmla="+- 0 8753 7995"/>
                <a:gd name="T59" fmla="*/ 8753 h 1327"/>
                <a:gd name="T60" fmla="+- 0 15224 15221"/>
                <a:gd name="T61" fmla="*/ T60 w 864"/>
                <a:gd name="T62" fmla="+- 0 8820 7995"/>
                <a:gd name="T63" fmla="*/ 8820 h 1327"/>
                <a:gd name="T64" fmla="+- 0 15227 15221"/>
                <a:gd name="T65" fmla="*/ T64 w 864"/>
                <a:gd name="T66" fmla="+- 0 8886 7995"/>
                <a:gd name="T67" fmla="*/ 8886 h 1327"/>
                <a:gd name="T68" fmla="+- 0 15231 15221"/>
                <a:gd name="T69" fmla="*/ T68 w 864"/>
                <a:gd name="T70" fmla="+- 0 8952 7995"/>
                <a:gd name="T71" fmla="*/ 8952 h 1327"/>
                <a:gd name="T72" fmla="+- 0 15238 15221"/>
                <a:gd name="T73" fmla="*/ T72 w 864"/>
                <a:gd name="T74" fmla="+- 0 9026 7995"/>
                <a:gd name="T75" fmla="*/ 9026 h 1327"/>
                <a:gd name="T76" fmla="+- 0 15253 15221"/>
                <a:gd name="T77" fmla="*/ T76 w 864"/>
                <a:gd name="T78" fmla="+- 0 9098 7995"/>
                <a:gd name="T79" fmla="*/ 9098 h 1327"/>
                <a:gd name="T80" fmla="+- 0 15281 15221"/>
                <a:gd name="T81" fmla="*/ T80 w 864"/>
                <a:gd name="T82" fmla="+- 0 9164 7995"/>
                <a:gd name="T83" fmla="*/ 9164 h 1327"/>
                <a:gd name="T84" fmla="+- 0 15325 15221"/>
                <a:gd name="T85" fmla="*/ T84 w 864"/>
                <a:gd name="T86" fmla="+- 0 9218 7995"/>
                <a:gd name="T87" fmla="*/ 9218 h 1327"/>
                <a:gd name="T88" fmla="+- 0 15390 15221"/>
                <a:gd name="T89" fmla="*/ T88 w 864"/>
                <a:gd name="T90" fmla="+- 0 9258 7995"/>
                <a:gd name="T91" fmla="*/ 9258 h 1327"/>
                <a:gd name="T92" fmla="+- 0 15462 15221"/>
                <a:gd name="T93" fmla="*/ T92 w 864"/>
                <a:gd name="T94" fmla="+- 0 9284 7995"/>
                <a:gd name="T95" fmla="*/ 9284 h 1327"/>
                <a:gd name="T96" fmla="+- 0 15570 15221"/>
                <a:gd name="T97" fmla="*/ T96 w 864"/>
                <a:gd name="T98" fmla="+- 0 9312 7995"/>
                <a:gd name="T99" fmla="*/ 9312 h 1327"/>
                <a:gd name="T100" fmla="+- 0 15680 15221"/>
                <a:gd name="T101" fmla="*/ T100 w 864"/>
                <a:gd name="T102" fmla="+- 0 9322 7995"/>
                <a:gd name="T103" fmla="*/ 9322 h 1327"/>
                <a:gd name="T104" fmla="+- 0 15736 15221"/>
                <a:gd name="T105" fmla="*/ T104 w 864"/>
                <a:gd name="T106" fmla="+- 0 9315 7995"/>
                <a:gd name="T107" fmla="*/ 9315 h 1327"/>
                <a:gd name="T108" fmla="+- 0 15838 15221"/>
                <a:gd name="T109" fmla="*/ T108 w 864"/>
                <a:gd name="T110" fmla="+- 0 9272 7995"/>
                <a:gd name="T111" fmla="*/ 9272 h 1327"/>
                <a:gd name="T112" fmla="+- 0 15912 15221"/>
                <a:gd name="T113" fmla="*/ T112 w 864"/>
                <a:gd name="T114" fmla="+- 0 9181 7995"/>
                <a:gd name="T115" fmla="*/ 9181 h 1327"/>
                <a:gd name="T116" fmla="+- 0 15929 15221"/>
                <a:gd name="T117" fmla="*/ T116 w 864"/>
                <a:gd name="T118" fmla="+- 0 9120 7995"/>
                <a:gd name="T119" fmla="*/ 9120 h 1327"/>
                <a:gd name="T120" fmla="+- 0 15932 15221"/>
                <a:gd name="T121" fmla="*/ T120 w 864"/>
                <a:gd name="T122" fmla="+- 0 9056 7995"/>
                <a:gd name="T123" fmla="*/ 9056 h 1327"/>
                <a:gd name="T124" fmla="+- 0 15922 15221"/>
                <a:gd name="T125" fmla="*/ T124 w 864"/>
                <a:gd name="T126" fmla="+- 0 8992 7995"/>
                <a:gd name="T127" fmla="*/ 8992 h 1327"/>
                <a:gd name="T128" fmla="+- 0 15900 15221"/>
                <a:gd name="T129" fmla="*/ T128 w 864"/>
                <a:gd name="T130" fmla="+- 0 8924 7995"/>
                <a:gd name="T131" fmla="*/ 8924 h 1327"/>
                <a:gd name="T132" fmla="+- 0 15872 15221"/>
                <a:gd name="T133" fmla="*/ T132 w 864"/>
                <a:gd name="T134" fmla="+- 0 8855 7995"/>
                <a:gd name="T135" fmla="*/ 8855 h 1327"/>
                <a:gd name="T136" fmla="+- 0 15844 15221"/>
                <a:gd name="T137" fmla="*/ T136 w 864"/>
                <a:gd name="T138" fmla="+- 0 8788 7995"/>
                <a:gd name="T139" fmla="*/ 8788 h 1327"/>
                <a:gd name="T140" fmla="+- 0 15824 15221"/>
                <a:gd name="T141" fmla="*/ T140 w 864"/>
                <a:gd name="T142" fmla="+- 0 8720 7995"/>
                <a:gd name="T143" fmla="*/ 8720 h 1327"/>
                <a:gd name="T144" fmla="+- 0 15818 15221"/>
                <a:gd name="T145" fmla="*/ T144 w 864"/>
                <a:gd name="T146" fmla="+- 0 8653 7995"/>
                <a:gd name="T147" fmla="*/ 8653 h 1327"/>
                <a:gd name="T148" fmla="+- 0 15832 15221"/>
                <a:gd name="T149" fmla="*/ T148 w 864"/>
                <a:gd name="T150" fmla="+- 0 8587 7995"/>
                <a:gd name="T151" fmla="*/ 8587 h 1327"/>
                <a:gd name="T152" fmla="+- 0 15872 15221"/>
                <a:gd name="T153" fmla="*/ T152 w 864"/>
                <a:gd name="T154" fmla="+- 0 8524 7995"/>
                <a:gd name="T155" fmla="*/ 8524 h 1327"/>
                <a:gd name="T156" fmla="+- 0 15928 15221"/>
                <a:gd name="T157" fmla="*/ T156 w 864"/>
                <a:gd name="T158" fmla="+- 0 8471 7995"/>
                <a:gd name="T159" fmla="*/ 8471 h 1327"/>
                <a:gd name="T160" fmla="+- 0 15988 15221"/>
                <a:gd name="T161" fmla="*/ T160 w 864"/>
                <a:gd name="T162" fmla="+- 0 8422 7995"/>
                <a:gd name="T163" fmla="*/ 8422 h 1327"/>
                <a:gd name="T164" fmla="+- 0 16042 15221"/>
                <a:gd name="T165" fmla="*/ T164 w 864"/>
                <a:gd name="T166" fmla="+- 0 8368 7995"/>
                <a:gd name="T167" fmla="*/ 8368 h 1327"/>
                <a:gd name="T168" fmla="+- 0 16078 15221"/>
                <a:gd name="T169" fmla="*/ T168 w 864"/>
                <a:gd name="T170" fmla="+- 0 8304 7995"/>
                <a:gd name="T171" fmla="*/ 8304 h 1327"/>
                <a:gd name="T172" fmla="+- 0 16085 15221"/>
                <a:gd name="T173" fmla="*/ T172 w 864"/>
                <a:gd name="T174" fmla="+- 0 8229 7995"/>
                <a:gd name="T175" fmla="*/ 8229 h 1327"/>
                <a:gd name="T176" fmla="+- 0 16062 15221"/>
                <a:gd name="T177" fmla="*/ T176 w 864"/>
                <a:gd name="T178" fmla="+- 0 8158 7995"/>
                <a:gd name="T179" fmla="*/ 8158 h 1327"/>
                <a:gd name="T180" fmla="+- 0 16016 15221"/>
                <a:gd name="T181" fmla="*/ T180 w 864"/>
                <a:gd name="T182" fmla="+- 0 8095 7995"/>
                <a:gd name="T183" fmla="*/ 8095 h 1327"/>
                <a:gd name="T184" fmla="+- 0 15953 15221"/>
                <a:gd name="T185" fmla="*/ T184 w 864"/>
                <a:gd name="T186" fmla="+- 0 8049 7995"/>
                <a:gd name="T187" fmla="*/ 8049 h 1327"/>
                <a:gd name="T188" fmla="+- 0 15887 15221"/>
                <a:gd name="T189" fmla="*/ T188 w 864"/>
                <a:gd name="T190" fmla="+- 0 8021 7995"/>
                <a:gd name="T191" fmla="*/ 8021 h 1327"/>
                <a:gd name="T192" fmla="+- 0 15818 15221"/>
                <a:gd name="T193" fmla="*/ T192 w 864"/>
                <a:gd name="T194" fmla="+- 0 8003 7995"/>
                <a:gd name="T195" fmla="*/ 8003 h 1327"/>
                <a:gd name="T196" fmla="+- 0 15748 15221"/>
                <a:gd name="T197" fmla="*/ T196 w 864"/>
                <a:gd name="T198" fmla="+- 0 7995 7995"/>
                <a:gd name="T199" fmla="*/ 7995 h 13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864" h="1327">
                  <a:moveTo>
                    <a:pt x="527" y="0"/>
                  </a:moveTo>
                  <a:lnTo>
                    <a:pt x="456" y="2"/>
                  </a:lnTo>
                  <a:lnTo>
                    <a:pt x="387" y="14"/>
                  </a:lnTo>
                  <a:lnTo>
                    <a:pt x="320" y="34"/>
                  </a:lnTo>
                  <a:lnTo>
                    <a:pt x="256" y="65"/>
                  </a:lnTo>
                  <a:lnTo>
                    <a:pt x="198" y="103"/>
                  </a:lnTo>
                  <a:lnTo>
                    <a:pt x="146" y="151"/>
                  </a:lnTo>
                  <a:lnTo>
                    <a:pt x="102" y="207"/>
                  </a:lnTo>
                  <a:lnTo>
                    <a:pt x="62" y="280"/>
                  </a:lnTo>
                  <a:lnTo>
                    <a:pt x="34" y="358"/>
                  </a:lnTo>
                  <a:lnTo>
                    <a:pt x="16" y="439"/>
                  </a:lnTo>
                  <a:lnTo>
                    <a:pt x="5" y="523"/>
                  </a:lnTo>
                  <a:lnTo>
                    <a:pt x="0" y="607"/>
                  </a:lnTo>
                  <a:lnTo>
                    <a:pt x="0" y="692"/>
                  </a:lnTo>
                  <a:lnTo>
                    <a:pt x="1" y="758"/>
                  </a:lnTo>
                  <a:lnTo>
                    <a:pt x="3" y="825"/>
                  </a:lnTo>
                  <a:lnTo>
                    <a:pt x="6" y="891"/>
                  </a:lnTo>
                  <a:lnTo>
                    <a:pt x="10" y="957"/>
                  </a:lnTo>
                  <a:lnTo>
                    <a:pt x="17" y="1031"/>
                  </a:lnTo>
                  <a:lnTo>
                    <a:pt x="32" y="1103"/>
                  </a:lnTo>
                  <a:lnTo>
                    <a:pt x="60" y="1169"/>
                  </a:lnTo>
                  <a:lnTo>
                    <a:pt x="104" y="1223"/>
                  </a:lnTo>
                  <a:lnTo>
                    <a:pt x="169" y="1263"/>
                  </a:lnTo>
                  <a:lnTo>
                    <a:pt x="241" y="1289"/>
                  </a:lnTo>
                  <a:lnTo>
                    <a:pt x="349" y="1317"/>
                  </a:lnTo>
                  <a:lnTo>
                    <a:pt x="459" y="1327"/>
                  </a:lnTo>
                  <a:lnTo>
                    <a:pt x="515" y="1320"/>
                  </a:lnTo>
                  <a:lnTo>
                    <a:pt x="617" y="1277"/>
                  </a:lnTo>
                  <a:lnTo>
                    <a:pt x="691" y="1186"/>
                  </a:lnTo>
                  <a:lnTo>
                    <a:pt x="708" y="1125"/>
                  </a:lnTo>
                  <a:lnTo>
                    <a:pt x="711" y="1061"/>
                  </a:lnTo>
                  <a:lnTo>
                    <a:pt x="701" y="997"/>
                  </a:lnTo>
                  <a:lnTo>
                    <a:pt x="679" y="929"/>
                  </a:lnTo>
                  <a:lnTo>
                    <a:pt x="651" y="860"/>
                  </a:lnTo>
                  <a:lnTo>
                    <a:pt x="623" y="793"/>
                  </a:lnTo>
                  <a:lnTo>
                    <a:pt x="603" y="725"/>
                  </a:lnTo>
                  <a:lnTo>
                    <a:pt x="597" y="658"/>
                  </a:lnTo>
                  <a:lnTo>
                    <a:pt x="611" y="592"/>
                  </a:lnTo>
                  <a:lnTo>
                    <a:pt x="651" y="529"/>
                  </a:lnTo>
                  <a:lnTo>
                    <a:pt x="707" y="476"/>
                  </a:lnTo>
                  <a:lnTo>
                    <a:pt x="767" y="427"/>
                  </a:lnTo>
                  <a:lnTo>
                    <a:pt x="821" y="373"/>
                  </a:lnTo>
                  <a:lnTo>
                    <a:pt x="857" y="309"/>
                  </a:lnTo>
                  <a:lnTo>
                    <a:pt x="864" y="234"/>
                  </a:lnTo>
                  <a:lnTo>
                    <a:pt x="841" y="163"/>
                  </a:lnTo>
                  <a:lnTo>
                    <a:pt x="795" y="100"/>
                  </a:lnTo>
                  <a:lnTo>
                    <a:pt x="732" y="54"/>
                  </a:lnTo>
                  <a:lnTo>
                    <a:pt x="666" y="26"/>
                  </a:lnTo>
                  <a:lnTo>
                    <a:pt x="597" y="8"/>
                  </a:lnTo>
                  <a:lnTo>
                    <a:pt x="52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pic>
          <p:nvPicPr>
            <p:cNvPr id="1100" name="Picture 7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78297" y="4167192"/>
              <a:ext cx="505445" cy="81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3" name="Freeform 77"/>
            <p:cNvSpPr/>
            <p:nvPr/>
          </p:nvSpPr>
          <p:spPr bwMode="auto">
            <a:xfrm>
              <a:off x="9650742" y="4287857"/>
              <a:ext cx="394323" cy="544264"/>
            </a:xfrm>
            <a:custGeom>
              <a:avLst/>
              <a:gdLst>
                <a:gd name="T0" fmla="+- 0 16618 16217"/>
                <a:gd name="T1" fmla="*/ T0 w 621"/>
                <a:gd name="T2" fmla="+- 0 8185 8185"/>
                <a:gd name="T3" fmla="*/ 8185 h 857"/>
                <a:gd name="T4" fmla="+- 0 16534 16217"/>
                <a:gd name="T5" fmla="*/ T4 w 621"/>
                <a:gd name="T6" fmla="+- 0 8196 8185"/>
                <a:gd name="T7" fmla="*/ 8196 h 857"/>
                <a:gd name="T8" fmla="+- 0 16453 16217"/>
                <a:gd name="T9" fmla="*/ T8 w 621"/>
                <a:gd name="T10" fmla="+- 0 8240 8185"/>
                <a:gd name="T11" fmla="*/ 8240 h 857"/>
                <a:gd name="T12" fmla="+- 0 16378 16217"/>
                <a:gd name="T13" fmla="*/ T12 w 621"/>
                <a:gd name="T14" fmla="+- 0 8311 8185"/>
                <a:gd name="T15" fmla="*/ 8311 h 857"/>
                <a:gd name="T16" fmla="+- 0 16313 16217"/>
                <a:gd name="T17" fmla="*/ T16 w 621"/>
                <a:gd name="T18" fmla="+- 0 8402 8185"/>
                <a:gd name="T19" fmla="*/ 8402 h 857"/>
                <a:gd name="T20" fmla="+- 0 16262 16217"/>
                <a:gd name="T21" fmla="*/ T20 w 621"/>
                <a:gd name="T22" fmla="+- 0 8506 8185"/>
                <a:gd name="T23" fmla="*/ 8506 h 857"/>
                <a:gd name="T24" fmla="+- 0 16229 16217"/>
                <a:gd name="T25" fmla="*/ T24 w 621"/>
                <a:gd name="T26" fmla="+- 0 8617 8185"/>
                <a:gd name="T27" fmla="*/ 8617 h 857"/>
                <a:gd name="T28" fmla="+- 0 16217 16217"/>
                <a:gd name="T29" fmla="*/ T28 w 621"/>
                <a:gd name="T30" fmla="+- 0 8727 8185"/>
                <a:gd name="T31" fmla="*/ 8727 h 857"/>
                <a:gd name="T32" fmla="+- 0 16219 16217"/>
                <a:gd name="T33" fmla="*/ T32 w 621"/>
                <a:gd name="T34" fmla="+- 0 8781 8185"/>
                <a:gd name="T35" fmla="*/ 8781 h 857"/>
                <a:gd name="T36" fmla="+- 0 16242 16217"/>
                <a:gd name="T37" fmla="*/ T36 w 621"/>
                <a:gd name="T38" fmla="+- 0 8886 8185"/>
                <a:gd name="T39" fmla="*/ 8886 h 857"/>
                <a:gd name="T40" fmla="+- 0 16314 16217"/>
                <a:gd name="T41" fmla="*/ T40 w 621"/>
                <a:gd name="T42" fmla="+- 0 8984 8185"/>
                <a:gd name="T43" fmla="*/ 8984 h 857"/>
                <a:gd name="T44" fmla="+- 0 16373 16217"/>
                <a:gd name="T45" fmla="*/ T44 w 621"/>
                <a:gd name="T46" fmla="+- 0 9018 8185"/>
                <a:gd name="T47" fmla="*/ 9018 h 857"/>
                <a:gd name="T48" fmla="+- 0 16440 16217"/>
                <a:gd name="T49" fmla="*/ T48 w 621"/>
                <a:gd name="T50" fmla="+- 0 9037 8185"/>
                <a:gd name="T51" fmla="*/ 9037 h 857"/>
                <a:gd name="T52" fmla="+- 0 16512 16217"/>
                <a:gd name="T53" fmla="*/ T52 w 621"/>
                <a:gd name="T54" fmla="+- 0 9041 8185"/>
                <a:gd name="T55" fmla="*/ 9041 h 857"/>
                <a:gd name="T56" fmla="+- 0 16585 16217"/>
                <a:gd name="T57" fmla="*/ T56 w 621"/>
                <a:gd name="T58" fmla="+- 0 9034 8185"/>
                <a:gd name="T59" fmla="*/ 9034 h 857"/>
                <a:gd name="T60" fmla="+- 0 16655 16217"/>
                <a:gd name="T61" fmla="*/ T60 w 621"/>
                <a:gd name="T62" fmla="+- 0 9014 8185"/>
                <a:gd name="T63" fmla="*/ 9014 h 857"/>
                <a:gd name="T64" fmla="+- 0 16725 16217"/>
                <a:gd name="T65" fmla="*/ T64 w 621"/>
                <a:gd name="T66" fmla="+- 0 8982 8185"/>
                <a:gd name="T67" fmla="*/ 8982 h 857"/>
                <a:gd name="T68" fmla="+- 0 16784 16217"/>
                <a:gd name="T69" fmla="*/ T68 w 621"/>
                <a:gd name="T70" fmla="+- 0 8933 8185"/>
                <a:gd name="T71" fmla="*/ 8933 h 857"/>
                <a:gd name="T72" fmla="+- 0 16836 16217"/>
                <a:gd name="T73" fmla="*/ T72 w 621"/>
                <a:gd name="T74" fmla="+- 0 8830 8185"/>
                <a:gd name="T75" fmla="*/ 8830 h 857"/>
                <a:gd name="T76" fmla="+- 0 16838 16217"/>
                <a:gd name="T77" fmla="*/ T76 w 621"/>
                <a:gd name="T78" fmla="+- 0 8823 8185"/>
                <a:gd name="T79" fmla="*/ 8823 h 857"/>
                <a:gd name="T80" fmla="+- 0 16838 16217"/>
                <a:gd name="T81" fmla="*/ T80 w 621"/>
                <a:gd name="T82" fmla="+- 0 8403 8185"/>
                <a:gd name="T83" fmla="*/ 8403 h 857"/>
                <a:gd name="T84" fmla="+- 0 16778 16217"/>
                <a:gd name="T85" fmla="*/ T84 w 621"/>
                <a:gd name="T86" fmla="+- 0 8291 8185"/>
                <a:gd name="T87" fmla="*/ 8291 h 857"/>
                <a:gd name="T88" fmla="+- 0 16700 16217"/>
                <a:gd name="T89" fmla="*/ T88 w 621"/>
                <a:gd name="T90" fmla="+- 0 8214 8185"/>
                <a:gd name="T91" fmla="*/ 8214 h 857"/>
                <a:gd name="T92" fmla="+- 0 16618 16217"/>
                <a:gd name="T93" fmla="*/ T92 w 621"/>
                <a:gd name="T94" fmla="+- 0 8185 8185"/>
                <a:gd name="T95" fmla="*/ 8185 h 8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621" h="857">
                  <a:moveTo>
                    <a:pt x="401" y="0"/>
                  </a:moveTo>
                  <a:lnTo>
                    <a:pt x="317" y="11"/>
                  </a:lnTo>
                  <a:lnTo>
                    <a:pt x="236" y="55"/>
                  </a:lnTo>
                  <a:lnTo>
                    <a:pt x="161" y="126"/>
                  </a:lnTo>
                  <a:lnTo>
                    <a:pt x="96" y="217"/>
                  </a:lnTo>
                  <a:lnTo>
                    <a:pt x="45" y="321"/>
                  </a:lnTo>
                  <a:lnTo>
                    <a:pt x="12" y="432"/>
                  </a:lnTo>
                  <a:lnTo>
                    <a:pt x="0" y="542"/>
                  </a:lnTo>
                  <a:lnTo>
                    <a:pt x="2" y="596"/>
                  </a:lnTo>
                  <a:lnTo>
                    <a:pt x="25" y="701"/>
                  </a:lnTo>
                  <a:lnTo>
                    <a:pt x="97" y="799"/>
                  </a:lnTo>
                  <a:lnTo>
                    <a:pt x="156" y="833"/>
                  </a:lnTo>
                  <a:lnTo>
                    <a:pt x="223" y="852"/>
                  </a:lnTo>
                  <a:lnTo>
                    <a:pt x="295" y="856"/>
                  </a:lnTo>
                  <a:lnTo>
                    <a:pt x="368" y="849"/>
                  </a:lnTo>
                  <a:lnTo>
                    <a:pt x="438" y="829"/>
                  </a:lnTo>
                  <a:lnTo>
                    <a:pt x="508" y="797"/>
                  </a:lnTo>
                  <a:lnTo>
                    <a:pt x="567" y="748"/>
                  </a:lnTo>
                  <a:lnTo>
                    <a:pt x="619" y="645"/>
                  </a:lnTo>
                  <a:lnTo>
                    <a:pt x="621" y="638"/>
                  </a:lnTo>
                  <a:lnTo>
                    <a:pt x="621" y="218"/>
                  </a:lnTo>
                  <a:lnTo>
                    <a:pt x="561" y="106"/>
                  </a:lnTo>
                  <a:lnTo>
                    <a:pt x="483" y="29"/>
                  </a:lnTo>
                  <a:lnTo>
                    <a:pt x="401"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pic>
          <p:nvPicPr>
            <p:cNvPr id="1102" name="Picture 7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50742" y="4287222"/>
              <a:ext cx="394323" cy="54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 name="AutoShape 79"/>
            <p:cNvSpPr/>
            <p:nvPr/>
          </p:nvSpPr>
          <p:spPr bwMode="auto">
            <a:xfrm>
              <a:off x="8923688" y="2881155"/>
              <a:ext cx="468616" cy="2051943"/>
            </a:xfrm>
            <a:custGeom>
              <a:avLst/>
              <a:gdLst>
                <a:gd name="T0" fmla="+- 0 15170 15072"/>
                <a:gd name="T1" fmla="*/ T0 w 738"/>
                <a:gd name="T2" fmla="+- 0 6712 5969"/>
                <a:gd name="T3" fmla="*/ 6712 h 3231"/>
                <a:gd name="T4" fmla="+- 0 15145 15072"/>
                <a:gd name="T5" fmla="*/ T4 w 738"/>
                <a:gd name="T6" fmla="+- 0 6688 5969"/>
                <a:gd name="T7" fmla="*/ 6688 h 3231"/>
                <a:gd name="T8" fmla="+- 0 15118 15072"/>
                <a:gd name="T9" fmla="*/ T8 w 738"/>
                <a:gd name="T10" fmla="+- 0 6684 5969"/>
                <a:gd name="T11" fmla="*/ 6684 h 3231"/>
                <a:gd name="T12" fmla="+- 0 15085 15072"/>
                <a:gd name="T13" fmla="*/ T12 w 738"/>
                <a:gd name="T14" fmla="+- 0 6698 5969"/>
                <a:gd name="T15" fmla="*/ 6698 h 3231"/>
                <a:gd name="T16" fmla="+- 0 15072 15072"/>
                <a:gd name="T17" fmla="*/ T16 w 738"/>
                <a:gd name="T18" fmla="+- 0 6730 5969"/>
                <a:gd name="T19" fmla="*/ 6730 h 3231"/>
                <a:gd name="T20" fmla="+- 0 15086 15072"/>
                <a:gd name="T21" fmla="*/ T20 w 738"/>
                <a:gd name="T22" fmla="+- 0 6763 5969"/>
                <a:gd name="T23" fmla="*/ 6763 h 3231"/>
                <a:gd name="T24" fmla="+- 0 15118 15072"/>
                <a:gd name="T25" fmla="*/ T24 w 738"/>
                <a:gd name="T26" fmla="+- 0 6776 5969"/>
                <a:gd name="T27" fmla="*/ 6776 h 3231"/>
                <a:gd name="T28" fmla="+- 0 15145 15072"/>
                <a:gd name="T29" fmla="*/ T28 w 738"/>
                <a:gd name="T30" fmla="+- 0 6773 5969"/>
                <a:gd name="T31" fmla="*/ 6773 h 3231"/>
                <a:gd name="T32" fmla="+- 0 15170 15072"/>
                <a:gd name="T33" fmla="*/ T32 w 738"/>
                <a:gd name="T34" fmla="+- 0 6748 5969"/>
                <a:gd name="T35" fmla="*/ 6748 h 3231"/>
                <a:gd name="T36" fmla="+- 0 15543 15072"/>
                <a:gd name="T37" fmla="*/ T36 w 738"/>
                <a:gd name="T38" fmla="+- 0 5997 5969"/>
                <a:gd name="T39" fmla="*/ 5997 h 3231"/>
                <a:gd name="T40" fmla="+- 0 15490 15072"/>
                <a:gd name="T41" fmla="*/ T40 w 738"/>
                <a:gd name="T42" fmla="+- 0 5969 5969"/>
                <a:gd name="T43" fmla="*/ 5969 h 3231"/>
                <a:gd name="T44" fmla="+- 0 15351 15072"/>
                <a:gd name="T45" fmla="*/ T44 w 738"/>
                <a:gd name="T46" fmla="+- 0 6048 5969"/>
                <a:gd name="T47" fmla="*/ 6048 h 3231"/>
                <a:gd name="T48" fmla="+- 0 15237 15072"/>
                <a:gd name="T49" fmla="*/ T48 w 738"/>
                <a:gd name="T50" fmla="+- 0 6155 5969"/>
                <a:gd name="T51" fmla="*/ 6155 h 3231"/>
                <a:gd name="T52" fmla="+- 0 15153 15072"/>
                <a:gd name="T53" fmla="*/ T52 w 738"/>
                <a:gd name="T54" fmla="+- 0 6284 5969"/>
                <a:gd name="T55" fmla="*/ 6284 h 3231"/>
                <a:gd name="T56" fmla="+- 0 15102 15072"/>
                <a:gd name="T57" fmla="*/ T56 w 738"/>
                <a:gd name="T58" fmla="+- 0 6432 5969"/>
                <a:gd name="T59" fmla="*/ 6432 h 3231"/>
                <a:gd name="T60" fmla="+- 0 15089 15072"/>
                <a:gd name="T61" fmla="*/ T60 w 738"/>
                <a:gd name="T62" fmla="+- 0 6591 5969"/>
                <a:gd name="T63" fmla="*/ 6591 h 3231"/>
                <a:gd name="T64" fmla="+- 0 15137 15072"/>
                <a:gd name="T65" fmla="*/ T64 w 738"/>
                <a:gd name="T66" fmla="+- 0 6635 5969"/>
                <a:gd name="T67" fmla="*/ 6635 h 3231"/>
                <a:gd name="T68" fmla="+- 0 15182 15072"/>
                <a:gd name="T69" fmla="*/ T68 w 738"/>
                <a:gd name="T70" fmla="+- 0 6591 5969"/>
                <a:gd name="T71" fmla="*/ 6591 h 3231"/>
                <a:gd name="T72" fmla="+- 0 15195 15072"/>
                <a:gd name="T73" fmla="*/ T72 w 738"/>
                <a:gd name="T74" fmla="+- 0 6442 5969"/>
                <a:gd name="T75" fmla="*/ 6442 h 3231"/>
                <a:gd name="T76" fmla="+- 0 15246 15072"/>
                <a:gd name="T77" fmla="*/ T76 w 738"/>
                <a:gd name="T78" fmla="+- 0 6304 5969"/>
                <a:gd name="T79" fmla="*/ 6304 h 3231"/>
                <a:gd name="T80" fmla="+- 0 15332 15072"/>
                <a:gd name="T81" fmla="*/ T80 w 738"/>
                <a:gd name="T82" fmla="+- 0 6185 5969"/>
                <a:gd name="T83" fmla="*/ 6185 h 3231"/>
                <a:gd name="T84" fmla="+- 0 15447 15072"/>
                <a:gd name="T85" fmla="*/ T84 w 738"/>
                <a:gd name="T86" fmla="+- 0 6093 5969"/>
                <a:gd name="T87" fmla="*/ 6093 h 3231"/>
                <a:gd name="T88" fmla="+- 0 15541 15072"/>
                <a:gd name="T89" fmla="*/ T88 w 738"/>
                <a:gd name="T90" fmla="+- 0 6032 5969"/>
                <a:gd name="T91" fmla="*/ 6032 h 3231"/>
                <a:gd name="T92" fmla="+- 0 15810 15072"/>
                <a:gd name="T93" fmla="*/ T92 w 738"/>
                <a:gd name="T94" fmla="+- 0 9035 5969"/>
                <a:gd name="T95" fmla="*/ 9035 h 3231"/>
                <a:gd name="T96" fmla="+- 0 15794 15072"/>
                <a:gd name="T97" fmla="*/ T96 w 738"/>
                <a:gd name="T98" fmla="+- 0 8942 5969"/>
                <a:gd name="T99" fmla="*/ 8942 h 3231"/>
                <a:gd name="T100" fmla="+- 0 15737 15072"/>
                <a:gd name="T101" fmla="*/ T100 w 738"/>
                <a:gd name="T102" fmla="+- 0 8831 5969"/>
                <a:gd name="T103" fmla="*/ 8831 h 3231"/>
                <a:gd name="T104" fmla="+- 0 15686 15072"/>
                <a:gd name="T105" fmla="*/ T104 w 738"/>
                <a:gd name="T106" fmla="+- 0 8701 5969"/>
                <a:gd name="T107" fmla="*/ 8701 h 3231"/>
                <a:gd name="T108" fmla="+- 0 15679 15072"/>
                <a:gd name="T109" fmla="*/ T108 w 738"/>
                <a:gd name="T110" fmla="+- 0 8554 5969"/>
                <a:gd name="T111" fmla="*/ 8554 h 3231"/>
                <a:gd name="T112" fmla="+- 0 15641 15072"/>
                <a:gd name="T113" fmla="*/ T112 w 738"/>
                <a:gd name="T114" fmla="+- 0 8498 5969"/>
                <a:gd name="T115" fmla="*/ 8498 h 3231"/>
                <a:gd name="T116" fmla="+- 0 15590 15072"/>
                <a:gd name="T117" fmla="*/ T116 w 738"/>
                <a:gd name="T118" fmla="+- 0 8530 5969"/>
                <a:gd name="T119" fmla="*/ 8530 h 3231"/>
                <a:gd name="T120" fmla="+- 0 15587 15072"/>
                <a:gd name="T121" fmla="*/ T120 w 738"/>
                <a:gd name="T122" fmla="+- 0 8690 5969"/>
                <a:gd name="T123" fmla="*/ 8690 h 3231"/>
                <a:gd name="T124" fmla="+- 0 15633 15072"/>
                <a:gd name="T125" fmla="*/ T124 w 738"/>
                <a:gd name="T126" fmla="+- 0 8843 5969"/>
                <a:gd name="T127" fmla="*/ 8843 h 3231"/>
                <a:gd name="T128" fmla="+- 0 15691 15072"/>
                <a:gd name="T129" fmla="*/ T128 w 738"/>
                <a:gd name="T130" fmla="+- 0 8936 5969"/>
                <a:gd name="T131" fmla="*/ 8936 h 3231"/>
                <a:gd name="T132" fmla="+- 0 15716 15072"/>
                <a:gd name="T133" fmla="*/ T132 w 738"/>
                <a:gd name="T134" fmla="+- 0 9037 5969"/>
                <a:gd name="T135" fmla="*/ 9037 h 3231"/>
                <a:gd name="T136" fmla="+- 0 15633 15072"/>
                <a:gd name="T137" fmla="*/ T136 w 738"/>
                <a:gd name="T138" fmla="+- 0 9107 5969"/>
                <a:gd name="T139" fmla="*/ 9107 h 3231"/>
                <a:gd name="T140" fmla="+- 0 15520 15072"/>
                <a:gd name="T141" fmla="*/ T140 w 738"/>
                <a:gd name="T142" fmla="+- 0 9085 5969"/>
                <a:gd name="T143" fmla="*/ 9085 h 3231"/>
                <a:gd name="T144" fmla="+- 0 15458 15072"/>
                <a:gd name="T145" fmla="*/ T144 w 738"/>
                <a:gd name="T146" fmla="+- 0 9103 5969"/>
                <a:gd name="T147" fmla="*/ 9103 h 3231"/>
                <a:gd name="T148" fmla="+- 0 15474 15072"/>
                <a:gd name="T149" fmla="*/ T148 w 738"/>
                <a:gd name="T150" fmla="+- 0 9165 5969"/>
                <a:gd name="T151" fmla="*/ 9165 h 3231"/>
                <a:gd name="T152" fmla="+- 0 15620 15072"/>
                <a:gd name="T153" fmla="*/ T152 w 738"/>
                <a:gd name="T154" fmla="+- 0 9200 5969"/>
                <a:gd name="T155" fmla="*/ 9200 h 3231"/>
                <a:gd name="T156" fmla="+- 0 15754 15072"/>
                <a:gd name="T157" fmla="*/ T156 w 738"/>
                <a:gd name="T158" fmla="+- 0 9147 5969"/>
                <a:gd name="T159" fmla="*/ 9147 h 3231"/>
                <a:gd name="T160" fmla="+- 0 15798 15072"/>
                <a:gd name="T161" fmla="*/ T160 w 738"/>
                <a:gd name="T162" fmla="+- 0 9082 5969"/>
                <a:gd name="T163" fmla="*/ 9082 h 32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738" h="3231">
                  <a:moveTo>
                    <a:pt x="102" y="761"/>
                  </a:moveTo>
                  <a:lnTo>
                    <a:pt x="98" y="743"/>
                  </a:lnTo>
                  <a:lnTo>
                    <a:pt x="88" y="729"/>
                  </a:lnTo>
                  <a:lnTo>
                    <a:pt x="73" y="719"/>
                  </a:lnTo>
                  <a:lnTo>
                    <a:pt x="55" y="715"/>
                  </a:lnTo>
                  <a:lnTo>
                    <a:pt x="46" y="715"/>
                  </a:lnTo>
                  <a:lnTo>
                    <a:pt x="29" y="719"/>
                  </a:lnTo>
                  <a:lnTo>
                    <a:pt x="13" y="729"/>
                  </a:lnTo>
                  <a:lnTo>
                    <a:pt x="3" y="743"/>
                  </a:lnTo>
                  <a:lnTo>
                    <a:pt x="0" y="761"/>
                  </a:lnTo>
                  <a:lnTo>
                    <a:pt x="4" y="779"/>
                  </a:lnTo>
                  <a:lnTo>
                    <a:pt x="14" y="794"/>
                  </a:lnTo>
                  <a:lnTo>
                    <a:pt x="28" y="804"/>
                  </a:lnTo>
                  <a:lnTo>
                    <a:pt x="46" y="807"/>
                  </a:lnTo>
                  <a:lnTo>
                    <a:pt x="55" y="807"/>
                  </a:lnTo>
                  <a:lnTo>
                    <a:pt x="73" y="804"/>
                  </a:lnTo>
                  <a:lnTo>
                    <a:pt x="88" y="794"/>
                  </a:lnTo>
                  <a:lnTo>
                    <a:pt x="98" y="779"/>
                  </a:lnTo>
                  <a:lnTo>
                    <a:pt x="102" y="761"/>
                  </a:lnTo>
                  <a:moveTo>
                    <a:pt x="471" y="28"/>
                  </a:moveTo>
                  <a:lnTo>
                    <a:pt x="452" y="2"/>
                  </a:lnTo>
                  <a:lnTo>
                    <a:pt x="418" y="0"/>
                  </a:lnTo>
                  <a:lnTo>
                    <a:pt x="346" y="36"/>
                  </a:lnTo>
                  <a:lnTo>
                    <a:pt x="279" y="79"/>
                  </a:lnTo>
                  <a:lnTo>
                    <a:pt x="219" y="129"/>
                  </a:lnTo>
                  <a:lnTo>
                    <a:pt x="165" y="186"/>
                  </a:lnTo>
                  <a:lnTo>
                    <a:pt x="119" y="248"/>
                  </a:lnTo>
                  <a:lnTo>
                    <a:pt x="81" y="315"/>
                  </a:lnTo>
                  <a:lnTo>
                    <a:pt x="51" y="387"/>
                  </a:lnTo>
                  <a:lnTo>
                    <a:pt x="30" y="463"/>
                  </a:lnTo>
                  <a:lnTo>
                    <a:pt x="18" y="541"/>
                  </a:lnTo>
                  <a:lnTo>
                    <a:pt x="17" y="622"/>
                  </a:lnTo>
                  <a:lnTo>
                    <a:pt x="33" y="655"/>
                  </a:lnTo>
                  <a:lnTo>
                    <a:pt x="65" y="666"/>
                  </a:lnTo>
                  <a:lnTo>
                    <a:pt x="97" y="655"/>
                  </a:lnTo>
                  <a:lnTo>
                    <a:pt x="110" y="622"/>
                  </a:lnTo>
                  <a:lnTo>
                    <a:pt x="111" y="546"/>
                  </a:lnTo>
                  <a:lnTo>
                    <a:pt x="123" y="473"/>
                  </a:lnTo>
                  <a:lnTo>
                    <a:pt x="144" y="402"/>
                  </a:lnTo>
                  <a:lnTo>
                    <a:pt x="174" y="335"/>
                  </a:lnTo>
                  <a:lnTo>
                    <a:pt x="213" y="273"/>
                  </a:lnTo>
                  <a:lnTo>
                    <a:pt x="260" y="216"/>
                  </a:lnTo>
                  <a:lnTo>
                    <a:pt x="314" y="166"/>
                  </a:lnTo>
                  <a:lnTo>
                    <a:pt x="375" y="124"/>
                  </a:lnTo>
                  <a:lnTo>
                    <a:pt x="442" y="90"/>
                  </a:lnTo>
                  <a:lnTo>
                    <a:pt x="469" y="63"/>
                  </a:lnTo>
                  <a:lnTo>
                    <a:pt x="471" y="28"/>
                  </a:lnTo>
                  <a:moveTo>
                    <a:pt x="738" y="3066"/>
                  </a:moveTo>
                  <a:lnTo>
                    <a:pt x="735" y="3019"/>
                  </a:lnTo>
                  <a:lnTo>
                    <a:pt x="722" y="2973"/>
                  </a:lnTo>
                  <a:lnTo>
                    <a:pt x="701" y="2929"/>
                  </a:lnTo>
                  <a:lnTo>
                    <a:pt x="665" y="2862"/>
                  </a:lnTo>
                  <a:lnTo>
                    <a:pt x="635" y="2798"/>
                  </a:lnTo>
                  <a:lnTo>
                    <a:pt x="614" y="2732"/>
                  </a:lnTo>
                  <a:lnTo>
                    <a:pt x="603" y="2663"/>
                  </a:lnTo>
                  <a:lnTo>
                    <a:pt x="607" y="2585"/>
                  </a:lnTo>
                  <a:lnTo>
                    <a:pt x="598" y="2549"/>
                  </a:lnTo>
                  <a:lnTo>
                    <a:pt x="569" y="2529"/>
                  </a:lnTo>
                  <a:lnTo>
                    <a:pt x="537" y="2532"/>
                  </a:lnTo>
                  <a:lnTo>
                    <a:pt x="518" y="2561"/>
                  </a:lnTo>
                  <a:lnTo>
                    <a:pt x="511" y="2641"/>
                  </a:lnTo>
                  <a:lnTo>
                    <a:pt x="515" y="2721"/>
                  </a:lnTo>
                  <a:lnTo>
                    <a:pt x="531" y="2798"/>
                  </a:lnTo>
                  <a:lnTo>
                    <a:pt x="561" y="2874"/>
                  </a:lnTo>
                  <a:lnTo>
                    <a:pt x="588" y="2918"/>
                  </a:lnTo>
                  <a:lnTo>
                    <a:pt x="619" y="2967"/>
                  </a:lnTo>
                  <a:lnTo>
                    <a:pt x="642" y="3017"/>
                  </a:lnTo>
                  <a:lnTo>
                    <a:pt x="644" y="3068"/>
                  </a:lnTo>
                  <a:lnTo>
                    <a:pt x="613" y="3117"/>
                  </a:lnTo>
                  <a:lnTo>
                    <a:pt x="561" y="3138"/>
                  </a:lnTo>
                  <a:lnTo>
                    <a:pt x="501" y="3135"/>
                  </a:lnTo>
                  <a:lnTo>
                    <a:pt x="448" y="3116"/>
                  </a:lnTo>
                  <a:lnTo>
                    <a:pt x="412" y="3112"/>
                  </a:lnTo>
                  <a:lnTo>
                    <a:pt x="386" y="3134"/>
                  </a:lnTo>
                  <a:lnTo>
                    <a:pt x="380" y="3167"/>
                  </a:lnTo>
                  <a:lnTo>
                    <a:pt x="402" y="3196"/>
                  </a:lnTo>
                  <a:lnTo>
                    <a:pt x="472" y="3224"/>
                  </a:lnTo>
                  <a:lnTo>
                    <a:pt x="548" y="3231"/>
                  </a:lnTo>
                  <a:lnTo>
                    <a:pt x="620" y="3217"/>
                  </a:lnTo>
                  <a:lnTo>
                    <a:pt x="682" y="3178"/>
                  </a:lnTo>
                  <a:lnTo>
                    <a:pt x="709" y="3138"/>
                  </a:lnTo>
                  <a:lnTo>
                    <a:pt x="726" y="3113"/>
                  </a:lnTo>
                  <a:lnTo>
                    <a:pt x="738" y="3066"/>
                  </a:lnTo>
                </a:path>
              </a:pathLst>
            </a:custGeom>
            <a:solidFill>
              <a:srgbClr val="7BC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pic>
        <p:nvPicPr>
          <p:cNvPr id="1118" name="Picture 9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16859" y="81884"/>
            <a:ext cx="1237578" cy="123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7" name="图片 108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83241" y="3058826"/>
            <a:ext cx="2852713" cy="3799174"/>
          </a:xfrm>
          <a:prstGeom prst="rect">
            <a:avLst/>
          </a:prstGeom>
        </p:spPr>
      </p:pic>
      <p:pic>
        <p:nvPicPr>
          <p:cNvPr id="172" name="图片 17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7526" y="4732793"/>
            <a:ext cx="1603640" cy="2135689"/>
          </a:xfrm>
          <a:prstGeom prst="rect">
            <a:avLst/>
          </a:prstGeom>
        </p:spPr>
      </p:pic>
      <p:sp>
        <p:nvSpPr>
          <p:cNvPr id="3" name="TextBox 2">
            <a:extLst>
              <a:ext uri="{FF2B5EF4-FFF2-40B4-BE49-F238E27FC236}">
                <a16:creationId xmlns:a16="http://schemas.microsoft.com/office/drawing/2014/main" id="{4B67E9B2-B871-2313-CBB4-60A5B6A5115F}"/>
              </a:ext>
            </a:extLst>
          </p:cNvPr>
          <p:cNvSpPr txBox="1"/>
          <p:nvPr/>
        </p:nvSpPr>
        <p:spPr>
          <a:xfrm>
            <a:off x="2258223" y="2481600"/>
            <a:ext cx="7675553" cy="1110753"/>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nl-NL" sz="6600" b="1" i="0" u="none" strike="noStrike" kern="1200" cap="none" spc="0" normalizeH="0" baseline="0" noProof="0" dirty="0">
                <a:ln>
                  <a:noFill/>
                </a:ln>
                <a:solidFill>
                  <a:prstClr val="black"/>
                </a:solidFill>
                <a:effectLst/>
                <a:uLnTx/>
                <a:uFillTx/>
                <a:latin typeface="#9Slide05 FS Blonde Script" panose="03000503000000000000" pitchFamily="65" charset="0"/>
                <a:ea typeface="Calibri" panose="020F0502020204030204" pitchFamily="34" charset="0"/>
                <a:cs typeface="Times New Roman" panose="02020603050405020304" pitchFamily="18" charset="0"/>
              </a:rPr>
              <a:t>III. Luyện tập, vận dụng</a:t>
            </a:r>
            <a:endParaRPr kumimoji="0" lang="en-US" sz="5400" b="0" i="0" u="none" strike="noStrike" kern="1200" cap="none" spc="0" normalizeH="0" baseline="0" noProof="0" dirty="0">
              <a:ln>
                <a:noFill/>
              </a:ln>
              <a:solidFill>
                <a:prstClr val="black"/>
              </a:solidFill>
              <a:effectLst/>
              <a:uLnTx/>
              <a:uFillTx/>
              <a:latin typeface="#9Slide05 FS Blonde Script" panose="03000503000000000000" pitchFamily="65"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390562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67"/>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AFEF1B7-D04E-6BFE-5B21-4D91FE1AFBCC}"/>
              </a:ext>
            </a:extLst>
          </p:cNvPr>
          <p:cNvSpPr txBox="1"/>
          <p:nvPr/>
        </p:nvSpPr>
        <p:spPr>
          <a:xfrm>
            <a:off x="2163097" y="3429000"/>
            <a:ext cx="6096000" cy="369332"/>
          </a:xfrm>
          <a:prstGeom prst="rect">
            <a:avLst/>
          </a:prstGeom>
          <a:noFill/>
        </p:spPr>
        <p:txBody>
          <a:bodyPr wrap="square">
            <a:spAutoFit/>
          </a:bodyPr>
          <a:lstStyle/>
          <a:p>
            <a:endParaRPr lang="en-US" dirty="0"/>
          </a:p>
        </p:txBody>
      </p:sp>
      <p:sp>
        <p:nvSpPr>
          <p:cNvPr id="9" name="TextBox 8">
            <a:extLst>
              <a:ext uri="{FF2B5EF4-FFF2-40B4-BE49-F238E27FC236}">
                <a16:creationId xmlns:a16="http://schemas.microsoft.com/office/drawing/2014/main" id="{6168EB38-8A2C-059E-D6FF-F6909278D7F1}"/>
              </a:ext>
            </a:extLst>
          </p:cNvPr>
          <p:cNvSpPr txBox="1"/>
          <p:nvPr/>
        </p:nvSpPr>
        <p:spPr>
          <a:xfrm>
            <a:off x="825910" y="773746"/>
            <a:ext cx="10455436" cy="2273379"/>
          </a:xfrm>
          <a:prstGeom prst="rect">
            <a:avLst/>
          </a:prstGeom>
          <a:noFill/>
        </p:spPr>
        <p:txBody>
          <a:bodyPr wrap="square">
            <a:spAutoFit/>
          </a:bodyPr>
          <a:lstStyle/>
          <a:p>
            <a:pPr marL="0" marR="0" algn="just">
              <a:lnSpc>
                <a:spcPct val="107000"/>
              </a:lnSpc>
              <a:spcBef>
                <a:spcPts val="0"/>
              </a:spcBef>
              <a:spcAft>
                <a:spcPts val="800"/>
              </a:spcAft>
            </a:pPr>
            <a:r>
              <a:rPr lang="en-US" sz="2400" kern="100" dirty="0" err="1">
                <a:effectLst/>
                <a:latin typeface="#9Slide03 BoosterNextFYBlack" panose="02000A03000000020004" pitchFamily="2" charset="0"/>
                <a:ea typeface="Calibri" panose="020F0502020204030204" pitchFamily="34" charset="0"/>
                <a:cs typeface="#9Slide03 Arima Madurai Bold" panose="00000800000000000000" pitchFamily="2" charset="0"/>
              </a:rPr>
              <a:t>Câu</a:t>
            </a:r>
            <a:r>
              <a:rPr lang="en-US" sz="2400" kern="100" dirty="0">
                <a:effectLst/>
                <a:latin typeface="#9Slide03 BoosterNextFYBlack" panose="02000A03000000020004" pitchFamily="2" charset="0"/>
                <a:ea typeface="Calibri" panose="020F0502020204030204" pitchFamily="34" charset="0"/>
                <a:cs typeface="#9Slide03 Arima Madurai Bold" panose="00000800000000000000" pitchFamily="2" charset="0"/>
              </a:rPr>
              <a:t> </a:t>
            </a:r>
            <a:r>
              <a:rPr lang="en-US" sz="2400" kern="100" dirty="0" err="1">
                <a:effectLst/>
                <a:latin typeface="#9Slide03 BoosterNextFYBlack" panose="02000A03000000020004" pitchFamily="2" charset="0"/>
                <a:ea typeface="Calibri" panose="020F0502020204030204" pitchFamily="34" charset="0"/>
                <a:cs typeface="#9Slide03 Arima Madurai Bold" panose="00000800000000000000" pitchFamily="2" charset="0"/>
              </a:rPr>
              <a:t>hỏi</a:t>
            </a:r>
            <a:r>
              <a:rPr lang="en-US" sz="2400" kern="100" dirty="0">
                <a:effectLst/>
                <a:latin typeface="#9Slide03 BoosterNextFYBlack" panose="02000A03000000020004" pitchFamily="2" charset="0"/>
                <a:ea typeface="Calibri" panose="020F0502020204030204" pitchFamily="34" charset="0"/>
                <a:cs typeface="#9Slide03 Arima Madurai Bold" panose="00000800000000000000" pitchFamily="2" charset="0"/>
              </a:rPr>
              <a:t> 6 (</a:t>
            </a:r>
            <a:r>
              <a:rPr lang="en-US" sz="2400" kern="100" dirty="0" err="1">
                <a:effectLst/>
                <a:latin typeface="#9Slide03 BoosterNextFYBlack" panose="02000A03000000020004" pitchFamily="2" charset="0"/>
                <a:ea typeface="Calibri" panose="020F0502020204030204" pitchFamily="34" charset="0"/>
                <a:cs typeface="#9Slide03 Arima Madurai Bold" panose="00000800000000000000" pitchFamily="2" charset="0"/>
              </a:rPr>
              <a:t>SGK</a:t>
            </a:r>
            <a:r>
              <a:rPr lang="en-US" sz="2400" kern="100" dirty="0">
                <a:effectLst/>
                <a:latin typeface="#9Slide03 BoosterNextFYBlack" panose="02000A03000000020004" pitchFamily="2" charset="0"/>
                <a:ea typeface="Calibri" panose="020F0502020204030204" pitchFamily="34" charset="0"/>
                <a:cs typeface="#9Slide03 Arima Madurai Bold" panose="00000800000000000000" pitchFamily="2" charset="0"/>
              </a:rPr>
              <a:t>/44)</a:t>
            </a:r>
          </a:p>
          <a:p>
            <a:pPr marL="0" marR="0" algn="just">
              <a:lnSpc>
                <a:spcPct val="107000"/>
              </a:lnSpc>
              <a:spcBef>
                <a:spcPts val="0"/>
              </a:spcBef>
              <a:spcAft>
                <a:spcPts val="800"/>
              </a:spcAft>
            </a:pP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Trong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kí</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ức</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tuổi</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của</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nhân</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vật</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tôi</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ở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bài</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Nắng</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mới</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người</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mẹ</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hiện</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lên</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qua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những</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hình</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ảnh</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được</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lựa</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chọn</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để</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lại</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ấn</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tượng</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sâu</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đậm</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cho</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tác</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giả</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a:t>
            </a:r>
          </a:p>
          <a:p>
            <a:pPr marL="0" marR="0" algn="just">
              <a:lnSpc>
                <a:spcPct val="107000"/>
              </a:lnSpc>
              <a:spcBef>
                <a:spcPts val="0"/>
              </a:spcBef>
              <a:spcAft>
                <a:spcPts val="800"/>
              </a:spcAft>
            </a:pPr>
            <a:r>
              <a:rPr lang="en-US" sz="2400" kern="1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Với</a:t>
            </a:r>
            <a:r>
              <a:rPr lang="en-US" sz="2400" kern="1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em</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hình</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ảnh</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nào</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về</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người</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mẹ</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của</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mình</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khiến</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em</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thấy</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yêu</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thương</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nhất</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Hãy</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chia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sẻ</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bằng</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một</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đoạn</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văn</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khoảng</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8 – 10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dòng</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a:t>
            </a:r>
          </a:p>
        </p:txBody>
      </p:sp>
      <p:graphicFrame>
        <p:nvGraphicFramePr>
          <p:cNvPr id="11" name="Diagram 10">
            <a:extLst>
              <a:ext uri="{FF2B5EF4-FFF2-40B4-BE49-F238E27FC236}">
                <a16:creationId xmlns:a16="http://schemas.microsoft.com/office/drawing/2014/main" id="{4A77F828-AE43-C745-5BB1-ED324B2E55B6}"/>
              </a:ext>
            </a:extLst>
          </p:cNvPr>
          <p:cNvGraphicFramePr/>
          <p:nvPr>
            <p:extLst>
              <p:ext uri="{D42A27DB-BD31-4B8C-83A1-F6EECF244321}">
                <p14:modId xmlns:p14="http://schemas.microsoft.com/office/powerpoint/2010/main" val="4099019023"/>
              </p:ext>
            </p:extLst>
          </p:nvPr>
        </p:nvGraphicFramePr>
        <p:xfrm>
          <a:off x="909484" y="3597527"/>
          <a:ext cx="10288287" cy="232689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6124870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7" name="图片 10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grpSp>
        <p:nvGrpSpPr>
          <p:cNvPr id="1075" name="组合 1074"/>
          <p:cNvGrpSpPr/>
          <p:nvPr/>
        </p:nvGrpSpPr>
        <p:grpSpPr>
          <a:xfrm>
            <a:off x="10427440" y="3877080"/>
            <a:ext cx="1765248" cy="2988686"/>
            <a:chOff x="8279817" y="2793514"/>
            <a:chExt cx="1765248" cy="2988686"/>
          </a:xfrm>
        </p:grpSpPr>
        <p:pic>
          <p:nvPicPr>
            <p:cNvPr id="1093" name="Picture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9817" y="2793514"/>
              <a:ext cx="1765248" cy="298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4" name="Picture 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36" y="2795419"/>
              <a:ext cx="523224" cy="113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9" name="Freeform 71"/>
            <p:cNvSpPr/>
            <p:nvPr/>
          </p:nvSpPr>
          <p:spPr bwMode="auto">
            <a:xfrm>
              <a:off x="9436118" y="3626104"/>
              <a:ext cx="515605" cy="494092"/>
            </a:xfrm>
            <a:custGeom>
              <a:avLst/>
              <a:gdLst>
                <a:gd name="T0" fmla="+- 0 16245 15878"/>
                <a:gd name="T1" fmla="*/ T0 w 812"/>
                <a:gd name="T2" fmla="+- 0 7142 7142"/>
                <a:gd name="T3" fmla="*/ 7142 h 778"/>
                <a:gd name="T4" fmla="+- 0 16183 15878"/>
                <a:gd name="T5" fmla="*/ T4 w 812"/>
                <a:gd name="T6" fmla="+- 0 7146 7142"/>
                <a:gd name="T7" fmla="*/ 7146 h 778"/>
                <a:gd name="T8" fmla="+- 0 16073 15878"/>
                <a:gd name="T9" fmla="*/ T8 w 812"/>
                <a:gd name="T10" fmla="+- 0 7187 7142"/>
                <a:gd name="T11" fmla="*/ 7187 h 778"/>
                <a:gd name="T12" fmla="+- 0 16025 15878"/>
                <a:gd name="T13" fmla="*/ T12 w 812"/>
                <a:gd name="T14" fmla="+- 0 7224 7142"/>
                <a:gd name="T15" fmla="*/ 7224 h 778"/>
                <a:gd name="T16" fmla="+- 0 15982 15878"/>
                <a:gd name="T17" fmla="*/ T16 w 812"/>
                <a:gd name="T18" fmla="+- 0 7272 7142"/>
                <a:gd name="T19" fmla="*/ 7272 h 778"/>
                <a:gd name="T20" fmla="+- 0 15946 15878"/>
                <a:gd name="T21" fmla="*/ T20 w 812"/>
                <a:gd name="T22" fmla="+- 0 7331 7142"/>
                <a:gd name="T23" fmla="*/ 7331 h 778"/>
                <a:gd name="T24" fmla="+- 0 15915 15878"/>
                <a:gd name="T25" fmla="*/ T24 w 812"/>
                <a:gd name="T26" fmla="+- 0 7400 7142"/>
                <a:gd name="T27" fmla="*/ 7400 h 778"/>
                <a:gd name="T28" fmla="+- 0 15890 15878"/>
                <a:gd name="T29" fmla="*/ T28 w 812"/>
                <a:gd name="T30" fmla="+- 0 7479 7142"/>
                <a:gd name="T31" fmla="*/ 7479 h 778"/>
                <a:gd name="T32" fmla="+- 0 15878 15878"/>
                <a:gd name="T33" fmla="*/ T32 w 812"/>
                <a:gd name="T34" fmla="+- 0 7558 7142"/>
                <a:gd name="T35" fmla="*/ 7558 h 778"/>
                <a:gd name="T36" fmla="+- 0 15882 15878"/>
                <a:gd name="T37" fmla="*/ T36 w 812"/>
                <a:gd name="T38" fmla="+- 0 7637 7142"/>
                <a:gd name="T39" fmla="*/ 7637 h 778"/>
                <a:gd name="T40" fmla="+- 0 15901 15878"/>
                <a:gd name="T41" fmla="*/ T40 w 812"/>
                <a:gd name="T42" fmla="+- 0 7715 7142"/>
                <a:gd name="T43" fmla="*/ 7715 h 778"/>
                <a:gd name="T44" fmla="+- 0 15935 15878"/>
                <a:gd name="T45" fmla="*/ T44 w 812"/>
                <a:gd name="T46" fmla="+- 0 7785 7142"/>
                <a:gd name="T47" fmla="*/ 7785 h 778"/>
                <a:gd name="T48" fmla="+- 0 15984 15878"/>
                <a:gd name="T49" fmla="*/ T48 w 812"/>
                <a:gd name="T50" fmla="+- 0 7844 7142"/>
                <a:gd name="T51" fmla="*/ 7844 h 778"/>
                <a:gd name="T52" fmla="+- 0 16048 15878"/>
                <a:gd name="T53" fmla="*/ T52 w 812"/>
                <a:gd name="T54" fmla="+- 0 7887 7142"/>
                <a:gd name="T55" fmla="*/ 7887 h 778"/>
                <a:gd name="T56" fmla="+- 0 16117 15878"/>
                <a:gd name="T57" fmla="*/ T56 w 812"/>
                <a:gd name="T58" fmla="+- 0 7911 7142"/>
                <a:gd name="T59" fmla="*/ 7911 h 778"/>
                <a:gd name="T60" fmla="+- 0 16189 15878"/>
                <a:gd name="T61" fmla="*/ T60 w 812"/>
                <a:gd name="T62" fmla="+- 0 7920 7142"/>
                <a:gd name="T63" fmla="*/ 7920 h 778"/>
                <a:gd name="T64" fmla="+- 0 16264 15878"/>
                <a:gd name="T65" fmla="*/ T64 w 812"/>
                <a:gd name="T66" fmla="+- 0 7918 7142"/>
                <a:gd name="T67" fmla="*/ 7918 h 778"/>
                <a:gd name="T68" fmla="+- 0 16338 15878"/>
                <a:gd name="T69" fmla="*/ T68 w 812"/>
                <a:gd name="T70" fmla="+- 0 7910 7142"/>
                <a:gd name="T71" fmla="*/ 7910 h 778"/>
                <a:gd name="T72" fmla="+- 0 16418 15878"/>
                <a:gd name="T73" fmla="*/ T72 w 812"/>
                <a:gd name="T74" fmla="+- 0 7897 7142"/>
                <a:gd name="T75" fmla="*/ 7897 h 778"/>
                <a:gd name="T76" fmla="+- 0 16498 15878"/>
                <a:gd name="T77" fmla="*/ T76 w 812"/>
                <a:gd name="T78" fmla="+- 0 7876 7142"/>
                <a:gd name="T79" fmla="*/ 7876 h 778"/>
                <a:gd name="T80" fmla="+- 0 16570 15878"/>
                <a:gd name="T81" fmla="*/ T80 w 812"/>
                <a:gd name="T82" fmla="+- 0 7843 7142"/>
                <a:gd name="T83" fmla="*/ 7843 h 778"/>
                <a:gd name="T84" fmla="+- 0 16630 15878"/>
                <a:gd name="T85" fmla="*/ T84 w 812"/>
                <a:gd name="T86" fmla="+- 0 7796 7142"/>
                <a:gd name="T87" fmla="*/ 7796 h 778"/>
                <a:gd name="T88" fmla="+- 0 16672 15878"/>
                <a:gd name="T89" fmla="*/ T88 w 812"/>
                <a:gd name="T90" fmla="+- 0 7732 7142"/>
                <a:gd name="T91" fmla="*/ 7732 h 778"/>
                <a:gd name="T92" fmla="+- 0 16688 15878"/>
                <a:gd name="T93" fmla="*/ T92 w 812"/>
                <a:gd name="T94" fmla="+- 0 7661 7142"/>
                <a:gd name="T95" fmla="*/ 7661 h 778"/>
                <a:gd name="T96" fmla="+- 0 16690 15878"/>
                <a:gd name="T97" fmla="*/ T96 w 812"/>
                <a:gd name="T98" fmla="+- 0 7624 7142"/>
                <a:gd name="T99" fmla="*/ 7624 h 778"/>
                <a:gd name="T100" fmla="+- 0 16690 15878"/>
                <a:gd name="T101" fmla="*/ T100 w 812"/>
                <a:gd name="T102" fmla="+- 0 7587 7142"/>
                <a:gd name="T103" fmla="*/ 7587 h 778"/>
                <a:gd name="T104" fmla="+- 0 16684 15878"/>
                <a:gd name="T105" fmla="*/ T104 w 812"/>
                <a:gd name="T106" fmla="+- 0 7515 7142"/>
                <a:gd name="T107" fmla="*/ 7515 h 778"/>
                <a:gd name="T108" fmla="+- 0 16670 15878"/>
                <a:gd name="T109" fmla="*/ T108 w 812"/>
                <a:gd name="T110" fmla="+- 0 7444 7142"/>
                <a:gd name="T111" fmla="*/ 7444 h 778"/>
                <a:gd name="T112" fmla="+- 0 16636 15878"/>
                <a:gd name="T113" fmla="*/ T112 w 812"/>
                <a:gd name="T114" fmla="+- 0 7369 7142"/>
                <a:gd name="T115" fmla="*/ 7369 h 778"/>
                <a:gd name="T116" fmla="+- 0 16587 15878"/>
                <a:gd name="T117" fmla="*/ T116 w 812"/>
                <a:gd name="T118" fmla="+- 0 7305 7142"/>
                <a:gd name="T119" fmla="*/ 7305 h 778"/>
                <a:gd name="T120" fmla="+- 0 16525 15878"/>
                <a:gd name="T121" fmla="*/ T120 w 812"/>
                <a:gd name="T122" fmla="+- 0 7250 7142"/>
                <a:gd name="T123" fmla="*/ 7250 h 778"/>
                <a:gd name="T124" fmla="+- 0 16456 15878"/>
                <a:gd name="T125" fmla="*/ T124 w 812"/>
                <a:gd name="T126" fmla="+- 0 7206 7142"/>
                <a:gd name="T127" fmla="*/ 7206 h 778"/>
                <a:gd name="T128" fmla="+- 0 16382 15878"/>
                <a:gd name="T129" fmla="*/ T128 w 812"/>
                <a:gd name="T130" fmla="+- 0 7172 7142"/>
                <a:gd name="T131" fmla="*/ 7172 h 778"/>
                <a:gd name="T132" fmla="+- 0 16312 15878"/>
                <a:gd name="T133" fmla="*/ T132 w 812"/>
                <a:gd name="T134" fmla="+- 0 7151 7142"/>
                <a:gd name="T135" fmla="*/ 7151 h 778"/>
                <a:gd name="T136" fmla="+- 0 16245 15878"/>
                <a:gd name="T137" fmla="*/ T136 w 812"/>
                <a:gd name="T138" fmla="+- 0 7142 7142"/>
                <a:gd name="T139" fmla="*/ 7142 h 7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812" h="778">
                  <a:moveTo>
                    <a:pt x="367" y="0"/>
                  </a:moveTo>
                  <a:lnTo>
                    <a:pt x="305" y="4"/>
                  </a:lnTo>
                  <a:lnTo>
                    <a:pt x="195" y="45"/>
                  </a:lnTo>
                  <a:lnTo>
                    <a:pt x="147" y="82"/>
                  </a:lnTo>
                  <a:lnTo>
                    <a:pt x="104" y="130"/>
                  </a:lnTo>
                  <a:lnTo>
                    <a:pt x="68" y="189"/>
                  </a:lnTo>
                  <a:lnTo>
                    <a:pt x="37" y="258"/>
                  </a:lnTo>
                  <a:lnTo>
                    <a:pt x="12" y="337"/>
                  </a:lnTo>
                  <a:lnTo>
                    <a:pt x="0" y="416"/>
                  </a:lnTo>
                  <a:lnTo>
                    <a:pt x="4" y="495"/>
                  </a:lnTo>
                  <a:lnTo>
                    <a:pt x="23" y="573"/>
                  </a:lnTo>
                  <a:lnTo>
                    <a:pt x="57" y="643"/>
                  </a:lnTo>
                  <a:lnTo>
                    <a:pt x="106" y="702"/>
                  </a:lnTo>
                  <a:lnTo>
                    <a:pt x="170" y="745"/>
                  </a:lnTo>
                  <a:lnTo>
                    <a:pt x="239" y="769"/>
                  </a:lnTo>
                  <a:lnTo>
                    <a:pt x="311" y="778"/>
                  </a:lnTo>
                  <a:lnTo>
                    <a:pt x="386" y="776"/>
                  </a:lnTo>
                  <a:lnTo>
                    <a:pt x="460" y="768"/>
                  </a:lnTo>
                  <a:lnTo>
                    <a:pt x="540" y="755"/>
                  </a:lnTo>
                  <a:lnTo>
                    <a:pt x="620" y="734"/>
                  </a:lnTo>
                  <a:lnTo>
                    <a:pt x="692" y="701"/>
                  </a:lnTo>
                  <a:lnTo>
                    <a:pt x="752" y="654"/>
                  </a:lnTo>
                  <a:lnTo>
                    <a:pt x="794" y="590"/>
                  </a:lnTo>
                  <a:lnTo>
                    <a:pt x="810" y="519"/>
                  </a:lnTo>
                  <a:lnTo>
                    <a:pt x="812" y="482"/>
                  </a:lnTo>
                  <a:lnTo>
                    <a:pt x="812" y="445"/>
                  </a:lnTo>
                  <a:lnTo>
                    <a:pt x="806" y="373"/>
                  </a:lnTo>
                  <a:lnTo>
                    <a:pt x="792" y="302"/>
                  </a:lnTo>
                  <a:lnTo>
                    <a:pt x="758" y="227"/>
                  </a:lnTo>
                  <a:lnTo>
                    <a:pt x="709" y="163"/>
                  </a:lnTo>
                  <a:lnTo>
                    <a:pt x="647" y="108"/>
                  </a:lnTo>
                  <a:lnTo>
                    <a:pt x="578" y="64"/>
                  </a:lnTo>
                  <a:lnTo>
                    <a:pt x="504" y="30"/>
                  </a:lnTo>
                  <a:lnTo>
                    <a:pt x="434" y="9"/>
                  </a:lnTo>
                  <a:lnTo>
                    <a:pt x="36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pic>
          <p:nvPicPr>
            <p:cNvPr id="1096" name="Picture 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6118" y="3626104"/>
              <a:ext cx="367019" cy="49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0" name="Freeform 73"/>
            <p:cNvSpPr/>
            <p:nvPr/>
          </p:nvSpPr>
          <p:spPr bwMode="auto">
            <a:xfrm>
              <a:off x="8406814" y="3790590"/>
              <a:ext cx="591167" cy="754475"/>
            </a:xfrm>
            <a:custGeom>
              <a:avLst/>
              <a:gdLst>
                <a:gd name="T0" fmla="+- 0 14758 14258"/>
                <a:gd name="T1" fmla="*/ T0 w 931"/>
                <a:gd name="T2" fmla="+- 0 7402 7402"/>
                <a:gd name="T3" fmla="*/ 7402 h 1188"/>
                <a:gd name="T4" fmla="+- 0 14691 14258"/>
                <a:gd name="T5" fmla="*/ T4 w 931"/>
                <a:gd name="T6" fmla="+- 0 7407 7402"/>
                <a:gd name="T7" fmla="*/ 7407 h 1188"/>
                <a:gd name="T8" fmla="+- 0 14629 14258"/>
                <a:gd name="T9" fmla="*/ T8 w 931"/>
                <a:gd name="T10" fmla="+- 0 7422 7402"/>
                <a:gd name="T11" fmla="*/ 7422 h 1188"/>
                <a:gd name="T12" fmla="+- 0 14571 14258"/>
                <a:gd name="T13" fmla="*/ T12 w 931"/>
                <a:gd name="T14" fmla="+- 0 7448 7402"/>
                <a:gd name="T15" fmla="*/ 7448 h 1188"/>
                <a:gd name="T16" fmla="+- 0 14518 14258"/>
                <a:gd name="T17" fmla="*/ T16 w 931"/>
                <a:gd name="T18" fmla="+- 0 7484 7402"/>
                <a:gd name="T19" fmla="*/ 7484 h 1188"/>
                <a:gd name="T20" fmla="+- 0 14471 14258"/>
                <a:gd name="T21" fmla="*/ T20 w 931"/>
                <a:gd name="T22" fmla="+- 0 7529 7402"/>
                <a:gd name="T23" fmla="*/ 7529 h 1188"/>
                <a:gd name="T24" fmla="+- 0 14428 14258"/>
                <a:gd name="T25" fmla="*/ T24 w 931"/>
                <a:gd name="T26" fmla="+- 0 7583 7402"/>
                <a:gd name="T27" fmla="*/ 7583 h 1188"/>
                <a:gd name="T28" fmla="+- 0 14391 14258"/>
                <a:gd name="T29" fmla="*/ T28 w 931"/>
                <a:gd name="T30" fmla="+- 0 7645 7402"/>
                <a:gd name="T31" fmla="*/ 7645 h 1188"/>
                <a:gd name="T32" fmla="+- 0 14359 14258"/>
                <a:gd name="T33" fmla="*/ T32 w 931"/>
                <a:gd name="T34" fmla="+- 0 7715 7402"/>
                <a:gd name="T35" fmla="*/ 7715 h 1188"/>
                <a:gd name="T36" fmla="+- 0 14330 14258"/>
                <a:gd name="T37" fmla="*/ T36 w 931"/>
                <a:gd name="T38" fmla="+- 0 7793 7402"/>
                <a:gd name="T39" fmla="*/ 7793 h 1188"/>
                <a:gd name="T40" fmla="+- 0 14306 14258"/>
                <a:gd name="T41" fmla="*/ T40 w 931"/>
                <a:gd name="T42" fmla="+- 0 7873 7402"/>
                <a:gd name="T43" fmla="*/ 7873 h 1188"/>
                <a:gd name="T44" fmla="+- 0 14286 14258"/>
                <a:gd name="T45" fmla="*/ T44 w 931"/>
                <a:gd name="T46" fmla="+- 0 7953 7402"/>
                <a:gd name="T47" fmla="*/ 7953 h 1188"/>
                <a:gd name="T48" fmla="+- 0 14270 14258"/>
                <a:gd name="T49" fmla="*/ T48 w 931"/>
                <a:gd name="T50" fmla="+- 0 8035 7402"/>
                <a:gd name="T51" fmla="*/ 8035 h 1188"/>
                <a:gd name="T52" fmla="+- 0 14259 14258"/>
                <a:gd name="T53" fmla="*/ T52 w 931"/>
                <a:gd name="T54" fmla="+- 0 8122 7402"/>
                <a:gd name="T55" fmla="*/ 8122 h 1188"/>
                <a:gd name="T56" fmla="+- 0 14258 14258"/>
                <a:gd name="T57" fmla="*/ T56 w 931"/>
                <a:gd name="T58" fmla="+- 0 8165 7402"/>
                <a:gd name="T59" fmla="*/ 8165 h 1188"/>
                <a:gd name="T60" fmla="+- 0 14261 14258"/>
                <a:gd name="T61" fmla="*/ T60 w 931"/>
                <a:gd name="T62" fmla="+- 0 8209 7402"/>
                <a:gd name="T63" fmla="*/ 8209 h 1188"/>
                <a:gd name="T64" fmla="+- 0 14279 14258"/>
                <a:gd name="T65" fmla="*/ T64 w 931"/>
                <a:gd name="T66" fmla="+- 0 8284 7402"/>
                <a:gd name="T67" fmla="*/ 8284 h 1188"/>
                <a:gd name="T68" fmla="+- 0 14311 14258"/>
                <a:gd name="T69" fmla="*/ T68 w 931"/>
                <a:gd name="T70" fmla="+- 0 8353 7402"/>
                <a:gd name="T71" fmla="*/ 8353 h 1188"/>
                <a:gd name="T72" fmla="+- 0 14356 14258"/>
                <a:gd name="T73" fmla="*/ T72 w 931"/>
                <a:gd name="T74" fmla="+- 0 8416 7402"/>
                <a:gd name="T75" fmla="*/ 8416 h 1188"/>
                <a:gd name="T76" fmla="+- 0 14411 14258"/>
                <a:gd name="T77" fmla="*/ T76 w 931"/>
                <a:gd name="T78" fmla="+- 0 8471 7402"/>
                <a:gd name="T79" fmla="*/ 8471 h 1188"/>
                <a:gd name="T80" fmla="+- 0 14475 14258"/>
                <a:gd name="T81" fmla="*/ T80 w 931"/>
                <a:gd name="T82" fmla="+- 0 8517 7402"/>
                <a:gd name="T83" fmla="*/ 8517 h 1188"/>
                <a:gd name="T84" fmla="+- 0 14545 14258"/>
                <a:gd name="T85" fmla="*/ T84 w 931"/>
                <a:gd name="T86" fmla="+- 0 8552 7402"/>
                <a:gd name="T87" fmla="*/ 8552 h 1188"/>
                <a:gd name="T88" fmla="+- 0 14620 14258"/>
                <a:gd name="T89" fmla="*/ T88 w 931"/>
                <a:gd name="T90" fmla="+- 0 8576 7402"/>
                <a:gd name="T91" fmla="*/ 8576 h 1188"/>
                <a:gd name="T92" fmla="+- 0 14693 14258"/>
                <a:gd name="T93" fmla="*/ T92 w 931"/>
                <a:gd name="T94" fmla="+- 0 8588 7402"/>
                <a:gd name="T95" fmla="*/ 8588 h 1188"/>
                <a:gd name="T96" fmla="+- 0 14767 14258"/>
                <a:gd name="T97" fmla="*/ T96 w 931"/>
                <a:gd name="T98" fmla="+- 0 8589 7402"/>
                <a:gd name="T99" fmla="*/ 8589 h 1188"/>
                <a:gd name="T100" fmla="+- 0 14839 14258"/>
                <a:gd name="T101" fmla="*/ T100 w 931"/>
                <a:gd name="T102" fmla="+- 0 8579 7402"/>
                <a:gd name="T103" fmla="*/ 8579 h 1188"/>
                <a:gd name="T104" fmla="+- 0 14909 14258"/>
                <a:gd name="T105" fmla="*/ T104 w 931"/>
                <a:gd name="T106" fmla="+- 0 8557 7402"/>
                <a:gd name="T107" fmla="*/ 8557 h 1188"/>
                <a:gd name="T108" fmla="+- 0 14973 14258"/>
                <a:gd name="T109" fmla="*/ T108 w 931"/>
                <a:gd name="T110" fmla="+- 0 8523 7402"/>
                <a:gd name="T111" fmla="*/ 8523 h 1188"/>
                <a:gd name="T112" fmla="+- 0 15029 14258"/>
                <a:gd name="T113" fmla="*/ T112 w 931"/>
                <a:gd name="T114" fmla="+- 0 8477 7402"/>
                <a:gd name="T115" fmla="*/ 8477 h 1188"/>
                <a:gd name="T116" fmla="+- 0 15075 14258"/>
                <a:gd name="T117" fmla="*/ T116 w 931"/>
                <a:gd name="T118" fmla="+- 0 8420 7402"/>
                <a:gd name="T119" fmla="*/ 8420 h 1188"/>
                <a:gd name="T120" fmla="+- 0 15109 14258"/>
                <a:gd name="T121" fmla="*/ T120 w 931"/>
                <a:gd name="T122" fmla="+- 0 8355 7402"/>
                <a:gd name="T123" fmla="*/ 8355 h 1188"/>
                <a:gd name="T124" fmla="+- 0 15134 14258"/>
                <a:gd name="T125" fmla="*/ T124 w 931"/>
                <a:gd name="T126" fmla="+- 0 8286 7402"/>
                <a:gd name="T127" fmla="*/ 8286 h 1188"/>
                <a:gd name="T128" fmla="+- 0 15152 14258"/>
                <a:gd name="T129" fmla="*/ T128 w 931"/>
                <a:gd name="T130" fmla="+- 0 8212 7402"/>
                <a:gd name="T131" fmla="*/ 8212 h 1188"/>
                <a:gd name="T132" fmla="+- 0 15165 14258"/>
                <a:gd name="T133" fmla="*/ T132 w 931"/>
                <a:gd name="T134" fmla="+- 0 8138 7402"/>
                <a:gd name="T135" fmla="*/ 8138 h 1188"/>
                <a:gd name="T136" fmla="+- 0 15174 14258"/>
                <a:gd name="T137" fmla="*/ T136 w 931"/>
                <a:gd name="T138" fmla="+- 0 8063 7402"/>
                <a:gd name="T139" fmla="*/ 8063 h 1188"/>
                <a:gd name="T140" fmla="+- 0 15183 14258"/>
                <a:gd name="T141" fmla="*/ T140 w 931"/>
                <a:gd name="T142" fmla="+- 0 7981 7402"/>
                <a:gd name="T143" fmla="*/ 7981 h 1188"/>
                <a:gd name="T144" fmla="+- 0 15188 14258"/>
                <a:gd name="T145" fmla="*/ T144 w 931"/>
                <a:gd name="T146" fmla="+- 0 7898 7402"/>
                <a:gd name="T147" fmla="*/ 7898 h 1188"/>
                <a:gd name="T148" fmla="+- 0 15188 14258"/>
                <a:gd name="T149" fmla="*/ T148 w 931"/>
                <a:gd name="T150" fmla="+- 0 7816 7402"/>
                <a:gd name="T151" fmla="*/ 7816 h 1188"/>
                <a:gd name="T152" fmla="+- 0 15179 14258"/>
                <a:gd name="T153" fmla="*/ T152 w 931"/>
                <a:gd name="T154" fmla="+- 0 7735 7402"/>
                <a:gd name="T155" fmla="*/ 7735 h 1188"/>
                <a:gd name="T156" fmla="+- 0 15159 14258"/>
                <a:gd name="T157" fmla="*/ T156 w 931"/>
                <a:gd name="T158" fmla="+- 0 7659 7402"/>
                <a:gd name="T159" fmla="*/ 7659 h 1188"/>
                <a:gd name="T160" fmla="+- 0 15127 14258"/>
                <a:gd name="T161" fmla="*/ T160 w 931"/>
                <a:gd name="T162" fmla="+- 0 7589 7402"/>
                <a:gd name="T163" fmla="*/ 7589 h 1188"/>
                <a:gd name="T164" fmla="+- 0 15079 14258"/>
                <a:gd name="T165" fmla="*/ T164 w 931"/>
                <a:gd name="T166" fmla="+- 0 7526 7402"/>
                <a:gd name="T167" fmla="*/ 7526 h 1188"/>
                <a:gd name="T168" fmla="+- 0 14999 14258"/>
                <a:gd name="T169" fmla="*/ T168 w 931"/>
                <a:gd name="T170" fmla="+- 0 7466 7402"/>
                <a:gd name="T171" fmla="*/ 7466 h 1188"/>
                <a:gd name="T172" fmla="+- 0 14906 14258"/>
                <a:gd name="T173" fmla="*/ T172 w 931"/>
                <a:gd name="T174" fmla="+- 0 7426 7402"/>
                <a:gd name="T175" fmla="*/ 7426 h 1188"/>
                <a:gd name="T176" fmla="+- 0 14830 14258"/>
                <a:gd name="T177" fmla="*/ T176 w 931"/>
                <a:gd name="T178" fmla="+- 0 7408 7402"/>
                <a:gd name="T179" fmla="*/ 7408 h 1188"/>
                <a:gd name="T180" fmla="+- 0 14758 14258"/>
                <a:gd name="T181" fmla="*/ T180 w 931"/>
                <a:gd name="T182" fmla="+- 0 7402 7402"/>
                <a:gd name="T183" fmla="*/ 7402 h 11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931" h="1188">
                  <a:moveTo>
                    <a:pt x="500" y="0"/>
                  </a:moveTo>
                  <a:lnTo>
                    <a:pt x="433" y="5"/>
                  </a:lnTo>
                  <a:lnTo>
                    <a:pt x="371" y="20"/>
                  </a:lnTo>
                  <a:lnTo>
                    <a:pt x="313" y="46"/>
                  </a:lnTo>
                  <a:lnTo>
                    <a:pt x="260" y="82"/>
                  </a:lnTo>
                  <a:lnTo>
                    <a:pt x="213" y="127"/>
                  </a:lnTo>
                  <a:lnTo>
                    <a:pt x="170" y="181"/>
                  </a:lnTo>
                  <a:lnTo>
                    <a:pt x="133" y="243"/>
                  </a:lnTo>
                  <a:lnTo>
                    <a:pt x="101" y="313"/>
                  </a:lnTo>
                  <a:lnTo>
                    <a:pt x="72" y="391"/>
                  </a:lnTo>
                  <a:lnTo>
                    <a:pt x="48" y="471"/>
                  </a:lnTo>
                  <a:lnTo>
                    <a:pt x="28" y="551"/>
                  </a:lnTo>
                  <a:lnTo>
                    <a:pt x="12" y="633"/>
                  </a:lnTo>
                  <a:lnTo>
                    <a:pt x="1" y="720"/>
                  </a:lnTo>
                  <a:lnTo>
                    <a:pt x="0" y="763"/>
                  </a:lnTo>
                  <a:lnTo>
                    <a:pt x="3" y="807"/>
                  </a:lnTo>
                  <a:lnTo>
                    <a:pt x="21" y="882"/>
                  </a:lnTo>
                  <a:lnTo>
                    <a:pt x="53" y="951"/>
                  </a:lnTo>
                  <a:lnTo>
                    <a:pt x="98" y="1014"/>
                  </a:lnTo>
                  <a:lnTo>
                    <a:pt x="153" y="1069"/>
                  </a:lnTo>
                  <a:lnTo>
                    <a:pt x="217" y="1115"/>
                  </a:lnTo>
                  <a:lnTo>
                    <a:pt x="287" y="1150"/>
                  </a:lnTo>
                  <a:lnTo>
                    <a:pt x="362" y="1174"/>
                  </a:lnTo>
                  <a:lnTo>
                    <a:pt x="435" y="1186"/>
                  </a:lnTo>
                  <a:lnTo>
                    <a:pt x="509" y="1187"/>
                  </a:lnTo>
                  <a:lnTo>
                    <a:pt x="581" y="1177"/>
                  </a:lnTo>
                  <a:lnTo>
                    <a:pt x="651" y="1155"/>
                  </a:lnTo>
                  <a:lnTo>
                    <a:pt x="715" y="1121"/>
                  </a:lnTo>
                  <a:lnTo>
                    <a:pt x="771" y="1075"/>
                  </a:lnTo>
                  <a:lnTo>
                    <a:pt x="817" y="1018"/>
                  </a:lnTo>
                  <a:lnTo>
                    <a:pt x="851" y="953"/>
                  </a:lnTo>
                  <a:lnTo>
                    <a:pt x="876" y="884"/>
                  </a:lnTo>
                  <a:lnTo>
                    <a:pt x="894" y="810"/>
                  </a:lnTo>
                  <a:lnTo>
                    <a:pt x="907" y="736"/>
                  </a:lnTo>
                  <a:lnTo>
                    <a:pt x="916" y="661"/>
                  </a:lnTo>
                  <a:lnTo>
                    <a:pt x="925" y="579"/>
                  </a:lnTo>
                  <a:lnTo>
                    <a:pt x="930" y="496"/>
                  </a:lnTo>
                  <a:lnTo>
                    <a:pt x="930" y="414"/>
                  </a:lnTo>
                  <a:lnTo>
                    <a:pt x="921" y="333"/>
                  </a:lnTo>
                  <a:lnTo>
                    <a:pt x="901" y="257"/>
                  </a:lnTo>
                  <a:lnTo>
                    <a:pt x="869" y="187"/>
                  </a:lnTo>
                  <a:lnTo>
                    <a:pt x="821" y="124"/>
                  </a:lnTo>
                  <a:lnTo>
                    <a:pt x="741" y="64"/>
                  </a:lnTo>
                  <a:lnTo>
                    <a:pt x="648" y="24"/>
                  </a:lnTo>
                  <a:lnTo>
                    <a:pt x="572" y="6"/>
                  </a:lnTo>
                  <a:lnTo>
                    <a:pt x="500"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pic>
          <p:nvPicPr>
            <p:cNvPr id="1098" name="Picture 7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6814" y="3790590"/>
              <a:ext cx="526399" cy="74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1" name="Freeform 75"/>
            <p:cNvSpPr/>
            <p:nvPr/>
          </p:nvSpPr>
          <p:spPr bwMode="auto">
            <a:xfrm>
              <a:off x="9018300" y="4167827"/>
              <a:ext cx="548624" cy="842751"/>
            </a:xfrm>
            <a:custGeom>
              <a:avLst/>
              <a:gdLst>
                <a:gd name="T0" fmla="+- 0 15748 15221"/>
                <a:gd name="T1" fmla="*/ T0 w 864"/>
                <a:gd name="T2" fmla="+- 0 7995 7995"/>
                <a:gd name="T3" fmla="*/ 7995 h 1327"/>
                <a:gd name="T4" fmla="+- 0 15677 15221"/>
                <a:gd name="T5" fmla="*/ T4 w 864"/>
                <a:gd name="T6" fmla="+- 0 7997 7995"/>
                <a:gd name="T7" fmla="*/ 7997 h 1327"/>
                <a:gd name="T8" fmla="+- 0 15608 15221"/>
                <a:gd name="T9" fmla="*/ T8 w 864"/>
                <a:gd name="T10" fmla="+- 0 8009 7995"/>
                <a:gd name="T11" fmla="*/ 8009 h 1327"/>
                <a:gd name="T12" fmla="+- 0 15541 15221"/>
                <a:gd name="T13" fmla="*/ T12 w 864"/>
                <a:gd name="T14" fmla="+- 0 8029 7995"/>
                <a:gd name="T15" fmla="*/ 8029 h 1327"/>
                <a:gd name="T16" fmla="+- 0 15477 15221"/>
                <a:gd name="T17" fmla="*/ T16 w 864"/>
                <a:gd name="T18" fmla="+- 0 8060 7995"/>
                <a:gd name="T19" fmla="*/ 8060 h 1327"/>
                <a:gd name="T20" fmla="+- 0 15419 15221"/>
                <a:gd name="T21" fmla="*/ T20 w 864"/>
                <a:gd name="T22" fmla="+- 0 8098 7995"/>
                <a:gd name="T23" fmla="*/ 8098 h 1327"/>
                <a:gd name="T24" fmla="+- 0 15367 15221"/>
                <a:gd name="T25" fmla="*/ T24 w 864"/>
                <a:gd name="T26" fmla="+- 0 8146 7995"/>
                <a:gd name="T27" fmla="*/ 8146 h 1327"/>
                <a:gd name="T28" fmla="+- 0 15323 15221"/>
                <a:gd name="T29" fmla="*/ T28 w 864"/>
                <a:gd name="T30" fmla="+- 0 8202 7995"/>
                <a:gd name="T31" fmla="*/ 8202 h 1327"/>
                <a:gd name="T32" fmla="+- 0 15283 15221"/>
                <a:gd name="T33" fmla="*/ T32 w 864"/>
                <a:gd name="T34" fmla="+- 0 8275 7995"/>
                <a:gd name="T35" fmla="*/ 8275 h 1327"/>
                <a:gd name="T36" fmla="+- 0 15255 15221"/>
                <a:gd name="T37" fmla="*/ T36 w 864"/>
                <a:gd name="T38" fmla="+- 0 8353 7995"/>
                <a:gd name="T39" fmla="*/ 8353 h 1327"/>
                <a:gd name="T40" fmla="+- 0 15237 15221"/>
                <a:gd name="T41" fmla="*/ T40 w 864"/>
                <a:gd name="T42" fmla="+- 0 8434 7995"/>
                <a:gd name="T43" fmla="*/ 8434 h 1327"/>
                <a:gd name="T44" fmla="+- 0 15226 15221"/>
                <a:gd name="T45" fmla="*/ T44 w 864"/>
                <a:gd name="T46" fmla="+- 0 8518 7995"/>
                <a:gd name="T47" fmla="*/ 8518 h 1327"/>
                <a:gd name="T48" fmla="+- 0 15221 15221"/>
                <a:gd name="T49" fmla="*/ T48 w 864"/>
                <a:gd name="T50" fmla="+- 0 8602 7995"/>
                <a:gd name="T51" fmla="*/ 8602 h 1327"/>
                <a:gd name="T52" fmla="+- 0 15221 15221"/>
                <a:gd name="T53" fmla="*/ T52 w 864"/>
                <a:gd name="T54" fmla="+- 0 8687 7995"/>
                <a:gd name="T55" fmla="*/ 8687 h 1327"/>
                <a:gd name="T56" fmla="+- 0 15222 15221"/>
                <a:gd name="T57" fmla="*/ T56 w 864"/>
                <a:gd name="T58" fmla="+- 0 8753 7995"/>
                <a:gd name="T59" fmla="*/ 8753 h 1327"/>
                <a:gd name="T60" fmla="+- 0 15224 15221"/>
                <a:gd name="T61" fmla="*/ T60 w 864"/>
                <a:gd name="T62" fmla="+- 0 8820 7995"/>
                <a:gd name="T63" fmla="*/ 8820 h 1327"/>
                <a:gd name="T64" fmla="+- 0 15227 15221"/>
                <a:gd name="T65" fmla="*/ T64 w 864"/>
                <a:gd name="T66" fmla="+- 0 8886 7995"/>
                <a:gd name="T67" fmla="*/ 8886 h 1327"/>
                <a:gd name="T68" fmla="+- 0 15231 15221"/>
                <a:gd name="T69" fmla="*/ T68 w 864"/>
                <a:gd name="T70" fmla="+- 0 8952 7995"/>
                <a:gd name="T71" fmla="*/ 8952 h 1327"/>
                <a:gd name="T72" fmla="+- 0 15238 15221"/>
                <a:gd name="T73" fmla="*/ T72 w 864"/>
                <a:gd name="T74" fmla="+- 0 9026 7995"/>
                <a:gd name="T75" fmla="*/ 9026 h 1327"/>
                <a:gd name="T76" fmla="+- 0 15253 15221"/>
                <a:gd name="T77" fmla="*/ T76 w 864"/>
                <a:gd name="T78" fmla="+- 0 9098 7995"/>
                <a:gd name="T79" fmla="*/ 9098 h 1327"/>
                <a:gd name="T80" fmla="+- 0 15281 15221"/>
                <a:gd name="T81" fmla="*/ T80 w 864"/>
                <a:gd name="T82" fmla="+- 0 9164 7995"/>
                <a:gd name="T83" fmla="*/ 9164 h 1327"/>
                <a:gd name="T84" fmla="+- 0 15325 15221"/>
                <a:gd name="T85" fmla="*/ T84 w 864"/>
                <a:gd name="T86" fmla="+- 0 9218 7995"/>
                <a:gd name="T87" fmla="*/ 9218 h 1327"/>
                <a:gd name="T88" fmla="+- 0 15390 15221"/>
                <a:gd name="T89" fmla="*/ T88 w 864"/>
                <a:gd name="T90" fmla="+- 0 9258 7995"/>
                <a:gd name="T91" fmla="*/ 9258 h 1327"/>
                <a:gd name="T92" fmla="+- 0 15462 15221"/>
                <a:gd name="T93" fmla="*/ T92 w 864"/>
                <a:gd name="T94" fmla="+- 0 9284 7995"/>
                <a:gd name="T95" fmla="*/ 9284 h 1327"/>
                <a:gd name="T96" fmla="+- 0 15570 15221"/>
                <a:gd name="T97" fmla="*/ T96 w 864"/>
                <a:gd name="T98" fmla="+- 0 9312 7995"/>
                <a:gd name="T99" fmla="*/ 9312 h 1327"/>
                <a:gd name="T100" fmla="+- 0 15680 15221"/>
                <a:gd name="T101" fmla="*/ T100 w 864"/>
                <a:gd name="T102" fmla="+- 0 9322 7995"/>
                <a:gd name="T103" fmla="*/ 9322 h 1327"/>
                <a:gd name="T104" fmla="+- 0 15736 15221"/>
                <a:gd name="T105" fmla="*/ T104 w 864"/>
                <a:gd name="T106" fmla="+- 0 9315 7995"/>
                <a:gd name="T107" fmla="*/ 9315 h 1327"/>
                <a:gd name="T108" fmla="+- 0 15838 15221"/>
                <a:gd name="T109" fmla="*/ T108 w 864"/>
                <a:gd name="T110" fmla="+- 0 9272 7995"/>
                <a:gd name="T111" fmla="*/ 9272 h 1327"/>
                <a:gd name="T112" fmla="+- 0 15912 15221"/>
                <a:gd name="T113" fmla="*/ T112 w 864"/>
                <a:gd name="T114" fmla="+- 0 9181 7995"/>
                <a:gd name="T115" fmla="*/ 9181 h 1327"/>
                <a:gd name="T116" fmla="+- 0 15929 15221"/>
                <a:gd name="T117" fmla="*/ T116 w 864"/>
                <a:gd name="T118" fmla="+- 0 9120 7995"/>
                <a:gd name="T119" fmla="*/ 9120 h 1327"/>
                <a:gd name="T120" fmla="+- 0 15932 15221"/>
                <a:gd name="T121" fmla="*/ T120 w 864"/>
                <a:gd name="T122" fmla="+- 0 9056 7995"/>
                <a:gd name="T123" fmla="*/ 9056 h 1327"/>
                <a:gd name="T124" fmla="+- 0 15922 15221"/>
                <a:gd name="T125" fmla="*/ T124 w 864"/>
                <a:gd name="T126" fmla="+- 0 8992 7995"/>
                <a:gd name="T127" fmla="*/ 8992 h 1327"/>
                <a:gd name="T128" fmla="+- 0 15900 15221"/>
                <a:gd name="T129" fmla="*/ T128 w 864"/>
                <a:gd name="T130" fmla="+- 0 8924 7995"/>
                <a:gd name="T131" fmla="*/ 8924 h 1327"/>
                <a:gd name="T132" fmla="+- 0 15872 15221"/>
                <a:gd name="T133" fmla="*/ T132 w 864"/>
                <a:gd name="T134" fmla="+- 0 8855 7995"/>
                <a:gd name="T135" fmla="*/ 8855 h 1327"/>
                <a:gd name="T136" fmla="+- 0 15844 15221"/>
                <a:gd name="T137" fmla="*/ T136 w 864"/>
                <a:gd name="T138" fmla="+- 0 8788 7995"/>
                <a:gd name="T139" fmla="*/ 8788 h 1327"/>
                <a:gd name="T140" fmla="+- 0 15824 15221"/>
                <a:gd name="T141" fmla="*/ T140 w 864"/>
                <a:gd name="T142" fmla="+- 0 8720 7995"/>
                <a:gd name="T143" fmla="*/ 8720 h 1327"/>
                <a:gd name="T144" fmla="+- 0 15818 15221"/>
                <a:gd name="T145" fmla="*/ T144 w 864"/>
                <a:gd name="T146" fmla="+- 0 8653 7995"/>
                <a:gd name="T147" fmla="*/ 8653 h 1327"/>
                <a:gd name="T148" fmla="+- 0 15832 15221"/>
                <a:gd name="T149" fmla="*/ T148 w 864"/>
                <a:gd name="T150" fmla="+- 0 8587 7995"/>
                <a:gd name="T151" fmla="*/ 8587 h 1327"/>
                <a:gd name="T152" fmla="+- 0 15872 15221"/>
                <a:gd name="T153" fmla="*/ T152 w 864"/>
                <a:gd name="T154" fmla="+- 0 8524 7995"/>
                <a:gd name="T155" fmla="*/ 8524 h 1327"/>
                <a:gd name="T156" fmla="+- 0 15928 15221"/>
                <a:gd name="T157" fmla="*/ T156 w 864"/>
                <a:gd name="T158" fmla="+- 0 8471 7995"/>
                <a:gd name="T159" fmla="*/ 8471 h 1327"/>
                <a:gd name="T160" fmla="+- 0 15988 15221"/>
                <a:gd name="T161" fmla="*/ T160 w 864"/>
                <a:gd name="T162" fmla="+- 0 8422 7995"/>
                <a:gd name="T163" fmla="*/ 8422 h 1327"/>
                <a:gd name="T164" fmla="+- 0 16042 15221"/>
                <a:gd name="T165" fmla="*/ T164 w 864"/>
                <a:gd name="T166" fmla="+- 0 8368 7995"/>
                <a:gd name="T167" fmla="*/ 8368 h 1327"/>
                <a:gd name="T168" fmla="+- 0 16078 15221"/>
                <a:gd name="T169" fmla="*/ T168 w 864"/>
                <a:gd name="T170" fmla="+- 0 8304 7995"/>
                <a:gd name="T171" fmla="*/ 8304 h 1327"/>
                <a:gd name="T172" fmla="+- 0 16085 15221"/>
                <a:gd name="T173" fmla="*/ T172 w 864"/>
                <a:gd name="T174" fmla="+- 0 8229 7995"/>
                <a:gd name="T175" fmla="*/ 8229 h 1327"/>
                <a:gd name="T176" fmla="+- 0 16062 15221"/>
                <a:gd name="T177" fmla="*/ T176 w 864"/>
                <a:gd name="T178" fmla="+- 0 8158 7995"/>
                <a:gd name="T179" fmla="*/ 8158 h 1327"/>
                <a:gd name="T180" fmla="+- 0 16016 15221"/>
                <a:gd name="T181" fmla="*/ T180 w 864"/>
                <a:gd name="T182" fmla="+- 0 8095 7995"/>
                <a:gd name="T183" fmla="*/ 8095 h 1327"/>
                <a:gd name="T184" fmla="+- 0 15953 15221"/>
                <a:gd name="T185" fmla="*/ T184 w 864"/>
                <a:gd name="T186" fmla="+- 0 8049 7995"/>
                <a:gd name="T187" fmla="*/ 8049 h 1327"/>
                <a:gd name="T188" fmla="+- 0 15887 15221"/>
                <a:gd name="T189" fmla="*/ T188 w 864"/>
                <a:gd name="T190" fmla="+- 0 8021 7995"/>
                <a:gd name="T191" fmla="*/ 8021 h 1327"/>
                <a:gd name="T192" fmla="+- 0 15818 15221"/>
                <a:gd name="T193" fmla="*/ T192 w 864"/>
                <a:gd name="T194" fmla="+- 0 8003 7995"/>
                <a:gd name="T195" fmla="*/ 8003 h 1327"/>
                <a:gd name="T196" fmla="+- 0 15748 15221"/>
                <a:gd name="T197" fmla="*/ T196 w 864"/>
                <a:gd name="T198" fmla="+- 0 7995 7995"/>
                <a:gd name="T199" fmla="*/ 7995 h 13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864" h="1327">
                  <a:moveTo>
                    <a:pt x="527" y="0"/>
                  </a:moveTo>
                  <a:lnTo>
                    <a:pt x="456" y="2"/>
                  </a:lnTo>
                  <a:lnTo>
                    <a:pt x="387" y="14"/>
                  </a:lnTo>
                  <a:lnTo>
                    <a:pt x="320" y="34"/>
                  </a:lnTo>
                  <a:lnTo>
                    <a:pt x="256" y="65"/>
                  </a:lnTo>
                  <a:lnTo>
                    <a:pt x="198" y="103"/>
                  </a:lnTo>
                  <a:lnTo>
                    <a:pt x="146" y="151"/>
                  </a:lnTo>
                  <a:lnTo>
                    <a:pt x="102" y="207"/>
                  </a:lnTo>
                  <a:lnTo>
                    <a:pt x="62" y="280"/>
                  </a:lnTo>
                  <a:lnTo>
                    <a:pt x="34" y="358"/>
                  </a:lnTo>
                  <a:lnTo>
                    <a:pt x="16" y="439"/>
                  </a:lnTo>
                  <a:lnTo>
                    <a:pt x="5" y="523"/>
                  </a:lnTo>
                  <a:lnTo>
                    <a:pt x="0" y="607"/>
                  </a:lnTo>
                  <a:lnTo>
                    <a:pt x="0" y="692"/>
                  </a:lnTo>
                  <a:lnTo>
                    <a:pt x="1" y="758"/>
                  </a:lnTo>
                  <a:lnTo>
                    <a:pt x="3" y="825"/>
                  </a:lnTo>
                  <a:lnTo>
                    <a:pt x="6" y="891"/>
                  </a:lnTo>
                  <a:lnTo>
                    <a:pt x="10" y="957"/>
                  </a:lnTo>
                  <a:lnTo>
                    <a:pt x="17" y="1031"/>
                  </a:lnTo>
                  <a:lnTo>
                    <a:pt x="32" y="1103"/>
                  </a:lnTo>
                  <a:lnTo>
                    <a:pt x="60" y="1169"/>
                  </a:lnTo>
                  <a:lnTo>
                    <a:pt x="104" y="1223"/>
                  </a:lnTo>
                  <a:lnTo>
                    <a:pt x="169" y="1263"/>
                  </a:lnTo>
                  <a:lnTo>
                    <a:pt x="241" y="1289"/>
                  </a:lnTo>
                  <a:lnTo>
                    <a:pt x="349" y="1317"/>
                  </a:lnTo>
                  <a:lnTo>
                    <a:pt x="459" y="1327"/>
                  </a:lnTo>
                  <a:lnTo>
                    <a:pt x="515" y="1320"/>
                  </a:lnTo>
                  <a:lnTo>
                    <a:pt x="617" y="1277"/>
                  </a:lnTo>
                  <a:lnTo>
                    <a:pt x="691" y="1186"/>
                  </a:lnTo>
                  <a:lnTo>
                    <a:pt x="708" y="1125"/>
                  </a:lnTo>
                  <a:lnTo>
                    <a:pt x="711" y="1061"/>
                  </a:lnTo>
                  <a:lnTo>
                    <a:pt x="701" y="997"/>
                  </a:lnTo>
                  <a:lnTo>
                    <a:pt x="679" y="929"/>
                  </a:lnTo>
                  <a:lnTo>
                    <a:pt x="651" y="860"/>
                  </a:lnTo>
                  <a:lnTo>
                    <a:pt x="623" y="793"/>
                  </a:lnTo>
                  <a:lnTo>
                    <a:pt x="603" y="725"/>
                  </a:lnTo>
                  <a:lnTo>
                    <a:pt x="597" y="658"/>
                  </a:lnTo>
                  <a:lnTo>
                    <a:pt x="611" y="592"/>
                  </a:lnTo>
                  <a:lnTo>
                    <a:pt x="651" y="529"/>
                  </a:lnTo>
                  <a:lnTo>
                    <a:pt x="707" y="476"/>
                  </a:lnTo>
                  <a:lnTo>
                    <a:pt x="767" y="427"/>
                  </a:lnTo>
                  <a:lnTo>
                    <a:pt x="821" y="373"/>
                  </a:lnTo>
                  <a:lnTo>
                    <a:pt x="857" y="309"/>
                  </a:lnTo>
                  <a:lnTo>
                    <a:pt x="864" y="234"/>
                  </a:lnTo>
                  <a:lnTo>
                    <a:pt x="841" y="163"/>
                  </a:lnTo>
                  <a:lnTo>
                    <a:pt x="795" y="100"/>
                  </a:lnTo>
                  <a:lnTo>
                    <a:pt x="732" y="54"/>
                  </a:lnTo>
                  <a:lnTo>
                    <a:pt x="666" y="26"/>
                  </a:lnTo>
                  <a:lnTo>
                    <a:pt x="597" y="8"/>
                  </a:lnTo>
                  <a:lnTo>
                    <a:pt x="52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pic>
          <p:nvPicPr>
            <p:cNvPr id="1100" name="Picture 7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78297" y="4167192"/>
              <a:ext cx="505445" cy="81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3" name="Freeform 77"/>
            <p:cNvSpPr/>
            <p:nvPr/>
          </p:nvSpPr>
          <p:spPr bwMode="auto">
            <a:xfrm>
              <a:off x="9650742" y="4287857"/>
              <a:ext cx="394323" cy="544264"/>
            </a:xfrm>
            <a:custGeom>
              <a:avLst/>
              <a:gdLst>
                <a:gd name="T0" fmla="+- 0 16618 16217"/>
                <a:gd name="T1" fmla="*/ T0 w 621"/>
                <a:gd name="T2" fmla="+- 0 8185 8185"/>
                <a:gd name="T3" fmla="*/ 8185 h 857"/>
                <a:gd name="T4" fmla="+- 0 16534 16217"/>
                <a:gd name="T5" fmla="*/ T4 w 621"/>
                <a:gd name="T6" fmla="+- 0 8196 8185"/>
                <a:gd name="T7" fmla="*/ 8196 h 857"/>
                <a:gd name="T8" fmla="+- 0 16453 16217"/>
                <a:gd name="T9" fmla="*/ T8 w 621"/>
                <a:gd name="T10" fmla="+- 0 8240 8185"/>
                <a:gd name="T11" fmla="*/ 8240 h 857"/>
                <a:gd name="T12" fmla="+- 0 16378 16217"/>
                <a:gd name="T13" fmla="*/ T12 w 621"/>
                <a:gd name="T14" fmla="+- 0 8311 8185"/>
                <a:gd name="T15" fmla="*/ 8311 h 857"/>
                <a:gd name="T16" fmla="+- 0 16313 16217"/>
                <a:gd name="T17" fmla="*/ T16 w 621"/>
                <a:gd name="T18" fmla="+- 0 8402 8185"/>
                <a:gd name="T19" fmla="*/ 8402 h 857"/>
                <a:gd name="T20" fmla="+- 0 16262 16217"/>
                <a:gd name="T21" fmla="*/ T20 w 621"/>
                <a:gd name="T22" fmla="+- 0 8506 8185"/>
                <a:gd name="T23" fmla="*/ 8506 h 857"/>
                <a:gd name="T24" fmla="+- 0 16229 16217"/>
                <a:gd name="T25" fmla="*/ T24 w 621"/>
                <a:gd name="T26" fmla="+- 0 8617 8185"/>
                <a:gd name="T27" fmla="*/ 8617 h 857"/>
                <a:gd name="T28" fmla="+- 0 16217 16217"/>
                <a:gd name="T29" fmla="*/ T28 w 621"/>
                <a:gd name="T30" fmla="+- 0 8727 8185"/>
                <a:gd name="T31" fmla="*/ 8727 h 857"/>
                <a:gd name="T32" fmla="+- 0 16219 16217"/>
                <a:gd name="T33" fmla="*/ T32 w 621"/>
                <a:gd name="T34" fmla="+- 0 8781 8185"/>
                <a:gd name="T35" fmla="*/ 8781 h 857"/>
                <a:gd name="T36" fmla="+- 0 16242 16217"/>
                <a:gd name="T37" fmla="*/ T36 w 621"/>
                <a:gd name="T38" fmla="+- 0 8886 8185"/>
                <a:gd name="T39" fmla="*/ 8886 h 857"/>
                <a:gd name="T40" fmla="+- 0 16314 16217"/>
                <a:gd name="T41" fmla="*/ T40 w 621"/>
                <a:gd name="T42" fmla="+- 0 8984 8185"/>
                <a:gd name="T43" fmla="*/ 8984 h 857"/>
                <a:gd name="T44" fmla="+- 0 16373 16217"/>
                <a:gd name="T45" fmla="*/ T44 w 621"/>
                <a:gd name="T46" fmla="+- 0 9018 8185"/>
                <a:gd name="T47" fmla="*/ 9018 h 857"/>
                <a:gd name="T48" fmla="+- 0 16440 16217"/>
                <a:gd name="T49" fmla="*/ T48 w 621"/>
                <a:gd name="T50" fmla="+- 0 9037 8185"/>
                <a:gd name="T51" fmla="*/ 9037 h 857"/>
                <a:gd name="T52" fmla="+- 0 16512 16217"/>
                <a:gd name="T53" fmla="*/ T52 w 621"/>
                <a:gd name="T54" fmla="+- 0 9041 8185"/>
                <a:gd name="T55" fmla="*/ 9041 h 857"/>
                <a:gd name="T56" fmla="+- 0 16585 16217"/>
                <a:gd name="T57" fmla="*/ T56 w 621"/>
                <a:gd name="T58" fmla="+- 0 9034 8185"/>
                <a:gd name="T59" fmla="*/ 9034 h 857"/>
                <a:gd name="T60" fmla="+- 0 16655 16217"/>
                <a:gd name="T61" fmla="*/ T60 w 621"/>
                <a:gd name="T62" fmla="+- 0 9014 8185"/>
                <a:gd name="T63" fmla="*/ 9014 h 857"/>
                <a:gd name="T64" fmla="+- 0 16725 16217"/>
                <a:gd name="T65" fmla="*/ T64 w 621"/>
                <a:gd name="T66" fmla="+- 0 8982 8185"/>
                <a:gd name="T67" fmla="*/ 8982 h 857"/>
                <a:gd name="T68" fmla="+- 0 16784 16217"/>
                <a:gd name="T69" fmla="*/ T68 w 621"/>
                <a:gd name="T70" fmla="+- 0 8933 8185"/>
                <a:gd name="T71" fmla="*/ 8933 h 857"/>
                <a:gd name="T72" fmla="+- 0 16836 16217"/>
                <a:gd name="T73" fmla="*/ T72 w 621"/>
                <a:gd name="T74" fmla="+- 0 8830 8185"/>
                <a:gd name="T75" fmla="*/ 8830 h 857"/>
                <a:gd name="T76" fmla="+- 0 16838 16217"/>
                <a:gd name="T77" fmla="*/ T76 w 621"/>
                <a:gd name="T78" fmla="+- 0 8823 8185"/>
                <a:gd name="T79" fmla="*/ 8823 h 857"/>
                <a:gd name="T80" fmla="+- 0 16838 16217"/>
                <a:gd name="T81" fmla="*/ T80 w 621"/>
                <a:gd name="T82" fmla="+- 0 8403 8185"/>
                <a:gd name="T83" fmla="*/ 8403 h 857"/>
                <a:gd name="T84" fmla="+- 0 16778 16217"/>
                <a:gd name="T85" fmla="*/ T84 w 621"/>
                <a:gd name="T86" fmla="+- 0 8291 8185"/>
                <a:gd name="T87" fmla="*/ 8291 h 857"/>
                <a:gd name="T88" fmla="+- 0 16700 16217"/>
                <a:gd name="T89" fmla="*/ T88 w 621"/>
                <a:gd name="T90" fmla="+- 0 8214 8185"/>
                <a:gd name="T91" fmla="*/ 8214 h 857"/>
                <a:gd name="T92" fmla="+- 0 16618 16217"/>
                <a:gd name="T93" fmla="*/ T92 w 621"/>
                <a:gd name="T94" fmla="+- 0 8185 8185"/>
                <a:gd name="T95" fmla="*/ 8185 h 8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621" h="857">
                  <a:moveTo>
                    <a:pt x="401" y="0"/>
                  </a:moveTo>
                  <a:lnTo>
                    <a:pt x="317" y="11"/>
                  </a:lnTo>
                  <a:lnTo>
                    <a:pt x="236" y="55"/>
                  </a:lnTo>
                  <a:lnTo>
                    <a:pt x="161" y="126"/>
                  </a:lnTo>
                  <a:lnTo>
                    <a:pt x="96" y="217"/>
                  </a:lnTo>
                  <a:lnTo>
                    <a:pt x="45" y="321"/>
                  </a:lnTo>
                  <a:lnTo>
                    <a:pt x="12" y="432"/>
                  </a:lnTo>
                  <a:lnTo>
                    <a:pt x="0" y="542"/>
                  </a:lnTo>
                  <a:lnTo>
                    <a:pt x="2" y="596"/>
                  </a:lnTo>
                  <a:lnTo>
                    <a:pt x="25" y="701"/>
                  </a:lnTo>
                  <a:lnTo>
                    <a:pt x="97" y="799"/>
                  </a:lnTo>
                  <a:lnTo>
                    <a:pt x="156" y="833"/>
                  </a:lnTo>
                  <a:lnTo>
                    <a:pt x="223" y="852"/>
                  </a:lnTo>
                  <a:lnTo>
                    <a:pt x="295" y="856"/>
                  </a:lnTo>
                  <a:lnTo>
                    <a:pt x="368" y="849"/>
                  </a:lnTo>
                  <a:lnTo>
                    <a:pt x="438" y="829"/>
                  </a:lnTo>
                  <a:lnTo>
                    <a:pt x="508" y="797"/>
                  </a:lnTo>
                  <a:lnTo>
                    <a:pt x="567" y="748"/>
                  </a:lnTo>
                  <a:lnTo>
                    <a:pt x="619" y="645"/>
                  </a:lnTo>
                  <a:lnTo>
                    <a:pt x="621" y="638"/>
                  </a:lnTo>
                  <a:lnTo>
                    <a:pt x="621" y="218"/>
                  </a:lnTo>
                  <a:lnTo>
                    <a:pt x="561" y="106"/>
                  </a:lnTo>
                  <a:lnTo>
                    <a:pt x="483" y="29"/>
                  </a:lnTo>
                  <a:lnTo>
                    <a:pt x="401"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pic>
          <p:nvPicPr>
            <p:cNvPr id="1102" name="Picture 7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50742" y="4287222"/>
              <a:ext cx="394323" cy="54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 name="AutoShape 79"/>
            <p:cNvSpPr/>
            <p:nvPr/>
          </p:nvSpPr>
          <p:spPr bwMode="auto">
            <a:xfrm>
              <a:off x="8923688" y="2881155"/>
              <a:ext cx="468616" cy="2051943"/>
            </a:xfrm>
            <a:custGeom>
              <a:avLst/>
              <a:gdLst>
                <a:gd name="T0" fmla="+- 0 15170 15072"/>
                <a:gd name="T1" fmla="*/ T0 w 738"/>
                <a:gd name="T2" fmla="+- 0 6712 5969"/>
                <a:gd name="T3" fmla="*/ 6712 h 3231"/>
                <a:gd name="T4" fmla="+- 0 15145 15072"/>
                <a:gd name="T5" fmla="*/ T4 w 738"/>
                <a:gd name="T6" fmla="+- 0 6688 5969"/>
                <a:gd name="T7" fmla="*/ 6688 h 3231"/>
                <a:gd name="T8" fmla="+- 0 15118 15072"/>
                <a:gd name="T9" fmla="*/ T8 w 738"/>
                <a:gd name="T10" fmla="+- 0 6684 5969"/>
                <a:gd name="T11" fmla="*/ 6684 h 3231"/>
                <a:gd name="T12" fmla="+- 0 15085 15072"/>
                <a:gd name="T13" fmla="*/ T12 w 738"/>
                <a:gd name="T14" fmla="+- 0 6698 5969"/>
                <a:gd name="T15" fmla="*/ 6698 h 3231"/>
                <a:gd name="T16" fmla="+- 0 15072 15072"/>
                <a:gd name="T17" fmla="*/ T16 w 738"/>
                <a:gd name="T18" fmla="+- 0 6730 5969"/>
                <a:gd name="T19" fmla="*/ 6730 h 3231"/>
                <a:gd name="T20" fmla="+- 0 15086 15072"/>
                <a:gd name="T21" fmla="*/ T20 w 738"/>
                <a:gd name="T22" fmla="+- 0 6763 5969"/>
                <a:gd name="T23" fmla="*/ 6763 h 3231"/>
                <a:gd name="T24" fmla="+- 0 15118 15072"/>
                <a:gd name="T25" fmla="*/ T24 w 738"/>
                <a:gd name="T26" fmla="+- 0 6776 5969"/>
                <a:gd name="T27" fmla="*/ 6776 h 3231"/>
                <a:gd name="T28" fmla="+- 0 15145 15072"/>
                <a:gd name="T29" fmla="*/ T28 w 738"/>
                <a:gd name="T30" fmla="+- 0 6773 5969"/>
                <a:gd name="T31" fmla="*/ 6773 h 3231"/>
                <a:gd name="T32" fmla="+- 0 15170 15072"/>
                <a:gd name="T33" fmla="*/ T32 w 738"/>
                <a:gd name="T34" fmla="+- 0 6748 5969"/>
                <a:gd name="T35" fmla="*/ 6748 h 3231"/>
                <a:gd name="T36" fmla="+- 0 15543 15072"/>
                <a:gd name="T37" fmla="*/ T36 w 738"/>
                <a:gd name="T38" fmla="+- 0 5997 5969"/>
                <a:gd name="T39" fmla="*/ 5997 h 3231"/>
                <a:gd name="T40" fmla="+- 0 15490 15072"/>
                <a:gd name="T41" fmla="*/ T40 w 738"/>
                <a:gd name="T42" fmla="+- 0 5969 5969"/>
                <a:gd name="T43" fmla="*/ 5969 h 3231"/>
                <a:gd name="T44" fmla="+- 0 15351 15072"/>
                <a:gd name="T45" fmla="*/ T44 w 738"/>
                <a:gd name="T46" fmla="+- 0 6048 5969"/>
                <a:gd name="T47" fmla="*/ 6048 h 3231"/>
                <a:gd name="T48" fmla="+- 0 15237 15072"/>
                <a:gd name="T49" fmla="*/ T48 w 738"/>
                <a:gd name="T50" fmla="+- 0 6155 5969"/>
                <a:gd name="T51" fmla="*/ 6155 h 3231"/>
                <a:gd name="T52" fmla="+- 0 15153 15072"/>
                <a:gd name="T53" fmla="*/ T52 w 738"/>
                <a:gd name="T54" fmla="+- 0 6284 5969"/>
                <a:gd name="T55" fmla="*/ 6284 h 3231"/>
                <a:gd name="T56" fmla="+- 0 15102 15072"/>
                <a:gd name="T57" fmla="*/ T56 w 738"/>
                <a:gd name="T58" fmla="+- 0 6432 5969"/>
                <a:gd name="T59" fmla="*/ 6432 h 3231"/>
                <a:gd name="T60" fmla="+- 0 15089 15072"/>
                <a:gd name="T61" fmla="*/ T60 w 738"/>
                <a:gd name="T62" fmla="+- 0 6591 5969"/>
                <a:gd name="T63" fmla="*/ 6591 h 3231"/>
                <a:gd name="T64" fmla="+- 0 15137 15072"/>
                <a:gd name="T65" fmla="*/ T64 w 738"/>
                <a:gd name="T66" fmla="+- 0 6635 5969"/>
                <a:gd name="T67" fmla="*/ 6635 h 3231"/>
                <a:gd name="T68" fmla="+- 0 15182 15072"/>
                <a:gd name="T69" fmla="*/ T68 w 738"/>
                <a:gd name="T70" fmla="+- 0 6591 5969"/>
                <a:gd name="T71" fmla="*/ 6591 h 3231"/>
                <a:gd name="T72" fmla="+- 0 15195 15072"/>
                <a:gd name="T73" fmla="*/ T72 w 738"/>
                <a:gd name="T74" fmla="+- 0 6442 5969"/>
                <a:gd name="T75" fmla="*/ 6442 h 3231"/>
                <a:gd name="T76" fmla="+- 0 15246 15072"/>
                <a:gd name="T77" fmla="*/ T76 w 738"/>
                <a:gd name="T78" fmla="+- 0 6304 5969"/>
                <a:gd name="T79" fmla="*/ 6304 h 3231"/>
                <a:gd name="T80" fmla="+- 0 15332 15072"/>
                <a:gd name="T81" fmla="*/ T80 w 738"/>
                <a:gd name="T82" fmla="+- 0 6185 5969"/>
                <a:gd name="T83" fmla="*/ 6185 h 3231"/>
                <a:gd name="T84" fmla="+- 0 15447 15072"/>
                <a:gd name="T85" fmla="*/ T84 w 738"/>
                <a:gd name="T86" fmla="+- 0 6093 5969"/>
                <a:gd name="T87" fmla="*/ 6093 h 3231"/>
                <a:gd name="T88" fmla="+- 0 15541 15072"/>
                <a:gd name="T89" fmla="*/ T88 w 738"/>
                <a:gd name="T90" fmla="+- 0 6032 5969"/>
                <a:gd name="T91" fmla="*/ 6032 h 3231"/>
                <a:gd name="T92" fmla="+- 0 15810 15072"/>
                <a:gd name="T93" fmla="*/ T92 w 738"/>
                <a:gd name="T94" fmla="+- 0 9035 5969"/>
                <a:gd name="T95" fmla="*/ 9035 h 3231"/>
                <a:gd name="T96" fmla="+- 0 15794 15072"/>
                <a:gd name="T97" fmla="*/ T96 w 738"/>
                <a:gd name="T98" fmla="+- 0 8942 5969"/>
                <a:gd name="T99" fmla="*/ 8942 h 3231"/>
                <a:gd name="T100" fmla="+- 0 15737 15072"/>
                <a:gd name="T101" fmla="*/ T100 w 738"/>
                <a:gd name="T102" fmla="+- 0 8831 5969"/>
                <a:gd name="T103" fmla="*/ 8831 h 3231"/>
                <a:gd name="T104" fmla="+- 0 15686 15072"/>
                <a:gd name="T105" fmla="*/ T104 w 738"/>
                <a:gd name="T106" fmla="+- 0 8701 5969"/>
                <a:gd name="T107" fmla="*/ 8701 h 3231"/>
                <a:gd name="T108" fmla="+- 0 15679 15072"/>
                <a:gd name="T109" fmla="*/ T108 w 738"/>
                <a:gd name="T110" fmla="+- 0 8554 5969"/>
                <a:gd name="T111" fmla="*/ 8554 h 3231"/>
                <a:gd name="T112" fmla="+- 0 15641 15072"/>
                <a:gd name="T113" fmla="*/ T112 w 738"/>
                <a:gd name="T114" fmla="+- 0 8498 5969"/>
                <a:gd name="T115" fmla="*/ 8498 h 3231"/>
                <a:gd name="T116" fmla="+- 0 15590 15072"/>
                <a:gd name="T117" fmla="*/ T116 w 738"/>
                <a:gd name="T118" fmla="+- 0 8530 5969"/>
                <a:gd name="T119" fmla="*/ 8530 h 3231"/>
                <a:gd name="T120" fmla="+- 0 15587 15072"/>
                <a:gd name="T121" fmla="*/ T120 w 738"/>
                <a:gd name="T122" fmla="+- 0 8690 5969"/>
                <a:gd name="T123" fmla="*/ 8690 h 3231"/>
                <a:gd name="T124" fmla="+- 0 15633 15072"/>
                <a:gd name="T125" fmla="*/ T124 w 738"/>
                <a:gd name="T126" fmla="+- 0 8843 5969"/>
                <a:gd name="T127" fmla="*/ 8843 h 3231"/>
                <a:gd name="T128" fmla="+- 0 15691 15072"/>
                <a:gd name="T129" fmla="*/ T128 w 738"/>
                <a:gd name="T130" fmla="+- 0 8936 5969"/>
                <a:gd name="T131" fmla="*/ 8936 h 3231"/>
                <a:gd name="T132" fmla="+- 0 15716 15072"/>
                <a:gd name="T133" fmla="*/ T132 w 738"/>
                <a:gd name="T134" fmla="+- 0 9037 5969"/>
                <a:gd name="T135" fmla="*/ 9037 h 3231"/>
                <a:gd name="T136" fmla="+- 0 15633 15072"/>
                <a:gd name="T137" fmla="*/ T136 w 738"/>
                <a:gd name="T138" fmla="+- 0 9107 5969"/>
                <a:gd name="T139" fmla="*/ 9107 h 3231"/>
                <a:gd name="T140" fmla="+- 0 15520 15072"/>
                <a:gd name="T141" fmla="*/ T140 w 738"/>
                <a:gd name="T142" fmla="+- 0 9085 5969"/>
                <a:gd name="T143" fmla="*/ 9085 h 3231"/>
                <a:gd name="T144" fmla="+- 0 15458 15072"/>
                <a:gd name="T145" fmla="*/ T144 w 738"/>
                <a:gd name="T146" fmla="+- 0 9103 5969"/>
                <a:gd name="T147" fmla="*/ 9103 h 3231"/>
                <a:gd name="T148" fmla="+- 0 15474 15072"/>
                <a:gd name="T149" fmla="*/ T148 w 738"/>
                <a:gd name="T150" fmla="+- 0 9165 5969"/>
                <a:gd name="T151" fmla="*/ 9165 h 3231"/>
                <a:gd name="T152" fmla="+- 0 15620 15072"/>
                <a:gd name="T153" fmla="*/ T152 w 738"/>
                <a:gd name="T154" fmla="+- 0 9200 5969"/>
                <a:gd name="T155" fmla="*/ 9200 h 3231"/>
                <a:gd name="T156" fmla="+- 0 15754 15072"/>
                <a:gd name="T157" fmla="*/ T156 w 738"/>
                <a:gd name="T158" fmla="+- 0 9147 5969"/>
                <a:gd name="T159" fmla="*/ 9147 h 3231"/>
                <a:gd name="T160" fmla="+- 0 15798 15072"/>
                <a:gd name="T161" fmla="*/ T160 w 738"/>
                <a:gd name="T162" fmla="+- 0 9082 5969"/>
                <a:gd name="T163" fmla="*/ 9082 h 32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738" h="3231">
                  <a:moveTo>
                    <a:pt x="102" y="761"/>
                  </a:moveTo>
                  <a:lnTo>
                    <a:pt x="98" y="743"/>
                  </a:lnTo>
                  <a:lnTo>
                    <a:pt x="88" y="729"/>
                  </a:lnTo>
                  <a:lnTo>
                    <a:pt x="73" y="719"/>
                  </a:lnTo>
                  <a:lnTo>
                    <a:pt x="55" y="715"/>
                  </a:lnTo>
                  <a:lnTo>
                    <a:pt x="46" y="715"/>
                  </a:lnTo>
                  <a:lnTo>
                    <a:pt x="29" y="719"/>
                  </a:lnTo>
                  <a:lnTo>
                    <a:pt x="13" y="729"/>
                  </a:lnTo>
                  <a:lnTo>
                    <a:pt x="3" y="743"/>
                  </a:lnTo>
                  <a:lnTo>
                    <a:pt x="0" y="761"/>
                  </a:lnTo>
                  <a:lnTo>
                    <a:pt x="4" y="779"/>
                  </a:lnTo>
                  <a:lnTo>
                    <a:pt x="14" y="794"/>
                  </a:lnTo>
                  <a:lnTo>
                    <a:pt x="28" y="804"/>
                  </a:lnTo>
                  <a:lnTo>
                    <a:pt x="46" y="807"/>
                  </a:lnTo>
                  <a:lnTo>
                    <a:pt x="55" y="807"/>
                  </a:lnTo>
                  <a:lnTo>
                    <a:pt x="73" y="804"/>
                  </a:lnTo>
                  <a:lnTo>
                    <a:pt x="88" y="794"/>
                  </a:lnTo>
                  <a:lnTo>
                    <a:pt x="98" y="779"/>
                  </a:lnTo>
                  <a:lnTo>
                    <a:pt x="102" y="761"/>
                  </a:lnTo>
                  <a:moveTo>
                    <a:pt x="471" y="28"/>
                  </a:moveTo>
                  <a:lnTo>
                    <a:pt x="452" y="2"/>
                  </a:lnTo>
                  <a:lnTo>
                    <a:pt x="418" y="0"/>
                  </a:lnTo>
                  <a:lnTo>
                    <a:pt x="346" y="36"/>
                  </a:lnTo>
                  <a:lnTo>
                    <a:pt x="279" y="79"/>
                  </a:lnTo>
                  <a:lnTo>
                    <a:pt x="219" y="129"/>
                  </a:lnTo>
                  <a:lnTo>
                    <a:pt x="165" y="186"/>
                  </a:lnTo>
                  <a:lnTo>
                    <a:pt x="119" y="248"/>
                  </a:lnTo>
                  <a:lnTo>
                    <a:pt x="81" y="315"/>
                  </a:lnTo>
                  <a:lnTo>
                    <a:pt x="51" y="387"/>
                  </a:lnTo>
                  <a:lnTo>
                    <a:pt x="30" y="463"/>
                  </a:lnTo>
                  <a:lnTo>
                    <a:pt x="18" y="541"/>
                  </a:lnTo>
                  <a:lnTo>
                    <a:pt x="17" y="622"/>
                  </a:lnTo>
                  <a:lnTo>
                    <a:pt x="33" y="655"/>
                  </a:lnTo>
                  <a:lnTo>
                    <a:pt x="65" y="666"/>
                  </a:lnTo>
                  <a:lnTo>
                    <a:pt x="97" y="655"/>
                  </a:lnTo>
                  <a:lnTo>
                    <a:pt x="110" y="622"/>
                  </a:lnTo>
                  <a:lnTo>
                    <a:pt x="111" y="546"/>
                  </a:lnTo>
                  <a:lnTo>
                    <a:pt x="123" y="473"/>
                  </a:lnTo>
                  <a:lnTo>
                    <a:pt x="144" y="402"/>
                  </a:lnTo>
                  <a:lnTo>
                    <a:pt x="174" y="335"/>
                  </a:lnTo>
                  <a:lnTo>
                    <a:pt x="213" y="273"/>
                  </a:lnTo>
                  <a:lnTo>
                    <a:pt x="260" y="216"/>
                  </a:lnTo>
                  <a:lnTo>
                    <a:pt x="314" y="166"/>
                  </a:lnTo>
                  <a:lnTo>
                    <a:pt x="375" y="124"/>
                  </a:lnTo>
                  <a:lnTo>
                    <a:pt x="442" y="90"/>
                  </a:lnTo>
                  <a:lnTo>
                    <a:pt x="469" y="63"/>
                  </a:lnTo>
                  <a:lnTo>
                    <a:pt x="471" y="28"/>
                  </a:lnTo>
                  <a:moveTo>
                    <a:pt x="738" y="3066"/>
                  </a:moveTo>
                  <a:lnTo>
                    <a:pt x="735" y="3019"/>
                  </a:lnTo>
                  <a:lnTo>
                    <a:pt x="722" y="2973"/>
                  </a:lnTo>
                  <a:lnTo>
                    <a:pt x="701" y="2929"/>
                  </a:lnTo>
                  <a:lnTo>
                    <a:pt x="665" y="2862"/>
                  </a:lnTo>
                  <a:lnTo>
                    <a:pt x="635" y="2798"/>
                  </a:lnTo>
                  <a:lnTo>
                    <a:pt x="614" y="2732"/>
                  </a:lnTo>
                  <a:lnTo>
                    <a:pt x="603" y="2663"/>
                  </a:lnTo>
                  <a:lnTo>
                    <a:pt x="607" y="2585"/>
                  </a:lnTo>
                  <a:lnTo>
                    <a:pt x="598" y="2549"/>
                  </a:lnTo>
                  <a:lnTo>
                    <a:pt x="569" y="2529"/>
                  </a:lnTo>
                  <a:lnTo>
                    <a:pt x="537" y="2532"/>
                  </a:lnTo>
                  <a:lnTo>
                    <a:pt x="518" y="2561"/>
                  </a:lnTo>
                  <a:lnTo>
                    <a:pt x="511" y="2641"/>
                  </a:lnTo>
                  <a:lnTo>
                    <a:pt x="515" y="2721"/>
                  </a:lnTo>
                  <a:lnTo>
                    <a:pt x="531" y="2798"/>
                  </a:lnTo>
                  <a:lnTo>
                    <a:pt x="561" y="2874"/>
                  </a:lnTo>
                  <a:lnTo>
                    <a:pt x="588" y="2918"/>
                  </a:lnTo>
                  <a:lnTo>
                    <a:pt x="619" y="2967"/>
                  </a:lnTo>
                  <a:lnTo>
                    <a:pt x="642" y="3017"/>
                  </a:lnTo>
                  <a:lnTo>
                    <a:pt x="644" y="3068"/>
                  </a:lnTo>
                  <a:lnTo>
                    <a:pt x="613" y="3117"/>
                  </a:lnTo>
                  <a:lnTo>
                    <a:pt x="561" y="3138"/>
                  </a:lnTo>
                  <a:lnTo>
                    <a:pt x="501" y="3135"/>
                  </a:lnTo>
                  <a:lnTo>
                    <a:pt x="448" y="3116"/>
                  </a:lnTo>
                  <a:lnTo>
                    <a:pt x="412" y="3112"/>
                  </a:lnTo>
                  <a:lnTo>
                    <a:pt x="386" y="3134"/>
                  </a:lnTo>
                  <a:lnTo>
                    <a:pt x="380" y="3167"/>
                  </a:lnTo>
                  <a:lnTo>
                    <a:pt x="402" y="3196"/>
                  </a:lnTo>
                  <a:lnTo>
                    <a:pt x="472" y="3224"/>
                  </a:lnTo>
                  <a:lnTo>
                    <a:pt x="548" y="3231"/>
                  </a:lnTo>
                  <a:lnTo>
                    <a:pt x="620" y="3217"/>
                  </a:lnTo>
                  <a:lnTo>
                    <a:pt x="682" y="3178"/>
                  </a:lnTo>
                  <a:lnTo>
                    <a:pt x="709" y="3138"/>
                  </a:lnTo>
                  <a:lnTo>
                    <a:pt x="726" y="3113"/>
                  </a:lnTo>
                  <a:lnTo>
                    <a:pt x="738" y="3066"/>
                  </a:lnTo>
                </a:path>
              </a:pathLst>
            </a:custGeom>
            <a:solidFill>
              <a:srgbClr val="7BC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pic>
        <p:nvPicPr>
          <p:cNvPr id="1118" name="Picture 9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16859" y="81884"/>
            <a:ext cx="1237578" cy="123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7" name="图片 108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83241" y="3058826"/>
            <a:ext cx="2852713" cy="3799174"/>
          </a:xfrm>
          <a:prstGeom prst="rect">
            <a:avLst/>
          </a:prstGeom>
        </p:spPr>
      </p:pic>
      <p:pic>
        <p:nvPicPr>
          <p:cNvPr id="172" name="图片 17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7526" y="4732793"/>
            <a:ext cx="1603640" cy="2135689"/>
          </a:xfrm>
          <a:prstGeom prst="rect">
            <a:avLst/>
          </a:prstGeom>
        </p:spPr>
      </p:pic>
      <p:sp>
        <p:nvSpPr>
          <p:cNvPr id="3" name="TextBox 2">
            <a:extLst>
              <a:ext uri="{FF2B5EF4-FFF2-40B4-BE49-F238E27FC236}">
                <a16:creationId xmlns:a16="http://schemas.microsoft.com/office/drawing/2014/main" id="{4B67E9B2-B871-2313-CBB4-60A5B6A5115F}"/>
              </a:ext>
            </a:extLst>
          </p:cNvPr>
          <p:cNvSpPr txBox="1"/>
          <p:nvPr/>
        </p:nvSpPr>
        <p:spPr>
          <a:xfrm>
            <a:off x="2258223" y="2481600"/>
            <a:ext cx="7675553" cy="1110753"/>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nl-NL" sz="6600" b="1" i="0" u="none" strike="noStrike" kern="1200" cap="none" spc="0" normalizeH="0" baseline="0" noProof="0" dirty="0">
                <a:ln>
                  <a:noFill/>
                </a:ln>
                <a:solidFill>
                  <a:prstClr val="black"/>
                </a:solidFill>
                <a:effectLst/>
                <a:uLnTx/>
                <a:uFillTx/>
                <a:latin typeface="#9Slide05 FS Blonde Script" panose="03000503000000000000" pitchFamily="65" charset="0"/>
                <a:ea typeface="Calibri" panose="020F0502020204030204" pitchFamily="34" charset="0"/>
                <a:cs typeface="Times New Roman" panose="02020603050405020304" pitchFamily="18" charset="0"/>
              </a:rPr>
              <a:t>IV. Tổng kết</a:t>
            </a:r>
            <a:endParaRPr kumimoji="0" lang="en-US" sz="5400" b="0" i="0" u="none" strike="noStrike" kern="1200" cap="none" spc="0" normalizeH="0" baseline="0" noProof="0" dirty="0">
              <a:ln>
                <a:noFill/>
              </a:ln>
              <a:solidFill>
                <a:prstClr val="black"/>
              </a:solidFill>
              <a:effectLst/>
              <a:uLnTx/>
              <a:uFillTx/>
              <a:latin typeface="#9Slide05 FS Blonde Script" panose="03000503000000000000" pitchFamily="65"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994242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67"/>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16CEE82-A06B-DD75-F1EE-92BC2E76658F}"/>
              </a:ext>
            </a:extLst>
          </p:cNvPr>
          <p:cNvSpPr txBox="1"/>
          <p:nvPr/>
        </p:nvSpPr>
        <p:spPr>
          <a:xfrm>
            <a:off x="1972632" y="830913"/>
            <a:ext cx="7675553" cy="709553"/>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9Slide05 FS Blonde Script" panose="03000503000000000000" pitchFamily="65" charset="0"/>
                <a:ea typeface="Calibri" panose="020F0502020204030204" pitchFamily="34" charset="0"/>
                <a:cs typeface="Times New Roman" panose="02020603050405020304" pitchFamily="18" charset="0"/>
              </a:rPr>
              <a:t>IV. Tổng kết</a:t>
            </a:r>
            <a:endParaRPr kumimoji="0" lang="en-US" sz="3200" b="0" i="0" u="none" strike="noStrike" kern="1200" cap="none" spc="0" normalizeH="0" baseline="0" noProof="0" dirty="0">
              <a:ln>
                <a:noFill/>
              </a:ln>
              <a:solidFill>
                <a:prstClr val="black"/>
              </a:solidFill>
              <a:effectLst/>
              <a:uLnTx/>
              <a:uFillTx/>
              <a:latin typeface="#9Slide05 FS Blonde Script" panose="03000503000000000000" pitchFamily="65" charset="0"/>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7A91B671-A359-60DA-7454-F5EAAA29EA97}"/>
              </a:ext>
            </a:extLst>
          </p:cNvPr>
          <p:cNvSpPr/>
          <p:nvPr/>
        </p:nvSpPr>
        <p:spPr>
          <a:xfrm>
            <a:off x="685943" y="2061190"/>
            <a:ext cx="5410057" cy="3991990"/>
          </a:xfrm>
          <a:prstGeom prst="roundRect">
            <a:avLst>
              <a:gd name="adj" fmla="val 9278"/>
            </a:avLst>
          </a:prstGeom>
          <a:solidFill>
            <a:srgbClr val="E0F1F5"/>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9DA93C8-72E8-C633-C090-EAB898BFD6D7}"/>
              </a:ext>
            </a:extLst>
          </p:cNvPr>
          <p:cNvSpPr txBox="1"/>
          <p:nvPr/>
        </p:nvSpPr>
        <p:spPr>
          <a:xfrm>
            <a:off x="880335" y="2159895"/>
            <a:ext cx="5093110" cy="3991990"/>
          </a:xfrm>
          <a:prstGeom prst="rect">
            <a:avLst/>
          </a:prstGeom>
          <a:noFill/>
          <a:ln>
            <a:noFill/>
          </a:ln>
        </p:spPr>
        <p:txBody>
          <a:bodyPr wrap="square">
            <a:spAutoFit/>
          </a:bodyPr>
          <a:lstStyle/>
          <a:p>
            <a:pPr marL="0" marR="0" algn="just">
              <a:lnSpc>
                <a:spcPct val="107000"/>
              </a:lnSpc>
              <a:spcBef>
                <a:spcPts val="400"/>
              </a:spcBef>
              <a:spcAft>
                <a:spcPts val="400"/>
              </a:spcAft>
            </a:pPr>
            <a:r>
              <a:rPr lang="pt-BR" sz="2400" b="1" dirty="0">
                <a:effectLst/>
                <a:latin typeface="#9Slide03 BoosterNextFYBlack" panose="02000A03000000020004" pitchFamily="2" charset="0"/>
                <a:ea typeface="Calibri" panose="020F0502020204030204" pitchFamily="34" charset="0"/>
                <a:cs typeface="#9Slide03 Arima Madurai Bold" panose="00000800000000000000" pitchFamily="2" charset="0"/>
              </a:rPr>
              <a:t>1. Nội dung</a:t>
            </a:r>
            <a:endParaRPr lang="en-US" sz="2400" dirty="0">
              <a:effectLst/>
              <a:latin typeface="#9Slide03 BoosterNextFYBlack" panose="02000A03000000020004" pitchFamily="2" charset="0"/>
              <a:ea typeface="Calibri" panose="020F0502020204030204" pitchFamily="34" charset="0"/>
              <a:cs typeface="#9Slide03 Arima Madurai Bold" panose="00000800000000000000" pitchFamily="2" charset="0"/>
            </a:endParaRPr>
          </a:p>
          <a:p>
            <a:pPr marL="0" marR="0" algn="just">
              <a:spcBef>
                <a:spcPts val="0"/>
              </a:spcBef>
              <a:spcAft>
                <a:spcPts val="0"/>
              </a:spcAft>
            </a:pP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Bài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thơ</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Nắng</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mới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thể</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hiện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tâm</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trạng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nhớ</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thương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mẹ</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tác</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giả</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thủa</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thiếu</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thời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rất</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đỗi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đôn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hậu</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trẻ</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ấm</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áp</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thân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thương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Hình</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ảnh</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đó</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cũng</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là</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biểu</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tượng</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của</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người</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phụ</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nữ</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đồng</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thời</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thể</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hiện</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giá</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trị</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đạo</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đức</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truyền</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thống</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uống</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nước</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nhớ</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nguồn</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hiếu</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thuận</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con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Việt</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Nam.</a:t>
            </a:r>
            <a:endPar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p:txBody>
      </p:sp>
      <p:sp>
        <p:nvSpPr>
          <p:cNvPr id="10" name="Rectangle: Rounded Corners 9">
            <a:extLst>
              <a:ext uri="{FF2B5EF4-FFF2-40B4-BE49-F238E27FC236}">
                <a16:creationId xmlns:a16="http://schemas.microsoft.com/office/drawing/2014/main" id="{7E449FE0-153F-64D4-4582-E5F8941AACF8}"/>
              </a:ext>
            </a:extLst>
          </p:cNvPr>
          <p:cNvSpPr/>
          <p:nvPr/>
        </p:nvSpPr>
        <p:spPr>
          <a:xfrm>
            <a:off x="6605162" y="2012030"/>
            <a:ext cx="4878916" cy="3991990"/>
          </a:xfrm>
          <a:prstGeom prst="roundRect">
            <a:avLst>
              <a:gd name="adj" fmla="val 9278"/>
            </a:avLst>
          </a:prstGeom>
          <a:solidFill>
            <a:srgbClr val="E0F1F5"/>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EF98CD4-1EFA-C2A4-7BAE-9C041A0ABD74}"/>
              </a:ext>
            </a:extLst>
          </p:cNvPr>
          <p:cNvSpPr txBox="1"/>
          <p:nvPr/>
        </p:nvSpPr>
        <p:spPr>
          <a:xfrm>
            <a:off x="6753949" y="2035157"/>
            <a:ext cx="4557716" cy="3764300"/>
          </a:xfrm>
          <a:prstGeom prst="rect">
            <a:avLst/>
          </a:prstGeom>
          <a:noFill/>
        </p:spPr>
        <p:txBody>
          <a:bodyPr wrap="square">
            <a:spAutoFit/>
          </a:bodyPr>
          <a:lstStyle/>
          <a:p>
            <a:pPr marL="0" marR="0" algn="just">
              <a:lnSpc>
                <a:spcPct val="107000"/>
              </a:lnSpc>
              <a:spcBef>
                <a:spcPts val="400"/>
              </a:spcBef>
              <a:spcAft>
                <a:spcPts val="400"/>
              </a:spcAft>
            </a:pPr>
            <a:r>
              <a:rPr lang="vi-VN" sz="2400" dirty="0">
                <a:effectLst/>
                <a:latin typeface="#9Slide03 BoosterNextFYBlack" panose="02000A03000000020004" pitchFamily="2" charset="0"/>
                <a:ea typeface="Arial" panose="020B0604020202020204" pitchFamily="34" charset="0"/>
                <a:cs typeface="#9Slide03 Arima Madurai Bold" panose="00000800000000000000" pitchFamily="2" charset="0"/>
              </a:rPr>
              <a:t>2. Nghệ thuật</a:t>
            </a:r>
            <a:endParaRPr lang="en-US" sz="2400" dirty="0">
              <a:effectLst/>
              <a:latin typeface="#9Slide03 BoosterNextFYBlack" panose="02000A03000000020004" pitchFamily="2" charset="0"/>
              <a:ea typeface="Calibri" panose="020F0502020204030204" pitchFamily="34" charset="0"/>
              <a:cs typeface="#9Slide03 Arima Madurai Bold" panose="00000800000000000000" pitchFamily="2" charset="0"/>
            </a:endParaRPr>
          </a:p>
          <a:p>
            <a:pPr marL="0" marR="0" algn="just">
              <a:lnSpc>
                <a:spcPct val="107000"/>
              </a:lnSpc>
              <a:spcBef>
                <a:spcPts val="450"/>
              </a:spcBef>
              <a:spcAft>
                <a:spcPts val="800"/>
              </a:spcAft>
            </a:pP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Thể</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bảy</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chữ</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lời</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giản</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dị</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mang</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đậm</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màu</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sắc</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làng</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quê</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Bắc</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Bộ</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c</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ách</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ngắt</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nhịp</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gieo</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vần</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linh</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hoạt</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giọng</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điệu</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thiết</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tha</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s</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ử</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dụng</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từ</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láy</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h</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ình</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ảnh</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gần</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gũi</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giàu</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cảm</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xúc</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tạo</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hiệu</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quả</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trong</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việc</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biểu</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đạt</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tâm</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trạng</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của</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nhân</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vật</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trữ</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tình</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a:t>
            </a:r>
          </a:p>
        </p:txBody>
      </p:sp>
    </p:spTree>
    <p:extLst>
      <p:ext uri="{BB962C8B-B14F-4D97-AF65-F5344CB8AC3E}">
        <p14:creationId xmlns:p14="http://schemas.microsoft.com/office/powerpoint/2010/main" val="3256915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10"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7" name="图片 10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 y="-7767"/>
            <a:ext cx="12191067" cy="6858000"/>
          </a:xfrm>
          <a:prstGeom prst="rect">
            <a:avLst/>
          </a:prstGeom>
        </p:spPr>
      </p:pic>
      <p:grpSp>
        <p:nvGrpSpPr>
          <p:cNvPr id="1075" name="组合 1074"/>
          <p:cNvGrpSpPr/>
          <p:nvPr/>
        </p:nvGrpSpPr>
        <p:grpSpPr>
          <a:xfrm>
            <a:off x="10058400" y="3126658"/>
            <a:ext cx="2134288" cy="3739108"/>
            <a:chOff x="8279817" y="2793514"/>
            <a:chExt cx="1765248" cy="2988686"/>
          </a:xfrm>
        </p:grpSpPr>
        <p:pic>
          <p:nvPicPr>
            <p:cNvPr id="1093" name="Picture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9817" y="2793514"/>
              <a:ext cx="1765248" cy="298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4" name="Picture 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36" y="2795419"/>
              <a:ext cx="523224" cy="113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9" name="Freeform 71"/>
            <p:cNvSpPr/>
            <p:nvPr/>
          </p:nvSpPr>
          <p:spPr bwMode="auto">
            <a:xfrm>
              <a:off x="9436118" y="3626104"/>
              <a:ext cx="515605" cy="494092"/>
            </a:xfrm>
            <a:custGeom>
              <a:avLst/>
              <a:gdLst>
                <a:gd name="T0" fmla="+- 0 16245 15878"/>
                <a:gd name="T1" fmla="*/ T0 w 812"/>
                <a:gd name="T2" fmla="+- 0 7142 7142"/>
                <a:gd name="T3" fmla="*/ 7142 h 778"/>
                <a:gd name="T4" fmla="+- 0 16183 15878"/>
                <a:gd name="T5" fmla="*/ T4 w 812"/>
                <a:gd name="T6" fmla="+- 0 7146 7142"/>
                <a:gd name="T7" fmla="*/ 7146 h 778"/>
                <a:gd name="T8" fmla="+- 0 16073 15878"/>
                <a:gd name="T9" fmla="*/ T8 w 812"/>
                <a:gd name="T10" fmla="+- 0 7187 7142"/>
                <a:gd name="T11" fmla="*/ 7187 h 778"/>
                <a:gd name="T12" fmla="+- 0 16025 15878"/>
                <a:gd name="T13" fmla="*/ T12 w 812"/>
                <a:gd name="T14" fmla="+- 0 7224 7142"/>
                <a:gd name="T15" fmla="*/ 7224 h 778"/>
                <a:gd name="T16" fmla="+- 0 15982 15878"/>
                <a:gd name="T17" fmla="*/ T16 w 812"/>
                <a:gd name="T18" fmla="+- 0 7272 7142"/>
                <a:gd name="T19" fmla="*/ 7272 h 778"/>
                <a:gd name="T20" fmla="+- 0 15946 15878"/>
                <a:gd name="T21" fmla="*/ T20 w 812"/>
                <a:gd name="T22" fmla="+- 0 7331 7142"/>
                <a:gd name="T23" fmla="*/ 7331 h 778"/>
                <a:gd name="T24" fmla="+- 0 15915 15878"/>
                <a:gd name="T25" fmla="*/ T24 w 812"/>
                <a:gd name="T26" fmla="+- 0 7400 7142"/>
                <a:gd name="T27" fmla="*/ 7400 h 778"/>
                <a:gd name="T28" fmla="+- 0 15890 15878"/>
                <a:gd name="T29" fmla="*/ T28 w 812"/>
                <a:gd name="T30" fmla="+- 0 7479 7142"/>
                <a:gd name="T31" fmla="*/ 7479 h 778"/>
                <a:gd name="T32" fmla="+- 0 15878 15878"/>
                <a:gd name="T33" fmla="*/ T32 w 812"/>
                <a:gd name="T34" fmla="+- 0 7558 7142"/>
                <a:gd name="T35" fmla="*/ 7558 h 778"/>
                <a:gd name="T36" fmla="+- 0 15882 15878"/>
                <a:gd name="T37" fmla="*/ T36 w 812"/>
                <a:gd name="T38" fmla="+- 0 7637 7142"/>
                <a:gd name="T39" fmla="*/ 7637 h 778"/>
                <a:gd name="T40" fmla="+- 0 15901 15878"/>
                <a:gd name="T41" fmla="*/ T40 w 812"/>
                <a:gd name="T42" fmla="+- 0 7715 7142"/>
                <a:gd name="T43" fmla="*/ 7715 h 778"/>
                <a:gd name="T44" fmla="+- 0 15935 15878"/>
                <a:gd name="T45" fmla="*/ T44 w 812"/>
                <a:gd name="T46" fmla="+- 0 7785 7142"/>
                <a:gd name="T47" fmla="*/ 7785 h 778"/>
                <a:gd name="T48" fmla="+- 0 15984 15878"/>
                <a:gd name="T49" fmla="*/ T48 w 812"/>
                <a:gd name="T50" fmla="+- 0 7844 7142"/>
                <a:gd name="T51" fmla="*/ 7844 h 778"/>
                <a:gd name="T52" fmla="+- 0 16048 15878"/>
                <a:gd name="T53" fmla="*/ T52 w 812"/>
                <a:gd name="T54" fmla="+- 0 7887 7142"/>
                <a:gd name="T55" fmla="*/ 7887 h 778"/>
                <a:gd name="T56" fmla="+- 0 16117 15878"/>
                <a:gd name="T57" fmla="*/ T56 w 812"/>
                <a:gd name="T58" fmla="+- 0 7911 7142"/>
                <a:gd name="T59" fmla="*/ 7911 h 778"/>
                <a:gd name="T60" fmla="+- 0 16189 15878"/>
                <a:gd name="T61" fmla="*/ T60 w 812"/>
                <a:gd name="T62" fmla="+- 0 7920 7142"/>
                <a:gd name="T63" fmla="*/ 7920 h 778"/>
                <a:gd name="T64" fmla="+- 0 16264 15878"/>
                <a:gd name="T65" fmla="*/ T64 w 812"/>
                <a:gd name="T66" fmla="+- 0 7918 7142"/>
                <a:gd name="T67" fmla="*/ 7918 h 778"/>
                <a:gd name="T68" fmla="+- 0 16338 15878"/>
                <a:gd name="T69" fmla="*/ T68 w 812"/>
                <a:gd name="T70" fmla="+- 0 7910 7142"/>
                <a:gd name="T71" fmla="*/ 7910 h 778"/>
                <a:gd name="T72" fmla="+- 0 16418 15878"/>
                <a:gd name="T73" fmla="*/ T72 w 812"/>
                <a:gd name="T74" fmla="+- 0 7897 7142"/>
                <a:gd name="T75" fmla="*/ 7897 h 778"/>
                <a:gd name="T76" fmla="+- 0 16498 15878"/>
                <a:gd name="T77" fmla="*/ T76 w 812"/>
                <a:gd name="T78" fmla="+- 0 7876 7142"/>
                <a:gd name="T79" fmla="*/ 7876 h 778"/>
                <a:gd name="T80" fmla="+- 0 16570 15878"/>
                <a:gd name="T81" fmla="*/ T80 w 812"/>
                <a:gd name="T82" fmla="+- 0 7843 7142"/>
                <a:gd name="T83" fmla="*/ 7843 h 778"/>
                <a:gd name="T84" fmla="+- 0 16630 15878"/>
                <a:gd name="T85" fmla="*/ T84 w 812"/>
                <a:gd name="T86" fmla="+- 0 7796 7142"/>
                <a:gd name="T87" fmla="*/ 7796 h 778"/>
                <a:gd name="T88" fmla="+- 0 16672 15878"/>
                <a:gd name="T89" fmla="*/ T88 w 812"/>
                <a:gd name="T90" fmla="+- 0 7732 7142"/>
                <a:gd name="T91" fmla="*/ 7732 h 778"/>
                <a:gd name="T92" fmla="+- 0 16688 15878"/>
                <a:gd name="T93" fmla="*/ T92 w 812"/>
                <a:gd name="T94" fmla="+- 0 7661 7142"/>
                <a:gd name="T95" fmla="*/ 7661 h 778"/>
                <a:gd name="T96" fmla="+- 0 16690 15878"/>
                <a:gd name="T97" fmla="*/ T96 w 812"/>
                <a:gd name="T98" fmla="+- 0 7624 7142"/>
                <a:gd name="T99" fmla="*/ 7624 h 778"/>
                <a:gd name="T100" fmla="+- 0 16690 15878"/>
                <a:gd name="T101" fmla="*/ T100 w 812"/>
                <a:gd name="T102" fmla="+- 0 7587 7142"/>
                <a:gd name="T103" fmla="*/ 7587 h 778"/>
                <a:gd name="T104" fmla="+- 0 16684 15878"/>
                <a:gd name="T105" fmla="*/ T104 w 812"/>
                <a:gd name="T106" fmla="+- 0 7515 7142"/>
                <a:gd name="T107" fmla="*/ 7515 h 778"/>
                <a:gd name="T108" fmla="+- 0 16670 15878"/>
                <a:gd name="T109" fmla="*/ T108 w 812"/>
                <a:gd name="T110" fmla="+- 0 7444 7142"/>
                <a:gd name="T111" fmla="*/ 7444 h 778"/>
                <a:gd name="T112" fmla="+- 0 16636 15878"/>
                <a:gd name="T113" fmla="*/ T112 w 812"/>
                <a:gd name="T114" fmla="+- 0 7369 7142"/>
                <a:gd name="T115" fmla="*/ 7369 h 778"/>
                <a:gd name="T116" fmla="+- 0 16587 15878"/>
                <a:gd name="T117" fmla="*/ T116 w 812"/>
                <a:gd name="T118" fmla="+- 0 7305 7142"/>
                <a:gd name="T119" fmla="*/ 7305 h 778"/>
                <a:gd name="T120" fmla="+- 0 16525 15878"/>
                <a:gd name="T121" fmla="*/ T120 w 812"/>
                <a:gd name="T122" fmla="+- 0 7250 7142"/>
                <a:gd name="T123" fmla="*/ 7250 h 778"/>
                <a:gd name="T124" fmla="+- 0 16456 15878"/>
                <a:gd name="T125" fmla="*/ T124 w 812"/>
                <a:gd name="T126" fmla="+- 0 7206 7142"/>
                <a:gd name="T127" fmla="*/ 7206 h 778"/>
                <a:gd name="T128" fmla="+- 0 16382 15878"/>
                <a:gd name="T129" fmla="*/ T128 w 812"/>
                <a:gd name="T130" fmla="+- 0 7172 7142"/>
                <a:gd name="T131" fmla="*/ 7172 h 778"/>
                <a:gd name="T132" fmla="+- 0 16312 15878"/>
                <a:gd name="T133" fmla="*/ T132 w 812"/>
                <a:gd name="T134" fmla="+- 0 7151 7142"/>
                <a:gd name="T135" fmla="*/ 7151 h 778"/>
                <a:gd name="T136" fmla="+- 0 16245 15878"/>
                <a:gd name="T137" fmla="*/ T136 w 812"/>
                <a:gd name="T138" fmla="+- 0 7142 7142"/>
                <a:gd name="T139" fmla="*/ 7142 h 7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812" h="778">
                  <a:moveTo>
                    <a:pt x="367" y="0"/>
                  </a:moveTo>
                  <a:lnTo>
                    <a:pt x="305" y="4"/>
                  </a:lnTo>
                  <a:lnTo>
                    <a:pt x="195" y="45"/>
                  </a:lnTo>
                  <a:lnTo>
                    <a:pt x="147" y="82"/>
                  </a:lnTo>
                  <a:lnTo>
                    <a:pt x="104" y="130"/>
                  </a:lnTo>
                  <a:lnTo>
                    <a:pt x="68" y="189"/>
                  </a:lnTo>
                  <a:lnTo>
                    <a:pt x="37" y="258"/>
                  </a:lnTo>
                  <a:lnTo>
                    <a:pt x="12" y="337"/>
                  </a:lnTo>
                  <a:lnTo>
                    <a:pt x="0" y="416"/>
                  </a:lnTo>
                  <a:lnTo>
                    <a:pt x="4" y="495"/>
                  </a:lnTo>
                  <a:lnTo>
                    <a:pt x="23" y="573"/>
                  </a:lnTo>
                  <a:lnTo>
                    <a:pt x="57" y="643"/>
                  </a:lnTo>
                  <a:lnTo>
                    <a:pt x="106" y="702"/>
                  </a:lnTo>
                  <a:lnTo>
                    <a:pt x="170" y="745"/>
                  </a:lnTo>
                  <a:lnTo>
                    <a:pt x="239" y="769"/>
                  </a:lnTo>
                  <a:lnTo>
                    <a:pt x="311" y="778"/>
                  </a:lnTo>
                  <a:lnTo>
                    <a:pt x="386" y="776"/>
                  </a:lnTo>
                  <a:lnTo>
                    <a:pt x="460" y="768"/>
                  </a:lnTo>
                  <a:lnTo>
                    <a:pt x="540" y="755"/>
                  </a:lnTo>
                  <a:lnTo>
                    <a:pt x="620" y="734"/>
                  </a:lnTo>
                  <a:lnTo>
                    <a:pt x="692" y="701"/>
                  </a:lnTo>
                  <a:lnTo>
                    <a:pt x="752" y="654"/>
                  </a:lnTo>
                  <a:lnTo>
                    <a:pt x="794" y="590"/>
                  </a:lnTo>
                  <a:lnTo>
                    <a:pt x="810" y="519"/>
                  </a:lnTo>
                  <a:lnTo>
                    <a:pt x="812" y="482"/>
                  </a:lnTo>
                  <a:lnTo>
                    <a:pt x="812" y="445"/>
                  </a:lnTo>
                  <a:lnTo>
                    <a:pt x="806" y="373"/>
                  </a:lnTo>
                  <a:lnTo>
                    <a:pt x="792" y="302"/>
                  </a:lnTo>
                  <a:lnTo>
                    <a:pt x="758" y="227"/>
                  </a:lnTo>
                  <a:lnTo>
                    <a:pt x="709" y="163"/>
                  </a:lnTo>
                  <a:lnTo>
                    <a:pt x="647" y="108"/>
                  </a:lnTo>
                  <a:lnTo>
                    <a:pt x="578" y="64"/>
                  </a:lnTo>
                  <a:lnTo>
                    <a:pt x="504" y="30"/>
                  </a:lnTo>
                  <a:lnTo>
                    <a:pt x="434" y="9"/>
                  </a:lnTo>
                  <a:lnTo>
                    <a:pt x="36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096" name="Picture 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6118" y="3626104"/>
              <a:ext cx="367019" cy="49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0" name="Freeform 73"/>
            <p:cNvSpPr/>
            <p:nvPr/>
          </p:nvSpPr>
          <p:spPr bwMode="auto">
            <a:xfrm>
              <a:off x="8406814" y="3790590"/>
              <a:ext cx="591167" cy="754475"/>
            </a:xfrm>
            <a:custGeom>
              <a:avLst/>
              <a:gdLst>
                <a:gd name="T0" fmla="+- 0 14758 14258"/>
                <a:gd name="T1" fmla="*/ T0 w 931"/>
                <a:gd name="T2" fmla="+- 0 7402 7402"/>
                <a:gd name="T3" fmla="*/ 7402 h 1188"/>
                <a:gd name="T4" fmla="+- 0 14691 14258"/>
                <a:gd name="T5" fmla="*/ T4 w 931"/>
                <a:gd name="T6" fmla="+- 0 7407 7402"/>
                <a:gd name="T7" fmla="*/ 7407 h 1188"/>
                <a:gd name="T8" fmla="+- 0 14629 14258"/>
                <a:gd name="T9" fmla="*/ T8 w 931"/>
                <a:gd name="T10" fmla="+- 0 7422 7402"/>
                <a:gd name="T11" fmla="*/ 7422 h 1188"/>
                <a:gd name="T12" fmla="+- 0 14571 14258"/>
                <a:gd name="T13" fmla="*/ T12 w 931"/>
                <a:gd name="T14" fmla="+- 0 7448 7402"/>
                <a:gd name="T15" fmla="*/ 7448 h 1188"/>
                <a:gd name="T16" fmla="+- 0 14518 14258"/>
                <a:gd name="T17" fmla="*/ T16 w 931"/>
                <a:gd name="T18" fmla="+- 0 7484 7402"/>
                <a:gd name="T19" fmla="*/ 7484 h 1188"/>
                <a:gd name="T20" fmla="+- 0 14471 14258"/>
                <a:gd name="T21" fmla="*/ T20 w 931"/>
                <a:gd name="T22" fmla="+- 0 7529 7402"/>
                <a:gd name="T23" fmla="*/ 7529 h 1188"/>
                <a:gd name="T24" fmla="+- 0 14428 14258"/>
                <a:gd name="T25" fmla="*/ T24 w 931"/>
                <a:gd name="T26" fmla="+- 0 7583 7402"/>
                <a:gd name="T27" fmla="*/ 7583 h 1188"/>
                <a:gd name="T28" fmla="+- 0 14391 14258"/>
                <a:gd name="T29" fmla="*/ T28 w 931"/>
                <a:gd name="T30" fmla="+- 0 7645 7402"/>
                <a:gd name="T31" fmla="*/ 7645 h 1188"/>
                <a:gd name="T32" fmla="+- 0 14359 14258"/>
                <a:gd name="T33" fmla="*/ T32 w 931"/>
                <a:gd name="T34" fmla="+- 0 7715 7402"/>
                <a:gd name="T35" fmla="*/ 7715 h 1188"/>
                <a:gd name="T36" fmla="+- 0 14330 14258"/>
                <a:gd name="T37" fmla="*/ T36 w 931"/>
                <a:gd name="T38" fmla="+- 0 7793 7402"/>
                <a:gd name="T39" fmla="*/ 7793 h 1188"/>
                <a:gd name="T40" fmla="+- 0 14306 14258"/>
                <a:gd name="T41" fmla="*/ T40 w 931"/>
                <a:gd name="T42" fmla="+- 0 7873 7402"/>
                <a:gd name="T43" fmla="*/ 7873 h 1188"/>
                <a:gd name="T44" fmla="+- 0 14286 14258"/>
                <a:gd name="T45" fmla="*/ T44 w 931"/>
                <a:gd name="T46" fmla="+- 0 7953 7402"/>
                <a:gd name="T47" fmla="*/ 7953 h 1188"/>
                <a:gd name="T48" fmla="+- 0 14270 14258"/>
                <a:gd name="T49" fmla="*/ T48 w 931"/>
                <a:gd name="T50" fmla="+- 0 8035 7402"/>
                <a:gd name="T51" fmla="*/ 8035 h 1188"/>
                <a:gd name="T52" fmla="+- 0 14259 14258"/>
                <a:gd name="T53" fmla="*/ T52 w 931"/>
                <a:gd name="T54" fmla="+- 0 8122 7402"/>
                <a:gd name="T55" fmla="*/ 8122 h 1188"/>
                <a:gd name="T56" fmla="+- 0 14258 14258"/>
                <a:gd name="T57" fmla="*/ T56 w 931"/>
                <a:gd name="T58" fmla="+- 0 8165 7402"/>
                <a:gd name="T59" fmla="*/ 8165 h 1188"/>
                <a:gd name="T60" fmla="+- 0 14261 14258"/>
                <a:gd name="T61" fmla="*/ T60 w 931"/>
                <a:gd name="T62" fmla="+- 0 8209 7402"/>
                <a:gd name="T63" fmla="*/ 8209 h 1188"/>
                <a:gd name="T64" fmla="+- 0 14279 14258"/>
                <a:gd name="T65" fmla="*/ T64 w 931"/>
                <a:gd name="T66" fmla="+- 0 8284 7402"/>
                <a:gd name="T67" fmla="*/ 8284 h 1188"/>
                <a:gd name="T68" fmla="+- 0 14311 14258"/>
                <a:gd name="T69" fmla="*/ T68 w 931"/>
                <a:gd name="T70" fmla="+- 0 8353 7402"/>
                <a:gd name="T71" fmla="*/ 8353 h 1188"/>
                <a:gd name="T72" fmla="+- 0 14356 14258"/>
                <a:gd name="T73" fmla="*/ T72 w 931"/>
                <a:gd name="T74" fmla="+- 0 8416 7402"/>
                <a:gd name="T75" fmla="*/ 8416 h 1188"/>
                <a:gd name="T76" fmla="+- 0 14411 14258"/>
                <a:gd name="T77" fmla="*/ T76 w 931"/>
                <a:gd name="T78" fmla="+- 0 8471 7402"/>
                <a:gd name="T79" fmla="*/ 8471 h 1188"/>
                <a:gd name="T80" fmla="+- 0 14475 14258"/>
                <a:gd name="T81" fmla="*/ T80 w 931"/>
                <a:gd name="T82" fmla="+- 0 8517 7402"/>
                <a:gd name="T83" fmla="*/ 8517 h 1188"/>
                <a:gd name="T84" fmla="+- 0 14545 14258"/>
                <a:gd name="T85" fmla="*/ T84 w 931"/>
                <a:gd name="T86" fmla="+- 0 8552 7402"/>
                <a:gd name="T87" fmla="*/ 8552 h 1188"/>
                <a:gd name="T88" fmla="+- 0 14620 14258"/>
                <a:gd name="T89" fmla="*/ T88 w 931"/>
                <a:gd name="T90" fmla="+- 0 8576 7402"/>
                <a:gd name="T91" fmla="*/ 8576 h 1188"/>
                <a:gd name="T92" fmla="+- 0 14693 14258"/>
                <a:gd name="T93" fmla="*/ T92 w 931"/>
                <a:gd name="T94" fmla="+- 0 8588 7402"/>
                <a:gd name="T95" fmla="*/ 8588 h 1188"/>
                <a:gd name="T96" fmla="+- 0 14767 14258"/>
                <a:gd name="T97" fmla="*/ T96 w 931"/>
                <a:gd name="T98" fmla="+- 0 8589 7402"/>
                <a:gd name="T99" fmla="*/ 8589 h 1188"/>
                <a:gd name="T100" fmla="+- 0 14839 14258"/>
                <a:gd name="T101" fmla="*/ T100 w 931"/>
                <a:gd name="T102" fmla="+- 0 8579 7402"/>
                <a:gd name="T103" fmla="*/ 8579 h 1188"/>
                <a:gd name="T104" fmla="+- 0 14909 14258"/>
                <a:gd name="T105" fmla="*/ T104 w 931"/>
                <a:gd name="T106" fmla="+- 0 8557 7402"/>
                <a:gd name="T107" fmla="*/ 8557 h 1188"/>
                <a:gd name="T108" fmla="+- 0 14973 14258"/>
                <a:gd name="T109" fmla="*/ T108 w 931"/>
                <a:gd name="T110" fmla="+- 0 8523 7402"/>
                <a:gd name="T111" fmla="*/ 8523 h 1188"/>
                <a:gd name="T112" fmla="+- 0 15029 14258"/>
                <a:gd name="T113" fmla="*/ T112 w 931"/>
                <a:gd name="T114" fmla="+- 0 8477 7402"/>
                <a:gd name="T115" fmla="*/ 8477 h 1188"/>
                <a:gd name="T116" fmla="+- 0 15075 14258"/>
                <a:gd name="T117" fmla="*/ T116 w 931"/>
                <a:gd name="T118" fmla="+- 0 8420 7402"/>
                <a:gd name="T119" fmla="*/ 8420 h 1188"/>
                <a:gd name="T120" fmla="+- 0 15109 14258"/>
                <a:gd name="T121" fmla="*/ T120 w 931"/>
                <a:gd name="T122" fmla="+- 0 8355 7402"/>
                <a:gd name="T123" fmla="*/ 8355 h 1188"/>
                <a:gd name="T124" fmla="+- 0 15134 14258"/>
                <a:gd name="T125" fmla="*/ T124 w 931"/>
                <a:gd name="T126" fmla="+- 0 8286 7402"/>
                <a:gd name="T127" fmla="*/ 8286 h 1188"/>
                <a:gd name="T128" fmla="+- 0 15152 14258"/>
                <a:gd name="T129" fmla="*/ T128 w 931"/>
                <a:gd name="T130" fmla="+- 0 8212 7402"/>
                <a:gd name="T131" fmla="*/ 8212 h 1188"/>
                <a:gd name="T132" fmla="+- 0 15165 14258"/>
                <a:gd name="T133" fmla="*/ T132 w 931"/>
                <a:gd name="T134" fmla="+- 0 8138 7402"/>
                <a:gd name="T135" fmla="*/ 8138 h 1188"/>
                <a:gd name="T136" fmla="+- 0 15174 14258"/>
                <a:gd name="T137" fmla="*/ T136 w 931"/>
                <a:gd name="T138" fmla="+- 0 8063 7402"/>
                <a:gd name="T139" fmla="*/ 8063 h 1188"/>
                <a:gd name="T140" fmla="+- 0 15183 14258"/>
                <a:gd name="T141" fmla="*/ T140 w 931"/>
                <a:gd name="T142" fmla="+- 0 7981 7402"/>
                <a:gd name="T143" fmla="*/ 7981 h 1188"/>
                <a:gd name="T144" fmla="+- 0 15188 14258"/>
                <a:gd name="T145" fmla="*/ T144 w 931"/>
                <a:gd name="T146" fmla="+- 0 7898 7402"/>
                <a:gd name="T147" fmla="*/ 7898 h 1188"/>
                <a:gd name="T148" fmla="+- 0 15188 14258"/>
                <a:gd name="T149" fmla="*/ T148 w 931"/>
                <a:gd name="T150" fmla="+- 0 7816 7402"/>
                <a:gd name="T151" fmla="*/ 7816 h 1188"/>
                <a:gd name="T152" fmla="+- 0 15179 14258"/>
                <a:gd name="T153" fmla="*/ T152 w 931"/>
                <a:gd name="T154" fmla="+- 0 7735 7402"/>
                <a:gd name="T155" fmla="*/ 7735 h 1188"/>
                <a:gd name="T156" fmla="+- 0 15159 14258"/>
                <a:gd name="T157" fmla="*/ T156 w 931"/>
                <a:gd name="T158" fmla="+- 0 7659 7402"/>
                <a:gd name="T159" fmla="*/ 7659 h 1188"/>
                <a:gd name="T160" fmla="+- 0 15127 14258"/>
                <a:gd name="T161" fmla="*/ T160 w 931"/>
                <a:gd name="T162" fmla="+- 0 7589 7402"/>
                <a:gd name="T163" fmla="*/ 7589 h 1188"/>
                <a:gd name="T164" fmla="+- 0 15079 14258"/>
                <a:gd name="T165" fmla="*/ T164 w 931"/>
                <a:gd name="T166" fmla="+- 0 7526 7402"/>
                <a:gd name="T167" fmla="*/ 7526 h 1188"/>
                <a:gd name="T168" fmla="+- 0 14999 14258"/>
                <a:gd name="T169" fmla="*/ T168 w 931"/>
                <a:gd name="T170" fmla="+- 0 7466 7402"/>
                <a:gd name="T171" fmla="*/ 7466 h 1188"/>
                <a:gd name="T172" fmla="+- 0 14906 14258"/>
                <a:gd name="T173" fmla="*/ T172 w 931"/>
                <a:gd name="T174" fmla="+- 0 7426 7402"/>
                <a:gd name="T175" fmla="*/ 7426 h 1188"/>
                <a:gd name="T176" fmla="+- 0 14830 14258"/>
                <a:gd name="T177" fmla="*/ T176 w 931"/>
                <a:gd name="T178" fmla="+- 0 7408 7402"/>
                <a:gd name="T179" fmla="*/ 7408 h 1188"/>
                <a:gd name="T180" fmla="+- 0 14758 14258"/>
                <a:gd name="T181" fmla="*/ T180 w 931"/>
                <a:gd name="T182" fmla="+- 0 7402 7402"/>
                <a:gd name="T183" fmla="*/ 7402 h 11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931" h="1188">
                  <a:moveTo>
                    <a:pt x="500" y="0"/>
                  </a:moveTo>
                  <a:lnTo>
                    <a:pt x="433" y="5"/>
                  </a:lnTo>
                  <a:lnTo>
                    <a:pt x="371" y="20"/>
                  </a:lnTo>
                  <a:lnTo>
                    <a:pt x="313" y="46"/>
                  </a:lnTo>
                  <a:lnTo>
                    <a:pt x="260" y="82"/>
                  </a:lnTo>
                  <a:lnTo>
                    <a:pt x="213" y="127"/>
                  </a:lnTo>
                  <a:lnTo>
                    <a:pt x="170" y="181"/>
                  </a:lnTo>
                  <a:lnTo>
                    <a:pt x="133" y="243"/>
                  </a:lnTo>
                  <a:lnTo>
                    <a:pt x="101" y="313"/>
                  </a:lnTo>
                  <a:lnTo>
                    <a:pt x="72" y="391"/>
                  </a:lnTo>
                  <a:lnTo>
                    <a:pt x="48" y="471"/>
                  </a:lnTo>
                  <a:lnTo>
                    <a:pt x="28" y="551"/>
                  </a:lnTo>
                  <a:lnTo>
                    <a:pt x="12" y="633"/>
                  </a:lnTo>
                  <a:lnTo>
                    <a:pt x="1" y="720"/>
                  </a:lnTo>
                  <a:lnTo>
                    <a:pt x="0" y="763"/>
                  </a:lnTo>
                  <a:lnTo>
                    <a:pt x="3" y="807"/>
                  </a:lnTo>
                  <a:lnTo>
                    <a:pt x="21" y="882"/>
                  </a:lnTo>
                  <a:lnTo>
                    <a:pt x="53" y="951"/>
                  </a:lnTo>
                  <a:lnTo>
                    <a:pt x="98" y="1014"/>
                  </a:lnTo>
                  <a:lnTo>
                    <a:pt x="153" y="1069"/>
                  </a:lnTo>
                  <a:lnTo>
                    <a:pt x="217" y="1115"/>
                  </a:lnTo>
                  <a:lnTo>
                    <a:pt x="287" y="1150"/>
                  </a:lnTo>
                  <a:lnTo>
                    <a:pt x="362" y="1174"/>
                  </a:lnTo>
                  <a:lnTo>
                    <a:pt x="435" y="1186"/>
                  </a:lnTo>
                  <a:lnTo>
                    <a:pt x="509" y="1187"/>
                  </a:lnTo>
                  <a:lnTo>
                    <a:pt x="581" y="1177"/>
                  </a:lnTo>
                  <a:lnTo>
                    <a:pt x="651" y="1155"/>
                  </a:lnTo>
                  <a:lnTo>
                    <a:pt x="715" y="1121"/>
                  </a:lnTo>
                  <a:lnTo>
                    <a:pt x="771" y="1075"/>
                  </a:lnTo>
                  <a:lnTo>
                    <a:pt x="817" y="1018"/>
                  </a:lnTo>
                  <a:lnTo>
                    <a:pt x="851" y="953"/>
                  </a:lnTo>
                  <a:lnTo>
                    <a:pt x="876" y="884"/>
                  </a:lnTo>
                  <a:lnTo>
                    <a:pt x="894" y="810"/>
                  </a:lnTo>
                  <a:lnTo>
                    <a:pt x="907" y="736"/>
                  </a:lnTo>
                  <a:lnTo>
                    <a:pt x="916" y="661"/>
                  </a:lnTo>
                  <a:lnTo>
                    <a:pt x="925" y="579"/>
                  </a:lnTo>
                  <a:lnTo>
                    <a:pt x="930" y="496"/>
                  </a:lnTo>
                  <a:lnTo>
                    <a:pt x="930" y="414"/>
                  </a:lnTo>
                  <a:lnTo>
                    <a:pt x="921" y="333"/>
                  </a:lnTo>
                  <a:lnTo>
                    <a:pt x="901" y="257"/>
                  </a:lnTo>
                  <a:lnTo>
                    <a:pt x="869" y="187"/>
                  </a:lnTo>
                  <a:lnTo>
                    <a:pt x="821" y="124"/>
                  </a:lnTo>
                  <a:lnTo>
                    <a:pt x="741" y="64"/>
                  </a:lnTo>
                  <a:lnTo>
                    <a:pt x="648" y="24"/>
                  </a:lnTo>
                  <a:lnTo>
                    <a:pt x="572" y="6"/>
                  </a:lnTo>
                  <a:lnTo>
                    <a:pt x="500"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098" name="Picture 7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6814" y="3790590"/>
              <a:ext cx="526399" cy="74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1" name="Freeform 75"/>
            <p:cNvSpPr/>
            <p:nvPr/>
          </p:nvSpPr>
          <p:spPr bwMode="auto">
            <a:xfrm>
              <a:off x="9018300" y="4167827"/>
              <a:ext cx="548624" cy="842751"/>
            </a:xfrm>
            <a:custGeom>
              <a:avLst/>
              <a:gdLst>
                <a:gd name="T0" fmla="+- 0 15748 15221"/>
                <a:gd name="T1" fmla="*/ T0 w 864"/>
                <a:gd name="T2" fmla="+- 0 7995 7995"/>
                <a:gd name="T3" fmla="*/ 7995 h 1327"/>
                <a:gd name="T4" fmla="+- 0 15677 15221"/>
                <a:gd name="T5" fmla="*/ T4 w 864"/>
                <a:gd name="T6" fmla="+- 0 7997 7995"/>
                <a:gd name="T7" fmla="*/ 7997 h 1327"/>
                <a:gd name="T8" fmla="+- 0 15608 15221"/>
                <a:gd name="T9" fmla="*/ T8 w 864"/>
                <a:gd name="T10" fmla="+- 0 8009 7995"/>
                <a:gd name="T11" fmla="*/ 8009 h 1327"/>
                <a:gd name="T12" fmla="+- 0 15541 15221"/>
                <a:gd name="T13" fmla="*/ T12 w 864"/>
                <a:gd name="T14" fmla="+- 0 8029 7995"/>
                <a:gd name="T15" fmla="*/ 8029 h 1327"/>
                <a:gd name="T16" fmla="+- 0 15477 15221"/>
                <a:gd name="T17" fmla="*/ T16 w 864"/>
                <a:gd name="T18" fmla="+- 0 8060 7995"/>
                <a:gd name="T19" fmla="*/ 8060 h 1327"/>
                <a:gd name="T20" fmla="+- 0 15419 15221"/>
                <a:gd name="T21" fmla="*/ T20 w 864"/>
                <a:gd name="T22" fmla="+- 0 8098 7995"/>
                <a:gd name="T23" fmla="*/ 8098 h 1327"/>
                <a:gd name="T24" fmla="+- 0 15367 15221"/>
                <a:gd name="T25" fmla="*/ T24 w 864"/>
                <a:gd name="T26" fmla="+- 0 8146 7995"/>
                <a:gd name="T27" fmla="*/ 8146 h 1327"/>
                <a:gd name="T28" fmla="+- 0 15323 15221"/>
                <a:gd name="T29" fmla="*/ T28 w 864"/>
                <a:gd name="T30" fmla="+- 0 8202 7995"/>
                <a:gd name="T31" fmla="*/ 8202 h 1327"/>
                <a:gd name="T32" fmla="+- 0 15283 15221"/>
                <a:gd name="T33" fmla="*/ T32 w 864"/>
                <a:gd name="T34" fmla="+- 0 8275 7995"/>
                <a:gd name="T35" fmla="*/ 8275 h 1327"/>
                <a:gd name="T36" fmla="+- 0 15255 15221"/>
                <a:gd name="T37" fmla="*/ T36 w 864"/>
                <a:gd name="T38" fmla="+- 0 8353 7995"/>
                <a:gd name="T39" fmla="*/ 8353 h 1327"/>
                <a:gd name="T40" fmla="+- 0 15237 15221"/>
                <a:gd name="T41" fmla="*/ T40 w 864"/>
                <a:gd name="T42" fmla="+- 0 8434 7995"/>
                <a:gd name="T43" fmla="*/ 8434 h 1327"/>
                <a:gd name="T44" fmla="+- 0 15226 15221"/>
                <a:gd name="T45" fmla="*/ T44 w 864"/>
                <a:gd name="T46" fmla="+- 0 8518 7995"/>
                <a:gd name="T47" fmla="*/ 8518 h 1327"/>
                <a:gd name="T48" fmla="+- 0 15221 15221"/>
                <a:gd name="T49" fmla="*/ T48 w 864"/>
                <a:gd name="T50" fmla="+- 0 8602 7995"/>
                <a:gd name="T51" fmla="*/ 8602 h 1327"/>
                <a:gd name="T52" fmla="+- 0 15221 15221"/>
                <a:gd name="T53" fmla="*/ T52 w 864"/>
                <a:gd name="T54" fmla="+- 0 8687 7995"/>
                <a:gd name="T55" fmla="*/ 8687 h 1327"/>
                <a:gd name="T56" fmla="+- 0 15222 15221"/>
                <a:gd name="T57" fmla="*/ T56 w 864"/>
                <a:gd name="T58" fmla="+- 0 8753 7995"/>
                <a:gd name="T59" fmla="*/ 8753 h 1327"/>
                <a:gd name="T60" fmla="+- 0 15224 15221"/>
                <a:gd name="T61" fmla="*/ T60 w 864"/>
                <a:gd name="T62" fmla="+- 0 8820 7995"/>
                <a:gd name="T63" fmla="*/ 8820 h 1327"/>
                <a:gd name="T64" fmla="+- 0 15227 15221"/>
                <a:gd name="T65" fmla="*/ T64 w 864"/>
                <a:gd name="T66" fmla="+- 0 8886 7995"/>
                <a:gd name="T67" fmla="*/ 8886 h 1327"/>
                <a:gd name="T68" fmla="+- 0 15231 15221"/>
                <a:gd name="T69" fmla="*/ T68 w 864"/>
                <a:gd name="T70" fmla="+- 0 8952 7995"/>
                <a:gd name="T71" fmla="*/ 8952 h 1327"/>
                <a:gd name="T72" fmla="+- 0 15238 15221"/>
                <a:gd name="T73" fmla="*/ T72 w 864"/>
                <a:gd name="T74" fmla="+- 0 9026 7995"/>
                <a:gd name="T75" fmla="*/ 9026 h 1327"/>
                <a:gd name="T76" fmla="+- 0 15253 15221"/>
                <a:gd name="T77" fmla="*/ T76 w 864"/>
                <a:gd name="T78" fmla="+- 0 9098 7995"/>
                <a:gd name="T79" fmla="*/ 9098 h 1327"/>
                <a:gd name="T80" fmla="+- 0 15281 15221"/>
                <a:gd name="T81" fmla="*/ T80 w 864"/>
                <a:gd name="T82" fmla="+- 0 9164 7995"/>
                <a:gd name="T83" fmla="*/ 9164 h 1327"/>
                <a:gd name="T84" fmla="+- 0 15325 15221"/>
                <a:gd name="T85" fmla="*/ T84 w 864"/>
                <a:gd name="T86" fmla="+- 0 9218 7995"/>
                <a:gd name="T87" fmla="*/ 9218 h 1327"/>
                <a:gd name="T88" fmla="+- 0 15390 15221"/>
                <a:gd name="T89" fmla="*/ T88 w 864"/>
                <a:gd name="T90" fmla="+- 0 9258 7995"/>
                <a:gd name="T91" fmla="*/ 9258 h 1327"/>
                <a:gd name="T92" fmla="+- 0 15462 15221"/>
                <a:gd name="T93" fmla="*/ T92 w 864"/>
                <a:gd name="T94" fmla="+- 0 9284 7995"/>
                <a:gd name="T95" fmla="*/ 9284 h 1327"/>
                <a:gd name="T96" fmla="+- 0 15570 15221"/>
                <a:gd name="T97" fmla="*/ T96 w 864"/>
                <a:gd name="T98" fmla="+- 0 9312 7995"/>
                <a:gd name="T99" fmla="*/ 9312 h 1327"/>
                <a:gd name="T100" fmla="+- 0 15680 15221"/>
                <a:gd name="T101" fmla="*/ T100 w 864"/>
                <a:gd name="T102" fmla="+- 0 9322 7995"/>
                <a:gd name="T103" fmla="*/ 9322 h 1327"/>
                <a:gd name="T104" fmla="+- 0 15736 15221"/>
                <a:gd name="T105" fmla="*/ T104 w 864"/>
                <a:gd name="T106" fmla="+- 0 9315 7995"/>
                <a:gd name="T107" fmla="*/ 9315 h 1327"/>
                <a:gd name="T108" fmla="+- 0 15838 15221"/>
                <a:gd name="T109" fmla="*/ T108 w 864"/>
                <a:gd name="T110" fmla="+- 0 9272 7995"/>
                <a:gd name="T111" fmla="*/ 9272 h 1327"/>
                <a:gd name="T112" fmla="+- 0 15912 15221"/>
                <a:gd name="T113" fmla="*/ T112 w 864"/>
                <a:gd name="T114" fmla="+- 0 9181 7995"/>
                <a:gd name="T115" fmla="*/ 9181 h 1327"/>
                <a:gd name="T116" fmla="+- 0 15929 15221"/>
                <a:gd name="T117" fmla="*/ T116 w 864"/>
                <a:gd name="T118" fmla="+- 0 9120 7995"/>
                <a:gd name="T119" fmla="*/ 9120 h 1327"/>
                <a:gd name="T120" fmla="+- 0 15932 15221"/>
                <a:gd name="T121" fmla="*/ T120 w 864"/>
                <a:gd name="T122" fmla="+- 0 9056 7995"/>
                <a:gd name="T123" fmla="*/ 9056 h 1327"/>
                <a:gd name="T124" fmla="+- 0 15922 15221"/>
                <a:gd name="T125" fmla="*/ T124 w 864"/>
                <a:gd name="T126" fmla="+- 0 8992 7995"/>
                <a:gd name="T127" fmla="*/ 8992 h 1327"/>
                <a:gd name="T128" fmla="+- 0 15900 15221"/>
                <a:gd name="T129" fmla="*/ T128 w 864"/>
                <a:gd name="T130" fmla="+- 0 8924 7995"/>
                <a:gd name="T131" fmla="*/ 8924 h 1327"/>
                <a:gd name="T132" fmla="+- 0 15872 15221"/>
                <a:gd name="T133" fmla="*/ T132 w 864"/>
                <a:gd name="T134" fmla="+- 0 8855 7995"/>
                <a:gd name="T135" fmla="*/ 8855 h 1327"/>
                <a:gd name="T136" fmla="+- 0 15844 15221"/>
                <a:gd name="T137" fmla="*/ T136 w 864"/>
                <a:gd name="T138" fmla="+- 0 8788 7995"/>
                <a:gd name="T139" fmla="*/ 8788 h 1327"/>
                <a:gd name="T140" fmla="+- 0 15824 15221"/>
                <a:gd name="T141" fmla="*/ T140 w 864"/>
                <a:gd name="T142" fmla="+- 0 8720 7995"/>
                <a:gd name="T143" fmla="*/ 8720 h 1327"/>
                <a:gd name="T144" fmla="+- 0 15818 15221"/>
                <a:gd name="T145" fmla="*/ T144 w 864"/>
                <a:gd name="T146" fmla="+- 0 8653 7995"/>
                <a:gd name="T147" fmla="*/ 8653 h 1327"/>
                <a:gd name="T148" fmla="+- 0 15832 15221"/>
                <a:gd name="T149" fmla="*/ T148 w 864"/>
                <a:gd name="T150" fmla="+- 0 8587 7995"/>
                <a:gd name="T151" fmla="*/ 8587 h 1327"/>
                <a:gd name="T152" fmla="+- 0 15872 15221"/>
                <a:gd name="T153" fmla="*/ T152 w 864"/>
                <a:gd name="T154" fmla="+- 0 8524 7995"/>
                <a:gd name="T155" fmla="*/ 8524 h 1327"/>
                <a:gd name="T156" fmla="+- 0 15928 15221"/>
                <a:gd name="T157" fmla="*/ T156 w 864"/>
                <a:gd name="T158" fmla="+- 0 8471 7995"/>
                <a:gd name="T159" fmla="*/ 8471 h 1327"/>
                <a:gd name="T160" fmla="+- 0 15988 15221"/>
                <a:gd name="T161" fmla="*/ T160 w 864"/>
                <a:gd name="T162" fmla="+- 0 8422 7995"/>
                <a:gd name="T163" fmla="*/ 8422 h 1327"/>
                <a:gd name="T164" fmla="+- 0 16042 15221"/>
                <a:gd name="T165" fmla="*/ T164 w 864"/>
                <a:gd name="T166" fmla="+- 0 8368 7995"/>
                <a:gd name="T167" fmla="*/ 8368 h 1327"/>
                <a:gd name="T168" fmla="+- 0 16078 15221"/>
                <a:gd name="T169" fmla="*/ T168 w 864"/>
                <a:gd name="T170" fmla="+- 0 8304 7995"/>
                <a:gd name="T171" fmla="*/ 8304 h 1327"/>
                <a:gd name="T172" fmla="+- 0 16085 15221"/>
                <a:gd name="T173" fmla="*/ T172 w 864"/>
                <a:gd name="T174" fmla="+- 0 8229 7995"/>
                <a:gd name="T175" fmla="*/ 8229 h 1327"/>
                <a:gd name="T176" fmla="+- 0 16062 15221"/>
                <a:gd name="T177" fmla="*/ T176 w 864"/>
                <a:gd name="T178" fmla="+- 0 8158 7995"/>
                <a:gd name="T179" fmla="*/ 8158 h 1327"/>
                <a:gd name="T180" fmla="+- 0 16016 15221"/>
                <a:gd name="T181" fmla="*/ T180 w 864"/>
                <a:gd name="T182" fmla="+- 0 8095 7995"/>
                <a:gd name="T183" fmla="*/ 8095 h 1327"/>
                <a:gd name="T184" fmla="+- 0 15953 15221"/>
                <a:gd name="T185" fmla="*/ T184 w 864"/>
                <a:gd name="T186" fmla="+- 0 8049 7995"/>
                <a:gd name="T187" fmla="*/ 8049 h 1327"/>
                <a:gd name="T188" fmla="+- 0 15887 15221"/>
                <a:gd name="T189" fmla="*/ T188 w 864"/>
                <a:gd name="T190" fmla="+- 0 8021 7995"/>
                <a:gd name="T191" fmla="*/ 8021 h 1327"/>
                <a:gd name="T192" fmla="+- 0 15818 15221"/>
                <a:gd name="T193" fmla="*/ T192 w 864"/>
                <a:gd name="T194" fmla="+- 0 8003 7995"/>
                <a:gd name="T195" fmla="*/ 8003 h 1327"/>
                <a:gd name="T196" fmla="+- 0 15748 15221"/>
                <a:gd name="T197" fmla="*/ T196 w 864"/>
                <a:gd name="T198" fmla="+- 0 7995 7995"/>
                <a:gd name="T199" fmla="*/ 7995 h 13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864" h="1327">
                  <a:moveTo>
                    <a:pt x="527" y="0"/>
                  </a:moveTo>
                  <a:lnTo>
                    <a:pt x="456" y="2"/>
                  </a:lnTo>
                  <a:lnTo>
                    <a:pt x="387" y="14"/>
                  </a:lnTo>
                  <a:lnTo>
                    <a:pt x="320" y="34"/>
                  </a:lnTo>
                  <a:lnTo>
                    <a:pt x="256" y="65"/>
                  </a:lnTo>
                  <a:lnTo>
                    <a:pt x="198" y="103"/>
                  </a:lnTo>
                  <a:lnTo>
                    <a:pt x="146" y="151"/>
                  </a:lnTo>
                  <a:lnTo>
                    <a:pt x="102" y="207"/>
                  </a:lnTo>
                  <a:lnTo>
                    <a:pt x="62" y="280"/>
                  </a:lnTo>
                  <a:lnTo>
                    <a:pt x="34" y="358"/>
                  </a:lnTo>
                  <a:lnTo>
                    <a:pt x="16" y="439"/>
                  </a:lnTo>
                  <a:lnTo>
                    <a:pt x="5" y="523"/>
                  </a:lnTo>
                  <a:lnTo>
                    <a:pt x="0" y="607"/>
                  </a:lnTo>
                  <a:lnTo>
                    <a:pt x="0" y="692"/>
                  </a:lnTo>
                  <a:lnTo>
                    <a:pt x="1" y="758"/>
                  </a:lnTo>
                  <a:lnTo>
                    <a:pt x="3" y="825"/>
                  </a:lnTo>
                  <a:lnTo>
                    <a:pt x="6" y="891"/>
                  </a:lnTo>
                  <a:lnTo>
                    <a:pt x="10" y="957"/>
                  </a:lnTo>
                  <a:lnTo>
                    <a:pt x="17" y="1031"/>
                  </a:lnTo>
                  <a:lnTo>
                    <a:pt x="32" y="1103"/>
                  </a:lnTo>
                  <a:lnTo>
                    <a:pt x="60" y="1169"/>
                  </a:lnTo>
                  <a:lnTo>
                    <a:pt x="104" y="1223"/>
                  </a:lnTo>
                  <a:lnTo>
                    <a:pt x="169" y="1263"/>
                  </a:lnTo>
                  <a:lnTo>
                    <a:pt x="241" y="1289"/>
                  </a:lnTo>
                  <a:lnTo>
                    <a:pt x="349" y="1317"/>
                  </a:lnTo>
                  <a:lnTo>
                    <a:pt x="459" y="1327"/>
                  </a:lnTo>
                  <a:lnTo>
                    <a:pt x="515" y="1320"/>
                  </a:lnTo>
                  <a:lnTo>
                    <a:pt x="617" y="1277"/>
                  </a:lnTo>
                  <a:lnTo>
                    <a:pt x="691" y="1186"/>
                  </a:lnTo>
                  <a:lnTo>
                    <a:pt x="708" y="1125"/>
                  </a:lnTo>
                  <a:lnTo>
                    <a:pt x="711" y="1061"/>
                  </a:lnTo>
                  <a:lnTo>
                    <a:pt x="701" y="997"/>
                  </a:lnTo>
                  <a:lnTo>
                    <a:pt x="679" y="929"/>
                  </a:lnTo>
                  <a:lnTo>
                    <a:pt x="651" y="860"/>
                  </a:lnTo>
                  <a:lnTo>
                    <a:pt x="623" y="793"/>
                  </a:lnTo>
                  <a:lnTo>
                    <a:pt x="603" y="725"/>
                  </a:lnTo>
                  <a:lnTo>
                    <a:pt x="597" y="658"/>
                  </a:lnTo>
                  <a:lnTo>
                    <a:pt x="611" y="592"/>
                  </a:lnTo>
                  <a:lnTo>
                    <a:pt x="651" y="529"/>
                  </a:lnTo>
                  <a:lnTo>
                    <a:pt x="707" y="476"/>
                  </a:lnTo>
                  <a:lnTo>
                    <a:pt x="767" y="427"/>
                  </a:lnTo>
                  <a:lnTo>
                    <a:pt x="821" y="373"/>
                  </a:lnTo>
                  <a:lnTo>
                    <a:pt x="857" y="309"/>
                  </a:lnTo>
                  <a:lnTo>
                    <a:pt x="864" y="234"/>
                  </a:lnTo>
                  <a:lnTo>
                    <a:pt x="841" y="163"/>
                  </a:lnTo>
                  <a:lnTo>
                    <a:pt x="795" y="100"/>
                  </a:lnTo>
                  <a:lnTo>
                    <a:pt x="732" y="54"/>
                  </a:lnTo>
                  <a:lnTo>
                    <a:pt x="666" y="26"/>
                  </a:lnTo>
                  <a:lnTo>
                    <a:pt x="597" y="8"/>
                  </a:lnTo>
                  <a:lnTo>
                    <a:pt x="52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100" name="Picture 7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78297" y="4167192"/>
              <a:ext cx="505445" cy="81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3" name="Freeform 77"/>
            <p:cNvSpPr/>
            <p:nvPr/>
          </p:nvSpPr>
          <p:spPr bwMode="auto">
            <a:xfrm>
              <a:off x="9650742" y="4287857"/>
              <a:ext cx="394323" cy="544264"/>
            </a:xfrm>
            <a:custGeom>
              <a:avLst/>
              <a:gdLst>
                <a:gd name="T0" fmla="+- 0 16618 16217"/>
                <a:gd name="T1" fmla="*/ T0 w 621"/>
                <a:gd name="T2" fmla="+- 0 8185 8185"/>
                <a:gd name="T3" fmla="*/ 8185 h 857"/>
                <a:gd name="T4" fmla="+- 0 16534 16217"/>
                <a:gd name="T5" fmla="*/ T4 w 621"/>
                <a:gd name="T6" fmla="+- 0 8196 8185"/>
                <a:gd name="T7" fmla="*/ 8196 h 857"/>
                <a:gd name="T8" fmla="+- 0 16453 16217"/>
                <a:gd name="T9" fmla="*/ T8 w 621"/>
                <a:gd name="T10" fmla="+- 0 8240 8185"/>
                <a:gd name="T11" fmla="*/ 8240 h 857"/>
                <a:gd name="T12" fmla="+- 0 16378 16217"/>
                <a:gd name="T13" fmla="*/ T12 w 621"/>
                <a:gd name="T14" fmla="+- 0 8311 8185"/>
                <a:gd name="T15" fmla="*/ 8311 h 857"/>
                <a:gd name="T16" fmla="+- 0 16313 16217"/>
                <a:gd name="T17" fmla="*/ T16 w 621"/>
                <a:gd name="T18" fmla="+- 0 8402 8185"/>
                <a:gd name="T19" fmla="*/ 8402 h 857"/>
                <a:gd name="T20" fmla="+- 0 16262 16217"/>
                <a:gd name="T21" fmla="*/ T20 w 621"/>
                <a:gd name="T22" fmla="+- 0 8506 8185"/>
                <a:gd name="T23" fmla="*/ 8506 h 857"/>
                <a:gd name="T24" fmla="+- 0 16229 16217"/>
                <a:gd name="T25" fmla="*/ T24 w 621"/>
                <a:gd name="T26" fmla="+- 0 8617 8185"/>
                <a:gd name="T27" fmla="*/ 8617 h 857"/>
                <a:gd name="T28" fmla="+- 0 16217 16217"/>
                <a:gd name="T29" fmla="*/ T28 w 621"/>
                <a:gd name="T30" fmla="+- 0 8727 8185"/>
                <a:gd name="T31" fmla="*/ 8727 h 857"/>
                <a:gd name="T32" fmla="+- 0 16219 16217"/>
                <a:gd name="T33" fmla="*/ T32 w 621"/>
                <a:gd name="T34" fmla="+- 0 8781 8185"/>
                <a:gd name="T35" fmla="*/ 8781 h 857"/>
                <a:gd name="T36" fmla="+- 0 16242 16217"/>
                <a:gd name="T37" fmla="*/ T36 w 621"/>
                <a:gd name="T38" fmla="+- 0 8886 8185"/>
                <a:gd name="T39" fmla="*/ 8886 h 857"/>
                <a:gd name="T40" fmla="+- 0 16314 16217"/>
                <a:gd name="T41" fmla="*/ T40 w 621"/>
                <a:gd name="T42" fmla="+- 0 8984 8185"/>
                <a:gd name="T43" fmla="*/ 8984 h 857"/>
                <a:gd name="T44" fmla="+- 0 16373 16217"/>
                <a:gd name="T45" fmla="*/ T44 w 621"/>
                <a:gd name="T46" fmla="+- 0 9018 8185"/>
                <a:gd name="T47" fmla="*/ 9018 h 857"/>
                <a:gd name="T48" fmla="+- 0 16440 16217"/>
                <a:gd name="T49" fmla="*/ T48 w 621"/>
                <a:gd name="T50" fmla="+- 0 9037 8185"/>
                <a:gd name="T51" fmla="*/ 9037 h 857"/>
                <a:gd name="T52" fmla="+- 0 16512 16217"/>
                <a:gd name="T53" fmla="*/ T52 w 621"/>
                <a:gd name="T54" fmla="+- 0 9041 8185"/>
                <a:gd name="T55" fmla="*/ 9041 h 857"/>
                <a:gd name="T56" fmla="+- 0 16585 16217"/>
                <a:gd name="T57" fmla="*/ T56 w 621"/>
                <a:gd name="T58" fmla="+- 0 9034 8185"/>
                <a:gd name="T59" fmla="*/ 9034 h 857"/>
                <a:gd name="T60" fmla="+- 0 16655 16217"/>
                <a:gd name="T61" fmla="*/ T60 w 621"/>
                <a:gd name="T62" fmla="+- 0 9014 8185"/>
                <a:gd name="T63" fmla="*/ 9014 h 857"/>
                <a:gd name="T64" fmla="+- 0 16725 16217"/>
                <a:gd name="T65" fmla="*/ T64 w 621"/>
                <a:gd name="T66" fmla="+- 0 8982 8185"/>
                <a:gd name="T67" fmla="*/ 8982 h 857"/>
                <a:gd name="T68" fmla="+- 0 16784 16217"/>
                <a:gd name="T69" fmla="*/ T68 w 621"/>
                <a:gd name="T70" fmla="+- 0 8933 8185"/>
                <a:gd name="T71" fmla="*/ 8933 h 857"/>
                <a:gd name="T72" fmla="+- 0 16836 16217"/>
                <a:gd name="T73" fmla="*/ T72 w 621"/>
                <a:gd name="T74" fmla="+- 0 8830 8185"/>
                <a:gd name="T75" fmla="*/ 8830 h 857"/>
                <a:gd name="T76" fmla="+- 0 16838 16217"/>
                <a:gd name="T77" fmla="*/ T76 w 621"/>
                <a:gd name="T78" fmla="+- 0 8823 8185"/>
                <a:gd name="T79" fmla="*/ 8823 h 857"/>
                <a:gd name="T80" fmla="+- 0 16838 16217"/>
                <a:gd name="T81" fmla="*/ T80 w 621"/>
                <a:gd name="T82" fmla="+- 0 8403 8185"/>
                <a:gd name="T83" fmla="*/ 8403 h 857"/>
                <a:gd name="T84" fmla="+- 0 16778 16217"/>
                <a:gd name="T85" fmla="*/ T84 w 621"/>
                <a:gd name="T86" fmla="+- 0 8291 8185"/>
                <a:gd name="T87" fmla="*/ 8291 h 857"/>
                <a:gd name="T88" fmla="+- 0 16700 16217"/>
                <a:gd name="T89" fmla="*/ T88 w 621"/>
                <a:gd name="T90" fmla="+- 0 8214 8185"/>
                <a:gd name="T91" fmla="*/ 8214 h 857"/>
                <a:gd name="T92" fmla="+- 0 16618 16217"/>
                <a:gd name="T93" fmla="*/ T92 w 621"/>
                <a:gd name="T94" fmla="+- 0 8185 8185"/>
                <a:gd name="T95" fmla="*/ 8185 h 8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621" h="857">
                  <a:moveTo>
                    <a:pt x="401" y="0"/>
                  </a:moveTo>
                  <a:lnTo>
                    <a:pt x="317" y="11"/>
                  </a:lnTo>
                  <a:lnTo>
                    <a:pt x="236" y="55"/>
                  </a:lnTo>
                  <a:lnTo>
                    <a:pt x="161" y="126"/>
                  </a:lnTo>
                  <a:lnTo>
                    <a:pt x="96" y="217"/>
                  </a:lnTo>
                  <a:lnTo>
                    <a:pt x="45" y="321"/>
                  </a:lnTo>
                  <a:lnTo>
                    <a:pt x="12" y="432"/>
                  </a:lnTo>
                  <a:lnTo>
                    <a:pt x="0" y="542"/>
                  </a:lnTo>
                  <a:lnTo>
                    <a:pt x="2" y="596"/>
                  </a:lnTo>
                  <a:lnTo>
                    <a:pt x="25" y="701"/>
                  </a:lnTo>
                  <a:lnTo>
                    <a:pt x="97" y="799"/>
                  </a:lnTo>
                  <a:lnTo>
                    <a:pt x="156" y="833"/>
                  </a:lnTo>
                  <a:lnTo>
                    <a:pt x="223" y="852"/>
                  </a:lnTo>
                  <a:lnTo>
                    <a:pt x="295" y="856"/>
                  </a:lnTo>
                  <a:lnTo>
                    <a:pt x="368" y="849"/>
                  </a:lnTo>
                  <a:lnTo>
                    <a:pt x="438" y="829"/>
                  </a:lnTo>
                  <a:lnTo>
                    <a:pt x="508" y="797"/>
                  </a:lnTo>
                  <a:lnTo>
                    <a:pt x="567" y="748"/>
                  </a:lnTo>
                  <a:lnTo>
                    <a:pt x="619" y="645"/>
                  </a:lnTo>
                  <a:lnTo>
                    <a:pt x="621" y="638"/>
                  </a:lnTo>
                  <a:lnTo>
                    <a:pt x="621" y="218"/>
                  </a:lnTo>
                  <a:lnTo>
                    <a:pt x="561" y="106"/>
                  </a:lnTo>
                  <a:lnTo>
                    <a:pt x="483" y="29"/>
                  </a:lnTo>
                  <a:lnTo>
                    <a:pt x="401"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102" name="Picture 7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50742" y="4287222"/>
              <a:ext cx="394323" cy="54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 name="AutoShape 79"/>
            <p:cNvSpPr/>
            <p:nvPr/>
          </p:nvSpPr>
          <p:spPr bwMode="auto">
            <a:xfrm>
              <a:off x="8923688" y="2881155"/>
              <a:ext cx="468616" cy="2051943"/>
            </a:xfrm>
            <a:custGeom>
              <a:avLst/>
              <a:gdLst>
                <a:gd name="T0" fmla="+- 0 15170 15072"/>
                <a:gd name="T1" fmla="*/ T0 w 738"/>
                <a:gd name="T2" fmla="+- 0 6712 5969"/>
                <a:gd name="T3" fmla="*/ 6712 h 3231"/>
                <a:gd name="T4" fmla="+- 0 15145 15072"/>
                <a:gd name="T5" fmla="*/ T4 w 738"/>
                <a:gd name="T6" fmla="+- 0 6688 5969"/>
                <a:gd name="T7" fmla="*/ 6688 h 3231"/>
                <a:gd name="T8" fmla="+- 0 15118 15072"/>
                <a:gd name="T9" fmla="*/ T8 w 738"/>
                <a:gd name="T10" fmla="+- 0 6684 5969"/>
                <a:gd name="T11" fmla="*/ 6684 h 3231"/>
                <a:gd name="T12" fmla="+- 0 15085 15072"/>
                <a:gd name="T13" fmla="*/ T12 w 738"/>
                <a:gd name="T14" fmla="+- 0 6698 5969"/>
                <a:gd name="T15" fmla="*/ 6698 h 3231"/>
                <a:gd name="T16" fmla="+- 0 15072 15072"/>
                <a:gd name="T17" fmla="*/ T16 w 738"/>
                <a:gd name="T18" fmla="+- 0 6730 5969"/>
                <a:gd name="T19" fmla="*/ 6730 h 3231"/>
                <a:gd name="T20" fmla="+- 0 15086 15072"/>
                <a:gd name="T21" fmla="*/ T20 w 738"/>
                <a:gd name="T22" fmla="+- 0 6763 5969"/>
                <a:gd name="T23" fmla="*/ 6763 h 3231"/>
                <a:gd name="T24" fmla="+- 0 15118 15072"/>
                <a:gd name="T25" fmla="*/ T24 w 738"/>
                <a:gd name="T26" fmla="+- 0 6776 5969"/>
                <a:gd name="T27" fmla="*/ 6776 h 3231"/>
                <a:gd name="T28" fmla="+- 0 15145 15072"/>
                <a:gd name="T29" fmla="*/ T28 w 738"/>
                <a:gd name="T30" fmla="+- 0 6773 5969"/>
                <a:gd name="T31" fmla="*/ 6773 h 3231"/>
                <a:gd name="T32" fmla="+- 0 15170 15072"/>
                <a:gd name="T33" fmla="*/ T32 w 738"/>
                <a:gd name="T34" fmla="+- 0 6748 5969"/>
                <a:gd name="T35" fmla="*/ 6748 h 3231"/>
                <a:gd name="T36" fmla="+- 0 15543 15072"/>
                <a:gd name="T37" fmla="*/ T36 w 738"/>
                <a:gd name="T38" fmla="+- 0 5997 5969"/>
                <a:gd name="T39" fmla="*/ 5997 h 3231"/>
                <a:gd name="T40" fmla="+- 0 15490 15072"/>
                <a:gd name="T41" fmla="*/ T40 w 738"/>
                <a:gd name="T42" fmla="+- 0 5969 5969"/>
                <a:gd name="T43" fmla="*/ 5969 h 3231"/>
                <a:gd name="T44" fmla="+- 0 15351 15072"/>
                <a:gd name="T45" fmla="*/ T44 w 738"/>
                <a:gd name="T46" fmla="+- 0 6048 5969"/>
                <a:gd name="T47" fmla="*/ 6048 h 3231"/>
                <a:gd name="T48" fmla="+- 0 15237 15072"/>
                <a:gd name="T49" fmla="*/ T48 w 738"/>
                <a:gd name="T50" fmla="+- 0 6155 5969"/>
                <a:gd name="T51" fmla="*/ 6155 h 3231"/>
                <a:gd name="T52" fmla="+- 0 15153 15072"/>
                <a:gd name="T53" fmla="*/ T52 w 738"/>
                <a:gd name="T54" fmla="+- 0 6284 5969"/>
                <a:gd name="T55" fmla="*/ 6284 h 3231"/>
                <a:gd name="T56" fmla="+- 0 15102 15072"/>
                <a:gd name="T57" fmla="*/ T56 w 738"/>
                <a:gd name="T58" fmla="+- 0 6432 5969"/>
                <a:gd name="T59" fmla="*/ 6432 h 3231"/>
                <a:gd name="T60" fmla="+- 0 15089 15072"/>
                <a:gd name="T61" fmla="*/ T60 w 738"/>
                <a:gd name="T62" fmla="+- 0 6591 5969"/>
                <a:gd name="T63" fmla="*/ 6591 h 3231"/>
                <a:gd name="T64" fmla="+- 0 15137 15072"/>
                <a:gd name="T65" fmla="*/ T64 w 738"/>
                <a:gd name="T66" fmla="+- 0 6635 5969"/>
                <a:gd name="T67" fmla="*/ 6635 h 3231"/>
                <a:gd name="T68" fmla="+- 0 15182 15072"/>
                <a:gd name="T69" fmla="*/ T68 w 738"/>
                <a:gd name="T70" fmla="+- 0 6591 5969"/>
                <a:gd name="T71" fmla="*/ 6591 h 3231"/>
                <a:gd name="T72" fmla="+- 0 15195 15072"/>
                <a:gd name="T73" fmla="*/ T72 w 738"/>
                <a:gd name="T74" fmla="+- 0 6442 5969"/>
                <a:gd name="T75" fmla="*/ 6442 h 3231"/>
                <a:gd name="T76" fmla="+- 0 15246 15072"/>
                <a:gd name="T77" fmla="*/ T76 w 738"/>
                <a:gd name="T78" fmla="+- 0 6304 5969"/>
                <a:gd name="T79" fmla="*/ 6304 h 3231"/>
                <a:gd name="T80" fmla="+- 0 15332 15072"/>
                <a:gd name="T81" fmla="*/ T80 w 738"/>
                <a:gd name="T82" fmla="+- 0 6185 5969"/>
                <a:gd name="T83" fmla="*/ 6185 h 3231"/>
                <a:gd name="T84" fmla="+- 0 15447 15072"/>
                <a:gd name="T85" fmla="*/ T84 w 738"/>
                <a:gd name="T86" fmla="+- 0 6093 5969"/>
                <a:gd name="T87" fmla="*/ 6093 h 3231"/>
                <a:gd name="T88" fmla="+- 0 15541 15072"/>
                <a:gd name="T89" fmla="*/ T88 w 738"/>
                <a:gd name="T90" fmla="+- 0 6032 5969"/>
                <a:gd name="T91" fmla="*/ 6032 h 3231"/>
                <a:gd name="T92" fmla="+- 0 15810 15072"/>
                <a:gd name="T93" fmla="*/ T92 w 738"/>
                <a:gd name="T94" fmla="+- 0 9035 5969"/>
                <a:gd name="T95" fmla="*/ 9035 h 3231"/>
                <a:gd name="T96" fmla="+- 0 15794 15072"/>
                <a:gd name="T97" fmla="*/ T96 w 738"/>
                <a:gd name="T98" fmla="+- 0 8942 5969"/>
                <a:gd name="T99" fmla="*/ 8942 h 3231"/>
                <a:gd name="T100" fmla="+- 0 15737 15072"/>
                <a:gd name="T101" fmla="*/ T100 w 738"/>
                <a:gd name="T102" fmla="+- 0 8831 5969"/>
                <a:gd name="T103" fmla="*/ 8831 h 3231"/>
                <a:gd name="T104" fmla="+- 0 15686 15072"/>
                <a:gd name="T105" fmla="*/ T104 w 738"/>
                <a:gd name="T106" fmla="+- 0 8701 5969"/>
                <a:gd name="T107" fmla="*/ 8701 h 3231"/>
                <a:gd name="T108" fmla="+- 0 15679 15072"/>
                <a:gd name="T109" fmla="*/ T108 w 738"/>
                <a:gd name="T110" fmla="+- 0 8554 5969"/>
                <a:gd name="T111" fmla="*/ 8554 h 3231"/>
                <a:gd name="T112" fmla="+- 0 15641 15072"/>
                <a:gd name="T113" fmla="*/ T112 w 738"/>
                <a:gd name="T114" fmla="+- 0 8498 5969"/>
                <a:gd name="T115" fmla="*/ 8498 h 3231"/>
                <a:gd name="T116" fmla="+- 0 15590 15072"/>
                <a:gd name="T117" fmla="*/ T116 w 738"/>
                <a:gd name="T118" fmla="+- 0 8530 5969"/>
                <a:gd name="T119" fmla="*/ 8530 h 3231"/>
                <a:gd name="T120" fmla="+- 0 15587 15072"/>
                <a:gd name="T121" fmla="*/ T120 w 738"/>
                <a:gd name="T122" fmla="+- 0 8690 5969"/>
                <a:gd name="T123" fmla="*/ 8690 h 3231"/>
                <a:gd name="T124" fmla="+- 0 15633 15072"/>
                <a:gd name="T125" fmla="*/ T124 w 738"/>
                <a:gd name="T126" fmla="+- 0 8843 5969"/>
                <a:gd name="T127" fmla="*/ 8843 h 3231"/>
                <a:gd name="T128" fmla="+- 0 15691 15072"/>
                <a:gd name="T129" fmla="*/ T128 w 738"/>
                <a:gd name="T130" fmla="+- 0 8936 5969"/>
                <a:gd name="T131" fmla="*/ 8936 h 3231"/>
                <a:gd name="T132" fmla="+- 0 15716 15072"/>
                <a:gd name="T133" fmla="*/ T132 w 738"/>
                <a:gd name="T134" fmla="+- 0 9037 5969"/>
                <a:gd name="T135" fmla="*/ 9037 h 3231"/>
                <a:gd name="T136" fmla="+- 0 15633 15072"/>
                <a:gd name="T137" fmla="*/ T136 w 738"/>
                <a:gd name="T138" fmla="+- 0 9107 5969"/>
                <a:gd name="T139" fmla="*/ 9107 h 3231"/>
                <a:gd name="T140" fmla="+- 0 15520 15072"/>
                <a:gd name="T141" fmla="*/ T140 w 738"/>
                <a:gd name="T142" fmla="+- 0 9085 5969"/>
                <a:gd name="T143" fmla="*/ 9085 h 3231"/>
                <a:gd name="T144" fmla="+- 0 15458 15072"/>
                <a:gd name="T145" fmla="*/ T144 w 738"/>
                <a:gd name="T146" fmla="+- 0 9103 5969"/>
                <a:gd name="T147" fmla="*/ 9103 h 3231"/>
                <a:gd name="T148" fmla="+- 0 15474 15072"/>
                <a:gd name="T149" fmla="*/ T148 w 738"/>
                <a:gd name="T150" fmla="+- 0 9165 5969"/>
                <a:gd name="T151" fmla="*/ 9165 h 3231"/>
                <a:gd name="T152" fmla="+- 0 15620 15072"/>
                <a:gd name="T153" fmla="*/ T152 w 738"/>
                <a:gd name="T154" fmla="+- 0 9200 5969"/>
                <a:gd name="T155" fmla="*/ 9200 h 3231"/>
                <a:gd name="T156" fmla="+- 0 15754 15072"/>
                <a:gd name="T157" fmla="*/ T156 w 738"/>
                <a:gd name="T158" fmla="+- 0 9147 5969"/>
                <a:gd name="T159" fmla="*/ 9147 h 3231"/>
                <a:gd name="T160" fmla="+- 0 15798 15072"/>
                <a:gd name="T161" fmla="*/ T160 w 738"/>
                <a:gd name="T162" fmla="+- 0 9082 5969"/>
                <a:gd name="T163" fmla="*/ 9082 h 32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738" h="3231">
                  <a:moveTo>
                    <a:pt x="102" y="761"/>
                  </a:moveTo>
                  <a:lnTo>
                    <a:pt x="98" y="743"/>
                  </a:lnTo>
                  <a:lnTo>
                    <a:pt x="88" y="729"/>
                  </a:lnTo>
                  <a:lnTo>
                    <a:pt x="73" y="719"/>
                  </a:lnTo>
                  <a:lnTo>
                    <a:pt x="55" y="715"/>
                  </a:lnTo>
                  <a:lnTo>
                    <a:pt x="46" y="715"/>
                  </a:lnTo>
                  <a:lnTo>
                    <a:pt x="29" y="719"/>
                  </a:lnTo>
                  <a:lnTo>
                    <a:pt x="13" y="729"/>
                  </a:lnTo>
                  <a:lnTo>
                    <a:pt x="3" y="743"/>
                  </a:lnTo>
                  <a:lnTo>
                    <a:pt x="0" y="761"/>
                  </a:lnTo>
                  <a:lnTo>
                    <a:pt x="4" y="779"/>
                  </a:lnTo>
                  <a:lnTo>
                    <a:pt x="14" y="794"/>
                  </a:lnTo>
                  <a:lnTo>
                    <a:pt x="28" y="804"/>
                  </a:lnTo>
                  <a:lnTo>
                    <a:pt x="46" y="807"/>
                  </a:lnTo>
                  <a:lnTo>
                    <a:pt x="55" y="807"/>
                  </a:lnTo>
                  <a:lnTo>
                    <a:pt x="73" y="804"/>
                  </a:lnTo>
                  <a:lnTo>
                    <a:pt x="88" y="794"/>
                  </a:lnTo>
                  <a:lnTo>
                    <a:pt x="98" y="779"/>
                  </a:lnTo>
                  <a:lnTo>
                    <a:pt x="102" y="761"/>
                  </a:lnTo>
                  <a:moveTo>
                    <a:pt x="471" y="28"/>
                  </a:moveTo>
                  <a:lnTo>
                    <a:pt x="452" y="2"/>
                  </a:lnTo>
                  <a:lnTo>
                    <a:pt x="418" y="0"/>
                  </a:lnTo>
                  <a:lnTo>
                    <a:pt x="346" y="36"/>
                  </a:lnTo>
                  <a:lnTo>
                    <a:pt x="279" y="79"/>
                  </a:lnTo>
                  <a:lnTo>
                    <a:pt x="219" y="129"/>
                  </a:lnTo>
                  <a:lnTo>
                    <a:pt x="165" y="186"/>
                  </a:lnTo>
                  <a:lnTo>
                    <a:pt x="119" y="248"/>
                  </a:lnTo>
                  <a:lnTo>
                    <a:pt x="81" y="315"/>
                  </a:lnTo>
                  <a:lnTo>
                    <a:pt x="51" y="387"/>
                  </a:lnTo>
                  <a:lnTo>
                    <a:pt x="30" y="463"/>
                  </a:lnTo>
                  <a:lnTo>
                    <a:pt x="18" y="541"/>
                  </a:lnTo>
                  <a:lnTo>
                    <a:pt x="17" y="622"/>
                  </a:lnTo>
                  <a:lnTo>
                    <a:pt x="33" y="655"/>
                  </a:lnTo>
                  <a:lnTo>
                    <a:pt x="65" y="666"/>
                  </a:lnTo>
                  <a:lnTo>
                    <a:pt x="97" y="655"/>
                  </a:lnTo>
                  <a:lnTo>
                    <a:pt x="110" y="622"/>
                  </a:lnTo>
                  <a:lnTo>
                    <a:pt x="111" y="546"/>
                  </a:lnTo>
                  <a:lnTo>
                    <a:pt x="123" y="473"/>
                  </a:lnTo>
                  <a:lnTo>
                    <a:pt x="144" y="402"/>
                  </a:lnTo>
                  <a:lnTo>
                    <a:pt x="174" y="335"/>
                  </a:lnTo>
                  <a:lnTo>
                    <a:pt x="213" y="273"/>
                  </a:lnTo>
                  <a:lnTo>
                    <a:pt x="260" y="216"/>
                  </a:lnTo>
                  <a:lnTo>
                    <a:pt x="314" y="166"/>
                  </a:lnTo>
                  <a:lnTo>
                    <a:pt x="375" y="124"/>
                  </a:lnTo>
                  <a:lnTo>
                    <a:pt x="442" y="90"/>
                  </a:lnTo>
                  <a:lnTo>
                    <a:pt x="469" y="63"/>
                  </a:lnTo>
                  <a:lnTo>
                    <a:pt x="471" y="28"/>
                  </a:lnTo>
                  <a:moveTo>
                    <a:pt x="738" y="3066"/>
                  </a:moveTo>
                  <a:lnTo>
                    <a:pt x="735" y="3019"/>
                  </a:lnTo>
                  <a:lnTo>
                    <a:pt x="722" y="2973"/>
                  </a:lnTo>
                  <a:lnTo>
                    <a:pt x="701" y="2929"/>
                  </a:lnTo>
                  <a:lnTo>
                    <a:pt x="665" y="2862"/>
                  </a:lnTo>
                  <a:lnTo>
                    <a:pt x="635" y="2798"/>
                  </a:lnTo>
                  <a:lnTo>
                    <a:pt x="614" y="2732"/>
                  </a:lnTo>
                  <a:lnTo>
                    <a:pt x="603" y="2663"/>
                  </a:lnTo>
                  <a:lnTo>
                    <a:pt x="607" y="2585"/>
                  </a:lnTo>
                  <a:lnTo>
                    <a:pt x="598" y="2549"/>
                  </a:lnTo>
                  <a:lnTo>
                    <a:pt x="569" y="2529"/>
                  </a:lnTo>
                  <a:lnTo>
                    <a:pt x="537" y="2532"/>
                  </a:lnTo>
                  <a:lnTo>
                    <a:pt x="518" y="2561"/>
                  </a:lnTo>
                  <a:lnTo>
                    <a:pt x="511" y="2641"/>
                  </a:lnTo>
                  <a:lnTo>
                    <a:pt x="515" y="2721"/>
                  </a:lnTo>
                  <a:lnTo>
                    <a:pt x="531" y="2798"/>
                  </a:lnTo>
                  <a:lnTo>
                    <a:pt x="561" y="2874"/>
                  </a:lnTo>
                  <a:lnTo>
                    <a:pt x="588" y="2918"/>
                  </a:lnTo>
                  <a:lnTo>
                    <a:pt x="619" y="2967"/>
                  </a:lnTo>
                  <a:lnTo>
                    <a:pt x="642" y="3017"/>
                  </a:lnTo>
                  <a:lnTo>
                    <a:pt x="644" y="3068"/>
                  </a:lnTo>
                  <a:lnTo>
                    <a:pt x="613" y="3117"/>
                  </a:lnTo>
                  <a:lnTo>
                    <a:pt x="561" y="3138"/>
                  </a:lnTo>
                  <a:lnTo>
                    <a:pt x="501" y="3135"/>
                  </a:lnTo>
                  <a:lnTo>
                    <a:pt x="448" y="3116"/>
                  </a:lnTo>
                  <a:lnTo>
                    <a:pt x="412" y="3112"/>
                  </a:lnTo>
                  <a:lnTo>
                    <a:pt x="386" y="3134"/>
                  </a:lnTo>
                  <a:lnTo>
                    <a:pt x="380" y="3167"/>
                  </a:lnTo>
                  <a:lnTo>
                    <a:pt x="402" y="3196"/>
                  </a:lnTo>
                  <a:lnTo>
                    <a:pt x="472" y="3224"/>
                  </a:lnTo>
                  <a:lnTo>
                    <a:pt x="548" y="3231"/>
                  </a:lnTo>
                  <a:lnTo>
                    <a:pt x="620" y="3217"/>
                  </a:lnTo>
                  <a:lnTo>
                    <a:pt x="682" y="3178"/>
                  </a:lnTo>
                  <a:lnTo>
                    <a:pt x="709" y="3138"/>
                  </a:lnTo>
                  <a:lnTo>
                    <a:pt x="726" y="3113"/>
                  </a:lnTo>
                  <a:lnTo>
                    <a:pt x="738" y="3066"/>
                  </a:lnTo>
                </a:path>
              </a:pathLst>
            </a:custGeom>
            <a:solidFill>
              <a:srgbClr val="7BC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1118" name="Picture 9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 y="-1097"/>
            <a:ext cx="2342095" cy="285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29300" y="-7767"/>
            <a:ext cx="2863044" cy="239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67619" y="196280"/>
            <a:ext cx="1573281" cy="1573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7" name="图片 108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7140" y="2233508"/>
            <a:ext cx="3433577" cy="4572754"/>
          </a:xfrm>
          <a:prstGeom prst="rect">
            <a:avLst/>
          </a:prstGeom>
        </p:spPr>
      </p:pic>
      <p:pic>
        <p:nvPicPr>
          <p:cNvPr id="172" name="图片 17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82682" y="4336492"/>
            <a:ext cx="1871002" cy="2491755"/>
          </a:xfrm>
          <a:prstGeom prst="rect">
            <a:avLst/>
          </a:prstGeom>
        </p:spPr>
      </p:pic>
      <p:sp>
        <p:nvSpPr>
          <p:cNvPr id="4" name="TextBox 3">
            <a:extLst>
              <a:ext uri="{FF2B5EF4-FFF2-40B4-BE49-F238E27FC236}">
                <a16:creationId xmlns:a16="http://schemas.microsoft.com/office/drawing/2014/main" id="{2FAE3EC5-132A-C1D5-2B44-E5E56945ABE9}"/>
              </a:ext>
            </a:extLst>
          </p:cNvPr>
          <p:cNvSpPr txBox="1"/>
          <p:nvPr/>
        </p:nvSpPr>
        <p:spPr>
          <a:xfrm>
            <a:off x="2102910" y="1183947"/>
            <a:ext cx="7374649" cy="2400657"/>
          </a:xfrm>
          <a:prstGeom prst="rect">
            <a:avLst/>
          </a:prstGeom>
          <a:noFill/>
        </p:spPr>
        <p:txBody>
          <a:bodyPr wrap="square" rtlCol="0">
            <a:spAutoFit/>
          </a:bodyPr>
          <a:lstStyle/>
          <a:p>
            <a:pPr algn="ctr"/>
            <a:r>
              <a:rPr lang="en-US" sz="15000" b="1" dirty="0" err="1">
                <a:solidFill>
                  <a:schemeClr val="accent2">
                    <a:lumMod val="50000"/>
                  </a:schemeClr>
                </a:solidFill>
                <a:latin typeface="#9Slide05 Wedding KT" panose="02040603050506020204" pitchFamily="18" charset="0"/>
              </a:rPr>
              <a:t>Nắng</a:t>
            </a:r>
            <a:r>
              <a:rPr lang="en-US" sz="15000" b="1" dirty="0">
                <a:solidFill>
                  <a:schemeClr val="accent2">
                    <a:lumMod val="50000"/>
                  </a:schemeClr>
                </a:solidFill>
                <a:latin typeface="#9Slide05 Wedding KT" panose="02040603050506020204" pitchFamily="18" charset="0"/>
              </a:rPr>
              <a:t> </a:t>
            </a:r>
            <a:r>
              <a:rPr lang="en-US" sz="15000" b="1" dirty="0" err="1">
                <a:solidFill>
                  <a:schemeClr val="accent2">
                    <a:lumMod val="50000"/>
                  </a:schemeClr>
                </a:solidFill>
                <a:latin typeface="#9Slide05 Wedding KT" panose="02040603050506020204" pitchFamily="18" charset="0"/>
              </a:rPr>
              <a:t>mới</a:t>
            </a:r>
            <a:endParaRPr lang="en-US" sz="15000" b="1" dirty="0">
              <a:solidFill>
                <a:schemeClr val="accent2">
                  <a:lumMod val="50000"/>
                </a:schemeClr>
              </a:solidFill>
              <a:latin typeface="#9Slide05 Wedding KT" panose="02040603050506020204" pitchFamily="18" charset="0"/>
            </a:endParaRPr>
          </a:p>
        </p:txBody>
      </p:sp>
      <p:sp>
        <p:nvSpPr>
          <p:cNvPr id="5" name="TextBox 4">
            <a:extLst>
              <a:ext uri="{FF2B5EF4-FFF2-40B4-BE49-F238E27FC236}">
                <a16:creationId xmlns:a16="http://schemas.microsoft.com/office/drawing/2014/main" id="{59E65028-E491-E308-F82F-A4183DF4F064}"/>
              </a:ext>
            </a:extLst>
          </p:cNvPr>
          <p:cNvSpPr txBox="1"/>
          <p:nvPr/>
        </p:nvSpPr>
        <p:spPr>
          <a:xfrm>
            <a:off x="7334009" y="3236305"/>
            <a:ext cx="3365139" cy="769441"/>
          </a:xfrm>
          <a:prstGeom prst="rect">
            <a:avLst/>
          </a:prstGeom>
          <a:noFill/>
        </p:spPr>
        <p:txBody>
          <a:bodyPr wrap="square" rtlCol="0">
            <a:spAutoFit/>
          </a:bodyPr>
          <a:lstStyle/>
          <a:p>
            <a:pPr algn="ctr"/>
            <a:r>
              <a:rPr lang="en-US" sz="4400" dirty="0" err="1">
                <a:solidFill>
                  <a:schemeClr val="accent2">
                    <a:lumMod val="50000"/>
                  </a:schemeClr>
                </a:solidFill>
                <a:latin typeface="#9Slide05 Edwardian" panose="02040603050506020204" pitchFamily="18" charset="0"/>
              </a:rPr>
              <a:t>Lưu</a:t>
            </a:r>
            <a:r>
              <a:rPr lang="en-US" sz="4400" dirty="0">
                <a:solidFill>
                  <a:schemeClr val="accent2">
                    <a:lumMod val="50000"/>
                  </a:schemeClr>
                </a:solidFill>
                <a:latin typeface="#9Slide05 Edwardian" panose="02040603050506020204" pitchFamily="18" charset="0"/>
              </a:rPr>
              <a:t> </a:t>
            </a:r>
            <a:r>
              <a:rPr lang="en-US" sz="4400" dirty="0" err="1">
                <a:solidFill>
                  <a:schemeClr val="accent2">
                    <a:lumMod val="50000"/>
                  </a:schemeClr>
                </a:solidFill>
                <a:latin typeface="#9Slide05 Edwardian" panose="02040603050506020204" pitchFamily="18" charset="0"/>
              </a:rPr>
              <a:t>Trọng</a:t>
            </a:r>
            <a:r>
              <a:rPr lang="en-US" sz="4400" dirty="0">
                <a:solidFill>
                  <a:schemeClr val="accent2">
                    <a:lumMod val="50000"/>
                  </a:schemeClr>
                </a:solidFill>
                <a:latin typeface="#9Slide05 Edwardian" panose="02040603050506020204" pitchFamily="18" charset="0"/>
              </a:rPr>
              <a:t> </a:t>
            </a:r>
            <a:r>
              <a:rPr lang="en-US" sz="4400" dirty="0" err="1">
                <a:solidFill>
                  <a:schemeClr val="accent2">
                    <a:lumMod val="50000"/>
                  </a:schemeClr>
                </a:solidFill>
                <a:latin typeface="#9Slide05 Edwardian" panose="02040603050506020204" pitchFamily="18" charset="0"/>
              </a:rPr>
              <a:t>Lư</a:t>
            </a:r>
            <a:endParaRPr lang="en-US" sz="4400" dirty="0">
              <a:solidFill>
                <a:schemeClr val="accent2">
                  <a:lumMod val="50000"/>
                </a:schemeClr>
              </a:solidFill>
              <a:latin typeface="#9Slide05 Edwardian" panose="02040603050506020204" pitchFamily="18" charset="0"/>
            </a:endParaRPr>
          </a:p>
        </p:txBody>
      </p:sp>
      <p:sp>
        <p:nvSpPr>
          <p:cNvPr id="6" name="TextBox 5">
            <a:extLst>
              <a:ext uri="{FF2B5EF4-FFF2-40B4-BE49-F238E27FC236}">
                <a16:creationId xmlns:a16="http://schemas.microsoft.com/office/drawing/2014/main" id="{3CD345AC-3063-DD4D-C50B-3CA47E5F9CA9}"/>
              </a:ext>
            </a:extLst>
          </p:cNvPr>
          <p:cNvSpPr txBox="1"/>
          <p:nvPr/>
        </p:nvSpPr>
        <p:spPr>
          <a:xfrm>
            <a:off x="3056368" y="4458794"/>
            <a:ext cx="6096000" cy="523220"/>
          </a:xfrm>
          <a:prstGeom prst="rect">
            <a:avLst/>
          </a:prstGeom>
          <a:noFill/>
        </p:spPr>
        <p:txBody>
          <a:bodyPr wrap="square" rtlCol="0">
            <a:spAutoFit/>
          </a:bodyPr>
          <a:lstStyle/>
          <a:p>
            <a:pPr algn="ctr"/>
            <a:r>
              <a:rPr lang="en-US" sz="2800" dirty="0" err="1">
                <a:latin typeface="#9Slide03 AmpleSoft Bold" panose="02000000000000000000" pitchFamily="2" charset="0"/>
                <a:cs typeface="#9Slide03 Arima Madurai Bold" panose="00000800000000000000" pitchFamily="2" charset="0"/>
              </a:rPr>
              <a:t>Giáo</a:t>
            </a:r>
            <a:r>
              <a:rPr lang="en-US" sz="2800" dirty="0">
                <a:latin typeface="#9Slide03 AmpleSoft Bold" panose="02000000000000000000" pitchFamily="2" charset="0"/>
                <a:cs typeface="#9Slide03 Arima Madurai Bold" panose="00000800000000000000" pitchFamily="2" charset="0"/>
              </a:rPr>
              <a:t> </a:t>
            </a:r>
            <a:r>
              <a:rPr lang="en-US" sz="2800" dirty="0" err="1">
                <a:latin typeface="#9Slide03 AmpleSoft Bold" panose="02000000000000000000" pitchFamily="2" charset="0"/>
                <a:cs typeface="#9Slide03 Arima Madurai Bold" panose="00000800000000000000" pitchFamily="2" charset="0"/>
              </a:rPr>
              <a:t>viên</a:t>
            </a:r>
            <a:r>
              <a:rPr lang="en-US" sz="2800" dirty="0">
                <a:latin typeface="#9Slide03 AmpleSoft Bold" panose="02000000000000000000" pitchFamily="2" charset="0"/>
                <a:cs typeface="#9Slide03 Arima Madurai Bold" panose="00000800000000000000" pitchFamily="2" charset="0"/>
              </a:rPr>
              <a:t>: </a:t>
            </a:r>
            <a:r>
              <a:rPr lang="en-US" sz="2800" dirty="0" err="1">
                <a:latin typeface="#9Slide03 AmpleSoft Bold" panose="02000000000000000000" pitchFamily="2" charset="0"/>
                <a:cs typeface="#9Slide03 Arima Madurai Bold" panose="00000800000000000000" pitchFamily="2" charset="0"/>
              </a:rPr>
              <a:t>Nhóm</a:t>
            </a:r>
            <a:r>
              <a:rPr lang="en-US" sz="2800" dirty="0">
                <a:latin typeface="#9Slide03 AmpleSoft Bold" panose="02000000000000000000" pitchFamily="2" charset="0"/>
                <a:cs typeface="#9Slide03 Arima Madurai Bold" panose="00000800000000000000" pitchFamily="2" charset="0"/>
              </a:rPr>
              <a:t> </a:t>
            </a:r>
            <a:r>
              <a:rPr lang="en-US" sz="2800" dirty="0" err="1">
                <a:latin typeface="#9Slide03 AmpleSoft Bold" panose="02000000000000000000" pitchFamily="2" charset="0"/>
                <a:cs typeface="#9Slide03 Arima Madurai Bold" panose="00000800000000000000" pitchFamily="2" charset="0"/>
              </a:rPr>
              <a:t>3H</a:t>
            </a:r>
            <a:endParaRPr lang="en-US" sz="2800" dirty="0">
              <a:latin typeface="#9Slide03 AmpleSoft Bold" panose="02000000000000000000" pitchFamily="2" charset="0"/>
              <a:cs typeface="#9Slide03 Arima Madurai Bold" panose="00000800000000000000" pitchFamily="2" charset="0"/>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67"/>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785F484-2166-209F-C6AF-79A9450CE4C6}"/>
              </a:ext>
            </a:extLst>
          </p:cNvPr>
          <p:cNvSpPr txBox="1"/>
          <p:nvPr/>
        </p:nvSpPr>
        <p:spPr>
          <a:xfrm>
            <a:off x="3047533" y="690997"/>
            <a:ext cx="6096000" cy="519245"/>
          </a:xfrm>
          <a:prstGeom prst="rect">
            <a:avLst/>
          </a:prstGeom>
          <a:noFill/>
        </p:spPr>
        <p:txBody>
          <a:bodyPr wrap="square">
            <a:spAutoFit/>
          </a:bodyPr>
          <a:lstStyle/>
          <a:p>
            <a:pPr marL="0" marR="0" algn="ctr">
              <a:lnSpc>
                <a:spcPct val="107000"/>
              </a:lnSpc>
              <a:spcBef>
                <a:spcPts val="400"/>
              </a:spcBef>
              <a:spcAft>
                <a:spcPts val="400"/>
              </a:spcAft>
            </a:pPr>
            <a:r>
              <a:rPr lang="vi-VN" sz="2800" b="1" dirty="0">
                <a:effectLst/>
                <a:latin typeface="#9Slide03 BoosterNextFYBlack" panose="02000A03000000020004" pitchFamily="2" charset="0"/>
                <a:ea typeface="Arial" panose="020B0604020202020204" pitchFamily="34" charset="0"/>
                <a:cs typeface="Arial" panose="020B0604020202020204" pitchFamily="34" charset="0"/>
              </a:rPr>
              <a:t>3. Cách đọc thơ bảy chữ</a:t>
            </a:r>
            <a:endParaRPr lang="en-US" sz="2000" dirty="0">
              <a:effectLst/>
              <a:latin typeface="#9Slide03 BoosterNextFYBlack" panose="02000A03000000020004" pitchFamily="2" charset="0"/>
              <a:ea typeface="Calibri" panose="020F0502020204030204"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6DF1C026-D92F-9CF1-BCE6-19AA1C040473}"/>
              </a:ext>
            </a:extLst>
          </p:cNvPr>
          <p:cNvSpPr/>
          <p:nvPr/>
        </p:nvSpPr>
        <p:spPr>
          <a:xfrm>
            <a:off x="757084" y="1533009"/>
            <a:ext cx="11090788" cy="4159868"/>
          </a:xfrm>
          <a:prstGeom prst="roundRect">
            <a:avLst>
              <a:gd name="adj" fmla="val 12571"/>
            </a:avLst>
          </a:prstGeom>
          <a:solidFill>
            <a:schemeClr val="bg1">
              <a:alpha val="14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2588B16-BA54-1BC0-9B7D-CB95D1CD5AA6}"/>
              </a:ext>
            </a:extLst>
          </p:cNvPr>
          <p:cNvSpPr txBox="1"/>
          <p:nvPr/>
        </p:nvSpPr>
        <p:spPr>
          <a:xfrm>
            <a:off x="963562" y="1765285"/>
            <a:ext cx="10677832" cy="3627981"/>
          </a:xfrm>
          <a:prstGeom prst="rect">
            <a:avLst/>
          </a:prstGeom>
          <a:noFill/>
        </p:spPr>
        <p:txBody>
          <a:bodyPr wrap="square">
            <a:spAutoFit/>
          </a:bodyPr>
          <a:lstStyle/>
          <a:p>
            <a:pPr marL="0" marR="0" algn="just">
              <a:lnSpc>
                <a:spcPct val="107000"/>
              </a:lnSpc>
              <a:spcBef>
                <a:spcPts val="600"/>
              </a:spcBef>
              <a:spcAft>
                <a:spcPts val="600"/>
              </a:spcAft>
            </a:pP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Đọc</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kỹ</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văn</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bản</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xác</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định</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khổ</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vần</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nhịp</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trong</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văn</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bản</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đó</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a:t>
            </a:r>
          </a:p>
          <a:p>
            <a:pPr marL="0" marR="0" algn="just">
              <a:lnSpc>
                <a:spcPct val="107000"/>
              </a:lnSpc>
              <a:spcBef>
                <a:spcPts val="600"/>
              </a:spcBef>
              <a:spcAft>
                <a:spcPts val="600"/>
              </a:spcAft>
            </a:pP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Xác</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định</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nhân</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vật</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trữ</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tình</a:t>
            </a:r>
            <a:r>
              <a:rPr lang="vi-VN"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Bài</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viết</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về</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ai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và</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viết</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về</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điều</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gì</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p>
          <a:p>
            <a:pPr marL="0" marR="0" algn="just">
              <a:lnSpc>
                <a:spcPct val="107000"/>
              </a:lnSpc>
              <a:spcBef>
                <a:spcPts val="600"/>
              </a:spcBef>
              <a:spcAft>
                <a:spcPts val="600"/>
              </a:spcAft>
            </a:pP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Xác</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định</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bố</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cục</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mạch</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cảm</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xúc</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cảm</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hứng</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chủ</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đạo</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của</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bài</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a:t>
            </a:r>
          </a:p>
          <a:p>
            <a:pPr marL="0" marR="0" algn="just">
              <a:lnSpc>
                <a:spcPct val="107000"/>
              </a:lnSpc>
              <a:spcBef>
                <a:spcPts val="600"/>
              </a:spcBef>
              <a:spcAft>
                <a:spcPts val="600"/>
              </a:spcAft>
            </a:pP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Nhận</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biết</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vi-VN"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nêu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tác</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dụng</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của</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những</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từ</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ngữ</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hình</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ảnh</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tiêu</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biểu</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trong</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bài</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a:t>
            </a:r>
            <a:endPar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p>
            <a:pPr marL="0" marR="0" algn="just">
              <a:lnSpc>
                <a:spcPct val="107000"/>
              </a:lnSpc>
              <a:spcBef>
                <a:spcPts val="600"/>
              </a:spcBef>
              <a:spcAft>
                <a:spcPts val="600"/>
              </a:spcAft>
            </a:pP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vi-VN"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Vận dụng trải nghiệm trong cuộc sống để đọc h</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iểu</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được</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nội</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dung,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tư</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tưởng</a:t>
            </a:r>
            <a:r>
              <a:rPr lang="vi-VN"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thông điệp</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của</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bài</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a:t>
            </a:r>
          </a:p>
          <a:p>
            <a:pPr marL="0" marR="0" algn="just">
              <a:lnSpc>
                <a:spcPct val="107000"/>
              </a:lnSpc>
              <a:spcBef>
                <a:spcPts val="600"/>
              </a:spcBef>
              <a:spcAft>
                <a:spcPts val="600"/>
              </a:spcAft>
            </a:pP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a:t>
            </a:r>
            <a:r>
              <a:rPr lang="vi-VN"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Kết nối ý nghĩa của văn bản để l</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iên</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hệ</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vi-VN"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với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bản</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thân</a:t>
            </a:r>
            <a:r>
              <a:rPr lang="vi-VN"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và cuộc sống</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a:t>
            </a:r>
          </a:p>
        </p:txBody>
      </p:sp>
    </p:spTree>
    <p:extLst>
      <p:ext uri="{BB962C8B-B14F-4D97-AF65-F5344CB8AC3E}">
        <p14:creationId xmlns:p14="http://schemas.microsoft.com/office/powerpoint/2010/main" val="10802524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7" name="图片 10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grpSp>
        <p:nvGrpSpPr>
          <p:cNvPr id="1075" name="组合 1074"/>
          <p:cNvGrpSpPr/>
          <p:nvPr/>
        </p:nvGrpSpPr>
        <p:grpSpPr>
          <a:xfrm>
            <a:off x="10427440" y="3877080"/>
            <a:ext cx="1765248" cy="2988686"/>
            <a:chOff x="8279817" y="2793514"/>
            <a:chExt cx="1765248" cy="2988686"/>
          </a:xfrm>
        </p:grpSpPr>
        <p:pic>
          <p:nvPicPr>
            <p:cNvPr id="1093" name="Picture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9817" y="2793514"/>
              <a:ext cx="1765248" cy="298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4" name="Picture 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36" y="2795419"/>
              <a:ext cx="523224" cy="113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9" name="Freeform 71"/>
            <p:cNvSpPr/>
            <p:nvPr/>
          </p:nvSpPr>
          <p:spPr bwMode="auto">
            <a:xfrm>
              <a:off x="9436118" y="3626104"/>
              <a:ext cx="515605" cy="494092"/>
            </a:xfrm>
            <a:custGeom>
              <a:avLst/>
              <a:gdLst>
                <a:gd name="T0" fmla="+- 0 16245 15878"/>
                <a:gd name="T1" fmla="*/ T0 w 812"/>
                <a:gd name="T2" fmla="+- 0 7142 7142"/>
                <a:gd name="T3" fmla="*/ 7142 h 778"/>
                <a:gd name="T4" fmla="+- 0 16183 15878"/>
                <a:gd name="T5" fmla="*/ T4 w 812"/>
                <a:gd name="T6" fmla="+- 0 7146 7142"/>
                <a:gd name="T7" fmla="*/ 7146 h 778"/>
                <a:gd name="T8" fmla="+- 0 16073 15878"/>
                <a:gd name="T9" fmla="*/ T8 w 812"/>
                <a:gd name="T10" fmla="+- 0 7187 7142"/>
                <a:gd name="T11" fmla="*/ 7187 h 778"/>
                <a:gd name="T12" fmla="+- 0 16025 15878"/>
                <a:gd name="T13" fmla="*/ T12 w 812"/>
                <a:gd name="T14" fmla="+- 0 7224 7142"/>
                <a:gd name="T15" fmla="*/ 7224 h 778"/>
                <a:gd name="T16" fmla="+- 0 15982 15878"/>
                <a:gd name="T17" fmla="*/ T16 w 812"/>
                <a:gd name="T18" fmla="+- 0 7272 7142"/>
                <a:gd name="T19" fmla="*/ 7272 h 778"/>
                <a:gd name="T20" fmla="+- 0 15946 15878"/>
                <a:gd name="T21" fmla="*/ T20 w 812"/>
                <a:gd name="T22" fmla="+- 0 7331 7142"/>
                <a:gd name="T23" fmla="*/ 7331 h 778"/>
                <a:gd name="T24" fmla="+- 0 15915 15878"/>
                <a:gd name="T25" fmla="*/ T24 w 812"/>
                <a:gd name="T26" fmla="+- 0 7400 7142"/>
                <a:gd name="T27" fmla="*/ 7400 h 778"/>
                <a:gd name="T28" fmla="+- 0 15890 15878"/>
                <a:gd name="T29" fmla="*/ T28 w 812"/>
                <a:gd name="T30" fmla="+- 0 7479 7142"/>
                <a:gd name="T31" fmla="*/ 7479 h 778"/>
                <a:gd name="T32" fmla="+- 0 15878 15878"/>
                <a:gd name="T33" fmla="*/ T32 w 812"/>
                <a:gd name="T34" fmla="+- 0 7558 7142"/>
                <a:gd name="T35" fmla="*/ 7558 h 778"/>
                <a:gd name="T36" fmla="+- 0 15882 15878"/>
                <a:gd name="T37" fmla="*/ T36 w 812"/>
                <a:gd name="T38" fmla="+- 0 7637 7142"/>
                <a:gd name="T39" fmla="*/ 7637 h 778"/>
                <a:gd name="T40" fmla="+- 0 15901 15878"/>
                <a:gd name="T41" fmla="*/ T40 w 812"/>
                <a:gd name="T42" fmla="+- 0 7715 7142"/>
                <a:gd name="T43" fmla="*/ 7715 h 778"/>
                <a:gd name="T44" fmla="+- 0 15935 15878"/>
                <a:gd name="T45" fmla="*/ T44 w 812"/>
                <a:gd name="T46" fmla="+- 0 7785 7142"/>
                <a:gd name="T47" fmla="*/ 7785 h 778"/>
                <a:gd name="T48" fmla="+- 0 15984 15878"/>
                <a:gd name="T49" fmla="*/ T48 w 812"/>
                <a:gd name="T50" fmla="+- 0 7844 7142"/>
                <a:gd name="T51" fmla="*/ 7844 h 778"/>
                <a:gd name="T52" fmla="+- 0 16048 15878"/>
                <a:gd name="T53" fmla="*/ T52 w 812"/>
                <a:gd name="T54" fmla="+- 0 7887 7142"/>
                <a:gd name="T55" fmla="*/ 7887 h 778"/>
                <a:gd name="T56" fmla="+- 0 16117 15878"/>
                <a:gd name="T57" fmla="*/ T56 w 812"/>
                <a:gd name="T58" fmla="+- 0 7911 7142"/>
                <a:gd name="T59" fmla="*/ 7911 h 778"/>
                <a:gd name="T60" fmla="+- 0 16189 15878"/>
                <a:gd name="T61" fmla="*/ T60 w 812"/>
                <a:gd name="T62" fmla="+- 0 7920 7142"/>
                <a:gd name="T63" fmla="*/ 7920 h 778"/>
                <a:gd name="T64" fmla="+- 0 16264 15878"/>
                <a:gd name="T65" fmla="*/ T64 w 812"/>
                <a:gd name="T66" fmla="+- 0 7918 7142"/>
                <a:gd name="T67" fmla="*/ 7918 h 778"/>
                <a:gd name="T68" fmla="+- 0 16338 15878"/>
                <a:gd name="T69" fmla="*/ T68 w 812"/>
                <a:gd name="T70" fmla="+- 0 7910 7142"/>
                <a:gd name="T71" fmla="*/ 7910 h 778"/>
                <a:gd name="T72" fmla="+- 0 16418 15878"/>
                <a:gd name="T73" fmla="*/ T72 w 812"/>
                <a:gd name="T74" fmla="+- 0 7897 7142"/>
                <a:gd name="T75" fmla="*/ 7897 h 778"/>
                <a:gd name="T76" fmla="+- 0 16498 15878"/>
                <a:gd name="T77" fmla="*/ T76 w 812"/>
                <a:gd name="T78" fmla="+- 0 7876 7142"/>
                <a:gd name="T79" fmla="*/ 7876 h 778"/>
                <a:gd name="T80" fmla="+- 0 16570 15878"/>
                <a:gd name="T81" fmla="*/ T80 w 812"/>
                <a:gd name="T82" fmla="+- 0 7843 7142"/>
                <a:gd name="T83" fmla="*/ 7843 h 778"/>
                <a:gd name="T84" fmla="+- 0 16630 15878"/>
                <a:gd name="T85" fmla="*/ T84 w 812"/>
                <a:gd name="T86" fmla="+- 0 7796 7142"/>
                <a:gd name="T87" fmla="*/ 7796 h 778"/>
                <a:gd name="T88" fmla="+- 0 16672 15878"/>
                <a:gd name="T89" fmla="*/ T88 w 812"/>
                <a:gd name="T90" fmla="+- 0 7732 7142"/>
                <a:gd name="T91" fmla="*/ 7732 h 778"/>
                <a:gd name="T92" fmla="+- 0 16688 15878"/>
                <a:gd name="T93" fmla="*/ T92 w 812"/>
                <a:gd name="T94" fmla="+- 0 7661 7142"/>
                <a:gd name="T95" fmla="*/ 7661 h 778"/>
                <a:gd name="T96" fmla="+- 0 16690 15878"/>
                <a:gd name="T97" fmla="*/ T96 w 812"/>
                <a:gd name="T98" fmla="+- 0 7624 7142"/>
                <a:gd name="T99" fmla="*/ 7624 h 778"/>
                <a:gd name="T100" fmla="+- 0 16690 15878"/>
                <a:gd name="T101" fmla="*/ T100 w 812"/>
                <a:gd name="T102" fmla="+- 0 7587 7142"/>
                <a:gd name="T103" fmla="*/ 7587 h 778"/>
                <a:gd name="T104" fmla="+- 0 16684 15878"/>
                <a:gd name="T105" fmla="*/ T104 w 812"/>
                <a:gd name="T106" fmla="+- 0 7515 7142"/>
                <a:gd name="T107" fmla="*/ 7515 h 778"/>
                <a:gd name="T108" fmla="+- 0 16670 15878"/>
                <a:gd name="T109" fmla="*/ T108 w 812"/>
                <a:gd name="T110" fmla="+- 0 7444 7142"/>
                <a:gd name="T111" fmla="*/ 7444 h 778"/>
                <a:gd name="T112" fmla="+- 0 16636 15878"/>
                <a:gd name="T113" fmla="*/ T112 w 812"/>
                <a:gd name="T114" fmla="+- 0 7369 7142"/>
                <a:gd name="T115" fmla="*/ 7369 h 778"/>
                <a:gd name="T116" fmla="+- 0 16587 15878"/>
                <a:gd name="T117" fmla="*/ T116 w 812"/>
                <a:gd name="T118" fmla="+- 0 7305 7142"/>
                <a:gd name="T119" fmla="*/ 7305 h 778"/>
                <a:gd name="T120" fmla="+- 0 16525 15878"/>
                <a:gd name="T121" fmla="*/ T120 w 812"/>
                <a:gd name="T122" fmla="+- 0 7250 7142"/>
                <a:gd name="T123" fmla="*/ 7250 h 778"/>
                <a:gd name="T124" fmla="+- 0 16456 15878"/>
                <a:gd name="T125" fmla="*/ T124 w 812"/>
                <a:gd name="T126" fmla="+- 0 7206 7142"/>
                <a:gd name="T127" fmla="*/ 7206 h 778"/>
                <a:gd name="T128" fmla="+- 0 16382 15878"/>
                <a:gd name="T129" fmla="*/ T128 w 812"/>
                <a:gd name="T130" fmla="+- 0 7172 7142"/>
                <a:gd name="T131" fmla="*/ 7172 h 778"/>
                <a:gd name="T132" fmla="+- 0 16312 15878"/>
                <a:gd name="T133" fmla="*/ T132 w 812"/>
                <a:gd name="T134" fmla="+- 0 7151 7142"/>
                <a:gd name="T135" fmla="*/ 7151 h 778"/>
                <a:gd name="T136" fmla="+- 0 16245 15878"/>
                <a:gd name="T137" fmla="*/ T136 w 812"/>
                <a:gd name="T138" fmla="+- 0 7142 7142"/>
                <a:gd name="T139" fmla="*/ 7142 h 7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812" h="778">
                  <a:moveTo>
                    <a:pt x="367" y="0"/>
                  </a:moveTo>
                  <a:lnTo>
                    <a:pt x="305" y="4"/>
                  </a:lnTo>
                  <a:lnTo>
                    <a:pt x="195" y="45"/>
                  </a:lnTo>
                  <a:lnTo>
                    <a:pt x="147" y="82"/>
                  </a:lnTo>
                  <a:lnTo>
                    <a:pt x="104" y="130"/>
                  </a:lnTo>
                  <a:lnTo>
                    <a:pt x="68" y="189"/>
                  </a:lnTo>
                  <a:lnTo>
                    <a:pt x="37" y="258"/>
                  </a:lnTo>
                  <a:lnTo>
                    <a:pt x="12" y="337"/>
                  </a:lnTo>
                  <a:lnTo>
                    <a:pt x="0" y="416"/>
                  </a:lnTo>
                  <a:lnTo>
                    <a:pt x="4" y="495"/>
                  </a:lnTo>
                  <a:lnTo>
                    <a:pt x="23" y="573"/>
                  </a:lnTo>
                  <a:lnTo>
                    <a:pt x="57" y="643"/>
                  </a:lnTo>
                  <a:lnTo>
                    <a:pt x="106" y="702"/>
                  </a:lnTo>
                  <a:lnTo>
                    <a:pt x="170" y="745"/>
                  </a:lnTo>
                  <a:lnTo>
                    <a:pt x="239" y="769"/>
                  </a:lnTo>
                  <a:lnTo>
                    <a:pt x="311" y="778"/>
                  </a:lnTo>
                  <a:lnTo>
                    <a:pt x="386" y="776"/>
                  </a:lnTo>
                  <a:lnTo>
                    <a:pt x="460" y="768"/>
                  </a:lnTo>
                  <a:lnTo>
                    <a:pt x="540" y="755"/>
                  </a:lnTo>
                  <a:lnTo>
                    <a:pt x="620" y="734"/>
                  </a:lnTo>
                  <a:lnTo>
                    <a:pt x="692" y="701"/>
                  </a:lnTo>
                  <a:lnTo>
                    <a:pt x="752" y="654"/>
                  </a:lnTo>
                  <a:lnTo>
                    <a:pt x="794" y="590"/>
                  </a:lnTo>
                  <a:lnTo>
                    <a:pt x="810" y="519"/>
                  </a:lnTo>
                  <a:lnTo>
                    <a:pt x="812" y="482"/>
                  </a:lnTo>
                  <a:lnTo>
                    <a:pt x="812" y="445"/>
                  </a:lnTo>
                  <a:lnTo>
                    <a:pt x="806" y="373"/>
                  </a:lnTo>
                  <a:lnTo>
                    <a:pt x="792" y="302"/>
                  </a:lnTo>
                  <a:lnTo>
                    <a:pt x="758" y="227"/>
                  </a:lnTo>
                  <a:lnTo>
                    <a:pt x="709" y="163"/>
                  </a:lnTo>
                  <a:lnTo>
                    <a:pt x="647" y="108"/>
                  </a:lnTo>
                  <a:lnTo>
                    <a:pt x="578" y="64"/>
                  </a:lnTo>
                  <a:lnTo>
                    <a:pt x="504" y="30"/>
                  </a:lnTo>
                  <a:lnTo>
                    <a:pt x="434" y="9"/>
                  </a:lnTo>
                  <a:lnTo>
                    <a:pt x="36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096" name="Picture 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6118" y="3626104"/>
              <a:ext cx="367019" cy="49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0" name="Freeform 73"/>
            <p:cNvSpPr/>
            <p:nvPr/>
          </p:nvSpPr>
          <p:spPr bwMode="auto">
            <a:xfrm>
              <a:off x="8406814" y="3790590"/>
              <a:ext cx="591167" cy="754475"/>
            </a:xfrm>
            <a:custGeom>
              <a:avLst/>
              <a:gdLst>
                <a:gd name="T0" fmla="+- 0 14758 14258"/>
                <a:gd name="T1" fmla="*/ T0 w 931"/>
                <a:gd name="T2" fmla="+- 0 7402 7402"/>
                <a:gd name="T3" fmla="*/ 7402 h 1188"/>
                <a:gd name="T4" fmla="+- 0 14691 14258"/>
                <a:gd name="T5" fmla="*/ T4 w 931"/>
                <a:gd name="T6" fmla="+- 0 7407 7402"/>
                <a:gd name="T7" fmla="*/ 7407 h 1188"/>
                <a:gd name="T8" fmla="+- 0 14629 14258"/>
                <a:gd name="T9" fmla="*/ T8 w 931"/>
                <a:gd name="T10" fmla="+- 0 7422 7402"/>
                <a:gd name="T11" fmla="*/ 7422 h 1188"/>
                <a:gd name="T12" fmla="+- 0 14571 14258"/>
                <a:gd name="T13" fmla="*/ T12 w 931"/>
                <a:gd name="T14" fmla="+- 0 7448 7402"/>
                <a:gd name="T15" fmla="*/ 7448 h 1188"/>
                <a:gd name="T16" fmla="+- 0 14518 14258"/>
                <a:gd name="T17" fmla="*/ T16 w 931"/>
                <a:gd name="T18" fmla="+- 0 7484 7402"/>
                <a:gd name="T19" fmla="*/ 7484 h 1188"/>
                <a:gd name="T20" fmla="+- 0 14471 14258"/>
                <a:gd name="T21" fmla="*/ T20 w 931"/>
                <a:gd name="T22" fmla="+- 0 7529 7402"/>
                <a:gd name="T23" fmla="*/ 7529 h 1188"/>
                <a:gd name="T24" fmla="+- 0 14428 14258"/>
                <a:gd name="T25" fmla="*/ T24 w 931"/>
                <a:gd name="T26" fmla="+- 0 7583 7402"/>
                <a:gd name="T27" fmla="*/ 7583 h 1188"/>
                <a:gd name="T28" fmla="+- 0 14391 14258"/>
                <a:gd name="T29" fmla="*/ T28 w 931"/>
                <a:gd name="T30" fmla="+- 0 7645 7402"/>
                <a:gd name="T31" fmla="*/ 7645 h 1188"/>
                <a:gd name="T32" fmla="+- 0 14359 14258"/>
                <a:gd name="T33" fmla="*/ T32 w 931"/>
                <a:gd name="T34" fmla="+- 0 7715 7402"/>
                <a:gd name="T35" fmla="*/ 7715 h 1188"/>
                <a:gd name="T36" fmla="+- 0 14330 14258"/>
                <a:gd name="T37" fmla="*/ T36 w 931"/>
                <a:gd name="T38" fmla="+- 0 7793 7402"/>
                <a:gd name="T39" fmla="*/ 7793 h 1188"/>
                <a:gd name="T40" fmla="+- 0 14306 14258"/>
                <a:gd name="T41" fmla="*/ T40 w 931"/>
                <a:gd name="T42" fmla="+- 0 7873 7402"/>
                <a:gd name="T43" fmla="*/ 7873 h 1188"/>
                <a:gd name="T44" fmla="+- 0 14286 14258"/>
                <a:gd name="T45" fmla="*/ T44 w 931"/>
                <a:gd name="T46" fmla="+- 0 7953 7402"/>
                <a:gd name="T47" fmla="*/ 7953 h 1188"/>
                <a:gd name="T48" fmla="+- 0 14270 14258"/>
                <a:gd name="T49" fmla="*/ T48 w 931"/>
                <a:gd name="T50" fmla="+- 0 8035 7402"/>
                <a:gd name="T51" fmla="*/ 8035 h 1188"/>
                <a:gd name="T52" fmla="+- 0 14259 14258"/>
                <a:gd name="T53" fmla="*/ T52 w 931"/>
                <a:gd name="T54" fmla="+- 0 8122 7402"/>
                <a:gd name="T55" fmla="*/ 8122 h 1188"/>
                <a:gd name="T56" fmla="+- 0 14258 14258"/>
                <a:gd name="T57" fmla="*/ T56 w 931"/>
                <a:gd name="T58" fmla="+- 0 8165 7402"/>
                <a:gd name="T59" fmla="*/ 8165 h 1188"/>
                <a:gd name="T60" fmla="+- 0 14261 14258"/>
                <a:gd name="T61" fmla="*/ T60 w 931"/>
                <a:gd name="T62" fmla="+- 0 8209 7402"/>
                <a:gd name="T63" fmla="*/ 8209 h 1188"/>
                <a:gd name="T64" fmla="+- 0 14279 14258"/>
                <a:gd name="T65" fmla="*/ T64 w 931"/>
                <a:gd name="T66" fmla="+- 0 8284 7402"/>
                <a:gd name="T67" fmla="*/ 8284 h 1188"/>
                <a:gd name="T68" fmla="+- 0 14311 14258"/>
                <a:gd name="T69" fmla="*/ T68 w 931"/>
                <a:gd name="T70" fmla="+- 0 8353 7402"/>
                <a:gd name="T71" fmla="*/ 8353 h 1188"/>
                <a:gd name="T72" fmla="+- 0 14356 14258"/>
                <a:gd name="T73" fmla="*/ T72 w 931"/>
                <a:gd name="T74" fmla="+- 0 8416 7402"/>
                <a:gd name="T75" fmla="*/ 8416 h 1188"/>
                <a:gd name="T76" fmla="+- 0 14411 14258"/>
                <a:gd name="T77" fmla="*/ T76 w 931"/>
                <a:gd name="T78" fmla="+- 0 8471 7402"/>
                <a:gd name="T79" fmla="*/ 8471 h 1188"/>
                <a:gd name="T80" fmla="+- 0 14475 14258"/>
                <a:gd name="T81" fmla="*/ T80 w 931"/>
                <a:gd name="T82" fmla="+- 0 8517 7402"/>
                <a:gd name="T83" fmla="*/ 8517 h 1188"/>
                <a:gd name="T84" fmla="+- 0 14545 14258"/>
                <a:gd name="T85" fmla="*/ T84 w 931"/>
                <a:gd name="T86" fmla="+- 0 8552 7402"/>
                <a:gd name="T87" fmla="*/ 8552 h 1188"/>
                <a:gd name="T88" fmla="+- 0 14620 14258"/>
                <a:gd name="T89" fmla="*/ T88 w 931"/>
                <a:gd name="T90" fmla="+- 0 8576 7402"/>
                <a:gd name="T91" fmla="*/ 8576 h 1188"/>
                <a:gd name="T92" fmla="+- 0 14693 14258"/>
                <a:gd name="T93" fmla="*/ T92 w 931"/>
                <a:gd name="T94" fmla="+- 0 8588 7402"/>
                <a:gd name="T95" fmla="*/ 8588 h 1188"/>
                <a:gd name="T96" fmla="+- 0 14767 14258"/>
                <a:gd name="T97" fmla="*/ T96 w 931"/>
                <a:gd name="T98" fmla="+- 0 8589 7402"/>
                <a:gd name="T99" fmla="*/ 8589 h 1188"/>
                <a:gd name="T100" fmla="+- 0 14839 14258"/>
                <a:gd name="T101" fmla="*/ T100 w 931"/>
                <a:gd name="T102" fmla="+- 0 8579 7402"/>
                <a:gd name="T103" fmla="*/ 8579 h 1188"/>
                <a:gd name="T104" fmla="+- 0 14909 14258"/>
                <a:gd name="T105" fmla="*/ T104 w 931"/>
                <a:gd name="T106" fmla="+- 0 8557 7402"/>
                <a:gd name="T107" fmla="*/ 8557 h 1188"/>
                <a:gd name="T108" fmla="+- 0 14973 14258"/>
                <a:gd name="T109" fmla="*/ T108 w 931"/>
                <a:gd name="T110" fmla="+- 0 8523 7402"/>
                <a:gd name="T111" fmla="*/ 8523 h 1188"/>
                <a:gd name="T112" fmla="+- 0 15029 14258"/>
                <a:gd name="T113" fmla="*/ T112 w 931"/>
                <a:gd name="T114" fmla="+- 0 8477 7402"/>
                <a:gd name="T115" fmla="*/ 8477 h 1188"/>
                <a:gd name="T116" fmla="+- 0 15075 14258"/>
                <a:gd name="T117" fmla="*/ T116 w 931"/>
                <a:gd name="T118" fmla="+- 0 8420 7402"/>
                <a:gd name="T119" fmla="*/ 8420 h 1188"/>
                <a:gd name="T120" fmla="+- 0 15109 14258"/>
                <a:gd name="T121" fmla="*/ T120 w 931"/>
                <a:gd name="T122" fmla="+- 0 8355 7402"/>
                <a:gd name="T123" fmla="*/ 8355 h 1188"/>
                <a:gd name="T124" fmla="+- 0 15134 14258"/>
                <a:gd name="T125" fmla="*/ T124 w 931"/>
                <a:gd name="T126" fmla="+- 0 8286 7402"/>
                <a:gd name="T127" fmla="*/ 8286 h 1188"/>
                <a:gd name="T128" fmla="+- 0 15152 14258"/>
                <a:gd name="T129" fmla="*/ T128 w 931"/>
                <a:gd name="T130" fmla="+- 0 8212 7402"/>
                <a:gd name="T131" fmla="*/ 8212 h 1188"/>
                <a:gd name="T132" fmla="+- 0 15165 14258"/>
                <a:gd name="T133" fmla="*/ T132 w 931"/>
                <a:gd name="T134" fmla="+- 0 8138 7402"/>
                <a:gd name="T135" fmla="*/ 8138 h 1188"/>
                <a:gd name="T136" fmla="+- 0 15174 14258"/>
                <a:gd name="T137" fmla="*/ T136 w 931"/>
                <a:gd name="T138" fmla="+- 0 8063 7402"/>
                <a:gd name="T139" fmla="*/ 8063 h 1188"/>
                <a:gd name="T140" fmla="+- 0 15183 14258"/>
                <a:gd name="T141" fmla="*/ T140 w 931"/>
                <a:gd name="T142" fmla="+- 0 7981 7402"/>
                <a:gd name="T143" fmla="*/ 7981 h 1188"/>
                <a:gd name="T144" fmla="+- 0 15188 14258"/>
                <a:gd name="T145" fmla="*/ T144 w 931"/>
                <a:gd name="T146" fmla="+- 0 7898 7402"/>
                <a:gd name="T147" fmla="*/ 7898 h 1188"/>
                <a:gd name="T148" fmla="+- 0 15188 14258"/>
                <a:gd name="T149" fmla="*/ T148 w 931"/>
                <a:gd name="T150" fmla="+- 0 7816 7402"/>
                <a:gd name="T151" fmla="*/ 7816 h 1188"/>
                <a:gd name="T152" fmla="+- 0 15179 14258"/>
                <a:gd name="T153" fmla="*/ T152 w 931"/>
                <a:gd name="T154" fmla="+- 0 7735 7402"/>
                <a:gd name="T155" fmla="*/ 7735 h 1188"/>
                <a:gd name="T156" fmla="+- 0 15159 14258"/>
                <a:gd name="T157" fmla="*/ T156 w 931"/>
                <a:gd name="T158" fmla="+- 0 7659 7402"/>
                <a:gd name="T159" fmla="*/ 7659 h 1188"/>
                <a:gd name="T160" fmla="+- 0 15127 14258"/>
                <a:gd name="T161" fmla="*/ T160 w 931"/>
                <a:gd name="T162" fmla="+- 0 7589 7402"/>
                <a:gd name="T163" fmla="*/ 7589 h 1188"/>
                <a:gd name="T164" fmla="+- 0 15079 14258"/>
                <a:gd name="T165" fmla="*/ T164 w 931"/>
                <a:gd name="T166" fmla="+- 0 7526 7402"/>
                <a:gd name="T167" fmla="*/ 7526 h 1188"/>
                <a:gd name="T168" fmla="+- 0 14999 14258"/>
                <a:gd name="T169" fmla="*/ T168 w 931"/>
                <a:gd name="T170" fmla="+- 0 7466 7402"/>
                <a:gd name="T171" fmla="*/ 7466 h 1188"/>
                <a:gd name="T172" fmla="+- 0 14906 14258"/>
                <a:gd name="T173" fmla="*/ T172 w 931"/>
                <a:gd name="T174" fmla="+- 0 7426 7402"/>
                <a:gd name="T175" fmla="*/ 7426 h 1188"/>
                <a:gd name="T176" fmla="+- 0 14830 14258"/>
                <a:gd name="T177" fmla="*/ T176 w 931"/>
                <a:gd name="T178" fmla="+- 0 7408 7402"/>
                <a:gd name="T179" fmla="*/ 7408 h 1188"/>
                <a:gd name="T180" fmla="+- 0 14758 14258"/>
                <a:gd name="T181" fmla="*/ T180 w 931"/>
                <a:gd name="T182" fmla="+- 0 7402 7402"/>
                <a:gd name="T183" fmla="*/ 7402 h 11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931" h="1188">
                  <a:moveTo>
                    <a:pt x="500" y="0"/>
                  </a:moveTo>
                  <a:lnTo>
                    <a:pt x="433" y="5"/>
                  </a:lnTo>
                  <a:lnTo>
                    <a:pt x="371" y="20"/>
                  </a:lnTo>
                  <a:lnTo>
                    <a:pt x="313" y="46"/>
                  </a:lnTo>
                  <a:lnTo>
                    <a:pt x="260" y="82"/>
                  </a:lnTo>
                  <a:lnTo>
                    <a:pt x="213" y="127"/>
                  </a:lnTo>
                  <a:lnTo>
                    <a:pt x="170" y="181"/>
                  </a:lnTo>
                  <a:lnTo>
                    <a:pt x="133" y="243"/>
                  </a:lnTo>
                  <a:lnTo>
                    <a:pt x="101" y="313"/>
                  </a:lnTo>
                  <a:lnTo>
                    <a:pt x="72" y="391"/>
                  </a:lnTo>
                  <a:lnTo>
                    <a:pt x="48" y="471"/>
                  </a:lnTo>
                  <a:lnTo>
                    <a:pt x="28" y="551"/>
                  </a:lnTo>
                  <a:lnTo>
                    <a:pt x="12" y="633"/>
                  </a:lnTo>
                  <a:lnTo>
                    <a:pt x="1" y="720"/>
                  </a:lnTo>
                  <a:lnTo>
                    <a:pt x="0" y="763"/>
                  </a:lnTo>
                  <a:lnTo>
                    <a:pt x="3" y="807"/>
                  </a:lnTo>
                  <a:lnTo>
                    <a:pt x="21" y="882"/>
                  </a:lnTo>
                  <a:lnTo>
                    <a:pt x="53" y="951"/>
                  </a:lnTo>
                  <a:lnTo>
                    <a:pt x="98" y="1014"/>
                  </a:lnTo>
                  <a:lnTo>
                    <a:pt x="153" y="1069"/>
                  </a:lnTo>
                  <a:lnTo>
                    <a:pt x="217" y="1115"/>
                  </a:lnTo>
                  <a:lnTo>
                    <a:pt x="287" y="1150"/>
                  </a:lnTo>
                  <a:lnTo>
                    <a:pt x="362" y="1174"/>
                  </a:lnTo>
                  <a:lnTo>
                    <a:pt x="435" y="1186"/>
                  </a:lnTo>
                  <a:lnTo>
                    <a:pt x="509" y="1187"/>
                  </a:lnTo>
                  <a:lnTo>
                    <a:pt x="581" y="1177"/>
                  </a:lnTo>
                  <a:lnTo>
                    <a:pt x="651" y="1155"/>
                  </a:lnTo>
                  <a:lnTo>
                    <a:pt x="715" y="1121"/>
                  </a:lnTo>
                  <a:lnTo>
                    <a:pt x="771" y="1075"/>
                  </a:lnTo>
                  <a:lnTo>
                    <a:pt x="817" y="1018"/>
                  </a:lnTo>
                  <a:lnTo>
                    <a:pt x="851" y="953"/>
                  </a:lnTo>
                  <a:lnTo>
                    <a:pt x="876" y="884"/>
                  </a:lnTo>
                  <a:lnTo>
                    <a:pt x="894" y="810"/>
                  </a:lnTo>
                  <a:lnTo>
                    <a:pt x="907" y="736"/>
                  </a:lnTo>
                  <a:lnTo>
                    <a:pt x="916" y="661"/>
                  </a:lnTo>
                  <a:lnTo>
                    <a:pt x="925" y="579"/>
                  </a:lnTo>
                  <a:lnTo>
                    <a:pt x="930" y="496"/>
                  </a:lnTo>
                  <a:lnTo>
                    <a:pt x="930" y="414"/>
                  </a:lnTo>
                  <a:lnTo>
                    <a:pt x="921" y="333"/>
                  </a:lnTo>
                  <a:lnTo>
                    <a:pt x="901" y="257"/>
                  </a:lnTo>
                  <a:lnTo>
                    <a:pt x="869" y="187"/>
                  </a:lnTo>
                  <a:lnTo>
                    <a:pt x="821" y="124"/>
                  </a:lnTo>
                  <a:lnTo>
                    <a:pt x="741" y="64"/>
                  </a:lnTo>
                  <a:lnTo>
                    <a:pt x="648" y="24"/>
                  </a:lnTo>
                  <a:lnTo>
                    <a:pt x="572" y="6"/>
                  </a:lnTo>
                  <a:lnTo>
                    <a:pt x="500"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098" name="Picture 7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6814" y="3790590"/>
              <a:ext cx="526399" cy="74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1" name="Freeform 75"/>
            <p:cNvSpPr/>
            <p:nvPr/>
          </p:nvSpPr>
          <p:spPr bwMode="auto">
            <a:xfrm>
              <a:off x="9018300" y="4167827"/>
              <a:ext cx="548624" cy="842751"/>
            </a:xfrm>
            <a:custGeom>
              <a:avLst/>
              <a:gdLst>
                <a:gd name="T0" fmla="+- 0 15748 15221"/>
                <a:gd name="T1" fmla="*/ T0 w 864"/>
                <a:gd name="T2" fmla="+- 0 7995 7995"/>
                <a:gd name="T3" fmla="*/ 7995 h 1327"/>
                <a:gd name="T4" fmla="+- 0 15677 15221"/>
                <a:gd name="T5" fmla="*/ T4 w 864"/>
                <a:gd name="T6" fmla="+- 0 7997 7995"/>
                <a:gd name="T7" fmla="*/ 7997 h 1327"/>
                <a:gd name="T8" fmla="+- 0 15608 15221"/>
                <a:gd name="T9" fmla="*/ T8 w 864"/>
                <a:gd name="T10" fmla="+- 0 8009 7995"/>
                <a:gd name="T11" fmla="*/ 8009 h 1327"/>
                <a:gd name="T12" fmla="+- 0 15541 15221"/>
                <a:gd name="T13" fmla="*/ T12 w 864"/>
                <a:gd name="T14" fmla="+- 0 8029 7995"/>
                <a:gd name="T15" fmla="*/ 8029 h 1327"/>
                <a:gd name="T16" fmla="+- 0 15477 15221"/>
                <a:gd name="T17" fmla="*/ T16 w 864"/>
                <a:gd name="T18" fmla="+- 0 8060 7995"/>
                <a:gd name="T19" fmla="*/ 8060 h 1327"/>
                <a:gd name="T20" fmla="+- 0 15419 15221"/>
                <a:gd name="T21" fmla="*/ T20 w 864"/>
                <a:gd name="T22" fmla="+- 0 8098 7995"/>
                <a:gd name="T23" fmla="*/ 8098 h 1327"/>
                <a:gd name="T24" fmla="+- 0 15367 15221"/>
                <a:gd name="T25" fmla="*/ T24 w 864"/>
                <a:gd name="T26" fmla="+- 0 8146 7995"/>
                <a:gd name="T27" fmla="*/ 8146 h 1327"/>
                <a:gd name="T28" fmla="+- 0 15323 15221"/>
                <a:gd name="T29" fmla="*/ T28 w 864"/>
                <a:gd name="T30" fmla="+- 0 8202 7995"/>
                <a:gd name="T31" fmla="*/ 8202 h 1327"/>
                <a:gd name="T32" fmla="+- 0 15283 15221"/>
                <a:gd name="T33" fmla="*/ T32 w 864"/>
                <a:gd name="T34" fmla="+- 0 8275 7995"/>
                <a:gd name="T35" fmla="*/ 8275 h 1327"/>
                <a:gd name="T36" fmla="+- 0 15255 15221"/>
                <a:gd name="T37" fmla="*/ T36 w 864"/>
                <a:gd name="T38" fmla="+- 0 8353 7995"/>
                <a:gd name="T39" fmla="*/ 8353 h 1327"/>
                <a:gd name="T40" fmla="+- 0 15237 15221"/>
                <a:gd name="T41" fmla="*/ T40 w 864"/>
                <a:gd name="T42" fmla="+- 0 8434 7995"/>
                <a:gd name="T43" fmla="*/ 8434 h 1327"/>
                <a:gd name="T44" fmla="+- 0 15226 15221"/>
                <a:gd name="T45" fmla="*/ T44 w 864"/>
                <a:gd name="T46" fmla="+- 0 8518 7995"/>
                <a:gd name="T47" fmla="*/ 8518 h 1327"/>
                <a:gd name="T48" fmla="+- 0 15221 15221"/>
                <a:gd name="T49" fmla="*/ T48 w 864"/>
                <a:gd name="T50" fmla="+- 0 8602 7995"/>
                <a:gd name="T51" fmla="*/ 8602 h 1327"/>
                <a:gd name="T52" fmla="+- 0 15221 15221"/>
                <a:gd name="T53" fmla="*/ T52 w 864"/>
                <a:gd name="T54" fmla="+- 0 8687 7995"/>
                <a:gd name="T55" fmla="*/ 8687 h 1327"/>
                <a:gd name="T56" fmla="+- 0 15222 15221"/>
                <a:gd name="T57" fmla="*/ T56 w 864"/>
                <a:gd name="T58" fmla="+- 0 8753 7995"/>
                <a:gd name="T59" fmla="*/ 8753 h 1327"/>
                <a:gd name="T60" fmla="+- 0 15224 15221"/>
                <a:gd name="T61" fmla="*/ T60 w 864"/>
                <a:gd name="T62" fmla="+- 0 8820 7995"/>
                <a:gd name="T63" fmla="*/ 8820 h 1327"/>
                <a:gd name="T64" fmla="+- 0 15227 15221"/>
                <a:gd name="T65" fmla="*/ T64 w 864"/>
                <a:gd name="T66" fmla="+- 0 8886 7995"/>
                <a:gd name="T67" fmla="*/ 8886 h 1327"/>
                <a:gd name="T68" fmla="+- 0 15231 15221"/>
                <a:gd name="T69" fmla="*/ T68 w 864"/>
                <a:gd name="T70" fmla="+- 0 8952 7995"/>
                <a:gd name="T71" fmla="*/ 8952 h 1327"/>
                <a:gd name="T72" fmla="+- 0 15238 15221"/>
                <a:gd name="T73" fmla="*/ T72 w 864"/>
                <a:gd name="T74" fmla="+- 0 9026 7995"/>
                <a:gd name="T75" fmla="*/ 9026 h 1327"/>
                <a:gd name="T76" fmla="+- 0 15253 15221"/>
                <a:gd name="T77" fmla="*/ T76 w 864"/>
                <a:gd name="T78" fmla="+- 0 9098 7995"/>
                <a:gd name="T79" fmla="*/ 9098 h 1327"/>
                <a:gd name="T80" fmla="+- 0 15281 15221"/>
                <a:gd name="T81" fmla="*/ T80 w 864"/>
                <a:gd name="T82" fmla="+- 0 9164 7995"/>
                <a:gd name="T83" fmla="*/ 9164 h 1327"/>
                <a:gd name="T84" fmla="+- 0 15325 15221"/>
                <a:gd name="T85" fmla="*/ T84 w 864"/>
                <a:gd name="T86" fmla="+- 0 9218 7995"/>
                <a:gd name="T87" fmla="*/ 9218 h 1327"/>
                <a:gd name="T88" fmla="+- 0 15390 15221"/>
                <a:gd name="T89" fmla="*/ T88 w 864"/>
                <a:gd name="T90" fmla="+- 0 9258 7995"/>
                <a:gd name="T91" fmla="*/ 9258 h 1327"/>
                <a:gd name="T92" fmla="+- 0 15462 15221"/>
                <a:gd name="T93" fmla="*/ T92 w 864"/>
                <a:gd name="T94" fmla="+- 0 9284 7995"/>
                <a:gd name="T95" fmla="*/ 9284 h 1327"/>
                <a:gd name="T96" fmla="+- 0 15570 15221"/>
                <a:gd name="T97" fmla="*/ T96 w 864"/>
                <a:gd name="T98" fmla="+- 0 9312 7995"/>
                <a:gd name="T99" fmla="*/ 9312 h 1327"/>
                <a:gd name="T100" fmla="+- 0 15680 15221"/>
                <a:gd name="T101" fmla="*/ T100 w 864"/>
                <a:gd name="T102" fmla="+- 0 9322 7995"/>
                <a:gd name="T103" fmla="*/ 9322 h 1327"/>
                <a:gd name="T104" fmla="+- 0 15736 15221"/>
                <a:gd name="T105" fmla="*/ T104 w 864"/>
                <a:gd name="T106" fmla="+- 0 9315 7995"/>
                <a:gd name="T107" fmla="*/ 9315 h 1327"/>
                <a:gd name="T108" fmla="+- 0 15838 15221"/>
                <a:gd name="T109" fmla="*/ T108 w 864"/>
                <a:gd name="T110" fmla="+- 0 9272 7995"/>
                <a:gd name="T111" fmla="*/ 9272 h 1327"/>
                <a:gd name="T112" fmla="+- 0 15912 15221"/>
                <a:gd name="T113" fmla="*/ T112 w 864"/>
                <a:gd name="T114" fmla="+- 0 9181 7995"/>
                <a:gd name="T115" fmla="*/ 9181 h 1327"/>
                <a:gd name="T116" fmla="+- 0 15929 15221"/>
                <a:gd name="T117" fmla="*/ T116 w 864"/>
                <a:gd name="T118" fmla="+- 0 9120 7995"/>
                <a:gd name="T119" fmla="*/ 9120 h 1327"/>
                <a:gd name="T120" fmla="+- 0 15932 15221"/>
                <a:gd name="T121" fmla="*/ T120 w 864"/>
                <a:gd name="T122" fmla="+- 0 9056 7995"/>
                <a:gd name="T123" fmla="*/ 9056 h 1327"/>
                <a:gd name="T124" fmla="+- 0 15922 15221"/>
                <a:gd name="T125" fmla="*/ T124 w 864"/>
                <a:gd name="T126" fmla="+- 0 8992 7995"/>
                <a:gd name="T127" fmla="*/ 8992 h 1327"/>
                <a:gd name="T128" fmla="+- 0 15900 15221"/>
                <a:gd name="T129" fmla="*/ T128 w 864"/>
                <a:gd name="T130" fmla="+- 0 8924 7995"/>
                <a:gd name="T131" fmla="*/ 8924 h 1327"/>
                <a:gd name="T132" fmla="+- 0 15872 15221"/>
                <a:gd name="T133" fmla="*/ T132 w 864"/>
                <a:gd name="T134" fmla="+- 0 8855 7995"/>
                <a:gd name="T135" fmla="*/ 8855 h 1327"/>
                <a:gd name="T136" fmla="+- 0 15844 15221"/>
                <a:gd name="T137" fmla="*/ T136 w 864"/>
                <a:gd name="T138" fmla="+- 0 8788 7995"/>
                <a:gd name="T139" fmla="*/ 8788 h 1327"/>
                <a:gd name="T140" fmla="+- 0 15824 15221"/>
                <a:gd name="T141" fmla="*/ T140 w 864"/>
                <a:gd name="T142" fmla="+- 0 8720 7995"/>
                <a:gd name="T143" fmla="*/ 8720 h 1327"/>
                <a:gd name="T144" fmla="+- 0 15818 15221"/>
                <a:gd name="T145" fmla="*/ T144 w 864"/>
                <a:gd name="T146" fmla="+- 0 8653 7995"/>
                <a:gd name="T147" fmla="*/ 8653 h 1327"/>
                <a:gd name="T148" fmla="+- 0 15832 15221"/>
                <a:gd name="T149" fmla="*/ T148 w 864"/>
                <a:gd name="T150" fmla="+- 0 8587 7995"/>
                <a:gd name="T151" fmla="*/ 8587 h 1327"/>
                <a:gd name="T152" fmla="+- 0 15872 15221"/>
                <a:gd name="T153" fmla="*/ T152 w 864"/>
                <a:gd name="T154" fmla="+- 0 8524 7995"/>
                <a:gd name="T155" fmla="*/ 8524 h 1327"/>
                <a:gd name="T156" fmla="+- 0 15928 15221"/>
                <a:gd name="T157" fmla="*/ T156 w 864"/>
                <a:gd name="T158" fmla="+- 0 8471 7995"/>
                <a:gd name="T159" fmla="*/ 8471 h 1327"/>
                <a:gd name="T160" fmla="+- 0 15988 15221"/>
                <a:gd name="T161" fmla="*/ T160 w 864"/>
                <a:gd name="T162" fmla="+- 0 8422 7995"/>
                <a:gd name="T163" fmla="*/ 8422 h 1327"/>
                <a:gd name="T164" fmla="+- 0 16042 15221"/>
                <a:gd name="T165" fmla="*/ T164 w 864"/>
                <a:gd name="T166" fmla="+- 0 8368 7995"/>
                <a:gd name="T167" fmla="*/ 8368 h 1327"/>
                <a:gd name="T168" fmla="+- 0 16078 15221"/>
                <a:gd name="T169" fmla="*/ T168 w 864"/>
                <a:gd name="T170" fmla="+- 0 8304 7995"/>
                <a:gd name="T171" fmla="*/ 8304 h 1327"/>
                <a:gd name="T172" fmla="+- 0 16085 15221"/>
                <a:gd name="T173" fmla="*/ T172 w 864"/>
                <a:gd name="T174" fmla="+- 0 8229 7995"/>
                <a:gd name="T175" fmla="*/ 8229 h 1327"/>
                <a:gd name="T176" fmla="+- 0 16062 15221"/>
                <a:gd name="T177" fmla="*/ T176 w 864"/>
                <a:gd name="T178" fmla="+- 0 8158 7995"/>
                <a:gd name="T179" fmla="*/ 8158 h 1327"/>
                <a:gd name="T180" fmla="+- 0 16016 15221"/>
                <a:gd name="T181" fmla="*/ T180 w 864"/>
                <a:gd name="T182" fmla="+- 0 8095 7995"/>
                <a:gd name="T183" fmla="*/ 8095 h 1327"/>
                <a:gd name="T184" fmla="+- 0 15953 15221"/>
                <a:gd name="T185" fmla="*/ T184 w 864"/>
                <a:gd name="T186" fmla="+- 0 8049 7995"/>
                <a:gd name="T187" fmla="*/ 8049 h 1327"/>
                <a:gd name="T188" fmla="+- 0 15887 15221"/>
                <a:gd name="T189" fmla="*/ T188 w 864"/>
                <a:gd name="T190" fmla="+- 0 8021 7995"/>
                <a:gd name="T191" fmla="*/ 8021 h 1327"/>
                <a:gd name="T192" fmla="+- 0 15818 15221"/>
                <a:gd name="T193" fmla="*/ T192 w 864"/>
                <a:gd name="T194" fmla="+- 0 8003 7995"/>
                <a:gd name="T195" fmla="*/ 8003 h 1327"/>
                <a:gd name="T196" fmla="+- 0 15748 15221"/>
                <a:gd name="T197" fmla="*/ T196 w 864"/>
                <a:gd name="T198" fmla="+- 0 7995 7995"/>
                <a:gd name="T199" fmla="*/ 7995 h 13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864" h="1327">
                  <a:moveTo>
                    <a:pt x="527" y="0"/>
                  </a:moveTo>
                  <a:lnTo>
                    <a:pt x="456" y="2"/>
                  </a:lnTo>
                  <a:lnTo>
                    <a:pt x="387" y="14"/>
                  </a:lnTo>
                  <a:lnTo>
                    <a:pt x="320" y="34"/>
                  </a:lnTo>
                  <a:lnTo>
                    <a:pt x="256" y="65"/>
                  </a:lnTo>
                  <a:lnTo>
                    <a:pt x="198" y="103"/>
                  </a:lnTo>
                  <a:lnTo>
                    <a:pt x="146" y="151"/>
                  </a:lnTo>
                  <a:lnTo>
                    <a:pt x="102" y="207"/>
                  </a:lnTo>
                  <a:lnTo>
                    <a:pt x="62" y="280"/>
                  </a:lnTo>
                  <a:lnTo>
                    <a:pt x="34" y="358"/>
                  </a:lnTo>
                  <a:lnTo>
                    <a:pt x="16" y="439"/>
                  </a:lnTo>
                  <a:lnTo>
                    <a:pt x="5" y="523"/>
                  </a:lnTo>
                  <a:lnTo>
                    <a:pt x="0" y="607"/>
                  </a:lnTo>
                  <a:lnTo>
                    <a:pt x="0" y="692"/>
                  </a:lnTo>
                  <a:lnTo>
                    <a:pt x="1" y="758"/>
                  </a:lnTo>
                  <a:lnTo>
                    <a:pt x="3" y="825"/>
                  </a:lnTo>
                  <a:lnTo>
                    <a:pt x="6" y="891"/>
                  </a:lnTo>
                  <a:lnTo>
                    <a:pt x="10" y="957"/>
                  </a:lnTo>
                  <a:lnTo>
                    <a:pt x="17" y="1031"/>
                  </a:lnTo>
                  <a:lnTo>
                    <a:pt x="32" y="1103"/>
                  </a:lnTo>
                  <a:lnTo>
                    <a:pt x="60" y="1169"/>
                  </a:lnTo>
                  <a:lnTo>
                    <a:pt x="104" y="1223"/>
                  </a:lnTo>
                  <a:lnTo>
                    <a:pt x="169" y="1263"/>
                  </a:lnTo>
                  <a:lnTo>
                    <a:pt x="241" y="1289"/>
                  </a:lnTo>
                  <a:lnTo>
                    <a:pt x="349" y="1317"/>
                  </a:lnTo>
                  <a:lnTo>
                    <a:pt x="459" y="1327"/>
                  </a:lnTo>
                  <a:lnTo>
                    <a:pt x="515" y="1320"/>
                  </a:lnTo>
                  <a:lnTo>
                    <a:pt x="617" y="1277"/>
                  </a:lnTo>
                  <a:lnTo>
                    <a:pt x="691" y="1186"/>
                  </a:lnTo>
                  <a:lnTo>
                    <a:pt x="708" y="1125"/>
                  </a:lnTo>
                  <a:lnTo>
                    <a:pt x="711" y="1061"/>
                  </a:lnTo>
                  <a:lnTo>
                    <a:pt x="701" y="997"/>
                  </a:lnTo>
                  <a:lnTo>
                    <a:pt x="679" y="929"/>
                  </a:lnTo>
                  <a:lnTo>
                    <a:pt x="651" y="860"/>
                  </a:lnTo>
                  <a:lnTo>
                    <a:pt x="623" y="793"/>
                  </a:lnTo>
                  <a:lnTo>
                    <a:pt x="603" y="725"/>
                  </a:lnTo>
                  <a:lnTo>
                    <a:pt x="597" y="658"/>
                  </a:lnTo>
                  <a:lnTo>
                    <a:pt x="611" y="592"/>
                  </a:lnTo>
                  <a:lnTo>
                    <a:pt x="651" y="529"/>
                  </a:lnTo>
                  <a:lnTo>
                    <a:pt x="707" y="476"/>
                  </a:lnTo>
                  <a:lnTo>
                    <a:pt x="767" y="427"/>
                  </a:lnTo>
                  <a:lnTo>
                    <a:pt x="821" y="373"/>
                  </a:lnTo>
                  <a:lnTo>
                    <a:pt x="857" y="309"/>
                  </a:lnTo>
                  <a:lnTo>
                    <a:pt x="864" y="234"/>
                  </a:lnTo>
                  <a:lnTo>
                    <a:pt x="841" y="163"/>
                  </a:lnTo>
                  <a:lnTo>
                    <a:pt x="795" y="100"/>
                  </a:lnTo>
                  <a:lnTo>
                    <a:pt x="732" y="54"/>
                  </a:lnTo>
                  <a:lnTo>
                    <a:pt x="666" y="26"/>
                  </a:lnTo>
                  <a:lnTo>
                    <a:pt x="597" y="8"/>
                  </a:lnTo>
                  <a:lnTo>
                    <a:pt x="52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100" name="Picture 7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78297" y="4167192"/>
              <a:ext cx="505445" cy="81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3" name="Freeform 77"/>
            <p:cNvSpPr/>
            <p:nvPr/>
          </p:nvSpPr>
          <p:spPr bwMode="auto">
            <a:xfrm>
              <a:off x="9650742" y="4287857"/>
              <a:ext cx="394323" cy="544264"/>
            </a:xfrm>
            <a:custGeom>
              <a:avLst/>
              <a:gdLst>
                <a:gd name="T0" fmla="+- 0 16618 16217"/>
                <a:gd name="T1" fmla="*/ T0 w 621"/>
                <a:gd name="T2" fmla="+- 0 8185 8185"/>
                <a:gd name="T3" fmla="*/ 8185 h 857"/>
                <a:gd name="T4" fmla="+- 0 16534 16217"/>
                <a:gd name="T5" fmla="*/ T4 w 621"/>
                <a:gd name="T6" fmla="+- 0 8196 8185"/>
                <a:gd name="T7" fmla="*/ 8196 h 857"/>
                <a:gd name="T8" fmla="+- 0 16453 16217"/>
                <a:gd name="T9" fmla="*/ T8 w 621"/>
                <a:gd name="T10" fmla="+- 0 8240 8185"/>
                <a:gd name="T11" fmla="*/ 8240 h 857"/>
                <a:gd name="T12" fmla="+- 0 16378 16217"/>
                <a:gd name="T13" fmla="*/ T12 w 621"/>
                <a:gd name="T14" fmla="+- 0 8311 8185"/>
                <a:gd name="T15" fmla="*/ 8311 h 857"/>
                <a:gd name="T16" fmla="+- 0 16313 16217"/>
                <a:gd name="T17" fmla="*/ T16 w 621"/>
                <a:gd name="T18" fmla="+- 0 8402 8185"/>
                <a:gd name="T19" fmla="*/ 8402 h 857"/>
                <a:gd name="T20" fmla="+- 0 16262 16217"/>
                <a:gd name="T21" fmla="*/ T20 w 621"/>
                <a:gd name="T22" fmla="+- 0 8506 8185"/>
                <a:gd name="T23" fmla="*/ 8506 h 857"/>
                <a:gd name="T24" fmla="+- 0 16229 16217"/>
                <a:gd name="T25" fmla="*/ T24 w 621"/>
                <a:gd name="T26" fmla="+- 0 8617 8185"/>
                <a:gd name="T27" fmla="*/ 8617 h 857"/>
                <a:gd name="T28" fmla="+- 0 16217 16217"/>
                <a:gd name="T29" fmla="*/ T28 w 621"/>
                <a:gd name="T30" fmla="+- 0 8727 8185"/>
                <a:gd name="T31" fmla="*/ 8727 h 857"/>
                <a:gd name="T32" fmla="+- 0 16219 16217"/>
                <a:gd name="T33" fmla="*/ T32 w 621"/>
                <a:gd name="T34" fmla="+- 0 8781 8185"/>
                <a:gd name="T35" fmla="*/ 8781 h 857"/>
                <a:gd name="T36" fmla="+- 0 16242 16217"/>
                <a:gd name="T37" fmla="*/ T36 w 621"/>
                <a:gd name="T38" fmla="+- 0 8886 8185"/>
                <a:gd name="T39" fmla="*/ 8886 h 857"/>
                <a:gd name="T40" fmla="+- 0 16314 16217"/>
                <a:gd name="T41" fmla="*/ T40 w 621"/>
                <a:gd name="T42" fmla="+- 0 8984 8185"/>
                <a:gd name="T43" fmla="*/ 8984 h 857"/>
                <a:gd name="T44" fmla="+- 0 16373 16217"/>
                <a:gd name="T45" fmla="*/ T44 w 621"/>
                <a:gd name="T46" fmla="+- 0 9018 8185"/>
                <a:gd name="T47" fmla="*/ 9018 h 857"/>
                <a:gd name="T48" fmla="+- 0 16440 16217"/>
                <a:gd name="T49" fmla="*/ T48 w 621"/>
                <a:gd name="T50" fmla="+- 0 9037 8185"/>
                <a:gd name="T51" fmla="*/ 9037 h 857"/>
                <a:gd name="T52" fmla="+- 0 16512 16217"/>
                <a:gd name="T53" fmla="*/ T52 w 621"/>
                <a:gd name="T54" fmla="+- 0 9041 8185"/>
                <a:gd name="T55" fmla="*/ 9041 h 857"/>
                <a:gd name="T56" fmla="+- 0 16585 16217"/>
                <a:gd name="T57" fmla="*/ T56 w 621"/>
                <a:gd name="T58" fmla="+- 0 9034 8185"/>
                <a:gd name="T59" fmla="*/ 9034 h 857"/>
                <a:gd name="T60" fmla="+- 0 16655 16217"/>
                <a:gd name="T61" fmla="*/ T60 w 621"/>
                <a:gd name="T62" fmla="+- 0 9014 8185"/>
                <a:gd name="T63" fmla="*/ 9014 h 857"/>
                <a:gd name="T64" fmla="+- 0 16725 16217"/>
                <a:gd name="T65" fmla="*/ T64 w 621"/>
                <a:gd name="T66" fmla="+- 0 8982 8185"/>
                <a:gd name="T67" fmla="*/ 8982 h 857"/>
                <a:gd name="T68" fmla="+- 0 16784 16217"/>
                <a:gd name="T69" fmla="*/ T68 w 621"/>
                <a:gd name="T70" fmla="+- 0 8933 8185"/>
                <a:gd name="T71" fmla="*/ 8933 h 857"/>
                <a:gd name="T72" fmla="+- 0 16836 16217"/>
                <a:gd name="T73" fmla="*/ T72 w 621"/>
                <a:gd name="T74" fmla="+- 0 8830 8185"/>
                <a:gd name="T75" fmla="*/ 8830 h 857"/>
                <a:gd name="T76" fmla="+- 0 16838 16217"/>
                <a:gd name="T77" fmla="*/ T76 w 621"/>
                <a:gd name="T78" fmla="+- 0 8823 8185"/>
                <a:gd name="T79" fmla="*/ 8823 h 857"/>
                <a:gd name="T80" fmla="+- 0 16838 16217"/>
                <a:gd name="T81" fmla="*/ T80 w 621"/>
                <a:gd name="T82" fmla="+- 0 8403 8185"/>
                <a:gd name="T83" fmla="*/ 8403 h 857"/>
                <a:gd name="T84" fmla="+- 0 16778 16217"/>
                <a:gd name="T85" fmla="*/ T84 w 621"/>
                <a:gd name="T86" fmla="+- 0 8291 8185"/>
                <a:gd name="T87" fmla="*/ 8291 h 857"/>
                <a:gd name="T88" fmla="+- 0 16700 16217"/>
                <a:gd name="T89" fmla="*/ T88 w 621"/>
                <a:gd name="T90" fmla="+- 0 8214 8185"/>
                <a:gd name="T91" fmla="*/ 8214 h 857"/>
                <a:gd name="T92" fmla="+- 0 16618 16217"/>
                <a:gd name="T93" fmla="*/ T92 w 621"/>
                <a:gd name="T94" fmla="+- 0 8185 8185"/>
                <a:gd name="T95" fmla="*/ 8185 h 8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621" h="857">
                  <a:moveTo>
                    <a:pt x="401" y="0"/>
                  </a:moveTo>
                  <a:lnTo>
                    <a:pt x="317" y="11"/>
                  </a:lnTo>
                  <a:lnTo>
                    <a:pt x="236" y="55"/>
                  </a:lnTo>
                  <a:lnTo>
                    <a:pt x="161" y="126"/>
                  </a:lnTo>
                  <a:lnTo>
                    <a:pt x="96" y="217"/>
                  </a:lnTo>
                  <a:lnTo>
                    <a:pt x="45" y="321"/>
                  </a:lnTo>
                  <a:lnTo>
                    <a:pt x="12" y="432"/>
                  </a:lnTo>
                  <a:lnTo>
                    <a:pt x="0" y="542"/>
                  </a:lnTo>
                  <a:lnTo>
                    <a:pt x="2" y="596"/>
                  </a:lnTo>
                  <a:lnTo>
                    <a:pt x="25" y="701"/>
                  </a:lnTo>
                  <a:lnTo>
                    <a:pt x="97" y="799"/>
                  </a:lnTo>
                  <a:lnTo>
                    <a:pt x="156" y="833"/>
                  </a:lnTo>
                  <a:lnTo>
                    <a:pt x="223" y="852"/>
                  </a:lnTo>
                  <a:lnTo>
                    <a:pt x="295" y="856"/>
                  </a:lnTo>
                  <a:lnTo>
                    <a:pt x="368" y="849"/>
                  </a:lnTo>
                  <a:lnTo>
                    <a:pt x="438" y="829"/>
                  </a:lnTo>
                  <a:lnTo>
                    <a:pt x="508" y="797"/>
                  </a:lnTo>
                  <a:lnTo>
                    <a:pt x="567" y="748"/>
                  </a:lnTo>
                  <a:lnTo>
                    <a:pt x="619" y="645"/>
                  </a:lnTo>
                  <a:lnTo>
                    <a:pt x="621" y="638"/>
                  </a:lnTo>
                  <a:lnTo>
                    <a:pt x="621" y="218"/>
                  </a:lnTo>
                  <a:lnTo>
                    <a:pt x="561" y="106"/>
                  </a:lnTo>
                  <a:lnTo>
                    <a:pt x="483" y="29"/>
                  </a:lnTo>
                  <a:lnTo>
                    <a:pt x="401"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102" name="Picture 7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50742" y="4287222"/>
              <a:ext cx="394323" cy="54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 name="AutoShape 79"/>
            <p:cNvSpPr/>
            <p:nvPr/>
          </p:nvSpPr>
          <p:spPr bwMode="auto">
            <a:xfrm>
              <a:off x="8923688" y="2881155"/>
              <a:ext cx="468616" cy="2051943"/>
            </a:xfrm>
            <a:custGeom>
              <a:avLst/>
              <a:gdLst>
                <a:gd name="T0" fmla="+- 0 15170 15072"/>
                <a:gd name="T1" fmla="*/ T0 w 738"/>
                <a:gd name="T2" fmla="+- 0 6712 5969"/>
                <a:gd name="T3" fmla="*/ 6712 h 3231"/>
                <a:gd name="T4" fmla="+- 0 15145 15072"/>
                <a:gd name="T5" fmla="*/ T4 w 738"/>
                <a:gd name="T6" fmla="+- 0 6688 5969"/>
                <a:gd name="T7" fmla="*/ 6688 h 3231"/>
                <a:gd name="T8" fmla="+- 0 15118 15072"/>
                <a:gd name="T9" fmla="*/ T8 w 738"/>
                <a:gd name="T10" fmla="+- 0 6684 5969"/>
                <a:gd name="T11" fmla="*/ 6684 h 3231"/>
                <a:gd name="T12" fmla="+- 0 15085 15072"/>
                <a:gd name="T13" fmla="*/ T12 w 738"/>
                <a:gd name="T14" fmla="+- 0 6698 5969"/>
                <a:gd name="T15" fmla="*/ 6698 h 3231"/>
                <a:gd name="T16" fmla="+- 0 15072 15072"/>
                <a:gd name="T17" fmla="*/ T16 w 738"/>
                <a:gd name="T18" fmla="+- 0 6730 5969"/>
                <a:gd name="T19" fmla="*/ 6730 h 3231"/>
                <a:gd name="T20" fmla="+- 0 15086 15072"/>
                <a:gd name="T21" fmla="*/ T20 w 738"/>
                <a:gd name="T22" fmla="+- 0 6763 5969"/>
                <a:gd name="T23" fmla="*/ 6763 h 3231"/>
                <a:gd name="T24" fmla="+- 0 15118 15072"/>
                <a:gd name="T25" fmla="*/ T24 w 738"/>
                <a:gd name="T26" fmla="+- 0 6776 5969"/>
                <a:gd name="T27" fmla="*/ 6776 h 3231"/>
                <a:gd name="T28" fmla="+- 0 15145 15072"/>
                <a:gd name="T29" fmla="*/ T28 w 738"/>
                <a:gd name="T30" fmla="+- 0 6773 5969"/>
                <a:gd name="T31" fmla="*/ 6773 h 3231"/>
                <a:gd name="T32" fmla="+- 0 15170 15072"/>
                <a:gd name="T33" fmla="*/ T32 w 738"/>
                <a:gd name="T34" fmla="+- 0 6748 5969"/>
                <a:gd name="T35" fmla="*/ 6748 h 3231"/>
                <a:gd name="T36" fmla="+- 0 15543 15072"/>
                <a:gd name="T37" fmla="*/ T36 w 738"/>
                <a:gd name="T38" fmla="+- 0 5997 5969"/>
                <a:gd name="T39" fmla="*/ 5997 h 3231"/>
                <a:gd name="T40" fmla="+- 0 15490 15072"/>
                <a:gd name="T41" fmla="*/ T40 w 738"/>
                <a:gd name="T42" fmla="+- 0 5969 5969"/>
                <a:gd name="T43" fmla="*/ 5969 h 3231"/>
                <a:gd name="T44" fmla="+- 0 15351 15072"/>
                <a:gd name="T45" fmla="*/ T44 w 738"/>
                <a:gd name="T46" fmla="+- 0 6048 5969"/>
                <a:gd name="T47" fmla="*/ 6048 h 3231"/>
                <a:gd name="T48" fmla="+- 0 15237 15072"/>
                <a:gd name="T49" fmla="*/ T48 w 738"/>
                <a:gd name="T50" fmla="+- 0 6155 5969"/>
                <a:gd name="T51" fmla="*/ 6155 h 3231"/>
                <a:gd name="T52" fmla="+- 0 15153 15072"/>
                <a:gd name="T53" fmla="*/ T52 w 738"/>
                <a:gd name="T54" fmla="+- 0 6284 5969"/>
                <a:gd name="T55" fmla="*/ 6284 h 3231"/>
                <a:gd name="T56" fmla="+- 0 15102 15072"/>
                <a:gd name="T57" fmla="*/ T56 w 738"/>
                <a:gd name="T58" fmla="+- 0 6432 5969"/>
                <a:gd name="T59" fmla="*/ 6432 h 3231"/>
                <a:gd name="T60" fmla="+- 0 15089 15072"/>
                <a:gd name="T61" fmla="*/ T60 w 738"/>
                <a:gd name="T62" fmla="+- 0 6591 5969"/>
                <a:gd name="T63" fmla="*/ 6591 h 3231"/>
                <a:gd name="T64" fmla="+- 0 15137 15072"/>
                <a:gd name="T65" fmla="*/ T64 w 738"/>
                <a:gd name="T66" fmla="+- 0 6635 5969"/>
                <a:gd name="T67" fmla="*/ 6635 h 3231"/>
                <a:gd name="T68" fmla="+- 0 15182 15072"/>
                <a:gd name="T69" fmla="*/ T68 w 738"/>
                <a:gd name="T70" fmla="+- 0 6591 5969"/>
                <a:gd name="T71" fmla="*/ 6591 h 3231"/>
                <a:gd name="T72" fmla="+- 0 15195 15072"/>
                <a:gd name="T73" fmla="*/ T72 w 738"/>
                <a:gd name="T74" fmla="+- 0 6442 5969"/>
                <a:gd name="T75" fmla="*/ 6442 h 3231"/>
                <a:gd name="T76" fmla="+- 0 15246 15072"/>
                <a:gd name="T77" fmla="*/ T76 w 738"/>
                <a:gd name="T78" fmla="+- 0 6304 5969"/>
                <a:gd name="T79" fmla="*/ 6304 h 3231"/>
                <a:gd name="T80" fmla="+- 0 15332 15072"/>
                <a:gd name="T81" fmla="*/ T80 w 738"/>
                <a:gd name="T82" fmla="+- 0 6185 5969"/>
                <a:gd name="T83" fmla="*/ 6185 h 3231"/>
                <a:gd name="T84" fmla="+- 0 15447 15072"/>
                <a:gd name="T85" fmla="*/ T84 w 738"/>
                <a:gd name="T86" fmla="+- 0 6093 5969"/>
                <a:gd name="T87" fmla="*/ 6093 h 3231"/>
                <a:gd name="T88" fmla="+- 0 15541 15072"/>
                <a:gd name="T89" fmla="*/ T88 w 738"/>
                <a:gd name="T90" fmla="+- 0 6032 5969"/>
                <a:gd name="T91" fmla="*/ 6032 h 3231"/>
                <a:gd name="T92" fmla="+- 0 15810 15072"/>
                <a:gd name="T93" fmla="*/ T92 w 738"/>
                <a:gd name="T94" fmla="+- 0 9035 5969"/>
                <a:gd name="T95" fmla="*/ 9035 h 3231"/>
                <a:gd name="T96" fmla="+- 0 15794 15072"/>
                <a:gd name="T97" fmla="*/ T96 w 738"/>
                <a:gd name="T98" fmla="+- 0 8942 5969"/>
                <a:gd name="T99" fmla="*/ 8942 h 3231"/>
                <a:gd name="T100" fmla="+- 0 15737 15072"/>
                <a:gd name="T101" fmla="*/ T100 w 738"/>
                <a:gd name="T102" fmla="+- 0 8831 5969"/>
                <a:gd name="T103" fmla="*/ 8831 h 3231"/>
                <a:gd name="T104" fmla="+- 0 15686 15072"/>
                <a:gd name="T105" fmla="*/ T104 w 738"/>
                <a:gd name="T106" fmla="+- 0 8701 5969"/>
                <a:gd name="T107" fmla="*/ 8701 h 3231"/>
                <a:gd name="T108" fmla="+- 0 15679 15072"/>
                <a:gd name="T109" fmla="*/ T108 w 738"/>
                <a:gd name="T110" fmla="+- 0 8554 5969"/>
                <a:gd name="T111" fmla="*/ 8554 h 3231"/>
                <a:gd name="T112" fmla="+- 0 15641 15072"/>
                <a:gd name="T113" fmla="*/ T112 w 738"/>
                <a:gd name="T114" fmla="+- 0 8498 5969"/>
                <a:gd name="T115" fmla="*/ 8498 h 3231"/>
                <a:gd name="T116" fmla="+- 0 15590 15072"/>
                <a:gd name="T117" fmla="*/ T116 w 738"/>
                <a:gd name="T118" fmla="+- 0 8530 5969"/>
                <a:gd name="T119" fmla="*/ 8530 h 3231"/>
                <a:gd name="T120" fmla="+- 0 15587 15072"/>
                <a:gd name="T121" fmla="*/ T120 w 738"/>
                <a:gd name="T122" fmla="+- 0 8690 5969"/>
                <a:gd name="T123" fmla="*/ 8690 h 3231"/>
                <a:gd name="T124" fmla="+- 0 15633 15072"/>
                <a:gd name="T125" fmla="*/ T124 w 738"/>
                <a:gd name="T126" fmla="+- 0 8843 5969"/>
                <a:gd name="T127" fmla="*/ 8843 h 3231"/>
                <a:gd name="T128" fmla="+- 0 15691 15072"/>
                <a:gd name="T129" fmla="*/ T128 w 738"/>
                <a:gd name="T130" fmla="+- 0 8936 5969"/>
                <a:gd name="T131" fmla="*/ 8936 h 3231"/>
                <a:gd name="T132" fmla="+- 0 15716 15072"/>
                <a:gd name="T133" fmla="*/ T132 w 738"/>
                <a:gd name="T134" fmla="+- 0 9037 5969"/>
                <a:gd name="T135" fmla="*/ 9037 h 3231"/>
                <a:gd name="T136" fmla="+- 0 15633 15072"/>
                <a:gd name="T137" fmla="*/ T136 w 738"/>
                <a:gd name="T138" fmla="+- 0 9107 5969"/>
                <a:gd name="T139" fmla="*/ 9107 h 3231"/>
                <a:gd name="T140" fmla="+- 0 15520 15072"/>
                <a:gd name="T141" fmla="*/ T140 w 738"/>
                <a:gd name="T142" fmla="+- 0 9085 5969"/>
                <a:gd name="T143" fmla="*/ 9085 h 3231"/>
                <a:gd name="T144" fmla="+- 0 15458 15072"/>
                <a:gd name="T145" fmla="*/ T144 w 738"/>
                <a:gd name="T146" fmla="+- 0 9103 5969"/>
                <a:gd name="T147" fmla="*/ 9103 h 3231"/>
                <a:gd name="T148" fmla="+- 0 15474 15072"/>
                <a:gd name="T149" fmla="*/ T148 w 738"/>
                <a:gd name="T150" fmla="+- 0 9165 5969"/>
                <a:gd name="T151" fmla="*/ 9165 h 3231"/>
                <a:gd name="T152" fmla="+- 0 15620 15072"/>
                <a:gd name="T153" fmla="*/ T152 w 738"/>
                <a:gd name="T154" fmla="+- 0 9200 5969"/>
                <a:gd name="T155" fmla="*/ 9200 h 3231"/>
                <a:gd name="T156" fmla="+- 0 15754 15072"/>
                <a:gd name="T157" fmla="*/ T156 w 738"/>
                <a:gd name="T158" fmla="+- 0 9147 5969"/>
                <a:gd name="T159" fmla="*/ 9147 h 3231"/>
                <a:gd name="T160" fmla="+- 0 15798 15072"/>
                <a:gd name="T161" fmla="*/ T160 w 738"/>
                <a:gd name="T162" fmla="+- 0 9082 5969"/>
                <a:gd name="T163" fmla="*/ 9082 h 32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738" h="3231">
                  <a:moveTo>
                    <a:pt x="102" y="761"/>
                  </a:moveTo>
                  <a:lnTo>
                    <a:pt x="98" y="743"/>
                  </a:lnTo>
                  <a:lnTo>
                    <a:pt x="88" y="729"/>
                  </a:lnTo>
                  <a:lnTo>
                    <a:pt x="73" y="719"/>
                  </a:lnTo>
                  <a:lnTo>
                    <a:pt x="55" y="715"/>
                  </a:lnTo>
                  <a:lnTo>
                    <a:pt x="46" y="715"/>
                  </a:lnTo>
                  <a:lnTo>
                    <a:pt x="29" y="719"/>
                  </a:lnTo>
                  <a:lnTo>
                    <a:pt x="13" y="729"/>
                  </a:lnTo>
                  <a:lnTo>
                    <a:pt x="3" y="743"/>
                  </a:lnTo>
                  <a:lnTo>
                    <a:pt x="0" y="761"/>
                  </a:lnTo>
                  <a:lnTo>
                    <a:pt x="4" y="779"/>
                  </a:lnTo>
                  <a:lnTo>
                    <a:pt x="14" y="794"/>
                  </a:lnTo>
                  <a:lnTo>
                    <a:pt x="28" y="804"/>
                  </a:lnTo>
                  <a:lnTo>
                    <a:pt x="46" y="807"/>
                  </a:lnTo>
                  <a:lnTo>
                    <a:pt x="55" y="807"/>
                  </a:lnTo>
                  <a:lnTo>
                    <a:pt x="73" y="804"/>
                  </a:lnTo>
                  <a:lnTo>
                    <a:pt x="88" y="794"/>
                  </a:lnTo>
                  <a:lnTo>
                    <a:pt x="98" y="779"/>
                  </a:lnTo>
                  <a:lnTo>
                    <a:pt x="102" y="761"/>
                  </a:lnTo>
                  <a:moveTo>
                    <a:pt x="471" y="28"/>
                  </a:moveTo>
                  <a:lnTo>
                    <a:pt x="452" y="2"/>
                  </a:lnTo>
                  <a:lnTo>
                    <a:pt x="418" y="0"/>
                  </a:lnTo>
                  <a:lnTo>
                    <a:pt x="346" y="36"/>
                  </a:lnTo>
                  <a:lnTo>
                    <a:pt x="279" y="79"/>
                  </a:lnTo>
                  <a:lnTo>
                    <a:pt x="219" y="129"/>
                  </a:lnTo>
                  <a:lnTo>
                    <a:pt x="165" y="186"/>
                  </a:lnTo>
                  <a:lnTo>
                    <a:pt x="119" y="248"/>
                  </a:lnTo>
                  <a:lnTo>
                    <a:pt x="81" y="315"/>
                  </a:lnTo>
                  <a:lnTo>
                    <a:pt x="51" y="387"/>
                  </a:lnTo>
                  <a:lnTo>
                    <a:pt x="30" y="463"/>
                  </a:lnTo>
                  <a:lnTo>
                    <a:pt x="18" y="541"/>
                  </a:lnTo>
                  <a:lnTo>
                    <a:pt x="17" y="622"/>
                  </a:lnTo>
                  <a:lnTo>
                    <a:pt x="33" y="655"/>
                  </a:lnTo>
                  <a:lnTo>
                    <a:pt x="65" y="666"/>
                  </a:lnTo>
                  <a:lnTo>
                    <a:pt x="97" y="655"/>
                  </a:lnTo>
                  <a:lnTo>
                    <a:pt x="110" y="622"/>
                  </a:lnTo>
                  <a:lnTo>
                    <a:pt x="111" y="546"/>
                  </a:lnTo>
                  <a:lnTo>
                    <a:pt x="123" y="473"/>
                  </a:lnTo>
                  <a:lnTo>
                    <a:pt x="144" y="402"/>
                  </a:lnTo>
                  <a:lnTo>
                    <a:pt x="174" y="335"/>
                  </a:lnTo>
                  <a:lnTo>
                    <a:pt x="213" y="273"/>
                  </a:lnTo>
                  <a:lnTo>
                    <a:pt x="260" y="216"/>
                  </a:lnTo>
                  <a:lnTo>
                    <a:pt x="314" y="166"/>
                  </a:lnTo>
                  <a:lnTo>
                    <a:pt x="375" y="124"/>
                  </a:lnTo>
                  <a:lnTo>
                    <a:pt x="442" y="90"/>
                  </a:lnTo>
                  <a:lnTo>
                    <a:pt x="469" y="63"/>
                  </a:lnTo>
                  <a:lnTo>
                    <a:pt x="471" y="28"/>
                  </a:lnTo>
                  <a:moveTo>
                    <a:pt x="738" y="3066"/>
                  </a:moveTo>
                  <a:lnTo>
                    <a:pt x="735" y="3019"/>
                  </a:lnTo>
                  <a:lnTo>
                    <a:pt x="722" y="2973"/>
                  </a:lnTo>
                  <a:lnTo>
                    <a:pt x="701" y="2929"/>
                  </a:lnTo>
                  <a:lnTo>
                    <a:pt x="665" y="2862"/>
                  </a:lnTo>
                  <a:lnTo>
                    <a:pt x="635" y="2798"/>
                  </a:lnTo>
                  <a:lnTo>
                    <a:pt x="614" y="2732"/>
                  </a:lnTo>
                  <a:lnTo>
                    <a:pt x="603" y="2663"/>
                  </a:lnTo>
                  <a:lnTo>
                    <a:pt x="607" y="2585"/>
                  </a:lnTo>
                  <a:lnTo>
                    <a:pt x="598" y="2549"/>
                  </a:lnTo>
                  <a:lnTo>
                    <a:pt x="569" y="2529"/>
                  </a:lnTo>
                  <a:lnTo>
                    <a:pt x="537" y="2532"/>
                  </a:lnTo>
                  <a:lnTo>
                    <a:pt x="518" y="2561"/>
                  </a:lnTo>
                  <a:lnTo>
                    <a:pt x="511" y="2641"/>
                  </a:lnTo>
                  <a:lnTo>
                    <a:pt x="515" y="2721"/>
                  </a:lnTo>
                  <a:lnTo>
                    <a:pt x="531" y="2798"/>
                  </a:lnTo>
                  <a:lnTo>
                    <a:pt x="561" y="2874"/>
                  </a:lnTo>
                  <a:lnTo>
                    <a:pt x="588" y="2918"/>
                  </a:lnTo>
                  <a:lnTo>
                    <a:pt x="619" y="2967"/>
                  </a:lnTo>
                  <a:lnTo>
                    <a:pt x="642" y="3017"/>
                  </a:lnTo>
                  <a:lnTo>
                    <a:pt x="644" y="3068"/>
                  </a:lnTo>
                  <a:lnTo>
                    <a:pt x="613" y="3117"/>
                  </a:lnTo>
                  <a:lnTo>
                    <a:pt x="561" y="3138"/>
                  </a:lnTo>
                  <a:lnTo>
                    <a:pt x="501" y="3135"/>
                  </a:lnTo>
                  <a:lnTo>
                    <a:pt x="448" y="3116"/>
                  </a:lnTo>
                  <a:lnTo>
                    <a:pt x="412" y="3112"/>
                  </a:lnTo>
                  <a:lnTo>
                    <a:pt x="386" y="3134"/>
                  </a:lnTo>
                  <a:lnTo>
                    <a:pt x="380" y="3167"/>
                  </a:lnTo>
                  <a:lnTo>
                    <a:pt x="402" y="3196"/>
                  </a:lnTo>
                  <a:lnTo>
                    <a:pt x="472" y="3224"/>
                  </a:lnTo>
                  <a:lnTo>
                    <a:pt x="548" y="3231"/>
                  </a:lnTo>
                  <a:lnTo>
                    <a:pt x="620" y="3217"/>
                  </a:lnTo>
                  <a:lnTo>
                    <a:pt x="682" y="3178"/>
                  </a:lnTo>
                  <a:lnTo>
                    <a:pt x="709" y="3138"/>
                  </a:lnTo>
                  <a:lnTo>
                    <a:pt x="726" y="3113"/>
                  </a:lnTo>
                  <a:lnTo>
                    <a:pt x="738" y="3066"/>
                  </a:lnTo>
                </a:path>
              </a:pathLst>
            </a:custGeom>
            <a:solidFill>
              <a:srgbClr val="7BC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1118" name="Picture 9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16859" y="81884"/>
            <a:ext cx="1237578" cy="123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7" name="图片 108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83241" y="3058826"/>
            <a:ext cx="2852713" cy="3799174"/>
          </a:xfrm>
          <a:prstGeom prst="rect">
            <a:avLst/>
          </a:prstGeom>
        </p:spPr>
      </p:pic>
      <p:pic>
        <p:nvPicPr>
          <p:cNvPr id="172" name="图片 17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7526" y="4732793"/>
            <a:ext cx="1603640" cy="2135689"/>
          </a:xfrm>
          <a:prstGeom prst="rect">
            <a:avLst/>
          </a:prstGeom>
        </p:spPr>
      </p:pic>
      <p:sp>
        <p:nvSpPr>
          <p:cNvPr id="3" name="TextBox 2">
            <a:extLst>
              <a:ext uri="{FF2B5EF4-FFF2-40B4-BE49-F238E27FC236}">
                <a16:creationId xmlns:a16="http://schemas.microsoft.com/office/drawing/2014/main" id="{4B67E9B2-B871-2313-CBB4-60A5B6A5115F}"/>
              </a:ext>
            </a:extLst>
          </p:cNvPr>
          <p:cNvSpPr txBox="1"/>
          <p:nvPr/>
        </p:nvSpPr>
        <p:spPr>
          <a:xfrm>
            <a:off x="2258223" y="2481600"/>
            <a:ext cx="7675553" cy="1110753"/>
          </a:xfrm>
          <a:prstGeom prst="rect">
            <a:avLst/>
          </a:prstGeom>
          <a:noFill/>
        </p:spPr>
        <p:txBody>
          <a:bodyPr wrap="square">
            <a:spAutoFit/>
          </a:bodyPr>
          <a:lstStyle/>
          <a:p>
            <a:pPr marL="0" marR="0" algn="ctr">
              <a:lnSpc>
                <a:spcPct val="107000"/>
              </a:lnSpc>
              <a:spcBef>
                <a:spcPts val="0"/>
              </a:spcBef>
              <a:spcAft>
                <a:spcPts val="600"/>
              </a:spcAft>
            </a:pPr>
            <a:r>
              <a:rPr lang="nl-NL" sz="6600" b="1" dirty="0">
                <a:effectLst/>
                <a:latin typeface="#9Slide05 FS Blonde Script" panose="03000503000000000000" pitchFamily="65" charset="0"/>
                <a:ea typeface="Calibri" panose="020F0502020204030204" pitchFamily="34" charset="0"/>
                <a:cs typeface="Times New Roman" panose="02020603050405020304" pitchFamily="18" charset="0"/>
              </a:rPr>
              <a:t>I. Đọc và tìm hiểu chung</a:t>
            </a:r>
            <a:endParaRPr lang="en-US" sz="5400" dirty="0">
              <a:effectLst/>
              <a:latin typeface="#9Slide05 FS Blonde Script" panose="03000503000000000000" pitchFamily="65"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609901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 y="-9673"/>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F3E29FC-9277-4E54-7CE1-B67BCCABC56D}"/>
              </a:ext>
            </a:extLst>
          </p:cNvPr>
          <p:cNvSpPr txBox="1"/>
          <p:nvPr/>
        </p:nvSpPr>
        <p:spPr>
          <a:xfrm>
            <a:off x="5447073" y="3662232"/>
            <a:ext cx="6096000" cy="985398"/>
          </a:xfrm>
          <a:prstGeom prst="rect">
            <a:avLst/>
          </a:prstGeom>
          <a:noFill/>
        </p:spPr>
        <p:txBody>
          <a:bodyPr wrap="square">
            <a:spAutoFit/>
          </a:bodyPr>
          <a:lstStyle/>
          <a:p>
            <a:pPr marL="0" marR="0" algn="just">
              <a:lnSpc>
                <a:spcPct val="107000"/>
              </a:lnSpc>
              <a:spcBef>
                <a:spcPts val="0"/>
              </a:spcBef>
              <a:spcAft>
                <a:spcPts val="600"/>
              </a:spcAft>
            </a:pPr>
            <a:r>
              <a:rPr lang="en-US" sz="2800" dirty="0">
                <a:effectLst/>
                <a:latin typeface="#9Slide05 FS Blonde Script" panose="03000503000000000000" pitchFamily="65" charset="0"/>
                <a:ea typeface="Calibri" panose="020F0502020204030204" pitchFamily="34" charset="0"/>
                <a:cs typeface="Times New Roman" panose="02020603050405020304" pitchFamily="18" charset="0"/>
              </a:rPr>
              <a:t>(2) </a:t>
            </a:r>
            <a:r>
              <a:rPr lang="en-US" sz="2800" dirty="0" err="1">
                <a:effectLst/>
                <a:latin typeface="#9Slide05 FS Blonde Script" panose="03000503000000000000" pitchFamily="65" charset="0"/>
                <a:ea typeface="Calibri" panose="020F0502020204030204" pitchFamily="34" charset="0"/>
                <a:cs typeface="Times New Roman" panose="02020603050405020304" pitchFamily="18" charset="0"/>
              </a:rPr>
              <a:t>Trình</a:t>
            </a:r>
            <a:r>
              <a:rPr lang="en-US" sz="2800" dirty="0">
                <a:effectLst/>
                <a:latin typeface="#9Slide05 FS Blonde Script" panose="03000503000000000000" pitchFamily="65" charset="0"/>
                <a:ea typeface="Calibri" panose="020F0502020204030204" pitchFamily="34" charset="0"/>
                <a:cs typeface="Times New Roman" panose="02020603050405020304" pitchFamily="18" charset="0"/>
              </a:rPr>
              <a:t> </a:t>
            </a:r>
            <a:r>
              <a:rPr lang="en-US" sz="2800" dirty="0" err="1">
                <a:effectLst/>
                <a:latin typeface="#9Slide05 FS Blonde Script" panose="03000503000000000000" pitchFamily="65" charset="0"/>
                <a:ea typeface="Calibri" panose="020F0502020204030204" pitchFamily="34" charset="0"/>
                <a:cs typeface="Times New Roman" panose="02020603050405020304" pitchFamily="18" charset="0"/>
              </a:rPr>
              <a:t>bày</a:t>
            </a:r>
            <a:r>
              <a:rPr lang="en-US" sz="2800" dirty="0">
                <a:effectLst/>
                <a:latin typeface="#9Slide05 FS Blonde Script" panose="03000503000000000000" pitchFamily="65" charset="0"/>
                <a:ea typeface="Calibri" panose="020F0502020204030204" pitchFamily="34" charset="0"/>
                <a:cs typeface="Times New Roman" panose="02020603050405020304" pitchFamily="18" charset="0"/>
              </a:rPr>
              <a:t> </a:t>
            </a:r>
            <a:r>
              <a:rPr lang="en-US" sz="2800" dirty="0" err="1">
                <a:effectLst/>
                <a:latin typeface="#9Slide05 FS Blonde Script" panose="03000503000000000000" pitchFamily="65" charset="0"/>
                <a:ea typeface="Calibri" panose="020F0502020204030204" pitchFamily="34" charset="0"/>
                <a:cs typeface="Times New Roman" panose="02020603050405020304" pitchFamily="18" charset="0"/>
              </a:rPr>
              <a:t>những</a:t>
            </a:r>
            <a:r>
              <a:rPr lang="en-US" sz="2800" dirty="0">
                <a:effectLst/>
                <a:latin typeface="#9Slide05 FS Blonde Script" panose="03000503000000000000" pitchFamily="65" charset="0"/>
                <a:ea typeface="Calibri" panose="020F0502020204030204" pitchFamily="34" charset="0"/>
                <a:cs typeface="Times New Roman" panose="02020603050405020304" pitchFamily="18" charset="0"/>
              </a:rPr>
              <a:t> </a:t>
            </a:r>
            <a:r>
              <a:rPr lang="en-US" sz="2800" dirty="0" err="1">
                <a:effectLst/>
                <a:latin typeface="#9Slide05 FS Blonde Script" panose="03000503000000000000" pitchFamily="65" charset="0"/>
                <a:ea typeface="Calibri" panose="020F0502020204030204" pitchFamily="34" charset="0"/>
                <a:cs typeface="Times New Roman" panose="02020603050405020304" pitchFamily="18" charset="0"/>
              </a:rPr>
              <a:t>thông</a:t>
            </a:r>
            <a:r>
              <a:rPr lang="en-US" sz="2800" dirty="0">
                <a:effectLst/>
                <a:latin typeface="#9Slide05 FS Blonde Script" panose="03000503000000000000" pitchFamily="65" charset="0"/>
                <a:ea typeface="Calibri" panose="020F0502020204030204" pitchFamily="34" charset="0"/>
                <a:cs typeface="Times New Roman" panose="02020603050405020304" pitchFamily="18" charset="0"/>
              </a:rPr>
              <a:t> tin </a:t>
            </a:r>
            <a:r>
              <a:rPr lang="en-US" sz="2800" dirty="0" err="1">
                <a:effectLst/>
                <a:latin typeface="#9Slide05 FS Blonde Script" panose="03000503000000000000" pitchFamily="65" charset="0"/>
                <a:ea typeface="Calibri" panose="020F0502020204030204" pitchFamily="34" charset="0"/>
                <a:cs typeface="Times New Roman" panose="02020603050405020304" pitchFamily="18" charset="0"/>
              </a:rPr>
              <a:t>về</a:t>
            </a:r>
            <a:r>
              <a:rPr lang="en-US" sz="2800" dirty="0">
                <a:effectLst/>
                <a:latin typeface="#9Slide05 FS Blonde Script" panose="03000503000000000000" pitchFamily="65" charset="0"/>
                <a:ea typeface="Calibri" panose="020F0502020204030204" pitchFamily="34" charset="0"/>
                <a:cs typeface="Times New Roman" panose="02020603050405020304" pitchFamily="18" charset="0"/>
              </a:rPr>
              <a:t> </a:t>
            </a:r>
            <a:r>
              <a:rPr lang="en-US" sz="2800" dirty="0" err="1">
                <a:effectLst/>
                <a:latin typeface="#9Slide05 FS Blonde Script" panose="03000503000000000000" pitchFamily="65" charset="0"/>
                <a:ea typeface="Calibri" panose="020F0502020204030204" pitchFamily="34" charset="0"/>
                <a:cs typeface="Times New Roman" panose="02020603050405020304" pitchFamily="18" charset="0"/>
              </a:rPr>
              <a:t>tác</a:t>
            </a:r>
            <a:r>
              <a:rPr lang="en-US" sz="2800" dirty="0">
                <a:effectLst/>
                <a:latin typeface="#9Slide05 FS Blonde Script" panose="03000503000000000000" pitchFamily="65" charset="0"/>
                <a:ea typeface="Calibri" panose="020F0502020204030204" pitchFamily="34" charset="0"/>
                <a:cs typeface="Times New Roman" panose="02020603050405020304" pitchFamily="18" charset="0"/>
              </a:rPr>
              <a:t> </a:t>
            </a:r>
            <a:r>
              <a:rPr lang="en-US" sz="2800" dirty="0" err="1">
                <a:effectLst/>
                <a:latin typeface="#9Slide05 FS Blonde Script" panose="03000503000000000000" pitchFamily="65" charset="0"/>
                <a:ea typeface="Calibri" panose="020F0502020204030204" pitchFamily="34" charset="0"/>
                <a:cs typeface="Times New Roman" panose="02020603050405020304" pitchFamily="18" charset="0"/>
              </a:rPr>
              <a:t>giả</a:t>
            </a:r>
            <a:r>
              <a:rPr lang="en-US" sz="2800" dirty="0">
                <a:effectLst/>
                <a:latin typeface="#9Slide05 FS Blonde Script" panose="03000503000000000000" pitchFamily="65" charset="0"/>
                <a:ea typeface="Calibri" panose="020F0502020204030204" pitchFamily="34" charset="0"/>
                <a:cs typeface="Times New Roman" panose="02020603050405020304" pitchFamily="18" charset="0"/>
              </a:rPr>
              <a:t> </a:t>
            </a:r>
            <a:r>
              <a:rPr lang="en-US" sz="2800" dirty="0" err="1">
                <a:effectLst/>
                <a:latin typeface="#9Slide05 FS Blonde Script" panose="03000503000000000000" pitchFamily="65" charset="0"/>
                <a:ea typeface="Calibri" panose="020F0502020204030204" pitchFamily="34" charset="0"/>
                <a:cs typeface="Times New Roman" panose="02020603050405020304" pitchFamily="18" charset="0"/>
              </a:rPr>
              <a:t>Lưu</a:t>
            </a:r>
            <a:r>
              <a:rPr lang="en-US" sz="2800" dirty="0">
                <a:effectLst/>
                <a:latin typeface="#9Slide05 FS Blonde Script" panose="03000503000000000000" pitchFamily="65" charset="0"/>
                <a:ea typeface="Calibri" panose="020F0502020204030204" pitchFamily="34" charset="0"/>
                <a:cs typeface="Times New Roman" panose="02020603050405020304" pitchFamily="18" charset="0"/>
              </a:rPr>
              <a:t> </a:t>
            </a:r>
            <a:r>
              <a:rPr lang="en-US" sz="2800" dirty="0" err="1">
                <a:effectLst/>
                <a:latin typeface="#9Slide05 FS Blonde Script" panose="03000503000000000000" pitchFamily="65" charset="0"/>
                <a:ea typeface="Calibri" panose="020F0502020204030204" pitchFamily="34" charset="0"/>
                <a:cs typeface="Times New Roman" panose="02020603050405020304" pitchFamily="18" charset="0"/>
              </a:rPr>
              <a:t>Trọng</a:t>
            </a:r>
            <a:r>
              <a:rPr lang="en-US" sz="2800" dirty="0">
                <a:effectLst/>
                <a:latin typeface="#9Slide05 FS Blonde Script" panose="03000503000000000000" pitchFamily="65" charset="0"/>
                <a:ea typeface="Calibri" panose="020F0502020204030204" pitchFamily="34" charset="0"/>
                <a:cs typeface="Times New Roman" panose="02020603050405020304" pitchFamily="18" charset="0"/>
              </a:rPr>
              <a:t> </a:t>
            </a:r>
            <a:r>
              <a:rPr lang="en-US" sz="2800" dirty="0" err="1">
                <a:effectLst/>
                <a:latin typeface="#9Slide05 FS Blonde Script" panose="03000503000000000000" pitchFamily="65" charset="0"/>
                <a:ea typeface="Calibri" panose="020F0502020204030204" pitchFamily="34" charset="0"/>
                <a:cs typeface="Times New Roman" panose="02020603050405020304" pitchFamily="18" charset="0"/>
              </a:rPr>
              <a:t>Lư</a:t>
            </a:r>
            <a:r>
              <a:rPr lang="en-US" sz="2800" dirty="0">
                <a:effectLst/>
                <a:latin typeface="#9Slide05 FS Blonde Script" panose="03000503000000000000" pitchFamily="65" charset="0"/>
                <a:ea typeface="Calibri" panose="020F0502020204030204" pitchFamily="34" charset="0"/>
                <a:cs typeface="Times New Roman" panose="02020603050405020304" pitchFamily="18" charset="0"/>
              </a:rPr>
              <a:t> </a:t>
            </a:r>
            <a:r>
              <a:rPr lang="en-US" sz="2800" dirty="0" err="1">
                <a:effectLst/>
                <a:latin typeface="#9Slide05 FS Blonde Script" panose="03000503000000000000" pitchFamily="65" charset="0"/>
                <a:ea typeface="Calibri" panose="020F0502020204030204" pitchFamily="34" charset="0"/>
                <a:cs typeface="Times New Roman" panose="02020603050405020304" pitchFamily="18" charset="0"/>
              </a:rPr>
              <a:t>mà</a:t>
            </a:r>
            <a:r>
              <a:rPr lang="en-US" sz="2800" dirty="0">
                <a:effectLst/>
                <a:latin typeface="#9Slide05 FS Blonde Script" panose="03000503000000000000" pitchFamily="65" charset="0"/>
                <a:ea typeface="Calibri" panose="020F0502020204030204" pitchFamily="34" charset="0"/>
                <a:cs typeface="Times New Roman" panose="02020603050405020304" pitchFamily="18" charset="0"/>
              </a:rPr>
              <a:t> </a:t>
            </a:r>
            <a:r>
              <a:rPr lang="en-US" sz="2800" dirty="0" err="1">
                <a:effectLst/>
                <a:latin typeface="#9Slide05 FS Blonde Script" panose="03000503000000000000" pitchFamily="65" charset="0"/>
                <a:ea typeface="Calibri" panose="020F0502020204030204" pitchFamily="34" charset="0"/>
                <a:cs typeface="Times New Roman" panose="02020603050405020304" pitchFamily="18" charset="0"/>
              </a:rPr>
              <a:t>em</a:t>
            </a:r>
            <a:r>
              <a:rPr lang="en-US" sz="2800" dirty="0">
                <a:effectLst/>
                <a:latin typeface="#9Slide05 FS Blonde Script" panose="03000503000000000000" pitchFamily="65" charset="0"/>
                <a:ea typeface="Calibri" panose="020F0502020204030204" pitchFamily="34" charset="0"/>
                <a:cs typeface="Times New Roman" panose="02020603050405020304" pitchFamily="18" charset="0"/>
              </a:rPr>
              <a:t> </a:t>
            </a:r>
            <a:r>
              <a:rPr lang="en-US" sz="2800" dirty="0" err="1">
                <a:effectLst/>
                <a:latin typeface="#9Slide05 FS Blonde Script" panose="03000503000000000000" pitchFamily="65" charset="0"/>
                <a:ea typeface="Calibri" panose="020F0502020204030204" pitchFamily="34" charset="0"/>
                <a:cs typeface="Times New Roman" panose="02020603050405020304" pitchFamily="18" charset="0"/>
              </a:rPr>
              <a:t>tìm</a:t>
            </a:r>
            <a:r>
              <a:rPr lang="en-US" sz="2800" dirty="0">
                <a:effectLst/>
                <a:latin typeface="#9Slide05 FS Blonde Script" panose="03000503000000000000" pitchFamily="65" charset="0"/>
                <a:ea typeface="Calibri" panose="020F0502020204030204" pitchFamily="34" charset="0"/>
                <a:cs typeface="Times New Roman" panose="02020603050405020304" pitchFamily="18" charset="0"/>
              </a:rPr>
              <a:t> </a:t>
            </a:r>
            <a:r>
              <a:rPr lang="en-US" sz="2800" dirty="0" err="1">
                <a:effectLst/>
                <a:latin typeface="#9Slide05 FS Blonde Script" panose="03000503000000000000" pitchFamily="65" charset="0"/>
                <a:ea typeface="Calibri" panose="020F0502020204030204" pitchFamily="34" charset="0"/>
                <a:cs typeface="Times New Roman" panose="02020603050405020304" pitchFamily="18" charset="0"/>
              </a:rPr>
              <a:t>hiểu</a:t>
            </a:r>
            <a:r>
              <a:rPr lang="en-US" sz="2800" dirty="0">
                <a:effectLst/>
                <a:latin typeface="#9Slide05 FS Blonde Script" panose="03000503000000000000" pitchFamily="65" charset="0"/>
                <a:ea typeface="Calibri" panose="020F0502020204030204" pitchFamily="34" charset="0"/>
                <a:cs typeface="Times New Roman" panose="02020603050405020304" pitchFamily="18" charset="0"/>
              </a:rPr>
              <a:t> </a:t>
            </a:r>
            <a:r>
              <a:rPr lang="en-US" sz="2800" dirty="0" err="1">
                <a:effectLst/>
                <a:latin typeface="#9Slide05 FS Blonde Script" panose="03000503000000000000" pitchFamily="65" charset="0"/>
                <a:ea typeface="Calibri" panose="020F0502020204030204" pitchFamily="34" charset="0"/>
                <a:cs typeface="Times New Roman" panose="02020603050405020304" pitchFamily="18" charset="0"/>
              </a:rPr>
              <a:t>được</a:t>
            </a:r>
            <a:r>
              <a:rPr lang="en-US" sz="2800" dirty="0">
                <a:effectLst/>
                <a:latin typeface="#9Slide05 FS Blonde Script" panose="03000503000000000000" pitchFamily="65" charset="0"/>
                <a:ea typeface="Calibri" panose="020F0502020204030204" pitchFamily="34" charset="0"/>
                <a:cs typeface="Times New Roman" panose="02020603050405020304" pitchFamily="18" charset="0"/>
              </a:rPr>
              <a:t>?</a:t>
            </a:r>
            <a:endParaRPr lang="en-US" sz="2000" dirty="0">
              <a:effectLst/>
              <a:latin typeface="#9Slide05 FS Blonde Script" panose="03000503000000000000" pitchFamily="65"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66229B4-FA4B-E2DE-1F04-DFFEB8FB0FCD}"/>
              </a:ext>
            </a:extLst>
          </p:cNvPr>
          <p:cNvSpPr txBox="1"/>
          <p:nvPr/>
        </p:nvSpPr>
        <p:spPr>
          <a:xfrm>
            <a:off x="4257908" y="1902337"/>
            <a:ext cx="6096000" cy="1004699"/>
          </a:xfrm>
          <a:prstGeom prst="rect">
            <a:avLst/>
          </a:prstGeom>
          <a:noFill/>
        </p:spPr>
        <p:txBody>
          <a:bodyPr wrap="square">
            <a:spAutoFit/>
          </a:bodyPr>
          <a:lstStyle>
            <a:defPPr>
              <a:defRPr lang="zh-CN"/>
            </a:defPPr>
            <a:lvl1pPr marR="0" algn="just">
              <a:lnSpc>
                <a:spcPct val="107000"/>
              </a:lnSpc>
              <a:spcBef>
                <a:spcPts val="0"/>
              </a:spcBef>
              <a:spcAft>
                <a:spcPts val="600"/>
              </a:spcAft>
              <a:defRPr sz="2800">
                <a:effectLst/>
                <a:latin typeface="#9Slide05 FS Blonde Script" panose="03000503000000000000" pitchFamily="65" charset="0"/>
                <a:ea typeface="Calibri" panose="020F0502020204030204" pitchFamily="34" charset="0"/>
                <a:cs typeface="Times New Roman" panose="02020603050405020304" pitchFamily="18" charset="0"/>
              </a:defRPr>
            </a:lvl1pPr>
          </a:lstStyle>
          <a:p>
            <a:r>
              <a:rPr lang="en-US" dirty="0"/>
              <a:t>(1) Khi </a:t>
            </a:r>
            <a:r>
              <a:rPr lang="en-US" dirty="0" err="1"/>
              <a:t>đọc</a:t>
            </a:r>
            <a:r>
              <a:rPr lang="en-US" dirty="0"/>
              <a:t> </a:t>
            </a:r>
            <a:r>
              <a:rPr lang="en-US" dirty="0" err="1"/>
              <a:t>hiểu</a:t>
            </a:r>
            <a:r>
              <a:rPr lang="en-US" dirty="0"/>
              <a:t> </a:t>
            </a:r>
            <a:r>
              <a:rPr lang="en-US" dirty="0" err="1"/>
              <a:t>văn</a:t>
            </a:r>
            <a:r>
              <a:rPr lang="en-US" dirty="0"/>
              <a:t> </a:t>
            </a:r>
            <a:r>
              <a:rPr lang="en-US" dirty="0" err="1"/>
              <a:t>bản</a:t>
            </a:r>
            <a:r>
              <a:rPr lang="en-US" dirty="0"/>
              <a:t> </a:t>
            </a:r>
            <a:r>
              <a:rPr lang="en-US" dirty="0" err="1"/>
              <a:t>thơ</a:t>
            </a:r>
            <a:r>
              <a:rPr lang="en-US" dirty="0"/>
              <a:t> </a:t>
            </a:r>
            <a:r>
              <a:rPr lang="en-US" dirty="0" err="1"/>
              <a:t>nói</a:t>
            </a:r>
            <a:r>
              <a:rPr lang="en-US" dirty="0"/>
              <a:t> </a:t>
            </a:r>
            <a:r>
              <a:rPr lang="en-US" dirty="0" err="1"/>
              <a:t>chung</a:t>
            </a:r>
            <a:r>
              <a:rPr lang="en-US" dirty="0"/>
              <a:t>,  </a:t>
            </a:r>
            <a:r>
              <a:rPr lang="en-US" dirty="0" err="1"/>
              <a:t>bài</a:t>
            </a:r>
            <a:r>
              <a:rPr lang="en-US" dirty="0"/>
              <a:t> </a:t>
            </a:r>
            <a:r>
              <a:rPr lang="en-US" dirty="0" err="1"/>
              <a:t>thơ</a:t>
            </a:r>
            <a:r>
              <a:rPr lang="en-US" dirty="0"/>
              <a:t> “ </a:t>
            </a:r>
            <a:r>
              <a:rPr lang="en-US" dirty="0" err="1"/>
              <a:t>Nắng</a:t>
            </a:r>
            <a:r>
              <a:rPr lang="en-US" dirty="0"/>
              <a:t> </a:t>
            </a:r>
            <a:r>
              <a:rPr lang="en-US" dirty="0" err="1"/>
              <a:t>mới</a:t>
            </a:r>
            <a:r>
              <a:rPr lang="en-US" dirty="0"/>
              <a:t>” </a:t>
            </a:r>
            <a:r>
              <a:rPr lang="en-US" dirty="0" err="1"/>
              <a:t>nói</a:t>
            </a:r>
            <a:r>
              <a:rPr lang="en-US" dirty="0"/>
              <a:t> </a:t>
            </a:r>
            <a:r>
              <a:rPr lang="en-US" dirty="0" err="1"/>
              <a:t>riêng</a:t>
            </a:r>
            <a:r>
              <a:rPr lang="en-US" dirty="0"/>
              <a:t>, </a:t>
            </a:r>
            <a:r>
              <a:rPr lang="en-US" dirty="0" err="1"/>
              <a:t>em</a:t>
            </a:r>
            <a:r>
              <a:rPr lang="en-US" dirty="0"/>
              <a:t> </a:t>
            </a:r>
            <a:r>
              <a:rPr lang="vi-VN" dirty="0"/>
              <a:t>cần </a:t>
            </a:r>
            <a:r>
              <a:rPr lang="en-US" dirty="0" err="1"/>
              <a:t>chú</a:t>
            </a:r>
            <a:r>
              <a:rPr lang="en-US" dirty="0"/>
              <a:t> ý </a:t>
            </a:r>
            <a:r>
              <a:rPr lang="en-US" dirty="0" err="1"/>
              <a:t>điều</a:t>
            </a:r>
            <a:r>
              <a:rPr lang="en-US" dirty="0"/>
              <a:t> </a:t>
            </a:r>
            <a:r>
              <a:rPr lang="en-US" dirty="0" err="1"/>
              <a:t>gì</a:t>
            </a:r>
            <a:r>
              <a:rPr lang="en-US" dirty="0"/>
              <a:t>?</a:t>
            </a:r>
          </a:p>
        </p:txBody>
      </p:sp>
      <p:pic>
        <p:nvPicPr>
          <p:cNvPr id="7" name="Picture 6">
            <a:extLst>
              <a:ext uri="{FF2B5EF4-FFF2-40B4-BE49-F238E27FC236}">
                <a16:creationId xmlns:a16="http://schemas.microsoft.com/office/drawing/2014/main" id="{A41111AA-8B43-5011-9E64-5F4145176FE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2503" y="3210926"/>
            <a:ext cx="4496938" cy="3751560"/>
          </a:xfrm>
          <a:prstGeom prst="rect">
            <a:avLst/>
          </a:prstGeom>
          <a:noFill/>
          <a:ln>
            <a:noFill/>
          </a:ln>
        </p:spPr>
      </p:pic>
      <p:sp>
        <p:nvSpPr>
          <p:cNvPr id="10" name="Rectangle: Rounded Corners 9">
            <a:extLst>
              <a:ext uri="{FF2B5EF4-FFF2-40B4-BE49-F238E27FC236}">
                <a16:creationId xmlns:a16="http://schemas.microsoft.com/office/drawing/2014/main" id="{5673912B-3474-EE29-F07C-F3367C345430}"/>
              </a:ext>
            </a:extLst>
          </p:cNvPr>
          <p:cNvSpPr/>
          <p:nvPr/>
        </p:nvSpPr>
        <p:spPr>
          <a:xfrm>
            <a:off x="1183819" y="454602"/>
            <a:ext cx="3687097" cy="593794"/>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3E10290-984A-4DB0-FA77-7EF28E256C1B}"/>
              </a:ext>
            </a:extLst>
          </p:cNvPr>
          <p:cNvSpPr txBox="1"/>
          <p:nvPr/>
        </p:nvSpPr>
        <p:spPr>
          <a:xfrm>
            <a:off x="1450102" y="485848"/>
            <a:ext cx="4424516" cy="523220"/>
          </a:xfrm>
          <a:prstGeom prst="rect">
            <a:avLst/>
          </a:prstGeom>
          <a:noFill/>
        </p:spPr>
        <p:txBody>
          <a:bodyPr wrap="square" rtlCol="0">
            <a:spAutoFit/>
          </a:bodyPr>
          <a:lstStyle/>
          <a:p>
            <a:r>
              <a:rPr lang="en-US" sz="2800" b="1" dirty="0">
                <a:latin typeface="#9Slide05 Rusulica Script" panose="00000500000000000000" pitchFamily="2" charset="0"/>
              </a:rPr>
              <a:t>Think – pair - share</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32" y="-7767"/>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3FB5657-142A-E2F6-1068-6A7EADE96B63}"/>
              </a:ext>
            </a:extLst>
          </p:cNvPr>
          <p:cNvSpPr txBox="1"/>
          <p:nvPr/>
        </p:nvSpPr>
        <p:spPr>
          <a:xfrm>
            <a:off x="4509584" y="2120062"/>
            <a:ext cx="6457038" cy="2123658"/>
          </a:xfrm>
          <a:prstGeom prst="rect">
            <a:avLst/>
          </a:prstGeom>
          <a:noFill/>
        </p:spPr>
        <p:txBody>
          <a:bodyPr wrap="square">
            <a:spAutoFit/>
          </a:bodyPr>
          <a:lstStyle/>
          <a:p>
            <a:pPr marL="0" marR="0" algn="just">
              <a:spcBef>
                <a:spcPts val="1200"/>
              </a:spcBef>
              <a:spcAft>
                <a:spcPts val="1200"/>
              </a:spcAft>
            </a:pP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Nhà</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Lưu</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Trọng</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Lư</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(1912 – 1991),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quê</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ở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Quảng</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Bình.</a:t>
            </a:r>
          </a:p>
          <a:p>
            <a:pPr marL="0" marR="0" algn="just">
              <a:spcBef>
                <a:spcPts val="1200"/>
              </a:spcBef>
              <a:spcAft>
                <a:spcPts val="1200"/>
              </a:spcAft>
            </a:pP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Ông</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là</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một</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nhà</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nhà</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văn</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nhà</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soạn</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kịch</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Việt</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Nam.</a:t>
            </a:r>
          </a:p>
        </p:txBody>
      </p:sp>
      <p:pic>
        <p:nvPicPr>
          <p:cNvPr id="7" name="Picture 6" descr="A close-up of a person&#10;&#10;Description automatically generated">
            <a:extLst>
              <a:ext uri="{FF2B5EF4-FFF2-40B4-BE49-F238E27FC236}">
                <a16:creationId xmlns:a16="http://schemas.microsoft.com/office/drawing/2014/main" id="{C65E7D52-7001-C9A1-AE1A-6D711F0E8907}"/>
              </a:ext>
            </a:extLst>
          </p:cNvPr>
          <p:cNvPicPr>
            <a:picLocks noChangeAspect="1"/>
          </p:cNvPicPr>
          <p:nvPr/>
        </p:nvPicPr>
        <p:blipFill rotWithShape="1">
          <a:blip r:embed="rId6">
            <a:extLst>
              <a:ext uri="{28A0092B-C50C-407E-A947-70E740481C1C}">
                <a14:useLocalDpi xmlns:a14="http://schemas.microsoft.com/office/drawing/2010/main" val="0"/>
              </a:ext>
            </a:extLst>
          </a:blip>
          <a:srcRect l="27032" t="1923" r="27033" b="2699"/>
          <a:stretch/>
        </p:blipFill>
        <p:spPr>
          <a:xfrm>
            <a:off x="1307690" y="1509456"/>
            <a:ext cx="2451444" cy="3667433"/>
          </a:xfrm>
          <a:prstGeom prst="rect">
            <a:avLst/>
          </a:prstGeom>
        </p:spPr>
      </p:pic>
      <p:sp>
        <p:nvSpPr>
          <p:cNvPr id="9" name="TextBox 8">
            <a:extLst>
              <a:ext uri="{FF2B5EF4-FFF2-40B4-BE49-F238E27FC236}">
                <a16:creationId xmlns:a16="http://schemas.microsoft.com/office/drawing/2014/main" id="{3599340D-1D2F-EC60-9B1E-285209FF7E34}"/>
              </a:ext>
            </a:extLst>
          </p:cNvPr>
          <p:cNvSpPr txBox="1"/>
          <p:nvPr/>
        </p:nvSpPr>
        <p:spPr>
          <a:xfrm>
            <a:off x="1120876" y="354542"/>
            <a:ext cx="6096000" cy="519245"/>
          </a:xfrm>
          <a:prstGeom prst="rect">
            <a:avLst/>
          </a:prstGeom>
          <a:noFill/>
        </p:spPr>
        <p:txBody>
          <a:bodyPr wrap="square">
            <a:spAutoFit/>
          </a:bodyPr>
          <a:lstStyle/>
          <a:p>
            <a:pPr marL="0" marR="0" algn="just">
              <a:lnSpc>
                <a:spcPct val="107000"/>
              </a:lnSpc>
              <a:spcBef>
                <a:spcPts val="0"/>
              </a:spcBef>
              <a:spcAft>
                <a:spcPts val="600"/>
              </a:spcAft>
            </a:pPr>
            <a:r>
              <a:rPr lang="nl-NL" sz="2800" b="1" dirty="0">
                <a:effectLst/>
                <a:latin typeface="#9Slide03 BoosterNextFYBlack" panose="02000A03000000020004" pitchFamily="2" charset="0"/>
                <a:ea typeface="Calibri" panose="020F0502020204030204" pitchFamily="34" charset="0"/>
                <a:cs typeface="Times New Roman" panose="02020603050405020304" pitchFamily="18" charset="0"/>
              </a:rPr>
              <a:t>1. Tác giả</a:t>
            </a:r>
            <a:endParaRPr lang="en-US" sz="2000" dirty="0">
              <a:effectLst/>
              <a:latin typeface="#9Slide03 BoosterNextFYBlack" panose="02000A03000000020004"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3439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75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7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A02D7E9-69BE-6473-4AF6-345866542F58}"/>
              </a:ext>
            </a:extLst>
          </p:cNvPr>
          <p:cNvSpPr txBox="1"/>
          <p:nvPr/>
        </p:nvSpPr>
        <p:spPr>
          <a:xfrm>
            <a:off x="5247559" y="1466184"/>
            <a:ext cx="6096000" cy="469744"/>
          </a:xfrm>
          <a:prstGeom prst="rect">
            <a:avLst/>
          </a:prstGeom>
          <a:noFill/>
        </p:spPr>
        <p:txBody>
          <a:bodyPr wrap="square">
            <a:spAutoFit/>
          </a:bodyPr>
          <a:lstStyle/>
          <a:p>
            <a:pPr marL="0" marR="0" algn="just">
              <a:lnSpc>
                <a:spcPct val="107000"/>
              </a:lnSpc>
              <a:spcBef>
                <a:spcPts val="0"/>
              </a:spcBef>
              <a:spcAft>
                <a:spcPts val="600"/>
              </a:spcAft>
            </a:pPr>
            <a:r>
              <a:rPr lang="nl-NL" sz="2400" b="1" dirty="0">
                <a:effectLst/>
                <a:latin typeface="#9Slide03 AmpleSoft Bold" panose="02000000000000000000" pitchFamily="2" charset="0"/>
                <a:ea typeface="Calibri" panose="020F0502020204030204" pitchFamily="34" charset="0"/>
                <a:cs typeface="Times New Roman" panose="02020603050405020304" pitchFamily="18" charset="0"/>
              </a:rPr>
              <a:t>a. Đọc và giải thích từ khó</a:t>
            </a:r>
            <a:endParaRPr lang="en-US" sz="24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0F7B0E6-FA84-595C-FB45-B1BAB7A31B1E}"/>
              </a:ext>
            </a:extLst>
          </p:cNvPr>
          <p:cNvSpPr txBox="1"/>
          <p:nvPr/>
        </p:nvSpPr>
        <p:spPr>
          <a:xfrm>
            <a:off x="5247559" y="2084559"/>
            <a:ext cx="6096000" cy="3560911"/>
          </a:xfrm>
          <a:prstGeom prst="rect">
            <a:avLst/>
          </a:prstGeom>
          <a:noFill/>
        </p:spPr>
        <p:txBody>
          <a:bodyPr wrap="square">
            <a:spAutoFit/>
          </a:bodyPr>
          <a:lstStyle/>
          <a:p>
            <a:pPr marL="0" marR="0" algn="just">
              <a:lnSpc>
                <a:spcPct val="107000"/>
              </a:lnSpc>
              <a:spcBef>
                <a:spcPts val="0"/>
              </a:spcBef>
              <a:spcAft>
                <a:spcPts val="600"/>
              </a:spcAft>
            </a:pPr>
            <a:r>
              <a:rPr lang="nl-NL" sz="2400" dirty="0">
                <a:effectLst/>
                <a:latin typeface="#9Slide03 AmpleSoft Bold" panose="02000000000000000000" pitchFamily="2" charset="0"/>
                <a:ea typeface="Calibri" panose="020F0502020204030204" pitchFamily="34" charset="0"/>
                <a:cs typeface="Times New Roman" panose="02020603050405020304" pitchFamily="18" charset="0"/>
              </a:rPr>
              <a:t>b. Tìm hiểu chung</a:t>
            </a:r>
            <a:endParaRPr lang="en-US" sz="2400" dirty="0">
              <a:effectLst/>
              <a:latin typeface="#9Slide03 AmpleSoft Bold" panose="02000000000000000000" pitchFamily="2"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600"/>
              </a:spcAft>
            </a:pPr>
            <a:r>
              <a:rPr lang="en-US" sz="2400" b="1" i="1"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Thể</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vi-VN"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bảy</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chữ</a:t>
            </a:r>
            <a:endPar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p>
            <a:pPr marL="0" marR="0" algn="just">
              <a:lnSpc>
                <a:spcPct val="107000"/>
              </a:lnSpc>
              <a:spcBef>
                <a:spcPts val="0"/>
              </a:spcBef>
              <a:spcAft>
                <a:spcPts val="600"/>
              </a:spcAft>
            </a:pPr>
            <a:r>
              <a:rPr lang="nl-NL"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Xuất xứ: bài thơ được trích trong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tập</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Tiếng</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thu</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a:t>
            </a:r>
            <a:endPar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p>
            <a:pPr marL="0" marR="0" algn="just">
              <a:lnSpc>
                <a:spcPct val="107000"/>
              </a:lnSpc>
              <a:spcBef>
                <a:spcPts val="0"/>
              </a:spcBef>
              <a:spcAft>
                <a:spcPts val="600"/>
              </a:spcAft>
            </a:pP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Bố</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cục</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2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phần</a:t>
            </a:r>
            <a:endPar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p>
            <a:pPr marL="0" marR="0" algn="just">
              <a:spcBef>
                <a:spcPts val="0"/>
              </a:spcBef>
              <a:spcAft>
                <a:spcPts val="600"/>
              </a:spcAft>
            </a:pP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Khổ</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1: Hoàn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cảnh</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nảy</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sinh</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nỗi</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nhớ</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mẹ</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Khổ</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2,3: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Nỗi</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nhớ</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mẹ</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và</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hình</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ảnh</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người</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mẹ</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trong</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ký</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ức</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người</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con.</a:t>
            </a:r>
            <a:endParaRPr lang="en-US" sz="2400" dirty="0">
              <a:latin typeface="#9Slide03 Arima Madurai Bold" panose="00000800000000000000" pitchFamily="2" charset="0"/>
              <a:cs typeface="#9Slide03 Arima Madurai Bold" panose="00000800000000000000" pitchFamily="2" charset="0"/>
            </a:endParaRPr>
          </a:p>
        </p:txBody>
      </p:sp>
      <p:sp>
        <p:nvSpPr>
          <p:cNvPr id="7" name="TextBox 6">
            <a:extLst>
              <a:ext uri="{FF2B5EF4-FFF2-40B4-BE49-F238E27FC236}">
                <a16:creationId xmlns:a16="http://schemas.microsoft.com/office/drawing/2014/main" id="{972A0C56-95FF-35BB-4C88-8F720B89AA9C}"/>
              </a:ext>
            </a:extLst>
          </p:cNvPr>
          <p:cNvSpPr txBox="1"/>
          <p:nvPr/>
        </p:nvSpPr>
        <p:spPr>
          <a:xfrm>
            <a:off x="1120877" y="465353"/>
            <a:ext cx="6096000" cy="374077"/>
          </a:xfrm>
          <a:prstGeom prst="rect">
            <a:avLst/>
          </a:prstGeom>
          <a:noFill/>
        </p:spPr>
        <p:txBody>
          <a:bodyPr wrap="square">
            <a:spAutoFit/>
          </a:bodyPr>
          <a:lstStyle>
            <a:defPPr>
              <a:defRPr lang="zh-CN"/>
            </a:defPPr>
            <a:lvl1pPr marR="0" algn="just">
              <a:lnSpc>
                <a:spcPct val="107000"/>
              </a:lnSpc>
              <a:spcBef>
                <a:spcPts val="0"/>
              </a:spcBef>
              <a:spcAft>
                <a:spcPts val="600"/>
              </a:spcAft>
              <a:defRPr sz="2800" b="1">
                <a:effectLst/>
                <a:latin typeface="#9Slide03 BoosterNextFYBlack" panose="02000A03000000020004" pitchFamily="2" charset="0"/>
                <a:ea typeface="Calibri" panose="020F0502020204030204" pitchFamily="34" charset="0"/>
                <a:cs typeface="Times New Roman" panose="02020603050405020304" pitchFamily="18" charset="0"/>
              </a:defRPr>
            </a:lvl1pPr>
          </a:lstStyle>
          <a:p>
            <a:r>
              <a:rPr lang="nl-NL" dirty="0"/>
              <a:t>2. Văn bản</a:t>
            </a:r>
            <a:endParaRPr lang="en-US" dirty="0"/>
          </a:p>
        </p:txBody>
      </p:sp>
      <p:pic>
        <p:nvPicPr>
          <p:cNvPr id="10" name="Picture 9" descr="A person sewing in the woods&#10;&#10;Description automatically generated">
            <a:extLst>
              <a:ext uri="{FF2B5EF4-FFF2-40B4-BE49-F238E27FC236}">
                <a16:creationId xmlns:a16="http://schemas.microsoft.com/office/drawing/2014/main" id="{F99BC883-2921-2E1F-5E95-425845FD48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959" y="1935928"/>
            <a:ext cx="4206965" cy="3098188"/>
          </a:xfrm>
          <a:prstGeom prst="rect">
            <a:avLst/>
          </a:prstGeom>
        </p:spPr>
      </p:pic>
    </p:spTree>
    <p:extLst>
      <p:ext uri="{BB962C8B-B14F-4D97-AF65-F5344CB8AC3E}">
        <p14:creationId xmlns:p14="http://schemas.microsoft.com/office/powerpoint/2010/main" val="26656403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arn(inVertic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arn(inVertical)">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barn(inVertical)">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barn(inVertical)">
                                      <p:cBhvr>
                                        <p:cTn id="3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7" name="图片 10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grpSp>
        <p:nvGrpSpPr>
          <p:cNvPr id="1075" name="组合 1074"/>
          <p:cNvGrpSpPr/>
          <p:nvPr/>
        </p:nvGrpSpPr>
        <p:grpSpPr>
          <a:xfrm>
            <a:off x="10427440" y="3877080"/>
            <a:ext cx="1765248" cy="2988686"/>
            <a:chOff x="8279817" y="2793514"/>
            <a:chExt cx="1765248" cy="2988686"/>
          </a:xfrm>
        </p:grpSpPr>
        <p:pic>
          <p:nvPicPr>
            <p:cNvPr id="1093" name="Picture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9817" y="2793514"/>
              <a:ext cx="1765248" cy="298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4" name="Picture 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36" y="2795419"/>
              <a:ext cx="523224" cy="113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9" name="Freeform 71"/>
            <p:cNvSpPr/>
            <p:nvPr/>
          </p:nvSpPr>
          <p:spPr bwMode="auto">
            <a:xfrm>
              <a:off x="9436118" y="3626104"/>
              <a:ext cx="515605" cy="494092"/>
            </a:xfrm>
            <a:custGeom>
              <a:avLst/>
              <a:gdLst>
                <a:gd name="T0" fmla="+- 0 16245 15878"/>
                <a:gd name="T1" fmla="*/ T0 w 812"/>
                <a:gd name="T2" fmla="+- 0 7142 7142"/>
                <a:gd name="T3" fmla="*/ 7142 h 778"/>
                <a:gd name="T4" fmla="+- 0 16183 15878"/>
                <a:gd name="T5" fmla="*/ T4 w 812"/>
                <a:gd name="T6" fmla="+- 0 7146 7142"/>
                <a:gd name="T7" fmla="*/ 7146 h 778"/>
                <a:gd name="T8" fmla="+- 0 16073 15878"/>
                <a:gd name="T9" fmla="*/ T8 w 812"/>
                <a:gd name="T10" fmla="+- 0 7187 7142"/>
                <a:gd name="T11" fmla="*/ 7187 h 778"/>
                <a:gd name="T12" fmla="+- 0 16025 15878"/>
                <a:gd name="T13" fmla="*/ T12 w 812"/>
                <a:gd name="T14" fmla="+- 0 7224 7142"/>
                <a:gd name="T15" fmla="*/ 7224 h 778"/>
                <a:gd name="T16" fmla="+- 0 15982 15878"/>
                <a:gd name="T17" fmla="*/ T16 w 812"/>
                <a:gd name="T18" fmla="+- 0 7272 7142"/>
                <a:gd name="T19" fmla="*/ 7272 h 778"/>
                <a:gd name="T20" fmla="+- 0 15946 15878"/>
                <a:gd name="T21" fmla="*/ T20 w 812"/>
                <a:gd name="T22" fmla="+- 0 7331 7142"/>
                <a:gd name="T23" fmla="*/ 7331 h 778"/>
                <a:gd name="T24" fmla="+- 0 15915 15878"/>
                <a:gd name="T25" fmla="*/ T24 w 812"/>
                <a:gd name="T26" fmla="+- 0 7400 7142"/>
                <a:gd name="T27" fmla="*/ 7400 h 778"/>
                <a:gd name="T28" fmla="+- 0 15890 15878"/>
                <a:gd name="T29" fmla="*/ T28 w 812"/>
                <a:gd name="T30" fmla="+- 0 7479 7142"/>
                <a:gd name="T31" fmla="*/ 7479 h 778"/>
                <a:gd name="T32" fmla="+- 0 15878 15878"/>
                <a:gd name="T33" fmla="*/ T32 w 812"/>
                <a:gd name="T34" fmla="+- 0 7558 7142"/>
                <a:gd name="T35" fmla="*/ 7558 h 778"/>
                <a:gd name="T36" fmla="+- 0 15882 15878"/>
                <a:gd name="T37" fmla="*/ T36 w 812"/>
                <a:gd name="T38" fmla="+- 0 7637 7142"/>
                <a:gd name="T39" fmla="*/ 7637 h 778"/>
                <a:gd name="T40" fmla="+- 0 15901 15878"/>
                <a:gd name="T41" fmla="*/ T40 w 812"/>
                <a:gd name="T42" fmla="+- 0 7715 7142"/>
                <a:gd name="T43" fmla="*/ 7715 h 778"/>
                <a:gd name="T44" fmla="+- 0 15935 15878"/>
                <a:gd name="T45" fmla="*/ T44 w 812"/>
                <a:gd name="T46" fmla="+- 0 7785 7142"/>
                <a:gd name="T47" fmla="*/ 7785 h 778"/>
                <a:gd name="T48" fmla="+- 0 15984 15878"/>
                <a:gd name="T49" fmla="*/ T48 w 812"/>
                <a:gd name="T50" fmla="+- 0 7844 7142"/>
                <a:gd name="T51" fmla="*/ 7844 h 778"/>
                <a:gd name="T52" fmla="+- 0 16048 15878"/>
                <a:gd name="T53" fmla="*/ T52 w 812"/>
                <a:gd name="T54" fmla="+- 0 7887 7142"/>
                <a:gd name="T55" fmla="*/ 7887 h 778"/>
                <a:gd name="T56" fmla="+- 0 16117 15878"/>
                <a:gd name="T57" fmla="*/ T56 w 812"/>
                <a:gd name="T58" fmla="+- 0 7911 7142"/>
                <a:gd name="T59" fmla="*/ 7911 h 778"/>
                <a:gd name="T60" fmla="+- 0 16189 15878"/>
                <a:gd name="T61" fmla="*/ T60 w 812"/>
                <a:gd name="T62" fmla="+- 0 7920 7142"/>
                <a:gd name="T63" fmla="*/ 7920 h 778"/>
                <a:gd name="T64" fmla="+- 0 16264 15878"/>
                <a:gd name="T65" fmla="*/ T64 w 812"/>
                <a:gd name="T66" fmla="+- 0 7918 7142"/>
                <a:gd name="T67" fmla="*/ 7918 h 778"/>
                <a:gd name="T68" fmla="+- 0 16338 15878"/>
                <a:gd name="T69" fmla="*/ T68 w 812"/>
                <a:gd name="T70" fmla="+- 0 7910 7142"/>
                <a:gd name="T71" fmla="*/ 7910 h 778"/>
                <a:gd name="T72" fmla="+- 0 16418 15878"/>
                <a:gd name="T73" fmla="*/ T72 w 812"/>
                <a:gd name="T74" fmla="+- 0 7897 7142"/>
                <a:gd name="T75" fmla="*/ 7897 h 778"/>
                <a:gd name="T76" fmla="+- 0 16498 15878"/>
                <a:gd name="T77" fmla="*/ T76 w 812"/>
                <a:gd name="T78" fmla="+- 0 7876 7142"/>
                <a:gd name="T79" fmla="*/ 7876 h 778"/>
                <a:gd name="T80" fmla="+- 0 16570 15878"/>
                <a:gd name="T81" fmla="*/ T80 w 812"/>
                <a:gd name="T82" fmla="+- 0 7843 7142"/>
                <a:gd name="T83" fmla="*/ 7843 h 778"/>
                <a:gd name="T84" fmla="+- 0 16630 15878"/>
                <a:gd name="T85" fmla="*/ T84 w 812"/>
                <a:gd name="T86" fmla="+- 0 7796 7142"/>
                <a:gd name="T87" fmla="*/ 7796 h 778"/>
                <a:gd name="T88" fmla="+- 0 16672 15878"/>
                <a:gd name="T89" fmla="*/ T88 w 812"/>
                <a:gd name="T90" fmla="+- 0 7732 7142"/>
                <a:gd name="T91" fmla="*/ 7732 h 778"/>
                <a:gd name="T92" fmla="+- 0 16688 15878"/>
                <a:gd name="T93" fmla="*/ T92 w 812"/>
                <a:gd name="T94" fmla="+- 0 7661 7142"/>
                <a:gd name="T95" fmla="*/ 7661 h 778"/>
                <a:gd name="T96" fmla="+- 0 16690 15878"/>
                <a:gd name="T97" fmla="*/ T96 w 812"/>
                <a:gd name="T98" fmla="+- 0 7624 7142"/>
                <a:gd name="T99" fmla="*/ 7624 h 778"/>
                <a:gd name="T100" fmla="+- 0 16690 15878"/>
                <a:gd name="T101" fmla="*/ T100 w 812"/>
                <a:gd name="T102" fmla="+- 0 7587 7142"/>
                <a:gd name="T103" fmla="*/ 7587 h 778"/>
                <a:gd name="T104" fmla="+- 0 16684 15878"/>
                <a:gd name="T105" fmla="*/ T104 w 812"/>
                <a:gd name="T106" fmla="+- 0 7515 7142"/>
                <a:gd name="T107" fmla="*/ 7515 h 778"/>
                <a:gd name="T108" fmla="+- 0 16670 15878"/>
                <a:gd name="T109" fmla="*/ T108 w 812"/>
                <a:gd name="T110" fmla="+- 0 7444 7142"/>
                <a:gd name="T111" fmla="*/ 7444 h 778"/>
                <a:gd name="T112" fmla="+- 0 16636 15878"/>
                <a:gd name="T113" fmla="*/ T112 w 812"/>
                <a:gd name="T114" fmla="+- 0 7369 7142"/>
                <a:gd name="T115" fmla="*/ 7369 h 778"/>
                <a:gd name="T116" fmla="+- 0 16587 15878"/>
                <a:gd name="T117" fmla="*/ T116 w 812"/>
                <a:gd name="T118" fmla="+- 0 7305 7142"/>
                <a:gd name="T119" fmla="*/ 7305 h 778"/>
                <a:gd name="T120" fmla="+- 0 16525 15878"/>
                <a:gd name="T121" fmla="*/ T120 w 812"/>
                <a:gd name="T122" fmla="+- 0 7250 7142"/>
                <a:gd name="T123" fmla="*/ 7250 h 778"/>
                <a:gd name="T124" fmla="+- 0 16456 15878"/>
                <a:gd name="T125" fmla="*/ T124 w 812"/>
                <a:gd name="T126" fmla="+- 0 7206 7142"/>
                <a:gd name="T127" fmla="*/ 7206 h 778"/>
                <a:gd name="T128" fmla="+- 0 16382 15878"/>
                <a:gd name="T129" fmla="*/ T128 w 812"/>
                <a:gd name="T130" fmla="+- 0 7172 7142"/>
                <a:gd name="T131" fmla="*/ 7172 h 778"/>
                <a:gd name="T132" fmla="+- 0 16312 15878"/>
                <a:gd name="T133" fmla="*/ T132 w 812"/>
                <a:gd name="T134" fmla="+- 0 7151 7142"/>
                <a:gd name="T135" fmla="*/ 7151 h 778"/>
                <a:gd name="T136" fmla="+- 0 16245 15878"/>
                <a:gd name="T137" fmla="*/ T136 w 812"/>
                <a:gd name="T138" fmla="+- 0 7142 7142"/>
                <a:gd name="T139" fmla="*/ 7142 h 7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812" h="778">
                  <a:moveTo>
                    <a:pt x="367" y="0"/>
                  </a:moveTo>
                  <a:lnTo>
                    <a:pt x="305" y="4"/>
                  </a:lnTo>
                  <a:lnTo>
                    <a:pt x="195" y="45"/>
                  </a:lnTo>
                  <a:lnTo>
                    <a:pt x="147" y="82"/>
                  </a:lnTo>
                  <a:lnTo>
                    <a:pt x="104" y="130"/>
                  </a:lnTo>
                  <a:lnTo>
                    <a:pt x="68" y="189"/>
                  </a:lnTo>
                  <a:lnTo>
                    <a:pt x="37" y="258"/>
                  </a:lnTo>
                  <a:lnTo>
                    <a:pt x="12" y="337"/>
                  </a:lnTo>
                  <a:lnTo>
                    <a:pt x="0" y="416"/>
                  </a:lnTo>
                  <a:lnTo>
                    <a:pt x="4" y="495"/>
                  </a:lnTo>
                  <a:lnTo>
                    <a:pt x="23" y="573"/>
                  </a:lnTo>
                  <a:lnTo>
                    <a:pt x="57" y="643"/>
                  </a:lnTo>
                  <a:lnTo>
                    <a:pt x="106" y="702"/>
                  </a:lnTo>
                  <a:lnTo>
                    <a:pt x="170" y="745"/>
                  </a:lnTo>
                  <a:lnTo>
                    <a:pt x="239" y="769"/>
                  </a:lnTo>
                  <a:lnTo>
                    <a:pt x="311" y="778"/>
                  </a:lnTo>
                  <a:lnTo>
                    <a:pt x="386" y="776"/>
                  </a:lnTo>
                  <a:lnTo>
                    <a:pt x="460" y="768"/>
                  </a:lnTo>
                  <a:lnTo>
                    <a:pt x="540" y="755"/>
                  </a:lnTo>
                  <a:lnTo>
                    <a:pt x="620" y="734"/>
                  </a:lnTo>
                  <a:lnTo>
                    <a:pt x="692" y="701"/>
                  </a:lnTo>
                  <a:lnTo>
                    <a:pt x="752" y="654"/>
                  </a:lnTo>
                  <a:lnTo>
                    <a:pt x="794" y="590"/>
                  </a:lnTo>
                  <a:lnTo>
                    <a:pt x="810" y="519"/>
                  </a:lnTo>
                  <a:lnTo>
                    <a:pt x="812" y="482"/>
                  </a:lnTo>
                  <a:lnTo>
                    <a:pt x="812" y="445"/>
                  </a:lnTo>
                  <a:lnTo>
                    <a:pt x="806" y="373"/>
                  </a:lnTo>
                  <a:lnTo>
                    <a:pt x="792" y="302"/>
                  </a:lnTo>
                  <a:lnTo>
                    <a:pt x="758" y="227"/>
                  </a:lnTo>
                  <a:lnTo>
                    <a:pt x="709" y="163"/>
                  </a:lnTo>
                  <a:lnTo>
                    <a:pt x="647" y="108"/>
                  </a:lnTo>
                  <a:lnTo>
                    <a:pt x="578" y="64"/>
                  </a:lnTo>
                  <a:lnTo>
                    <a:pt x="504" y="30"/>
                  </a:lnTo>
                  <a:lnTo>
                    <a:pt x="434" y="9"/>
                  </a:lnTo>
                  <a:lnTo>
                    <a:pt x="36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pic>
          <p:nvPicPr>
            <p:cNvPr id="1096" name="Picture 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6118" y="3626104"/>
              <a:ext cx="367019" cy="49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0" name="Freeform 73"/>
            <p:cNvSpPr/>
            <p:nvPr/>
          </p:nvSpPr>
          <p:spPr bwMode="auto">
            <a:xfrm>
              <a:off x="8406814" y="3790590"/>
              <a:ext cx="591167" cy="754475"/>
            </a:xfrm>
            <a:custGeom>
              <a:avLst/>
              <a:gdLst>
                <a:gd name="T0" fmla="+- 0 14758 14258"/>
                <a:gd name="T1" fmla="*/ T0 w 931"/>
                <a:gd name="T2" fmla="+- 0 7402 7402"/>
                <a:gd name="T3" fmla="*/ 7402 h 1188"/>
                <a:gd name="T4" fmla="+- 0 14691 14258"/>
                <a:gd name="T5" fmla="*/ T4 w 931"/>
                <a:gd name="T6" fmla="+- 0 7407 7402"/>
                <a:gd name="T7" fmla="*/ 7407 h 1188"/>
                <a:gd name="T8" fmla="+- 0 14629 14258"/>
                <a:gd name="T9" fmla="*/ T8 w 931"/>
                <a:gd name="T10" fmla="+- 0 7422 7402"/>
                <a:gd name="T11" fmla="*/ 7422 h 1188"/>
                <a:gd name="T12" fmla="+- 0 14571 14258"/>
                <a:gd name="T13" fmla="*/ T12 w 931"/>
                <a:gd name="T14" fmla="+- 0 7448 7402"/>
                <a:gd name="T15" fmla="*/ 7448 h 1188"/>
                <a:gd name="T16" fmla="+- 0 14518 14258"/>
                <a:gd name="T17" fmla="*/ T16 w 931"/>
                <a:gd name="T18" fmla="+- 0 7484 7402"/>
                <a:gd name="T19" fmla="*/ 7484 h 1188"/>
                <a:gd name="T20" fmla="+- 0 14471 14258"/>
                <a:gd name="T21" fmla="*/ T20 w 931"/>
                <a:gd name="T22" fmla="+- 0 7529 7402"/>
                <a:gd name="T23" fmla="*/ 7529 h 1188"/>
                <a:gd name="T24" fmla="+- 0 14428 14258"/>
                <a:gd name="T25" fmla="*/ T24 w 931"/>
                <a:gd name="T26" fmla="+- 0 7583 7402"/>
                <a:gd name="T27" fmla="*/ 7583 h 1188"/>
                <a:gd name="T28" fmla="+- 0 14391 14258"/>
                <a:gd name="T29" fmla="*/ T28 w 931"/>
                <a:gd name="T30" fmla="+- 0 7645 7402"/>
                <a:gd name="T31" fmla="*/ 7645 h 1188"/>
                <a:gd name="T32" fmla="+- 0 14359 14258"/>
                <a:gd name="T33" fmla="*/ T32 w 931"/>
                <a:gd name="T34" fmla="+- 0 7715 7402"/>
                <a:gd name="T35" fmla="*/ 7715 h 1188"/>
                <a:gd name="T36" fmla="+- 0 14330 14258"/>
                <a:gd name="T37" fmla="*/ T36 w 931"/>
                <a:gd name="T38" fmla="+- 0 7793 7402"/>
                <a:gd name="T39" fmla="*/ 7793 h 1188"/>
                <a:gd name="T40" fmla="+- 0 14306 14258"/>
                <a:gd name="T41" fmla="*/ T40 w 931"/>
                <a:gd name="T42" fmla="+- 0 7873 7402"/>
                <a:gd name="T43" fmla="*/ 7873 h 1188"/>
                <a:gd name="T44" fmla="+- 0 14286 14258"/>
                <a:gd name="T45" fmla="*/ T44 w 931"/>
                <a:gd name="T46" fmla="+- 0 7953 7402"/>
                <a:gd name="T47" fmla="*/ 7953 h 1188"/>
                <a:gd name="T48" fmla="+- 0 14270 14258"/>
                <a:gd name="T49" fmla="*/ T48 w 931"/>
                <a:gd name="T50" fmla="+- 0 8035 7402"/>
                <a:gd name="T51" fmla="*/ 8035 h 1188"/>
                <a:gd name="T52" fmla="+- 0 14259 14258"/>
                <a:gd name="T53" fmla="*/ T52 w 931"/>
                <a:gd name="T54" fmla="+- 0 8122 7402"/>
                <a:gd name="T55" fmla="*/ 8122 h 1188"/>
                <a:gd name="T56" fmla="+- 0 14258 14258"/>
                <a:gd name="T57" fmla="*/ T56 w 931"/>
                <a:gd name="T58" fmla="+- 0 8165 7402"/>
                <a:gd name="T59" fmla="*/ 8165 h 1188"/>
                <a:gd name="T60" fmla="+- 0 14261 14258"/>
                <a:gd name="T61" fmla="*/ T60 w 931"/>
                <a:gd name="T62" fmla="+- 0 8209 7402"/>
                <a:gd name="T63" fmla="*/ 8209 h 1188"/>
                <a:gd name="T64" fmla="+- 0 14279 14258"/>
                <a:gd name="T65" fmla="*/ T64 w 931"/>
                <a:gd name="T66" fmla="+- 0 8284 7402"/>
                <a:gd name="T67" fmla="*/ 8284 h 1188"/>
                <a:gd name="T68" fmla="+- 0 14311 14258"/>
                <a:gd name="T69" fmla="*/ T68 w 931"/>
                <a:gd name="T70" fmla="+- 0 8353 7402"/>
                <a:gd name="T71" fmla="*/ 8353 h 1188"/>
                <a:gd name="T72" fmla="+- 0 14356 14258"/>
                <a:gd name="T73" fmla="*/ T72 w 931"/>
                <a:gd name="T74" fmla="+- 0 8416 7402"/>
                <a:gd name="T75" fmla="*/ 8416 h 1188"/>
                <a:gd name="T76" fmla="+- 0 14411 14258"/>
                <a:gd name="T77" fmla="*/ T76 w 931"/>
                <a:gd name="T78" fmla="+- 0 8471 7402"/>
                <a:gd name="T79" fmla="*/ 8471 h 1188"/>
                <a:gd name="T80" fmla="+- 0 14475 14258"/>
                <a:gd name="T81" fmla="*/ T80 w 931"/>
                <a:gd name="T82" fmla="+- 0 8517 7402"/>
                <a:gd name="T83" fmla="*/ 8517 h 1188"/>
                <a:gd name="T84" fmla="+- 0 14545 14258"/>
                <a:gd name="T85" fmla="*/ T84 w 931"/>
                <a:gd name="T86" fmla="+- 0 8552 7402"/>
                <a:gd name="T87" fmla="*/ 8552 h 1188"/>
                <a:gd name="T88" fmla="+- 0 14620 14258"/>
                <a:gd name="T89" fmla="*/ T88 w 931"/>
                <a:gd name="T90" fmla="+- 0 8576 7402"/>
                <a:gd name="T91" fmla="*/ 8576 h 1188"/>
                <a:gd name="T92" fmla="+- 0 14693 14258"/>
                <a:gd name="T93" fmla="*/ T92 w 931"/>
                <a:gd name="T94" fmla="+- 0 8588 7402"/>
                <a:gd name="T95" fmla="*/ 8588 h 1188"/>
                <a:gd name="T96" fmla="+- 0 14767 14258"/>
                <a:gd name="T97" fmla="*/ T96 w 931"/>
                <a:gd name="T98" fmla="+- 0 8589 7402"/>
                <a:gd name="T99" fmla="*/ 8589 h 1188"/>
                <a:gd name="T100" fmla="+- 0 14839 14258"/>
                <a:gd name="T101" fmla="*/ T100 w 931"/>
                <a:gd name="T102" fmla="+- 0 8579 7402"/>
                <a:gd name="T103" fmla="*/ 8579 h 1188"/>
                <a:gd name="T104" fmla="+- 0 14909 14258"/>
                <a:gd name="T105" fmla="*/ T104 w 931"/>
                <a:gd name="T106" fmla="+- 0 8557 7402"/>
                <a:gd name="T107" fmla="*/ 8557 h 1188"/>
                <a:gd name="T108" fmla="+- 0 14973 14258"/>
                <a:gd name="T109" fmla="*/ T108 w 931"/>
                <a:gd name="T110" fmla="+- 0 8523 7402"/>
                <a:gd name="T111" fmla="*/ 8523 h 1188"/>
                <a:gd name="T112" fmla="+- 0 15029 14258"/>
                <a:gd name="T113" fmla="*/ T112 w 931"/>
                <a:gd name="T114" fmla="+- 0 8477 7402"/>
                <a:gd name="T115" fmla="*/ 8477 h 1188"/>
                <a:gd name="T116" fmla="+- 0 15075 14258"/>
                <a:gd name="T117" fmla="*/ T116 w 931"/>
                <a:gd name="T118" fmla="+- 0 8420 7402"/>
                <a:gd name="T119" fmla="*/ 8420 h 1188"/>
                <a:gd name="T120" fmla="+- 0 15109 14258"/>
                <a:gd name="T121" fmla="*/ T120 w 931"/>
                <a:gd name="T122" fmla="+- 0 8355 7402"/>
                <a:gd name="T123" fmla="*/ 8355 h 1188"/>
                <a:gd name="T124" fmla="+- 0 15134 14258"/>
                <a:gd name="T125" fmla="*/ T124 w 931"/>
                <a:gd name="T126" fmla="+- 0 8286 7402"/>
                <a:gd name="T127" fmla="*/ 8286 h 1188"/>
                <a:gd name="T128" fmla="+- 0 15152 14258"/>
                <a:gd name="T129" fmla="*/ T128 w 931"/>
                <a:gd name="T130" fmla="+- 0 8212 7402"/>
                <a:gd name="T131" fmla="*/ 8212 h 1188"/>
                <a:gd name="T132" fmla="+- 0 15165 14258"/>
                <a:gd name="T133" fmla="*/ T132 w 931"/>
                <a:gd name="T134" fmla="+- 0 8138 7402"/>
                <a:gd name="T135" fmla="*/ 8138 h 1188"/>
                <a:gd name="T136" fmla="+- 0 15174 14258"/>
                <a:gd name="T137" fmla="*/ T136 w 931"/>
                <a:gd name="T138" fmla="+- 0 8063 7402"/>
                <a:gd name="T139" fmla="*/ 8063 h 1188"/>
                <a:gd name="T140" fmla="+- 0 15183 14258"/>
                <a:gd name="T141" fmla="*/ T140 w 931"/>
                <a:gd name="T142" fmla="+- 0 7981 7402"/>
                <a:gd name="T143" fmla="*/ 7981 h 1188"/>
                <a:gd name="T144" fmla="+- 0 15188 14258"/>
                <a:gd name="T145" fmla="*/ T144 w 931"/>
                <a:gd name="T146" fmla="+- 0 7898 7402"/>
                <a:gd name="T147" fmla="*/ 7898 h 1188"/>
                <a:gd name="T148" fmla="+- 0 15188 14258"/>
                <a:gd name="T149" fmla="*/ T148 w 931"/>
                <a:gd name="T150" fmla="+- 0 7816 7402"/>
                <a:gd name="T151" fmla="*/ 7816 h 1188"/>
                <a:gd name="T152" fmla="+- 0 15179 14258"/>
                <a:gd name="T153" fmla="*/ T152 w 931"/>
                <a:gd name="T154" fmla="+- 0 7735 7402"/>
                <a:gd name="T155" fmla="*/ 7735 h 1188"/>
                <a:gd name="T156" fmla="+- 0 15159 14258"/>
                <a:gd name="T157" fmla="*/ T156 w 931"/>
                <a:gd name="T158" fmla="+- 0 7659 7402"/>
                <a:gd name="T159" fmla="*/ 7659 h 1188"/>
                <a:gd name="T160" fmla="+- 0 15127 14258"/>
                <a:gd name="T161" fmla="*/ T160 w 931"/>
                <a:gd name="T162" fmla="+- 0 7589 7402"/>
                <a:gd name="T163" fmla="*/ 7589 h 1188"/>
                <a:gd name="T164" fmla="+- 0 15079 14258"/>
                <a:gd name="T165" fmla="*/ T164 w 931"/>
                <a:gd name="T166" fmla="+- 0 7526 7402"/>
                <a:gd name="T167" fmla="*/ 7526 h 1188"/>
                <a:gd name="T168" fmla="+- 0 14999 14258"/>
                <a:gd name="T169" fmla="*/ T168 w 931"/>
                <a:gd name="T170" fmla="+- 0 7466 7402"/>
                <a:gd name="T171" fmla="*/ 7466 h 1188"/>
                <a:gd name="T172" fmla="+- 0 14906 14258"/>
                <a:gd name="T173" fmla="*/ T172 w 931"/>
                <a:gd name="T174" fmla="+- 0 7426 7402"/>
                <a:gd name="T175" fmla="*/ 7426 h 1188"/>
                <a:gd name="T176" fmla="+- 0 14830 14258"/>
                <a:gd name="T177" fmla="*/ T176 w 931"/>
                <a:gd name="T178" fmla="+- 0 7408 7402"/>
                <a:gd name="T179" fmla="*/ 7408 h 1188"/>
                <a:gd name="T180" fmla="+- 0 14758 14258"/>
                <a:gd name="T181" fmla="*/ T180 w 931"/>
                <a:gd name="T182" fmla="+- 0 7402 7402"/>
                <a:gd name="T183" fmla="*/ 7402 h 11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931" h="1188">
                  <a:moveTo>
                    <a:pt x="500" y="0"/>
                  </a:moveTo>
                  <a:lnTo>
                    <a:pt x="433" y="5"/>
                  </a:lnTo>
                  <a:lnTo>
                    <a:pt x="371" y="20"/>
                  </a:lnTo>
                  <a:lnTo>
                    <a:pt x="313" y="46"/>
                  </a:lnTo>
                  <a:lnTo>
                    <a:pt x="260" y="82"/>
                  </a:lnTo>
                  <a:lnTo>
                    <a:pt x="213" y="127"/>
                  </a:lnTo>
                  <a:lnTo>
                    <a:pt x="170" y="181"/>
                  </a:lnTo>
                  <a:lnTo>
                    <a:pt x="133" y="243"/>
                  </a:lnTo>
                  <a:lnTo>
                    <a:pt x="101" y="313"/>
                  </a:lnTo>
                  <a:lnTo>
                    <a:pt x="72" y="391"/>
                  </a:lnTo>
                  <a:lnTo>
                    <a:pt x="48" y="471"/>
                  </a:lnTo>
                  <a:lnTo>
                    <a:pt x="28" y="551"/>
                  </a:lnTo>
                  <a:lnTo>
                    <a:pt x="12" y="633"/>
                  </a:lnTo>
                  <a:lnTo>
                    <a:pt x="1" y="720"/>
                  </a:lnTo>
                  <a:lnTo>
                    <a:pt x="0" y="763"/>
                  </a:lnTo>
                  <a:lnTo>
                    <a:pt x="3" y="807"/>
                  </a:lnTo>
                  <a:lnTo>
                    <a:pt x="21" y="882"/>
                  </a:lnTo>
                  <a:lnTo>
                    <a:pt x="53" y="951"/>
                  </a:lnTo>
                  <a:lnTo>
                    <a:pt x="98" y="1014"/>
                  </a:lnTo>
                  <a:lnTo>
                    <a:pt x="153" y="1069"/>
                  </a:lnTo>
                  <a:lnTo>
                    <a:pt x="217" y="1115"/>
                  </a:lnTo>
                  <a:lnTo>
                    <a:pt x="287" y="1150"/>
                  </a:lnTo>
                  <a:lnTo>
                    <a:pt x="362" y="1174"/>
                  </a:lnTo>
                  <a:lnTo>
                    <a:pt x="435" y="1186"/>
                  </a:lnTo>
                  <a:lnTo>
                    <a:pt x="509" y="1187"/>
                  </a:lnTo>
                  <a:lnTo>
                    <a:pt x="581" y="1177"/>
                  </a:lnTo>
                  <a:lnTo>
                    <a:pt x="651" y="1155"/>
                  </a:lnTo>
                  <a:lnTo>
                    <a:pt x="715" y="1121"/>
                  </a:lnTo>
                  <a:lnTo>
                    <a:pt x="771" y="1075"/>
                  </a:lnTo>
                  <a:lnTo>
                    <a:pt x="817" y="1018"/>
                  </a:lnTo>
                  <a:lnTo>
                    <a:pt x="851" y="953"/>
                  </a:lnTo>
                  <a:lnTo>
                    <a:pt x="876" y="884"/>
                  </a:lnTo>
                  <a:lnTo>
                    <a:pt x="894" y="810"/>
                  </a:lnTo>
                  <a:lnTo>
                    <a:pt x="907" y="736"/>
                  </a:lnTo>
                  <a:lnTo>
                    <a:pt x="916" y="661"/>
                  </a:lnTo>
                  <a:lnTo>
                    <a:pt x="925" y="579"/>
                  </a:lnTo>
                  <a:lnTo>
                    <a:pt x="930" y="496"/>
                  </a:lnTo>
                  <a:lnTo>
                    <a:pt x="930" y="414"/>
                  </a:lnTo>
                  <a:lnTo>
                    <a:pt x="921" y="333"/>
                  </a:lnTo>
                  <a:lnTo>
                    <a:pt x="901" y="257"/>
                  </a:lnTo>
                  <a:lnTo>
                    <a:pt x="869" y="187"/>
                  </a:lnTo>
                  <a:lnTo>
                    <a:pt x="821" y="124"/>
                  </a:lnTo>
                  <a:lnTo>
                    <a:pt x="741" y="64"/>
                  </a:lnTo>
                  <a:lnTo>
                    <a:pt x="648" y="24"/>
                  </a:lnTo>
                  <a:lnTo>
                    <a:pt x="572" y="6"/>
                  </a:lnTo>
                  <a:lnTo>
                    <a:pt x="500"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pic>
          <p:nvPicPr>
            <p:cNvPr id="1098" name="Picture 7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6814" y="3790590"/>
              <a:ext cx="526399" cy="74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1" name="Freeform 75"/>
            <p:cNvSpPr/>
            <p:nvPr/>
          </p:nvSpPr>
          <p:spPr bwMode="auto">
            <a:xfrm>
              <a:off x="9018300" y="4167827"/>
              <a:ext cx="548624" cy="842751"/>
            </a:xfrm>
            <a:custGeom>
              <a:avLst/>
              <a:gdLst>
                <a:gd name="T0" fmla="+- 0 15748 15221"/>
                <a:gd name="T1" fmla="*/ T0 w 864"/>
                <a:gd name="T2" fmla="+- 0 7995 7995"/>
                <a:gd name="T3" fmla="*/ 7995 h 1327"/>
                <a:gd name="T4" fmla="+- 0 15677 15221"/>
                <a:gd name="T5" fmla="*/ T4 w 864"/>
                <a:gd name="T6" fmla="+- 0 7997 7995"/>
                <a:gd name="T7" fmla="*/ 7997 h 1327"/>
                <a:gd name="T8" fmla="+- 0 15608 15221"/>
                <a:gd name="T9" fmla="*/ T8 w 864"/>
                <a:gd name="T10" fmla="+- 0 8009 7995"/>
                <a:gd name="T11" fmla="*/ 8009 h 1327"/>
                <a:gd name="T12" fmla="+- 0 15541 15221"/>
                <a:gd name="T13" fmla="*/ T12 w 864"/>
                <a:gd name="T14" fmla="+- 0 8029 7995"/>
                <a:gd name="T15" fmla="*/ 8029 h 1327"/>
                <a:gd name="T16" fmla="+- 0 15477 15221"/>
                <a:gd name="T17" fmla="*/ T16 w 864"/>
                <a:gd name="T18" fmla="+- 0 8060 7995"/>
                <a:gd name="T19" fmla="*/ 8060 h 1327"/>
                <a:gd name="T20" fmla="+- 0 15419 15221"/>
                <a:gd name="T21" fmla="*/ T20 w 864"/>
                <a:gd name="T22" fmla="+- 0 8098 7995"/>
                <a:gd name="T23" fmla="*/ 8098 h 1327"/>
                <a:gd name="T24" fmla="+- 0 15367 15221"/>
                <a:gd name="T25" fmla="*/ T24 w 864"/>
                <a:gd name="T26" fmla="+- 0 8146 7995"/>
                <a:gd name="T27" fmla="*/ 8146 h 1327"/>
                <a:gd name="T28" fmla="+- 0 15323 15221"/>
                <a:gd name="T29" fmla="*/ T28 w 864"/>
                <a:gd name="T30" fmla="+- 0 8202 7995"/>
                <a:gd name="T31" fmla="*/ 8202 h 1327"/>
                <a:gd name="T32" fmla="+- 0 15283 15221"/>
                <a:gd name="T33" fmla="*/ T32 w 864"/>
                <a:gd name="T34" fmla="+- 0 8275 7995"/>
                <a:gd name="T35" fmla="*/ 8275 h 1327"/>
                <a:gd name="T36" fmla="+- 0 15255 15221"/>
                <a:gd name="T37" fmla="*/ T36 w 864"/>
                <a:gd name="T38" fmla="+- 0 8353 7995"/>
                <a:gd name="T39" fmla="*/ 8353 h 1327"/>
                <a:gd name="T40" fmla="+- 0 15237 15221"/>
                <a:gd name="T41" fmla="*/ T40 w 864"/>
                <a:gd name="T42" fmla="+- 0 8434 7995"/>
                <a:gd name="T43" fmla="*/ 8434 h 1327"/>
                <a:gd name="T44" fmla="+- 0 15226 15221"/>
                <a:gd name="T45" fmla="*/ T44 w 864"/>
                <a:gd name="T46" fmla="+- 0 8518 7995"/>
                <a:gd name="T47" fmla="*/ 8518 h 1327"/>
                <a:gd name="T48" fmla="+- 0 15221 15221"/>
                <a:gd name="T49" fmla="*/ T48 w 864"/>
                <a:gd name="T50" fmla="+- 0 8602 7995"/>
                <a:gd name="T51" fmla="*/ 8602 h 1327"/>
                <a:gd name="T52" fmla="+- 0 15221 15221"/>
                <a:gd name="T53" fmla="*/ T52 w 864"/>
                <a:gd name="T54" fmla="+- 0 8687 7995"/>
                <a:gd name="T55" fmla="*/ 8687 h 1327"/>
                <a:gd name="T56" fmla="+- 0 15222 15221"/>
                <a:gd name="T57" fmla="*/ T56 w 864"/>
                <a:gd name="T58" fmla="+- 0 8753 7995"/>
                <a:gd name="T59" fmla="*/ 8753 h 1327"/>
                <a:gd name="T60" fmla="+- 0 15224 15221"/>
                <a:gd name="T61" fmla="*/ T60 w 864"/>
                <a:gd name="T62" fmla="+- 0 8820 7995"/>
                <a:gd name="T63" fmla="*/ 8820 h 1327"/>
                <a:gd name="T64" fmla="+- 0 15227 15221"/>
                <a:gd name="T65" fmla="*/ T64 w 864"/>
                <a:gd name="T66" fmla="+- 0 8886 7995"/>
                <a:gd name="T67" fmla="*/ 8886 h 1327"/>
                <a:gd name="T68" fmla="+- 0 15231 15221"/>
                <a:gd name="T69" fmla="*/ T68 w 864"/>
                <a:gd name="T70" fmla="+- 0 8952 7995"/>
                <a:gd name="T71" fmla="*/ 8952 h 1327"/>
                <a:gd name="T72" fmla="+- 0 15238 15221"/>
                <a:gd name="T73" fmla="*/ T72 w 864"/>
                <a:gd name="T74" fmla="+- 0 9026 7995"/>
                <a:gd name="T75" fmla="*/ 9026 h 1327"/>
                <a:gd name="T76" fmla="+- 0 15253 15221"/>
                <a:gd name="T77" fmla="*/ T76 w 864"/>
                <a:gd name="T78" fmla="+- 0 9098 7995"/>
                <a:gd name="T79" fmla="*/ 9098 h 1327"/>
                <a:gd name="T80" fmla="+- 0 15281 15221"/>
                <a:gd name="T81" fmla="*/ T80 w 864"/>
                <a:gd name="T82" fmla="+- 0 9164 7995"/>
                <a:gd name="T83" fmla="*/ 9164 h 1327"/>
                <a:gd name="T84" fmla="+- 0 15325 15221"/>
                <a:gd name="T85" fmla="*/ T84 w 864"/>
                <a:gd name="T86" fmla="+- 0 9218 7995"/>
                <a:gd name="T87" fmla="*/ 9218 h 1327"/>
                <a:gd name="T88" fmla="+- 0 15390 15221"/>
                <a:gd name="T89" fmla="*/ T88 w 864"/>
                <a:gd name="T90" fmla="+- 0 9258 7995"/>
                <a:gd name="T91" fmla="*/ 9258 h 1327"/>
                <a:gd name="T92" fmla="+- 0 15462 15221"/>
                <a:gd name="T93" fmla="*/ T92 w 864"/>
                <a:gd name="T94" fmla="+- 0 9284 7995"/>
                <a:gd name="T95" fmla="*/ 9284 h 1327"/>
                <a:gd name="T96" fmla="+- 0 15570 15221"/>
                <a:gd name="T97" fmla="*/ T96 w 864"/>
                <a:gd name="T98" fmla="+- 0 9312 7995"/>
                <a:gd name="T99" fmla="*/ 9312 h 1327"/>
                <a:gd name="T100" fmla="+- 0 15680 15221"/>
                <a:gd name="T101" fmla="*/ T100 w 864"/>
                <a:gd name="T102" fmla="+- 0 9322 7995"/>
                <a:gd name="T103" fmla="*/ 9322 h 1327"/>
                <a:gd name="T104" fmla="+- 0 15736 15221"/>
                <a:gd name="T105" fmla="*/ T104 w 864"/>
                <a:gd name="T106" fmla="+- 0 9315 7995"/>
                <a:gd name="T107" fmla="*/ 9315 h 1327"/>
                <a:gd name="T108" fmla="+- 0 15838 15221"/>
                <a:gd name="T109" fmla="*/ T108 w 864"/>
                <a:gd name="T110" fmla="+- 0 9272 7995"/>
                <a:gd name="T111" fmla="*/ 9272 h 1327"/>
                <a:gd name="T112" fmla="+- 0 15912 15221"/>
                <a:gd name="T113" fmla="*/ T112 w 864"/>
                <a:gd name="T114" fmla="+- 0 9181 7995"/>
                <a:gd name="T115" fmla="*/ 9181 h 1327"/>
                <a:gd name="T116" fmla="+- 0 15929 15221"/>
                <a:gd name="T117" fmla="*/ T116 w 864"/>
                <a:gd name="T118" fmla="+- 0 9120 7995"/>
                <a:gd name="T119" fmla="*/ 9120 h 1327"/>
                <a:gd name="T120" fmla="+- 0 15932 15221"/>
                <a:gd name="T121" fmla="*/ T120 w 864"/>
                <a:gd name="T122" fmla="+- 0 9056 7995"/>
                <a:gd name="T123" fmla="*/ 9056 h 1327"/>
                <a:gd name="T124" fmla="+- 0 15922 15221"/>
                <a:gd name="T125" fmla="*/ T124 w 864"/>
                <a:gd name="T126" fmla="+- 0 8992 7995"/>
                <a:gd name="T127" fmla="*/ 8992 h 1327"/>
                <a:gd name="T128" fmla="+- 0 15900 15221"/>
                <a:gd name="T129" fmla="*/ T128 w 864"/>
                <a:gd name="T130" fmla="+- 0 8924 7995"/>
                <a:gd name="T131" fmla="*/ 8924 h 1327"/>
                <a:gd name="T132" fmla="+- 0 15872 15221"/>
                <a:gd name="T133" fmla="*/ T132 w 864"/>
                <a:gd name="T134" fmla="+- 0 8855 7995"/>
                <a:gd name="T135" fmla="*/ 8855 h 1327"/>
                <a:gd name="T136" fmla="+- 0 15844 15221"/>
                <a:gd name="T137" fmla="*/ T136 w 864"/>
                <a:gd name="T138" fmla="+- 0 8788 7995"/>
                <a:gd name="T139" fmla="*/ 8788 h 1327"/>
                <a:gd name="T140" fmla="+- 0 15824 15221"/>
                <a:gd name="T141" fmla="*/ T140 w 864"/>
                <a:gd name="T142" fmla="+- 0 8720 7995"/>
                <a:gd name="T143" fmla="*/ 8720 h 1327"/>
                <a:gd name="T144" fmla="+- 0 15818 15221"/>
                <a:gd name="T145" fmla="*/ T144 w 864"/>
                <a:gd name="T146" fmla="+- 0 8653 7995"/>
                <a:gd name="T147" fmla="*/ 8653 h 1327"/>
                <a:gd name="T148" fmla="+- 0 15832 15221"/>
                <a:gd name="T149" fmla="*/ T148 w 864"/>
                <a:gd name="T150" fmla="+- 0 8587 7995"/>
                <a:gd name="T151" fmla="*/ 8587 h 1327"/>
                <a:gd name="T152" fmla="+- 0 15872 15221"/>
                <a:gd name="T153" fmla="*/ T152 w 864"/>
                <a:gd name="T154" fmla="+- 0 8524 7995"/>
                <a:gd name="T155" fmla="*/ 8524 h 1327"/>
                <a:gd name="T156" fmla="+- 0 15928 15221"/>
                <a:gd name="T157" fmla="*/ T156 w 864"/>
                <a:gd name="T158" fmla="+- 0 8471 7995"/>
                <a:gd name="T159" fmla="*/ 8471 h 1327"/>
                <a:gd name="T160" fmla="+- 0 15988 15221"/>
                <a:gd name="T161" fmla="*/ T160 w 864"/>
                <a:gd name="T162" fmla="+- 0 8422 7995"/>
                <a:gd name="T163" fmla="*/ 8422 h 1327"/>
                <a:gd name="T164" fmla="+- 0 16042 15221"/>
                <a:gd name="T165" fmla="*/ T164 w 864"/>
                <a:gd name="T166" fmla="+- 0 8368 7995"/>
                <a:gd name="T167" fmla="*/ 8368 h 1327"/>
                <a:gd name="T168" fmla="+- 0 16078 15221"/>
                <a:gd name="T169" fmla="*/ T168 w 864"/>
                <a:gd name="T170" fmla="+- 0 8304 7995"/>
                <a:gd name="T171" fmla="*/ 8304 h 1327"/>
                <a:gd name="T172" fmla="+- 0 16085 15221"/>
                <a:gd name="T173" fmla="*/ T172 w 864"/>
                <a:gd name="T174" fmla="+- 0 8229 7995"/>
                <a:gd name="T175" fmla="*/ 8229 h 1327"/>
                <a:gd name="T176" fmla="+- 0 16062 15221"/>
                <a:gd name="T177" fmla="*/ T176 w 864"/>
                <a:gd name="T178" fmla="+- 0 8158 7995"/>
                <a:gd name="T179" fmla="*/ 8158 h 1327"/>
                <a:gd name="T180" fmla="+- 0 16016 15221"/>
                <a:gd name="T181" fmla="*/ T180 w 864"/>
                <a:gd name="T182" fmla="+- 0 8095 7995"/>
                <a:gd name="T183" fmla="*/ 8095 h 1327"/>
                <a:gd name="T184" fmla="+- 0 15953 15221"/>
                <a:gd name="T185" fmla="*/ T184 w 864"/>
                <a:gd name="T186" fmla="+- 0 8049 7995"/>
                <a:gd name="T187" fmla="*/ 8049 h 1327"/>
                <a:gd name="T188" fmla="+- 0 15887 15221"/>
                <a:gd name="T189" fmla="*/ T188 w 864"/>
                <a:gd name="T190" fmla="+- 0 8021 7995"/>
                <a:gd name="T191" fmla="*/ 8021 h 1327"/>
                <a:gd name="T192" fmla="+- 0 15818 15221"/>
                <a:gd name="T193" fmla="*/ T192 w 864"/>
                <a:gd name="T194" fmla="+- 0 8003 7995"/>
                <a:gd name="T195" fmla="*/ 8003 h 1327"/>
                <a:gd name="T196" fmla="+- 0 15748 15221"/>
                <a:gd name="T197" fmla="*/ T196 w 864"/>
                <a:gd name="T198" fmla="+- 0 7995 7995"/>
                <a:gd name="T199" fmla="*/ 7995 h 13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864" h="1327">
                  <a:moveTo>
                    <a:pt x="527" y="0"/>
                  </a:moveTo>
                  <a:lnTo>
                    <a:pt x="456" y="2"/>
                  </a:lnTo>
                  <a:lnTo>
                    <a:pt x="387" y="14"/>
                  </a:lnTo>
                  <a:lnTo>
                    <a:pt x="320" y="34"/>
                  </a:lnTo>
                  <a:lnTo>
                    <a:pt x="256" y="65"/>
                  </a:lnTo>
                  <a:lnTo>
                    <a:pt x="198" y="103"/>
                  </a:lnTo>
                  <a:lnTo>
                    <a:pt x="146" y="151"/>
                  </a:lnTo>
                  <a:lnTo>
                    <a:pt x="102" y="207"/>
                  </a:lnTo>
                  <a:lnTo>
                    <a:pt x="62" y="280"/>
                  </a:lnTo>
                  <a:lnTo>
                    <a:pt x="34" y="358"/>
                  </a:lnTo>
                  <a:lnTo>
                    <a:pt x="16" y="439"/>
                  </a:lnTo>
                  <a:lnTo>
                    <a:pt x="5" y="523"/>
                  </a:lnTo>
                  <a:lnTo>
                    <a:pt x="0" y="607"/>
                  </a:lnTo>
                  <a:lnTo>
                    <a:pt x="0" y="692"/>
                  </a:lnTo>
                  <a:lnTo>
                    <a:pt x="1" y="758"/>
                  </a:lnTo>
                  <a:lnTo>
                    <a:pt x="3" y="825"/>
                  </a:lnTo>
                  <a:lnTo>
                    <a:pt x="6" y="891"/>
                  </a:lnTo>
                  <a:lnTo>
                    <a:pt x="10" y="957"/>
                  </a:lnTo>
                  <a:lnTo>
                    <a:pt x="17" y="1031"/>
                  </a:lnTo>
                  <a:lnTo>
                    <a:pt x="32" y="1103"/>
                  </a:lnTo>
                  <a:lnTo>
                    <a:pt x="60" y="1169"/>
                  </a:lnTo>
                  <a:lnTo>
                    <a:pt x="104" y="1223"/>
                  </a:lnTo>
                  <a:lnTo>
                    <a:pt x="169" y="1263"/>
                  </a:lnTo>
                  <a:lnTo>
                    <a:pt x="241" y="1289"/>
                  </a:lnTo>
                  <a:lnTo>
                    <a:pt x="349" y="1317"/>
                  </a:lnTo>
                  <a:lnTo>
                    <a:pt x="459" y="1327"/>
                  </a:lnTo>
                  <a:lnTo>
                    <a:pt x="515" y="1320"/>
                  </a:lnTo>
                  <a:lnTo>
                    <a:pt x="617" y="1277"/>
                  </a:lnTo>
                  <a:lnTo>
                    <a:pt x="691" y="1186"/>
                  </a:lnTo>
                  <a:lnTo>
                    <a:pt x="708" y="1125"/>
                  </a:lnTo>
                  <a:lnTo>
                    <a:pt x="711" y="1061"/>
                  </a:lnTo>
                  <a:lnTo>
                    <a:pt x="701" y="997"/>
                  </a:lnTo>
                  <a:lnTo>
                    <a:pt x="679" y="929"/>
                  </a:lnTo>
                  <a:lnTo>
                    <a:pt x="651" y="860"/>
                  </a:lnTo>
                  <a:lnTo>
                    <a:pt x="623" y="793"/>
                  </a:lnTo>
                  <a:lnTo>
                    <a:pt x="603" y="725"/>
                  </a:lnTo>
                  <a:lnTo>
                    <a:pt x="597" y="658"/>
                  </a:lnTo>
                  <a:lnTo>
                    <a:pt x="611" y="592"/>
                  </a:lnTo>
                  <a:lnTo>
                    <a:pt x="651" y="529"/>
                  </a:lnTo>
                  <a:lnTo>
                    <a:pt x="707" y="476"/>
                  </a:lnTo>
                  <a:lnTo>
                    <a:pt x="767" y="427"/>
                  </a:lnTo>
                  <a:lnTo>
                    <a:pt x="821" y="373"/>
                  </a:lnTo>
                  <a:lnTo>
                    <a:pt x="857" y="309"/>
                  </a:lnTo>
                  <a:lnTo>
                    <a:pt x="864" y="234"/>
                  </a:lnTo>
                  <a:lnTo>
                    <a:pt x="841" y="163"/>
                  </a:lnTo>
                  <a:lnTo>
                    <a:pt x="795" y="100"/>
                  </a:lnTo>
                  <a:lnTo>
                    <a:pt x="732" y="54"/>
                  </a:lnTo>
                  <a:lnTo>
                    <a:pt x="666" y="26"/>
                  </a:lnTo>
                  <a:lnTo>
                    <a:pt x="597" y="8"/>
                  </a:lnTo>
                  <a:lnTo>
                    <a:pt x="52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pic>
          <p:nvPicPr>
            <p:cNvPr id="1100" name="Picture 7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78297" y="4167192"/>
              <a:ext cx="505445" cy="81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3" name="Freeform 77"/>
            <p:cNvSpPr/>
            <p:nvPr/>
          </p:nvSpPr>
          <p:spPr bwMode="auto">
            <a:xfrm>
              <a:off x="9650742" y="4287857"/>
              <a:ext cx="394323" cy="544264"/>
            </a:xfrm>
            <a:custGeom>
              <a:avLst/>
              <a:gdLst>
                <a:gd name="T0" fmla="+- 0 16618 16217"/>
                <a:gd name="T1" fmla="*/ T0 w 621"/>
                <a:gd name="T2" fmla="+- 0 8185 8185"/>
                <a:gd name="T3" fmla="*/ 8185 h 857"/>
                <a:gd name="T4" fmla="+- 0 16534 16217"/>
                <a:gd name="T5" fmla="*/ T4 w 621"/>
                <a:gd name="T6" fmla="+- 0 8196 8185"/>
                <a:gd name="T7" fmla="*/ 8196 h 857"/>
                <a:gd name="T8" fmla="+- 0 16453 16217"/>
                <a:gd name="T9" fmla="*/ T8 w 621"/>
                <a:gd name="T10" fmla="+- 0 8240 8185"/>
                <a:gd name="T11" fmla="*/ 8240 h 857"/>
                <a:gd name="T12" fmla="+- 0 16378 16217"/>
                <a:gd name="T13" fmla="*/ T12 w 621"/>
                <a:gd name="T14" fmla="+- 0 8311 8185"/>
                <a:gd name="T15" fmla="*/ 8311 h 857"/>
                <a:gd name="T16" fmla="+- 0 16313 16217"/>
                <a:gd name="T17" fmla="*/ T16 w 621"/>
                <a:gd name="T18" fmla="+- 0 8402 8185"/>
                <a:gd name="T19" fmla="*/ 8402 h 857"/>
                <a:gd name="T20" fmla="+- 0 16262 16217"/>
                <a:gd name="T21" fmla="*/ T20 w 621"/>
                <a:gd name="T22" fmla="+- 0 8506 8185"/>
                <a:gd name="T23" fmla="*/ 8506 h 857"/>
                <a:gd name="T24" fmla="+- 0 16229 16217"/>
                <a:gd name="T25" fmla="*/ T24 w 621"/>
                <a:gd name="T26" fmla="+- 0 8617 8185"/>
                <a:gd name="T27" fmla="*/ 8617 h 857"/>
                <a:gd name="T28" fmla="+- 0 16217 16217"/>
                <a:gd name="T29" fmla="*/ T28 w 621"/>
                <a:gd name="T30" fmla="+- 0 8727 8185"/>
                <a:gd name="T31" fmla="*/ 8727 h 857"/>
                <a:gd name="T32" fmla="+- 0 16219 16217"/>
                <a:gd name="T33" fmla="*/ T32 w 621"/>
                <a:gd name="T34" fmla="+- 0 8781 8185"/>
                <a:gd name="T35" fmla="*/ 8781 h 857"/>
                <a:gd name="T36" fmla="+- 0 16242 16217"/>
                <a:gd name="T37" fmla="*/ T36 w 621"/>
                <a:gd name="T38" fmla="+- 0 8886 8185"/>
                <a:gd name="T39" fmla="*/ 8886 h 857"/>
                <a:gd name="T40" fmla="+- 0 16314 16217"/>
                <a:gd name="T41" fmla="*/ T40 w 621"/>
                <a:gd name="T42" fmla="+- 0 8984 8185"/>
                <a:gd name="T43" fmla="*/ 8984 h 857"/>
                <a:gd name="T44" fmla="+- 0 16373 16217"/>
                <a:gd name="T45" fmla="*/ T44 w 621"/>
                <a:gd name="T46" fmla="+- 0 9018 8185"/>
                <a:gd name="T47" fmla="*/ 9018 h 857"/>
                <a:gd name="T48" fmla="+- 0 16440 16217"/>
                <a:gd name="T49" fmla="*/ T48 w 621"/>
                <a:gd name="T50" fmla="+- 0 9037 8185"/>
                <a:gd name="T51" fmla="*/ 9037 h 857"/>
                <a:gd name="T52" fmla="+- 0 16512 16217"/>
                <a:gd name="T53" fmla="*/ T52 w 621"/>
                <a:gd name="T54" fmla="+- 0 9041 8185"/>
                <a:gd name="T55" fmla="*/ 9041 h 857"/>
                <a:gd name="T56" fmla="+- 0 16585 16217"/>
                <a:gd name="T57" fmla="*/ T56 w 621"/>
                <a:gd name="T58" fmla="+- 0 9034 8185"/>
                <a:gd name="T59" fmla="*/ 9034 h 857"/>
                <a:gd name="T60" fmla="+- 0 16655 16217"/>
                <a:gd name="T61" fmla="*/ T60 w 621"/>
                <a:gd name="T62" fmla="+- 0 9014 8185"/>
                <a:gd name="T63" fmla="*/ 9014 h 857"/>
                <a:gd name="T64" fmla="+- 0 16725 16217"/>
                <a:gd name="T65" fmla="*/ T64 w 621"/>
                <a:gd name="T66" fmla="+- 0 8982 8185"/>
                <a:gd name="T67" fmla="*/ 8982 h 857"/>
                <a:gd name="T68" fmla="+- 0 16784 16217"/>
                <a:gd name="T69" fmla="*/ T68 w 621"/>
                <a:gd name="T70" fmla="+- 0 8933 8185"/>
                <a:gd name="T71" fmla="*/ 8933 h 857"/>
                <a:gd name="T72" fmla="+- 0 16836 16217"/>
                <a:gd name="T73" fmla="*/ T72 w 621"/>
                <a:gd name="T74" fmla="+- 0 8830 8185"/>
                <a:gd name="T75" fmla="*/ 8830 h 857"/>
                <a:gd name="T76" fmla="+- 0 16838 16217"/>
                <a:gd name="T77" fmla="*/ T76 w 621"/>
                <a:gd name="T78" fmla="+- 0 8823 8185"/>
                <a:gd name="T79" fmla="*/ 8823 h 857"/>
                <a:gd name="T80" fmla="+- 0 16838 16217"/>
                <a:gd name="T81" fmla="*/ T80 w 621"/>
                <a:gd name="T82" fmla="+- 0 8403 8185"/>
                <a:gd name="T83" fmla="*/ 8403 h 857"/>
                <a:gd name="T84" fmla="+- 0 16778 16217"/>
                <a:gd name="T85" fmla="*/ T84 w 621"/>
                <a:gd name="T86" fmla="+- 0 8291 8185"/>
                <a:gd name="T87" fmla="*/ 8291 h 857"/>
                <a:gd name="T88" fmla="+- 0 16700 16217"/>
                <a:gd name="T89" fmla="*/ T88 w 621"/>
                <a:gd name="T90" fmla="+- 0 8214 8185"/>
                <a:gd name="T91" fmla="*/ 8214 h 857"/>
                <a:gd name="T92" fmla="+- 0 16618 16217"/>
                <a:gd name="T93" fmla="*/ T92 w 621"/>
                <a:gd name="T94" fmla="+- 0 8185 8185"/>
                <a:gd name="T95" fmla="*/ 8185 h 8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621" h="857">
                  <a:moveTo>
                    <a:pt x="401" y="0"/>
                  </a:moveTo>
                  <a:lnTo>
                    <a:pt x="317" y="11"/>
                  </a:lnTo>
                  <a:lnTo>
                    <a:pt x="236" y="55"/>
                  </a:lnTo>
                  <a:lnTo>
                    <a:pt x="161" y="126"/>
                  </a:lnTo>
                  <a:lnTo>
                    <a:pt x="96" y="217"/>
                  </a:lnTo>
                  <a:lnTo>
                    <a:pt x="45" y="321"/>
                  </a:lnTo>
                  <a:lnTo>
                    <a:pt x="12" y="432"/>
                  </a:lnTo>
                  <a:lnTo>
                    <a:pt x="0" y="542"/>
                  </a:lnTo>
                  <a:lnTo>
                    <a:pt x="2" y="596"/>
                  </a:lnTo>
                  <a:lnTo>
                    <a:pt x="25" y="701"/>
                  </a:lnTo>
                  <a:lnTo>
                    <a:pt x="97" y="799"/>
                  </a:lnTo>
                  <a:lnTo>
                    <a:pt x="156" y="833"/>
                  </a:lnTo>
                  <a:lnTo>
                    <a:pt x="223" y="852"/>
                  </a:lnTo>
                  <a:lnTo>
                    <a:pt x="295" y="856"/>
                  </a:lnTo>
                  <a:lnTo>
                    <a:pt x="368" y="849"/>
                  </a:lnTo>
                  <a:lnTo>
                    <a:pt x="438" y="829"/>
                  </a:lnTo>
                  <a:lnTo>
                    <a:pt x="508" y="797"/>
                  </a:lnTo>
                  <a:lnTo>
                    <a:pt x="567" y="748"/>
                  </a:lnTo>
                  <a:lnTo>
                    <a:pt x="619" y="645"/>
                  </a:lnTo>
                  <a:lnTo>
                    <a:pt x="621" y="638"/>
                  </a:lnTo>
                  <a:lnTo>
                    <a:pt x="621" y="218"/>
                  </a:lnTo>
                  <a:lnTo>
                    <a:pt x="561" y="106"/>
                  </a:lnTo>
                  <a:lnTo>
                    <a:pt x="483" y="29"/>
                  </a:lnTo>
                  <a:lnTo>
                    <a:pt x="401"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pic>
          <p:nvPicPr>
            <p:cNvPr id="1102" name="Picture 7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50742" y="4287222"/>
              <a:ext cx="394323" cy="54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 name="AutoShape 79"/>
            <p:cNvSpPr/>
            <p:nvPr/>
          </p:nvSpPr>
          <p:spPr bwMode="auto">
            <a:xfrm>
              <a:off x="8923688" y="2881155"/>
              <a:ext cx="468616" cy="2051943"/>
            </a:xfrm>
            <a:custGeom>
              <a:avLst/>
              <a:gdLst>
                <a:gd name="T0" fmla="+- 0 15170 15072"/>
                <a:gd name="T1" fmla="*/ T0 w 738"/>
                <a:gd name="T2" fmla="+- 0 6712 5969"/>
                <a:gd name="T3" fmla="*/ 6712 h 3231"/>
                <a:gd name="T4" fmla="+- 0 15145 15072"/>
                <a:gd name="T5" fmla="*/ T4 w 738"/>
                <a:gd name="T6" fmla="+- 0 6688 5969"/>
                <a:gd name="T7" fmla="*/ 6688 h 3231"/>
                <a:gd name="T8" fmla="+- 0 15118 15072"/>
                <a:gd name="T9" fmla="*/ T8 w 738"/>
                <a:gd name="T10" fmla="+- 0 6684 5969"/>
                <a:gd name="T11" fmla="*/ 6684 h 3231"/>
                <a:gd name="T12" fmla="+- 0 15085 15072"/>
                <a:gd name="T13" fmla="*/ T12 w 738"/>
                <a:gd name="T14" fmla="+- 0 6698 5969"/>
                <a:gd name="T15" fmla="*/ 6698 h 3231"/>
                <a:gd name="T16" fmla="+- 0 15072 15072"/>
                <a:gd name="T17" fmla="*/ T16 w 738"/>
                <a:gd name="T18" fmla="+- 0 6730 5969"/>
                <a:gd name="T19" fmla="*/ 6730 h 3231"/>
                <a:gd name="T20" fmla="+- 0 15086 15072"/>
                <a:gd name="T21" fmla="*/ T20 w 738"/>
                <a:gd name="T22" fmla="+- 0 6763 5969"/>
                <a:gd name="T23" fmla="*/ 6763 h 3231"/>
                <a:gd name="T24" fmla="+- 0 15118 15072"/>
                <a:gd name="T25" fmla="*/ T24 w 738"/>
                <a:gd name="T26" fmla="+- 0 6776 5969"/>
                <a:gd name="T27" fmla="*/ 6776 h 3231"/>
                <a:gd name="T28" fmla="+- 0 15145 15072"/>
                <a:gd name="T29" fmla="*/ T28 w 738"/>
                <a:gd name="T30" fmla="+- 0 6773 5969"/>
                <a:gd name="T31" fmla="*/ 6773 h 3231"/>
                <a:gd name="T32" fmla="+- 0 15170 15072"/>
                <a:gd name="T33" fmla="*/ T32 w 738"/>
                <a:gd name="T34" fmla="+- 0 6748 5969"/>
                <a:gd name="T35" fmla="*/ 6748 h 3231"/>
                <a:gd name="T36" fmla="+- 0 15543 15072"/>
                <a:gd name="T37" fmla="*/ T36 w 738"/>
                <a:gd name="T38" fmla="+- 0 5997 5969"/>
                <a:gd name="T39" fmla="*/ 5997 h 3231"/>
                <a:gd name="T40" fmla="+- 0 15490 15072"/>
                <a:gd name="T41" fmla="*/ T40 w 738"/>
                <a:gd name="T42" fmla="+- 0 5969 5969"/>
                <a:gd name="T43" fmla="*/ 5969 h 3231"/>
                <a:gd name="T44" fmla="+- 0 15351 15072"/>
                <a:gd name="T45" fmla="*/ T44 w 738"/>
                <a:gd name="T46" fmla="+- 0 6048 5969"/>
                <a:gd name="T47" fmla="*/ 6048 h 3231"/>
                <a:gd name="T48" fmla="+- 0 15237 15072"/>
                <a:gd name="T49" fmla="*/ T48 w 738"/>
                <a:gd name="T50" fmla="+- 0 6155 5969"/>
                <a:gd name="T51" fmla="*/ 6155 h 3231"/>
                <a:gd name="T52" fmla="+- 0 15153 15072"/>
                <a:gd name="T53" fmla="*/ T52 w 738"/>
                <a:gd name="T54" fmla="+- 0 6284 5969"/>
                <a:gd name="T55" fmla="*/ 6284 h 3231"/>
                <a:gd name="T56" fmla="+- 0 15102 15072"/>
                <a:gd name="T57" fmla="*/ T56 w 738"/>
                <a:gd name="T58" fmla="+- 0 6432 5969"/>
                <a:gd name="T59" fmla="*/ 6432 h 3231"/>
                <a:gd name="T60" fmla="+- 0 15089 15072"/>
                <a:gd name="T61" fmla="*/ T60 w 738"/>
                <a:gd name="T62" fmla="+- 0 6591 5969"/>
                <a:gd name="T63" fmla="*/ 6591 h 3231"/>
                <a:gd name="T64" fmla="+- 0 15137 15072"/>
                <a:gd name="T65" fmla="*/ T64 w 738"/>
                <a:gd name="T66" fmla="+- 0 6635 5969"/>
                <a:gd name="T67" fmla="*/ 6635 h 3231"/>
                <a:gd name="T68" fmla="+- 0 15182 15072"/>
                <a:gd name="T69" fmla="*/ T68 w 738"/>
                <a:gd name="T70" fmla="+- 0 6591 5969"/>
                <a:gd name="T71" fmla="*/ 6591 h 3231"/>
                <a:gd name="T72" fmla="+- 0 15195 15072"/>
                <a:gd name="T73" fmla="*/ T72 w 738"/>
                <a:gd name="T74" fmla="+- 0 6442 5969"/>
                <a:gd name="T75" fmla="*/ 6442 h 3231"/>
                <a:gd name="T76" fmla="+- 0 15246 15072"/>
                <a:gd name="T77" fmla="*/ T76 w 738"/>
                <a:gd name="T78" fmla="+- 0 6304 5969"/>
                <a:gd name="T79" fmla="*/ 6304 h 3231"/>
                <a:gd name="T80" fmla="+- 0 15332 15072"/>
                <a:gd name="T81" fmla="*/ T80 w 738"/>
                <a:gd name="T82" fmla="+- 0 6185 5969"/>
                <a:gd name="T83" fmla="*/ 6185 h 3231"/>
                <a:gd name="T84" fmla="+- 0 15447 15072"/>
                <a:gd name="T85" fmla="*/ T84 w 738"/>
                <a:gd name="T86" fmla="+- 0 6093 5969"/>
                <a:gd name="T87" fmla="*/ 6093 h 3231"/>
                <a:gd name="T88" fmla="+- 0 15541 15072"/>
                <a:gd name="T89" fmla="*/ T88 w 738"/>
                <a:gd name="T90" fmla="+- 0 6032 5969"/>
                <a:gd name="T91" fmla="*/ 6032 h 3231"/>
                <a:gd name="T92" fmla="+- 0 15810 15072"/>
                <a:gd name="T93" fmla="*/ T92 w 738"/>
                <a:gd name="T94" fmla="+- 0 9035 5969"/>
                <a:gd name="T95" fmla="*/ 9035 h 3231"/>
                <a:gd name="T96" fmla="+- 0 15794 15072"/>
                <a:gd name="T97" fmla="*/ T96 w 738"/>
                <a:gd name="T98" fmla="+- 0 8942 5969"/>
                <a:gd name="T99" fmla="*/ 8942 h 3231"/>
                <a:gd name="T100" fmla="+- 0 15737 15072"/>
                <a:gd name="T101" fmla="*/ T100 w 738"/>
                <a:gd name="T102" fmla="+- 0 8831 5969"/>
                <a:gd name="T103" fmla="*/ 8831 h 3231"/>
                <a:gd name="T104" fmla="+- 0 15686 15072"/>
                <a:gd name="T105" fmla="*/ T104 w 738"/>
                <a:gd name="T106" fmla="+- 0 8701 5969"/>
                <a:gd name="T107" fmla="*/ 8701 h 3231"/>
                <a:gd name="T108" fmla="+- 0 15679 15072"/>
                <a:gd name="T109" fmla="*/ T108 w 738"/>
                <a:gd name="T110" fmla="+- 0 8554 5969"/>
                <a:gd name="T111" fmla="*/ 8554 h 3231"/>
                <a:gd name="T112" fmla="+- 0 15641 15072"/>
                <a:gd name="T113" fmla="*/ T112 w 738"/>
                <a:gd name="T114" fmla="+- 0 8498 5969"/>
                <a:gd name="T115" fmla="*/ 8498 h 3231"/>
                <a:gd name="T116" fmla="+- 0 15590 15072"/>
                <a:gd name="T117" fmla="*/ T116 w 738"/>
                <a:gd name="T118" fmla="+- 0 8530 5969"/>
                <a:gd name="T119" fmla="*/ 8530 h 3231"/>
                <a:gd name="T120" fmla="+- 0 15587 15072"/>
                <a:gd name="T121" fmla="*/ T120 w 738"/>
                <a:gd name="T122" fmla="+- 0 8690 5969"/>
                <a:gd name="T123" fmla="*/ 8690 h 3231"/>
                <a:gd name="T124" fmla="+- 0 15633 15072"/>
                <a:gd name="T125" fmla="*/ T124 w 738"/>
                <a:gd name="T126" fmla="+- 0 8843 5969"/>
                <a:gd name="T127" fmla="*/ 8843 h 3231"/>
                <a:gd name="T128" fmla="+- 0 15691 15072"/>
                <a:gd name="T129" fmla="*/ T128 w 738"/>
                <a:gd name="T130" fmla="+- 0 8936 5969"/>
                <a:gd name="T131" fmla="*/ 8936 h 3231"/>
                <a:gd name="T132" fmla="+- 0 15716 15072"/>
                <a:gd name="T133" fmla="*/ T132 w 738"/>
                <a:gd name="T134" fmla="+- 0 9037 5969"/>
                <a:gd name="T135" fmla="*/ 9037 h 3231"/>
                <a:gd name="T136" fmla="+- 0 15633 15072"/>
                <a:gd name="T137" fmla="*/ T136 w 738"/>
                <a:gd name="T138" fmla="+- 0 9107 5969"/>
                <a:gd name="T139" fmla="*/ 9107 h 3231"/>
                <a:gd name="T140" fmla="+- 0 15520 15072"/>
                <a:gd name="T141" fmla="*/ T140 w 738"/>
                <a:gd name="T142" fmla="+- 0 9085 5969"/>
                <a:gd name="T143" fmla="*/ 9085 h 3231"/>
                <a:gd name="T144" fmla="+- 0 15458 15072"/>
                <a:gd name="T145" fmla="*/ T144 w 738"/>
                <a:gd name="T146" fmla="+- 0 9103 5969"/>
                <a:gd name="T147" fmla="*/ 9103 h 3231"/>
                <a:gd name="T148" fmla="+- 0 15474 15072"/>
                <a:gd name="T149" fmla="*/ T148 w 738"/>
                <a:gd name="T150" fmla="+- 0 9165 5969"/>
                <a:gd name="T151" fmla="*/ 9165 h 3231"/>
                <a:gd name="T152" fmla="+- 0 15620 15072"/>
                <a:gd name="T153" fmla="*/ T152 w 738"/>
                <a:gd name="T154" fmla="+- 0 9200 5969"/>
                <a:gd name="T155" fmla="*/ 9200 h 3231"/>
                <a:gd name="T156" fmla="+- 0 15754 15072"/>
                <a:gd name="T157" fmla="*/ T156 w 738"/>
                <a:gd name="T158" fmla="+- 0 9147 5969"/>
                <a:gd name="T159" fmla="*/ 9147 h 3231"/>
                <a:gd name="T160" fmla="+- 0 15798 15072"/>
                <a:gd name="T161" fmla="*/ T160 w 738"/>
                <a:gd name="T162" fmla="+- 0 9082 5969"/>
                <a:gd name="T163" fmla="*/ 9082 h 32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738" h="3231">
                  <a:moveTo>
                    <a:pt x="102" y="761"/>
                  </a:moveTo>
                  <a:lnTo>
                    <a:pt x="98" y="743"/>
                  </a:lnTo>
                  <a:lnTo>
                    <a:pt x="88" y="729"/>
                  </a:lnTo>
                  <a:lnTo>
                    <a:pt x="73" y="719"/>
                  </a:lnTo>
                  <a:lnTo>
                    <a:pt x="55" y="715"/>
                  </a:lnTo>
                  <a:lnTo>
                    <a:pt x="46" y="715"/>
                  </a:lnTo>
                  <a:lnTo>
                    <a:pt x="29" y="719"/>
                  </a:lnTo>
                  <a:lnTo>
                    <a:pt x="13" y="729"/>
                  </a:lnTo>
                  <a:lnTo>
                    <a:pt x="3" y="743"/>
                  </a:lnTo>
                  <a:lnTo>
                    <a:pt x="0" y="761"/>
                  </a:lnTo>
                  <a:lnTo>
                    <a:pt x="4" y="779"/>
                  </a:lnTo>
                  <a:lnTo>
                    <a:pt x="14" y="794"/>
                  </a:lnTo>
                  <a:lnTo>
                    <a:pt x="28" y="804"/>
                  </a:lnTo>
                  <a:lnTo>
                    <a:pt x="46" y="807"/>
                  </a:lnTo>
                  <a:lnTo>
                    <a:pt x="55" y="807"/>
                  </a:lnTo>
                  <a:lnTo>
                    <a:pt x="73" y="804"/>
                  </a:lnTo>
                  <a:lnTo>
                    <a:pt x="88" y="794"/>
                  </a:lnTo>
                  <a:lnTo>
                    <a:pt x="98" y="779"/>
                  </a:lnTo>
                  <a:lnTo>
                    <a:pt x="102" y="761"/>
                  </a:lnTo>
                  <a:moveTo>
                    <a:pt x="471" y="28"/>
                  </a:moveTo>
                  <a:lnTo>
                    <a:pt x="452" y="2"/>
                  </a:lnTo>
                  <a:lnTo>
                    <a:pt x="418" y="0"/>
                  </a:lnTo>
                  <a:lnTo>
                    <a:pt x="346" y="36"/>
                  </a:lnTo>
                  <a:lnTo>
                    <a:pt x="279" y="79"/>
                  </a:lnTo>
                  <a:lnTo>
                    <a:pt x="219" y="129"/>
                  </a:lnTo>
                  <a:lnTo>
                    <a:pt x="165" y="186"/>
                  </a:lnTo>
                  <a:lnTo>
                    <a:pt x="119" y="248"/>
                  </a:lnTo>
                  <a:lnTo>
                    <a:pt x="81" y="315"/>
                  </a:lnTo>
                  <a:lnTo>
                    <a:pt x="51" y="387"/>
                  </a:lnTo>
                  <a:lnTo>
                    <a:pt x="30" y="463"/>
                  </a:lnTo>
                  <a:lnTo>
                    <a:pt x="18" y="541"/>
                  </a:lnTo>
                  <a:lnTo>
                    <a:pt x="17" y="622"/>
                  </a:lnTo>
                  <a:lnTo>
                    <a:pt x="33" y="655"/>
                  </a:lnTo>
                  <a:lnTo>
                    <a:pt x="65" y="666"/>
                  </a:lnTo>
                  <a:lnTo>
                    <a:pt x="97" y="655"/>
                  </a:lnTo>
                  <a:lnTo>
                    <a:pt x="110" y="622"/>
                  </a:lnTo>
                  <a:lnTo>
                    <a:pt x="111" y="546"/>
                  </a:lnTo>
                  <a:lnTo>
                    <a:pt x="123" y="473"/>
                  </a:lnTo>
                  <a:lnTo>
                    <a:pt x="144" y="402"/>
                  </a:lnTo>
                  <a:lnTo>
                    <a:pt x="174" y="335"/>
                  </a:lnTo>
                  <a:lnTo>
                    <a:pt x="213" y="273"/>
                  </a:lnTo>
                  <a:lnTo>
                    <a:pt x="260" y="216"/>
                  </a:lnTo>
                  <a:lnTo>
                    <a:pt x="314" y="166"/>
                  </a:lnTo>
                  <a:lnTo>
                    <a:pt x="375" y="124"/>
                  </a:lnTo>
                  <a:lnTo>
                    <a:pt x="442" y="90"/>
                  </a:lnTo>
                  <a:lnTo>
                    <a:pt x="469" y="63"/>
                  </a:lnTo>
                  <a:lnTo>
                    <a:pt x="471" y="28"/>
                  </a:lnTo>
                  <a:moveTo>
                    <a:pt x="738" y="3066"/>
                  </a:moveTo>
                  <a:lnTo>
                    <a:pt x="735" y="3019"/>
                  </a:lnTo>
                  <a:lnTo>
                    <a:pt x="722" y="2973"/>
                  </a:lnTo>
                  <a:lnTo>
                    <a:pt x="701" y="2929"/>
                  </a:lnTo>
                  <a:lnTo>
                    <a:pt x="665" y="2862"/>
                  </a:lnTo>
                  <a:lnTo>
                    <a:pt x="635" y="2798"/>
                  </a:lnTo>
                  <a:lnTo>
                    <a:pt x="614" y="2732"/>
                  </a:lnTo>
                  <a:lnTo>
                    <a:pt x="603" y="2663"/>
                  </a:lnTo>
                  <a:lnTo>
                    <a:pt x="607" y="2585"/>
                  </a:lnTo>
                  <a:lnTo>
                    <a:pt x="598" y="2549"/>
                  </a:lnTo>
                  <a:lnTo>
                    <a:pt x="569" y="2529"/>
                  </a:lnTo>
                  <a:lnTo>
                    <a:pt x="537" y="2532"/>
                  </a:lnTo>
                  <a:lnTo>
                    <a:pt x="518" y="2561"/>
                  </a:lnTo>
                  <a:lnTo>
                    <a:pt x="511" y="2641"/>
                  </a:lnTo>
                  <a:lnTo>
                    <a:pt x="515" y="2721"/>
                  </a:lnTo>
                  <a:lnTo>
                    <a:pt x="531" y="2798"/>
                  </a:lnTo>
                  <a:lnTo>
                    <a:pt x="561" y="2874"/>
                  </a:lnTo>
                  <a:lnTo>
                    <a:pt x="588" y="2918"/>
                  </a:lnTo>
                  <a:lnTo>
                    <a:pt x="619" y="2967"/>
                  </a:lnTo>
                  <a:lnTo>
                    <a:pt x="642" y="3017"/>
                  </a:lnTo>
                  <a:lnTo>
                    <a:pt x="644" y="3068"/>
                  </a:lnTo>
                  <a:lnTo>
                    <a:pt x="613" y="3117"/>
                  </a:lnTo>
                  <a:lnTo>
                    <a:pt x="561" y="3138"/>
                  </a:lnTo>
                  <a:lnTo>
                    <a:pt x="501" y="3135"/>
                  </a:lnTo>
                  <a:lnTo>
                    <a:pt x="448" y="3116"/>
                  </a:lnTo>
                  <a:lnTo>
                    <a:pt x="412" y="3112"/>
                  </a:lnTo>
                  <a:lnTo>
                    <a:pt x="386" y="3134"/>
                  </a:lnTo>
                  <a:lnTo>
                    <a:pt x="380" y="3167"/>
                  </a:lnTo>
                  <a:lnTo>
                    <a:pt x="402" y="3196"/>
                  </a:lnTo>
                  <a:lnTo>
                    <a:pt x="472" y="3224"/>
                  </a:lnTo>
                  <a:lnTo>
                    <a:pt x="548" y="3231"/>
                  </a:lnTo>
                  <a:lnTo>
                    <a:pt x="620" y="3217"/>
                  </a:lnTo>
                  <a:lnTo>
                    <a:pt x="682" y="3178"/>
                  </a:lnTo>
                  <a:lnTo>
                    <a:pt x="709" y="3138"/>
                  </a:lnTo>
                  <a:lnTo>
                    <a:pt x="726" y="3113"/>
                  </a:lnTo>
                  <a:lnTo>
                    <a:pt x="738" y="3066"/>
                  </a:lnTo>
                </a:path>
              </a:pathLst>
            </a:custGeom>
            <a:solidFill>
              <a:srgbClr val="7BC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pic>
        <p:nvPicPr>
          <p:cNvPr id="1118" name="Picture 9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16859" y="81884"/>
            <a:ext cx="1237578" cy="123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7" name="图片 108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83241" y="3058826"/>
            <a:ext cx="2852713" cy="3799174"/>
          </a:xfrm>
          <a:prstGeom prst="rect">
            <a:avLst/>
          </a:prstGeom>
        </p:spPr>
      </p:pic>
      <p:pic>
        <p:nvPicPr>
          <p:cNvPr id="172" name="图片 17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7526" y="4732793"/>
            <a:ext cx="1603640" cy="2135689"/>
          </a:xfrm>
          <a:prstGeom prst="rect">
            <a:avLst/>
          </a:prstGeom>
        </p:spPr>
      </p:pic>
      <p:sp>
        <p:nvSpPr>
          <p:cNvPr id="3" name="TextBox 2">
            <a:extLst>
              <a:ext uri="{FF2B5EF4-FFF2-40B4-BE49-F238E27FC236}">
                <a16:creationId xmlns:a16="http://schemas.microsoft.com/office/drawing/2014/main" id="{4B67E9B2-B871-2313-CBB4-60A5B6A5115F}"/>
              </a:ext>
            </a:extLst>
          </p:cNvPr>
          <p:cNvSpPr txBox="1"/>
          <p:nvPr/>
        </p:nvSpPr>
        <p:spPr>
          <a:xfrm>
            <a:off x="2258223" y="2481600"/>
            <a:ext cx="7675553" cy="1110753"/>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nl-NL" sz="6600" b="1" i="0" u="none" strike="noStrike" kern="1200" cap="none" spc="0" normalizeH="0" baseline="0" noProof="0" dirty="0">
                <a:ln>
                  <a:noFill/>
                </a:ln>
                <a:solidFill>
                  <a:prstClr val="black"/>
                </a:solidFill>
                <a:effectLst/>
                <a:uLnTx/>
                <a:uFillTx/>
                <a:latin typeface="#9Slide05 FS Blonde Script" panose="03000503000000000000" pitchFamily="65" charset="0"/>
                <a:ea typeface="Calibri" panose="020F0502020204030204" pitchFamily="34" charset="0"/>
                <a:cs typeface="Times New Roman" panose="02020603050405020304" pitchFamily="18" charset="0"/>
              </a:rPr>
              <a:t>II. Đọc và tìm hiểu chi tiết</a:t>
            </a:r>
            <a:endParaRPr kumimoji="0" lang="en-US" sz="5400" b="0" i="0" u="none" strike="noStrike" kern="1200" cap="none" spc="0" normalizeH="0" baseline="0" noProof="0" dirty="0">
              <a:ln>
                <a:noFill/>
              </a:ln>
              <a:solidFill>
                <a:prstClr val="black"/>
              </a:solidFill>
              <a:effectLst/>
              <a:uLnTx/>
              <a:uFillTx/>
              <a:latin typeface="#9Slide05 FS Blonde Script" panose="03000503000000000000" pitchFamily="65"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164265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67"/>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298F3C0-53E7-7C44-FF00-2CC7840B9F8D}"/>
              </a:ext>
            </a:extLst>
          </p:cNvPr>
          <p:cNvSpPr txBox="1"/>
          <p:nvPr/>
        </p:nvSpPr>
        <p:spPr>
          <a:xfrm>
            <a:off x="1465007" y="338988"/>
            <a:ext cx="6096000" cy="374077"/>
          </a:xfrm>
          <a:prstGeom prst="rect">
            <a:avLst/>
          </a:prstGeom>
          <a:noFill/>
        </p:spPr>
        <p:txBody>
          <a:bodyPr wrap="square">
            <a:spAutoFit/>
          </a:bodyPr>
          <a:lstStyle>
            <a:defPPr>
              <a:defRPr lang="zh-CN"/>
            </a:defPPr>
            <a:lvl1pPr marR="0" algn="just">
              <a:lnSpc>
                <a:spcPct val="107000"/>
              </a:lnSpc>
              <a:spcBef>
                <a:spcPts val="0"/>
              </a:spcBef>
              <a:spcAft>
                <a:spcPts val="600"/>
              </a:spcAft>
              <a:defRPr sz="2800" b="1">
                <a:effectLst/>
                <a:latin typeface="#9Slide03 BoosterNextFYBlack" panose="02000A03000000020004" pitchFamily="2" charset="0"/>
                <a:ea typeface="Calibri" panose="020F0502020204030204" pitchFamily="34" charset="0"/>
                <a:cs typeface="Times New Roman" panose="02020603050405020304" pitchFamily="18" charset="0"/>
              </a:defRPr>
            </a:lvl1pPr>
          </a:lstStyle>
          <a:p>
            <a:r>
              <a:rPr lang="nl-NL" dirty="0"/>
              <a:t>1. </a:t>
            </a:r>
            <a:r>
              <a:rPr lang="vi-VN" dirty="0"/>
              <a:t>Các yếu tố đặc trưng của </a:t>
            </a:r>
            <a:r>
              <a:rPr lang="pt-BR" dirty="0"/>
              <a:t>bài thơ</a:t>
            </a:r>
            <a:endParaRPr lang="en-US" dirty="0"/>
          </a:p>
        </p:txBody>
      </p:sp>
      <p:sp>
        <p:nvSpPr>
          <p:cNvPr id="7" name="TextBox 6">
            <a:hlinkClick r:id="rId6" action="ppaction://hlinkfile"/>
            <a:extLst>
              <a:ext uri="{FF2B5EF4-FFF2-40B4-BE49-F238E27FC236}">
                <a16:creationId xmlns:a16="http://schemas.microsoft.com/office/drawing/2014/main" id="{6FE6E294-954D-6F27-3A8B-C8982621E3D0}"/>
              </a:ext>
            </a:extLst>
          </p:cNvPr>
          <p:cNvSpPr txBox="1"/>
          <p:nvPr/>
        </p:nvSpPr>
        <p:spPr>
          <a:xfrm>
            <a:off x="4630994" y="1111045"/>
            <a:ext cx="3372464" cy="369332"/>
          </a:xfrm>
          <a:prstGeom prst="rect">
            <a:avLst/>
          </a:prstGeom>
          <a:noFill/>
        </p:spPr>
        <p:txBody>
          <a:bodyPr wrap="square" rtlCol="0">
            <a:spAutoFit/>
          </a:bodyPr>
          <a:lstStyle/>
          <a:p>
            <a:pPr algn="ctr"/>
            <a:r>
              <a:rPr lang="en-US" u="sng" dirty="0" err="1">
                <a:solidFill>
                  <a:srgbClr val="0070C0"/>
                </a:solidFill>
                <a:latin typeface="#9Slide03 BoosterNextFYBlack" panose="02000A03000000020004" pitchFamily="2" charset="0"/>
              </a:rPr>
              <a:t>PHIẾU</a:t>
            </a:r>
            <a:r>
              <a:rPr lang="en-US" u="sng" dirty="0">
                <a:solidFill>
                  <a:srgbClr val="0070C0"/>
                </a:solidFill>
                <a:latin typeface="#9Slide03 BoosterNextFYBlack" panose="02000A03000000020004" pitchFamily="2" charset="0"/>
              </a:rPr>
              <a:t> </a:t>
            </a:r>
            <a:r>
              <a:rPr lang="en-US" u="sng" dirty="0" err="1">
                <a:solidFill>
                  <a:srgbClr val="0070C0"/>
                </a:solidFill>
                <a:latin typeface="#9Slide03 BoosterNextFYBlack" panose="02000A03000000020004" pitchFamily="2" charset="0"/>
              </a:rPr>
              <a:t>HỌC</a:t>
            </a:r>
            <a:r>
              <a:rPr lang="en-US" u="sng" dirty="0">
                <a:solidFill>
                  <a:srgbClr val="0070C0"/>
                </a:solidFill>
                <a:latin typeface="#9Slide03 BoosterNextFYBlack" panose="02000A03000000020004" pitchFamily="2" charset="0"/>
              </a:rPr>
              <a:t> </a:t>
            </a:r>
            <a:r>
              <a:rPr lang="en-US" u="sng" dirty="0" err="1">
                <a:solidFill>
                  <a:srgbClr val="0070C0"/>
                </a:solidFill>
                <a:latin typeface="#9Slide03 BoosterNextFYBlack" panose="02000A03000000020004" pitchFamily="2" charset="0"/>
              </a:rPr>
              <a:t>TẬP</a:t>
            </a:r>
            <a:r>
              <a:rPr lang="en-US" u="sng" dirty="0">
                <a:solidFill>
                  <a:srgbClr val="0070C0"/>
                </a:solidFill>
                <a:latin typeface="#9Slide03 BoosterNextFYBlack" panose="02000A03000000020004" pitchFamily="2" charset="0"/>
              </a:rPr>
              <a:t> </a:t>
            </a:r>
            <a:r>
              <a:rPr lang="en-US" u="sng" dirty="0" err="1">
                <a:solidFill>
                  <a:srgbClr val="0070C0"/>
                </a:solidFill>
                <a:latin typeface="#9Slide03 BoosterNextFYBlack" panose="02000A03000000020004" pitchFamily="2" charset="0"/>
              </a:rPr>
              <a:t>SỐ</a:t>
            </a:r>
            <a:r>
              <a:rPr lang="en-US" u="sng" dirty="0">
                <a:solidFill>
                  <a:srgbClr val="0070C0"/>
                </a:solidFill>
                <a:latin typeface="#9Slide03 BoosterNextFYBlack" panose="02000A03000000020004" pitchFamily="2" charset="0"/>
              </a:rPr>
              <a:t> 1</a:t>
            </a:r>
          </a:p>
        </p:txBody>
      </p:sp>
    </p:spTree>
    <p:extLst>
      <p:ext uri="{BB962C8B-B14F-4D97-AF65-F5344CB8AC3E}">
        <p14:creationId xmlns:p14="http://schemas.microsoft.com/office/powerpoint/2010/main" val="178154120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95722C1C-C43A-F5BC-AB99-EE1A2A6ACAE3}"/>
              </a:ext>
            </a:extLst>
          </p:cNvPr>
          <p:cNvGraphicFramePr>
            <a:graphicFrameLocks noGrp="1"/>
          </p:cNvGraphicFramePr>
          <p:nvPr>
            <p:extLst>
              <p:ext uri="{D42A27DB-BD31-4B8C-83A1-F6EECF244321}">
                <p14:modId xmlns:p14="http://schemas.microsoft.com/office/powerpoint/2010/main" val="2979614466"/>
              </p:ext>
            </p:extLst>
          </p:nvPr>
        </p:nvGraphicFramePr>
        <p:xfrm>
          <a:off x="816078" y="1332238"/>
          <a:ext cx="10486764" cy="4685105"/>
        </p:xfrm>
        <a:graphic>
          <a:graphicData uri="http://schemas.openxmlformats.org/drawingml/2006/table">
            <a:tbl>
              <a:tblPr firstRow="1" firstCol="1" bandRow="1">
                <a:tableStyleId>{5C22544A-7EE6-4342-B048-85BDC9FD1C3A}</a:tableStyleId>
              </a:tblPr>
              <a:tblGrid>
                <a:gridCol w="2338713">
                  <a:extLst>
                    <a:ext uri="{9D8B030D-6E8A-4147-A177-3AD203B41FA5}">
                      <a16:colId xmlns:a16="http://schemas.microsoft.com/office/drawing/2014/main" val="3097185009"/>
                    </a:ext>
                  </a:extLst>
                </a:gridCol>
                <a:gridCol w="8148051">
                  <a:extLst>
                    <a:ext uri="{9D8B030D-6E8A-4147-A177-3AD203B41FA5}">
                      <a16:colId xmlns:a16="http://schemas.microsoft.com/office/drawing/2014/main" val="2821268123"/>
                    </a:ext>
                  </a:extLst>
                </a:gridCol>
              </a:tblGrid>
              <a:tr h="938835">
                <a:tc>
                  <a:txBody>
                    <a:bodyPr/>
                    <a:lstStyle/>
                    <a:p>
                      <a:pPr marL="0" marR="0" algn="ctr">
                        <a:lnSpc>
                          <a:spcPct val="107000"/>
                        </a:lnSpc>
                        <a:spcBef>
                          <a:spcPts val="600"/>
                        </a:spcBef>
                        <a:spcAft>
                          <a:spcPts val="600"/>
                        </a:spcAft>
                      </a:pPr>
                      <a:r>
                        <a:rPr lang="en-US" sz="2600" dirty="0" err="1">
                          <a:solidFill>
                            <a:schemeClr val="tx1"/>
                          </a:solidFill>
                          <a:effectLst/>
                          <a:latin typeface="#9Slide03 AmpleSoft Bold" panose="02000000000000000000" pitchFamily="2" charset="0"/>
                          <a:cs typeface="#9Slide03 Arima Madurai Bold" panose="00000800000000000000" pitchFamily="2" charset="0"/>
                        </a:rPr>
                        <a:t>Các</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yếu</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tố</a:t>
                      </a:r>
                      <a:endParaRPr lang="en-US" sz="2600" dirty="0">
                        <a:solidFill>
                          <a:schemeClr val="tx1"/>
                        </a:solidFill>
                        <a:effectLst/>
                        <a:latin typeface="#9Slide03 AmpleSoft Bold" panose="02000000000000000000" pitchFamily="2" charset="0"/>
                        <a:ea typeface="Times New Roman" panose="02020603050405020304" pitchFamily="18" charset="0"/>
                        <a:cs typeface="#9Slide03 Arima Madurai Bold" panose="00000800000000000000" pitchFamily="2" charset="0"/>
                      </a:endParaRPr>
                    </a:p>
                  </a:txBody>
                  <a:tcPr marL="42381" marR="42381" marT="0" marB="0" anchor="ctr">
                    <a:solidFill>
                      <a:srgbClr val="CEE7EE"/>
                    </a:solidFill>
                  </a:tcPr>
                </a:tc>
                <a:tc>
                  <a:txBody>
                    <a:bodyPr/>
                    <a:lstStyle/>
                    <a:p>
                      <a:pPr marL="0" marR="0" algn="ctr">
                        <a:lnSpc>
                          <a:spcPct val="107000"/>
                        </a:lnSpc>
                        <a:spcBef>
                          <a:spcPts val="600"/>
                        </a:spcBef>
                        <a:spcAft>
                          <a:spcPts val="600"/>
                        </a:spcAft>
                      </a:pPr>
                      <a:r>
                        <a:rPr lang="en-US" sz="2600" dirty="0" err="1">
                          <a:solidFill>
                            <a:schemeClr val="tx1"/>
                          </a:solidFill>
                          <a:effectLst/>
                          <a:latin typeface="#9Slide03 AmpleSoft Bold" panose="02000000000000000000" pitchFamily="2" charset="0"/>
                          <a:cs typeface="#9Slide03 Arima Madurai Bold" panose="00000800000000000000" pitchFamily="2" charset="0"/>
                        </a:rPr>
                        <a:t>Biểu</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hiện</a:t>
                      </a:r>
                      <a:r>
                        <a:rPr lang="en-US" sz="2600" dirty="0">
                          <a:solidFill>
                            <a:schemeClr val="tx1"/>
                          </a:solidFill>
                          <a:effectLst/>
                          <a:latin typeface="#9Slide03 AmpleSoft Bold" panose="02000000000000000000" pitchFamily="2" charset="0"/>
                          <a:cs typeface="#9Slide03 Arima Madurai Bold" panose="00000800000000000000" pitchFamily="2" charset="0"/>
                        </a:rPr>
                        <a:t> - </a:t>
                      </a:r>
                      <a:r>
                        <a:rPr lang="en-US" sz="2600" dirty="0" err="1">
                          <a:solidFill>
                            <a:schemeClr val="tx1"/>
                          </a:solidFill>
                          <a:effectLst/>
                          <a:latin typeface="#9Slide03 AmpleSoft Bold" panose="02000000000000000000" pitchFamily="2" charset="0"/>
                          <a:cs typeface="#9Slide03 Arima Madurai Bold" panose="00000800000000000000" pitchFamily="2" charset="0"/>
                        </a:rPr>
                        <a:t>Tác</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dụng</a:t>
                      </a:r>
                      <a:endParaRPr lang="en-US" sz="2600" dirty="0">
                        <a:solidFill>
                          <a:schemeClr val="tx1"/>
                        </a:solidFill>
                        <a:effectLst/>
                        <a:latin typeface="#9Slide03 AmpleSoft Bold" panose="02000000000000000000" pitchFamily="2" charset="0"/>
                        <a:ea typeface="Times New Roman" panose="02020603050405020304" pitchFamily="18" charset="0"/>
                        <a:cs typeface="#9Slide03 Arima Madurai Bold" panose="00000800000000000000" pitchFamily="2" charset="0"/>
                      </a:endParaRPr>
                    </a:p>
                  </a:txBody>
                  <a:tcPr marL="42381" marR="42381" marT="0" marB="0" anchor="ctr">
                    <a:solidFill>
                      <a:srgbClr val="CEE7EE"/>
                    </a:solidFill>
                  </a:tcPr>
                </a:tc>
                <a:extLst>
                  <a:ext uri="{0D108BD9-81ED-4DB2-BD59-A6C34878D82A}">
                    <a16:rowId xmlns:a16="http://schemas.microsoft.com/office/drawing/2014/main" val="1377771823"/>
                  </a:ext>
                </a:extLst>
              </a:tr>
              <a:tr h="1605544">
                <a:tc>
                  <a:txBody>
                    <a:bodyPr/>
                    <a:lstStyle/>
                    <a:p>
                      <a:pPr marL="0" marR="0" algn="ctr">
                        <a:lnSpc>
                          <a:spcPct val="107000"/>
                        </a:lnSpc>
                        <a:spcBef>
                          <a:spcPts val="600"/>
                        </a:spcBef>
                        <a:spcAft>
                          <a:spcPts val="600"/>
                        </a:spcAft>
                      </a:pPr>
                      <a:r>
                        <a:rPr lang="en-US" sz="2600" dirty="0">
                          <a:solidFill>
                            <a:schemeClr val="tx1"/>
                          </a:solidFill>
                          <a:effectLst/>
                          <a:latin typeface="#9Slide03 AmpleSoft Bold" panose="02000000000000000000" pitchFamily="2" charset="0"/>
                          <a:cs typeface="#9Slide03 Arima Madurai Bold" panose="00000800000000000000" pitchFamily="2" charset="0"/>
                        </a:rPr>
                        <a:t>1. Nhan </a:t>
                      </a:r>
                      <a:r>
                        <a:rPr lang="en-US" sz="2600" dirty="0" err="1">
                          <a:solidFill>
                            <a:schemeClr val="tx1"/>
                          </a:solidFill>
                          <a:effectLst/>
                          <a:latin typeface="#9Slide03 AmpleSoft Bold" panose="02000000000000000000" pitchFamily="2" charset="0"/>
                          <a:cs typeface="#9Slide03 Arima Madurai Bold" panose="00000800000000000000" pitchFamily="2" charset="0"/>
                        </a:rPr>
                        <a:t>đề</a:t>
                      </a:r>
                      <a:endParaRPr lang="en-US" sz="2600" dirty="0">
                        <a:solidFill>
                          <a:schemeClr val="tx1"/>
                        </a:solidFill>
                        <a:effectLst/>
                        <a:latin typeface="#9Slide03 AmpleSoft Bold" panose="02000000000000000000" pitchFamily="2" charset="0"/>
                        <a:ea typeface="Times New Roman" panose="02020603050405020304" pitchFamily="18" charset="0"/>
                        <a:cs typeface="#9Slide03 Arima Madurai Bold" panose="00000800000000000000" pitchFamily="2" charset="0"/>
                      </a:endParaRPr>
                    </a:p>
                  </a:txBody>
                  <a:tcPr marL="42381" marR="42381" marT="0" marB="0" anchor="ctr">
                    <a:solidFill>
                      <a:srgbClr val="CEE7EE"/>
                    </a:solidFill>
                  </a:tcPr>
                </a:tc>
                <a:tc>
                  <a:txBody>
                    <a:bodyPr/>
                    <a:lstStyle/>
                    <a:p>
                      <a:pPr marL="0" marR="0" algn="just">
                        <a:lnSpc>
                          <a:spcPct val="107000"/>
                        </a:lnSpc>
                        <a:spcBef>
                          <a:spcPts val="600"/>
                        </a:spcBef>
                        <a:spcAft>
                          <a:spcPts val="600"/>
                        </a:spcAft>
                      </a:pPr>
                      <a:endParaRPr lang="en-US" sz="2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2381" marR="42381" marT="0" marB="0" anchor="ctr">
                    <a:solidFill>
                      <a:srgbClr val="CEE7EE"/>
                    </a:solidFill>
                  </a:tcPr>
                </a:tc>
                <a:extLst>
                  <a:ext uri="{0D108BD9-81ED-4DB2-BD59-A6C34878D82A}">
                    <a16:rowId xmlns:a16="http://schemas.microsoft.com/office/drawing/2014/main" val="3758232537"/>
                  </a:ext>
                </a:extLst>
              </a:tr>
              <a:tr h="1070363">
                <a:tc>
                  <a:txBody>
                    <a:bodyPr/>
                    <a:lstStyle/>
                    <a:p>
                      <a:pPr marL="0" marR="0" algn="ctr">
                        <a:lnSpc>
                          <a:spcPct val="107000"/>
                        </a:lnSpc>
                        <a:spcBef>
                          <a:spcPts val="600"/>
                        </a:spcBef>
                        <a:spcAft>
                          <a:spcPts val="600"/>
                        </a:spcAft>
                      </a:pPr>
                      <a:r>
                        <a:rPr lang="en-US" sz="2600" dirty="0">
                          <a:solidFill>
                            <a:schemeClr val="tx1"/>
                          </a:solidFill>
                          <a:effectLst/>
                          <a:latin typeface="#9Slide03 AmpleSoft Bold" panose="02000000000000000000" pitchFamily="2" charset="0"/>
                          <a:cs typeface="#9Slide03 Arima Madurai Bold" panose="00000800000000000000" pitchFamily="2" charset="0"/>
                        </a:rPr>
                        <a:t>2. </a:t>
                      </a:r>
                      <a:r>
                        <a:rPr lang="en-US" sz="2600" dirty="0" err="1">
                          <a:solidFill>
                            <a:schemeClr val="tx1"/>
                          </a:solidFill>
                          <a:effectLst/>
                          <a:latin typeface="#9Slide03 AmpleSoft Bold" panose="02000000000000000000" pitchFamily="2" charset="0"/>
                          <a:cs typeface="#9Slide03 Arima Madurai Bold" panose="00000800000000000000" pitchFamily="2" charset="0"/>
                        </a:rPr>
                        <a:t>Cách</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gieo</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vần</a:t>
                      </a:r>
                      <a:endParaRPr lang="en-US" sz="2600" dirty="0">
                        <a:solidFill>
                          <a:schemeClr val="tx1"/>
                        </a:solidFill>
                        <a:effectLst/>
                        <a:latin typeface="#9Slide03 AmpleSoft Bold" panose="02000000000000000000" pitchFamily="2" charset="0"/>
                        <a:ea typeface="Times New Roman" panose="02020603050405020304" pitchFamily="18" charset="0"/>
                        <a:cs typeface="#9Slide03 Arima Madurai Bold" panose="00000800000000000000" pitchFamily="2" charset="0"/>
                      </a:endParaRPr>
                    </a:p>
                  </a:txBody>
                  <a:tcPr marL="42381" marR="42381" marT="0" marB="0" anchor="ctr">
                    <a:solidFill>
                      <a:srgbClr val="CEE7EE"/>
                    </a:solidFill>
                  </a:tcPr>
                </a:tc>
                <a:tc>
                  <a:txBody>
                    <a:bodyPr/>
                    <a:lstStyle/>
                    <a:p>
                      <a:pPr marL="0" marR="27305" algn="just">
                        <a:lnSpc>
                          <a:spcPct val="107000"/>
                        </a:lnSpc>
                        <a:spcBef>
                          <a:spcPts val="600"/>
                        </a:spcBef>
                        <a:spcAft>
                          <a:spcPts val="600"/>
                        </a:spcAft>
                      </a:pPr>
                      <a:endParaRPr lang="en-US" sz="26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42381" marR="42381" marT="0" marB="0" anchor="ctr">
                    <a:solidFill>
                      <a:srgbClr val="CEE7EE"/>
                    </a:solidFill>
                  </a:tcPr>
                </a:tc>
                <a:extLst>
                  <a:ext uri="{0D108BD9-81ED-4DB2-BD59-A6C34878D82A}">
                    <a16:rowId xmlns:a16="http://schemas.microsoft.com/office/drawing/2014/main" val="3788940566"/>
                  </a:ext>
                </a:extLst>
              </a:tr>
              <a:tr h="1070363">
                <a:tc>
                  <a:txBody>
                    <a:bodyPr/>
                    <a:lstStyle/>
                    <a:p>
                      <a:pPr marL="0" marR="0" algn="ctr">
                        <a:lnSpc>
                          <a:spcPct val="107000"/>
                        </a:lnSpc>
                        <a:spcBef>
                          <a:spcPts val="600"/>
                        </a:spcBef>
                        <a:spcAft>
                          <a:spcPts val="600"/>
                        </a:spcAft>
                      </a:pPr>
                      <a:r>
                        <a:rPr lang="en-US" sz="2600" dirty="0">
                          <a:solidFill>
                            <a:schemeClr val="tx1"/>
                          </a:solidFill>
                          <a:effectLst/>
                          <a:latin typeface="#9Slide03 AmpleSoft Bold" panose="02000000000000000000" pitchFamily="2" charset="0"/>
                          <a:cs typeface="#9Slide03 Arima Madurai Bold" panose="00000800000000000000" pitchFamily="2" charset="0"/>
                        </a:rPr>
                        <a:t>3. </a:t>
                      </a:r>
                      <a:r>
                        <a:rPr lang="en-US" sz="2600" dirty="0" err="1">
                          <a:solidFill>
                            <a:schemeClr val="tx1"/>
                          </a:solidFill>
                          <a:effectLst/>
                          <a:latin typeface="#9Slide03 AmpleSoft Bold" panose="02000000000000000000" pitchFamily="2" charset="0"/>
                          <a:cs typeface="#9Slide03 Arima Madurai Bold" panose="00000800000000000000" pitchFamily="2" charset="0"/>
                        </a:rPr>
                        <a:t>Ngắt</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nhịp</a:t>
                      </a:r>
                      <a:endParaRPr lang="en-US" sz="2600" dirty="0">
                        <a:solidFill>
                          <a:schemeClr val="tx1"/>
                        </a:solidFill>
                        <a:effectLst/>
                        <a:latin typeface="#9Slide03 AmpleSoft Bold" panose="02000000000000000000" pitchFamily="2" charset="0"/>
                        <a:ea typeface="Times New Roman" panose="02020603050405020304" pitchFamily="18" charset="0"/>
                        <a:cs typeface="#9Slide03 Arima Madurai Bold" panose="00000800000000000000" pitchFamily="2" charset="0"/>
                      </a:endParaRPr>
                    </a:p>
                  </a:txBody>
                  <a:tcPr marL="42381" marR="42381" marT="0" marB="0" anchor="ctr">
                    <a:solidFill>
                      <a:srgbClr val="CEE7EE"/>
                    </a:solidFill>
                  </a:tcPr>
                </a:tc>
                <a:tc>
                  <a:txBody>
                    <a:bodyPr/>
                    <a:lstStyle/>
                    <a:p>
                      <a:pPr marL="27305" marR="27305" algn="just">
                        <a:lnSpc>
                          <a:spcPct val="107000"/>
                        </a:lnSpc>
                        <a:spcBef>
                          <a:spcPts val="600"/>
                        </a:spcBef>
                        <a:spcAft>
                          <a:spcPts val="600"/>
                        </a:spcAft>
                      </a:pPr>
                      <a:endParaRPr lang="en-US" sz="26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42381" marR="42381" marT="0" marB="0" anchor="ctr">
                    <a:solidFill>
                      <a:srgbClr val="CEE7EE"/>
                    </a:solidFill>
                  </a:tcPr>
                </a:tc>
                <a:extLst>
                  <a:ext uri="{0D108BD9-81ED-4DB2-BD59-A6C34878D82A}">
                    <a16:rowId xmlns:a16="http://schemas.microsoft.com/office/drawing/2014/main" val="497790625"/>
                  </a:ext>
                </a:extLst>
              </a:tr>
            </a:tbl>
          </a:graphicData>
        </a:graphic>
      </p:graphicFrame>
      <p:sp>
        <p:nvSpPr>
          <p:cNvPr id="3" name="TextBox 2">
            <a:extLst>
              <a:ext uri="{FF2B5EF4-FFF2-40B4-BE49-F238E27FC236}">
                <a16:creationId xmlns:a16="http://schemas.microsoft.com/office/drawing/2014/main" id="{E384C3B6-AB05-81DC-AB03-2F2221234AD3}"/>
              </a:ext>
            </a:extLst>
          </p:cNvPr>
          <p:cNvSpPr txBox="1"/>
          <p:nvPr/>
        </p:nvSpPr>
        <p:spPr>
          <a:xfrm>
            <a:off x="1465007" y="338988"/>
            <a:ext cx="6096000" cy="374077"/>
          </a:xfrm>
          <a:prstGeom prst="rect">
            <a:avLst/>
          </a:prstGeom>
          <a:noFill/>
        </p:spPr>
        <p:txBody>
          <a:bodyPr wrap="square">
            <a:spAutoFit/>
          </a:bodyPr>
          <a:lstStyle>
            <a:defPPr>
              <a:defRPr lang="zh-CN"/>
            </a:defPPr>
            <a:lvl1pPr marR="0" algn="just">
              <a:lnSpc>
                <a:spcPct val="107000"/>
              </a:lnSpc>
              <a:spcBef>
                <a:spcPts val="0"/>
              </a:spcBef>
              <a:spcAft>
                <a:spcPts val="600"/>
              </a:spcAft>
              <a:defRPr sz="2800" b="1">
                <a:effectLst/>
                <a:latin typeface="#9Slide03 BoosterNextFYBlack" panose="02000A03000000020004" pitchFamily="2" charset="0"/>
                <a:ea typeface="Calibri" panose="020F0502020204030204" pitchFamily="34" charset="0"/>
                <a:cs typeface="Times New Roman" panose="02020603050405020304" pitchFamily="18" charset="0"/>
              </a:defRPr>
            </a:lvl1pPr>
          </a:lstStyle>
          <a:p>
            <a:r>
              <a:rPr lang="nl-NL" dirty="0"/>
              <a:t>1. </a:t>
            </a:r>
            <a:r>
              <a:rPr lang="vi-VN" dirty="0"/>
              <a:t>Các yếu tố đặc trưng của </a:t>
            </a:r>
            <a:r>
              <a:rPr lang="pt-BR" dirty="0"/>
              <a:t>bài thơ</a:t>
            </a:r>
            <a:endParaRPr lang="en-US" dirty="0"/>
          </a:p>
        </p:txBody>
      </p:sp>
      <p:sp>
        <p:nvSpPr>
          <p:cNvPr id="8" name="TextBox 7">
            <a:extLst>
              <a:ext uri="{FF2B5EF4-FFF2-40B4-BE49-F238E27FC236}">
                <a16:creationId xmlns:a16="http://schemas.microsoft.com/office/drawing/2014/main" id="{9A70B04D-4B64-89AA-BF9B-63D21AA26C59}"/>
              </a:ext>
            </a:extLst>
          </p:cNvPr>
          <p:cNvSpPr txBox="1"/>
          <p:nvPr/>
        </p:nvSpPr>
        <p:spPr>
          <a:xfrm>
            <a:off x="3184288" y="2414721"/>
            <a:ext cx="8032954" cy="1376724"/>
          </a:xfrm>
          <a:prstGeom prst="rect">
            <a:avLst/>
          </a:prstGeom>
          <a:noFill/>
        </p:spPr>
        <p:txBody>
          <a:bodyPr wrap="square">
            <a:spAutoFit/>
          </a:bodyPr>
          <a:lstStyle/>
          <a:p>
            <a:pPr marL="0" marR="0" algn="just">
              <a:lnSpc>
                <a:spcPct val="107000"/>
              </a:lnSpc>
              <a:spcBef>
                <a:spcPts val="600"/>
              </a:spcBef>
              <a:spcAft>
                <a:spcPts val="600"/>
              </a:spcAft>
            </a:pPr>
            <a:r>
              <a:rPr lang="en-US" sz="2600" dirty="0" err="1">
                <a:solidFill>
                  <a:schemeClr val="tx1"/>
                </a:solidFill>
                <a:effectLst/>
                <a:latin typeface="#9Slide03 Arima Madurai Bold" panose="00000800000000000000" pitchFamily="2" charset="0"/>
                <a:cs typeface="#9Slide03 Arima Madurai Bold" panose="00000800000000000000" pitchFamily="2" charset="0"/>
              </a:rPr>
              <a:t>Là</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hình</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ảnh</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gây</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ấn</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tượng</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khơi</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nguồn</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cho</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cảm</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hứng</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cho</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tác</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giả</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thức</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dậy</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kỉ</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niệm</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đẹp</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về</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mẹ</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trong</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kí</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ức</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thuở</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lên</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mười</a:t>
            </a:r>
            <a:r>
              <a:rPr lang="en-US" sz="2600" dirty="0">
                <a:solidFill>
                  <a:schemeClr val="tx1"/>
                </a:solidFill>
                <a:effectLst/>
                <a:latin typeface="#9Slide03 Arima Madurai Bold" panose="00000800000000000000" pitchFamily="2" charset="0"/>
                <a:cs typeface="#9Slide03 Arima Madurai Bold" panose="00000800000000000000" pitchFamily="2" charset="0"/>
              </a:rPr>
              <a:t>.</a:t>
            </a:r>
            <a:endParaRPr lang="en-US" sz="2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0" name="TextBox 9">
            <a:extLst>
              <a:ext uri="{FF2B5EF4-FFF2-40B4-BE49-F238E27FC236}">
                <a16:creationId xmlns:a16="http://schemas.microsoft.com/office/drawing/2014/main" id="{6A68A1ED-218E-62DE-D3AB-D1C856430E8A}"/>
              </a:ext>
            </a:extLst>
          </p:cNvPr>
          <p:cNvSpPr txBox="1"/>
          <p:nvPr/>
        </p:nvSpPr>
        <p:spPr>
          <a:xfrm>
            <a:off x="3184288" y="3989450"/>
            <a:ext cx="8032954" cy="948593"/>
          </a:xfrm>
          <a:prstGeom prst="rect">
            <a:avLst/>
          </a:prstGeom>
          <a:noFill/>
        </p:spPr>
        <p:txBody>
          <a:bodyPr wrap="square">
            <a:spAutoFit/>
          </a:bodyPr>
          <a:lstStyle/>
          <a:p>
            <a:pPr marL="0" marR="27305" algn="just">
              <a:lnSpc>
                <a:spcPct val="107000"/>
              </a:lnSpc>
              <a:spcBef>
                <a:spcPts val="600"/>
              </a:spcBef>
              <a:spcAft>
                <a:spcPts val="600"/>
              </a:spcAft>
            </a:pP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Vần</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chân</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liền</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thời</a:t>
            </a:r>
            <a:r>
              <a:rPr lang="en-US" sz="2600" dirty="0">
                <a:solidFill>
                  <a:schemeClr val="tx1"/>
                </a:solidFill>
                <a:effectLst/>
                <a:latin typeface="#9Slide03 Arima Madurai Bold" panose="00000800000000000000" pitchFamily="2" charset="0"/>
                <a:cs typeface="#9Slide03 Arima Madurai Bold" panose="00000800000000000000" pitchFamily="2" charset="0"/>
              </a:rPr>
              <a:t> -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mười</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cách</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thời</a:t>
            </a:r>
            <a:r>
              <a:rPr lang="en-US" sz="2600" dirty="0">
                <a:solidFill>
                  <a:schemeClr val="tx1"/>
                </a:solidFill>
                <a:effectLst/>
                <a:latin typeface="#9Slide03 Arima Madurai Bold" panose="00000800000000000000" pitchFamily="2" charset="0"/>
                <a:cs typeface="#9Slide03 Arima Madurai Bold" panose="00000800000000000000" pitchFamily="2" charset="0"/>
              </a:rPr>
              <a:t> -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nội</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phơi</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ra</a:t>
            </a:r>
            <a:r>
              <a:rPr lang="en-US" sz="2600" dirty="0">
                <a:solidFill>
                  <a:schemeClr val="tx1"/>
                </a:solidFill>
                <a:effectLst/>
                <a:latin typeface="#9Slide03 Arima Madurai Bold" panose="00000800000000000000" pitchFamily="2" charset="0"/>
                <a:cs typeface="#9Slide03 Arima Madurai Bold" panose="00000800000000000000" pitchFamily="2" charset="0"/>
              </a:rPr>
              <a:t> -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thưa</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tạo</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nhạc</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tính</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cho</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bài</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thơ</a:t>
            </a:r>
            <a:r>
              <a:rPr lang="en-US" sz="2600" dirty="0">
                <a:solidFill>
                  <a:schemeClr val="tx1"/>
                </a:solidFill>
                <a:effectLst/>
                <a:latin typeface="#9Slide03 Arima Madurai Bold" panose="00000800000000000000" pitchFamily="2" charset="0"/>
                <a:cs typeface="#9Slide03 Arima Madurai Bold" panose="00000800000000000000" pitchFamily="2" charset="0"/>
              </a:rPr>
              <a:t>.</a:t>
            </a:r>
            <a:endParaRPr lang="en-US" sz="26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p:txBody>
      </p:sp>
      <p:sp>
        <p:nvSpPr>
          <p:cNvPr id="12" name="TextBox 11">
            <a:extLst>
              <a:ext uri="{FF2B5EF4-FFF2-40B4-BE49-F238E27FC236}">
                <a16:creationId xmlns:a16="http://schemas.microsoft.com/office/drawing/2014/main" id="{53A56BB4-E17C-C2E7-EC1B-53B3DEBB1A01}"/>
              </a:ext>
            </a:extLst>
          </p:cNvPr>
          <p:cNvSpPr txBox="1"/>
          <p:nvPr/>
        </p:nvSpPr>
        <p:spPr>
          <a:xfrm>
            <a:off x="3184288" y="5064333"/>
            <a:ext cx="8032954" cy="948593"/>
          </a:xfrm>
          <a:prstGeom prst="rect">
            <a:avLst/>
          </a:prstGeom>
          <a:noFill/>
        </p:spPr>
        <p:txBody>
          <a:bodyPr wrap="square">
            <a:spAutoFit/>
          </a:bodyPr>
          <a:lstStyle/>
          <a:p>
            <a:pPr marL="27305" marR="27305" algn="just">
              <a:lnSpc>
                <a:spcPct val="107000"/>
              </a:lnSpc>
              <a:spcBef>
                <a:spcPts val="600"/>
              </a:spcBef>
              <a:spcAft>
                <a:spcPts val="600"/>
              </a:spcAft>
            </a:pPr>
            <a:r>
              <a:rPr lang="en-US" sz="2600" dirty="0">
                <a:solidFill>
                  <a:schemeClr val="tx1"/>
                </a:solidFill>
                <a:effectLst/>
                <a:latin typeface="#9Slide03 Arima Madurai Bold" panose="00000800000000000000" pitchFamily="2" charset="0"/>
                <a:cs typeface="#9Slide03 Arima Madurai Bold" panose="00000800000000000000" pitchFamily="2" charset="0"/>
              </a:rPr>
              <a:t>3/4, 4/3, 2/5,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nhịp</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nhàng</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phù</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hợp</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với</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tâm</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trạng</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chủ</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thể</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trữ</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tình</a:t>
            </a:r>
            <a:r>
              <a:rPr lang="en-US" sz="2600" dirty="0">
                <a:solidFill>
                  <a:schemeClr val="tx1"/>
                </a:solidFill>
                <a:effectLst/>
                <a:latin typeface="#9Slide03 Arima Madurai Bold" panose="00000800000000000000" pitchFamily="2" charset="0"/>
                <a:cs typeface="#9Slide03 Arima Madurai Bold" panose="00000800000000000000" pitchFamily="2" charset="0"/>
              </a:rPr>
              <a:t>.</a:t>
            </a:r>
            <a:endParaRPr lang="en-US" sz="26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p:txBody>
      </p:sp>
    </p:spTree>
    <p:extLst>
      <p:ext uri="{BB962C8B-B14F-4D97-AF65-F5344CB8AC3E}">
        <p14:creationId xmlns:p14="http://schemas.microsoft.com/office/powerpoint/2010/main" val="2410247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地球一小时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
  <a:themeElements>
    <a:clrScheme name="islide色">
      <a:dk1>
        <a:srgbClr val="000000"/>
      </a:dk1>
      <a:lt1>
        <a:srgbClr val="FFFFFF"/>
      </a:lt1>
      <a:dk2>
        <a:srgbClr val="778495"/>
      </a:dk2>
      <a:lt2>
        <a:srgbClr val="F0F0F0"/>
      </a:lt2>
      <a:accent1>
        <a:srgbClr val="04655A"/>
      </a:accent1>
      <a:accent2>
        <a:srgbClr val="FF9A98"/>
      </a:accent2>
      <a:accent3>
        <a:srgbClr val="DD6A1C"/>
      </a:accent3>
      <a:accent4>
        <a:srgbClr val="CDA44F"/>
      </a:accent4>
      <a:accent5>
        <a:srgbClr val="04655A"/>
      </a:accent5>
      <a:accent6>
        <a:srgbClr val="FF9A98"/>
      </a:accent6>
      <a:hlink>
        <a:srgbClr val="4276AA"/>
      </a:hlink>
      <a:folHlink>
        <a:srgbClr val="BFBFBF"/>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0">
          <a:noFill/>
        </a:ln>
      </a:spPr>
      <a:bodyPr rot="0" spcFirstLastPara="0" vertOverflow="overflow" horzOverflow="overflow" vert="horz" wrap="square" lIns="91440" tIns="45720" rIns="91440" bIns="45720" numCol="1" spcCol="0" rtlCol="0" fromWordArt="0" anchor="ctr" anchorCtr="0" forceAA="0" compatLnSpc="1">
        <a:norm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0">
  <a:themeElements>
    <a:clrScheme name="islide色">
      <a:dk1>
        <a:srgbClr val="000000"/>
      </a:dk1>
      <a:lt1>
        <a:srgbClr val="FFFFFF"/>
      </a:lt1>
      <a:dk2>
        <a:srgbClr val="778495"/>
      </a:dk2>
      <a:lt2>
        <a:srgbClr val="F0F0F0"/>
      </a:lt2>
      <a:accent1>
        <a:srgbClr val="2E2E36"/>
      </a:accent1>
      <a:accent2>
        <a:srgbClr val="CB1B45"/>
      </a:accent2>
      <a:accent3>
        <a:srgbClr val="235371"/>
      </a:accent3>
      <a:accent4>
        <a:srgbClr val="B8583D"/>
      </a:accent4>
      <a:accent5>
        <a:srgbClr val="6F9FC8"/>
      </a:accent5>
      <a:accent6>
        <a:srgbClr val="CB1B45"/>
      </a:accent6>
      <a:hlink>
        <a:srgbClr val="4276AA"/>
      </a:hlink>
      <a:folHlink>
        <a:srgbClr val="BFBFBF"/>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0">
          <a:noFill/>
        </a:ln>
      </a:spPr>
      <a:bodyPr rot="0" spcFirstLastPara="0" vertOverflow="overflow" horzOverflow="overflow" vert="horz" wrap="square" lIns="91440" tIns="45720" rIns="91440" bIns="45720" numCol="1" spcCol="0" rtlCol="0" fromWordArt="0" anchor="ctr" anchorCtr="0" forceAA="0" compatLnSpc="1">
        <a:norm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TotalTime>
  <Words>1994</Words>
  <Application>Microsoft Office PowerPoint</Application>
  <PresentationFormat>Widescreen</PresentationFormat>
  <Paragraphs>127</Paragraphs>
  <Slides>20</Slides>
  <Notes>20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20</vt:i4>
      </vt:variant>
    </vt:vector>
  </HeadingPairs>
  <TitlesOfParts>
    <vt:vector size="35" baseType="lpstr">
      <vt:lpstr>等线</vt:lpstr>
      <vt:lpstr>#9Slide03 Arima Madurai Bold</vt:lpstr>
      <vt:lpstr>等线 Light</vt:lpstr>
      <vt:lpstr>#9Slide03 AmpleSoft Bold</vt:lpstr>
      <vt:lpstr>#9Slide05 Wedding KT</vt:lpstr>
      <vt:lpstr>#9Slide05 Edwardian</vt:lpstr>
      <vt:lpstr>Arial</vt:lpstr>
      <vt:lpstr>#9Slide05 Rusulica Script</vt:lpstr>
      <vt:lpstr>Times New Roman</vt:lpstr>
      <vt:lpstr>方正苏新诗柳楷简体</vt:lpstr>
      <vt:lpstr>#9Slide03 BoosterNextFYBlack</vt:lpstr>
      <vt:lpstr>#9Slide05 FS Blonde Script</vt:lpstr>
      <vt:lpstr>Office 主题​​</vt:lpstr>
      <vt:lpstr>0</vt:lpstr>
      <vt:lpstr>1_0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地球一小时2</dc:title>
  <dc:creator>张 建春</dc:creator>
  <cp:lastModifiedBy>trinhngoctran.tn</cp:lastModifiedBy>
  <cp:revision>42</cp:revision>
  <dcterms:created xsi:type="dcterms:W3CDTF">2019-02-11T04:48:00Z</dcterms:created>
  <dcterms:modified xsi:type="dcterms:W3CDTF">2023-07-29T05:46:02Z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2052-11.1.0.8404</vt:lpwstr>
  </property>
</Properties>
</file>