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01" r:id="rId4"/>
    <p:sldMasterId id="2147483713" r:id="rId5"/>
    <p:sldMasterId id="2147483738" r:id="rId6"/>
    <p:sldMasterId id="2147483750" r:id="rId7"/>
    <p:sldMasterId id="2147483757" r:id="rId8"/>
    <p:sldMasterId id="2147483770" r:id="rId9"/>
    <p:sldMasterId id="2147483783" r:id="rId10"/>
    <p:sldMasterId id="2147483795" r:id="rId11"/>
  </p:sldMasterIdLst>
  <p:notesMasterIdLst>
    <p:notesMasterId r:id="rId49"/>
  </p:notesMasterIdLst>
  <p:sldIdLst>
    <p:sldId id="11088661" r:id="rId12"/>
    <p:sldId id="363" r:id="rId13"/>
    <p:sldId id="11088663" r:id="rId14"/>
    <p:sldId id="11088665" r:id="rId15"/>
    <p:sldId id="11088662" r:id="rId16"/>
    <p:sldId id="11088660" r:id="rId17"/>
    <p:sldId id="256" r:id="rId18"/>
    <p:sldId id="373" r:id="rId19"/>
    <p:sldId id="402" r:id="rId20"/>
    <p:sldId id="403" r:id="rId21"/>
    <p:sldId id="2007577309" r:id="rId22"/>
    <p:sldId id="404" r:id="rId23"/>
    <p:sldId id="291" r:id="rId24"/>
    <p:sldId id="406" r:id="rId25"/>
    <p:sldId id="11088666" r:id="rId26"/>
    <p:sldId id="309" r:id="rId27"/>
    <p:sldId id="323" r:id="rId28"/>
    <p:sldId id="405" r:id="rId29"/>
    <p:sldId id="11088656" r:id="rId30"/>
    <p:sldId id="11088654" r:id="rId31"/>
    <p:sldId id="11088655" r:id="rId32"/>
    <p:sldId id="11088667" r:id="rId33"/>
    <p:sldId id="11088657" r:id="rId34"/>
    <p:sldId id="2007577306" r:id="rId35"/>
    <p:sldId id="2007577308" r:id="rId36"/>
    <p:sldId id="644" r:id="rId37"/>
    <p:sldId id="2007577310" r:id="rId38"/>
    <p:sldId id="318" r:id="rId39"/>
    <p:sldId id="257" r:id="rId40"/>
    <p:sldId id="2007577305" r:id="rId41"/>
    <p:sldId id="2007577304" r:id="rId42"/>
    <p:sldId id="379" r:id="rId43"/>
    <p:sldId id="258" r:id="rId44"/>
    <p:sldId id="267" r:id="rId45"/>
    <p:sldId id="268" r:id="rId46"/>
    <p:sldId id="269" r:id="rId47"/>
    <p:sldId id="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9515" autoAdjust="0"/>
  </p:normalViewPr>
  <p:slideViewPr>
    <p:cSldViewPr snapToGrid="0">
      <p:cViewPr varScale="1">
        <p:scale>
          <a:sx n="60" d="100"/>
          <a:sy n="60"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0"/>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0 859,'24'0,"-24"0,24 0,-24 0,23 0,-23 0,0-32,24 32,-24 0,24 0,-24 0,24 0,-24 0,0 0,23 0,-23 0,24 0,-24-31,0 31,24 0,-24 0,0 0,0-32,24 32,-24 0,0 0,23 0,-23 0,0-32,24 32,-24 0,0 0,24 0,-24 0,0-31,24 31,-24 0,0 0,0-32,24 32,-24 0,0-32,0 32,0-32,0 32,0 0,23 0,-23-32,0 32,0-31,0 31,0 0,0-32,0 32,0-32,24 32,-24 0,0-31,0 31,0 0,0-33,24 33,-24 0,0 0,0-32,24 32,-24 0,0 0,23 0,-23 0,24 0,-24 0,24 0,-24 0,24 0,-24-32,24 32,-24 0,23 0,-23 0,24 0,-24 0,0 0,24 0,-24 0,24-32,-24 32,0 0,23 0,-23-31,0 31,0 0,24 0,-24 0,0-32,24 32,-24 0,0 0,0-32,24 32,-24 0,0 0,23 0,-23-31,0 31,0 0,0-32,24 32,-24 0,0-32,0 32,0 0,24 0,-24-32,0 32,0 0,0-32,24 32,-24 0,0 0,23 0,-23-31,0 31,24 0,-24 0,24 0,-24 0,23 0,-23 0,24 0,-24 0,24 0,-24 0,24 0,-24 0,23 0,-23 0,0-32,24 32,-24 0,24 0,-24 0,24 0,-24 0,-24 0,24 0,0 0,-24 0,24 0,0 0,-24 0,24 0,-23 0,23 0,0 32,-24-32,24 0,-24 0,24 0,0 0,-24 0,24 31,0-31,-23 0,23 0,0 0,-24 0,24 32,0-32,-24 0,24 0,0 0,-23 0,23 32,0-32,-24 0,24 0,0 32,0-32,-24 0,24 0,0 0,-24 0,24 32,-23-32,23 0,0 0,-24 0,24 31,0-31,0 32,-24-32,24 0,0 32,0-32,-24 0,24 0,0 31,0-31,-23 0</inkml:trace>
</inkml:ink>
</file>

<file path=ppt/ink/ink2.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1"/>
    </inkml:context>
    <inkml:brush xml:id="br0">
      <inkml:brushProperty name="width" value="0.09701" units="cm"/>
      <inkml:brushProperty name="height" value="0.09701" units="cm"/>
      <inkml:brushProperty name="color" value="#FF00FF"/>
      <inkml:brushProperty name="fitToCurve" value="1"/>
    </inkml:brush>
  </inkml:definitions>
  <inkml:trace contextRef="#ctx0" brushRef="#br0">0 1552,'24'0,"-24"0,24 0,-1 0,-23 32,24-32,-24 0,24 0,-24 0,24 0,-24 0,0 0,23-32,-23 32,0 0,24 0,-24-31,0 31,0 0,0-32,24 32,-24 0,0-31,24 31,-24 0,0-32,0 32,0 0,24 0,-24-32,0 32,24 0,-24 0,0-31,24 31,-24 0,0 0,24 0,-24 0,0-32,23 32,-23 0,0 0,24 0,-24-31,0 31,0 0,24 0,-24 0,0-32,24 32,-24 0,0 0,23 0,-23-32,0 32,0 0,24 0,-24-31,0 31,24 0,-24 0,0 0,0-32,24 32,-24 0,0 0,24 0,-24 0,0-32,24 32,-24 0,0 0,24 0,-24 0,0-31,24 31,-24 0,0 0,24 0,-24 0,23 0,-23-32,24 32,-24 0,0 0,0-31,24 31,-24 0,0 0,24 0,-24 0,0-32,23 32,-23 0,0 0,0-32,24 32,-24 0,0 0,24 0,-24 0,0-31,24 31,-24 0,0-32,23 32,-23 0,0 0,0-31,24 31,-24 0,0-32,0 32,24 0,-24 0,0-32,0 32,24 0,-24-30,0 30,0 0,23 0,-23-32,0 32,24 0,-24 0,0-31,24 31,-24 0,0 0,24 0,-24 0,24 0,-24 0,24 0,-24-32,0 32,24 0,-24 0,0 0,24 0,-24 0,24 0,-24 0,23 0,-23 0,24 0,-24 0,24 0,-24 0,24 0,-24 0,23 0,-23 0,24 0,0 0,-24 0,24 0,-24-32,0 32,24 0,-24 0,0 0,24 0,-24-31,0 31,0 0,24 0,-24-32,0 32,24 0,-24 0,0 0,0-32,23 32,-23 0,0 0,0-31,24 31,-24 0,0 0,0-32,24 32,-24 0,0 0,0-31,24 31,-24 0,0 0,0-32,23 32,-23 0,0 0,24 0,-24-32,0 32,0 0,24 0,-24 0,0-31,24 31,-24 0,0 0,24 0,-24-32,0 32,23 0,-23 0,0 0,24 0,-24-31,24 31,-24 0,0 0,0-32,24 32,-24 0,0 0,23-32,-23 32,24 0,-24-31,0 31,24 0,-24-32,0 32,0 0,24 0,-24 0,0-31,24 31,-24 0,0 0,24 0,-24-32,24 32,-24 0,0 0,24 0,-24-32,23 32,-23 0,0 0,24 0,-24 0,0-31,24 31,-24 0,0 0,24 0,-24 0,0-32,23 32,-23 0,0 0,24 0,-24-32,0 32,0 0,24 0</inkml:trace>
  <inkml:trace contextRef="#ctx0" brushRef="#br0" timeOffset="1">952 825,'0'0,"0"0,24 0,-24 0,0 32,24-32,-24 0,24 0,-24 0,24 0,-24 0,24 0,-24 0,0 0,24 0,-24 0,24 0,-24 0,24 0,-24 0,23 0,-23 0,0 0,0-32,24 32,-24 0,0 0,0-30,24 30,-24 0,0 0,24 0,-24-32,0 32,23 0,-23 0</inkml:trace>
  <inkml:trace contextRef="#ctx0" brushRef="#br0" timeOffset="2">1024 795,'0'0,"24"0,0 0,-24 30,24-30,-24 0,24 0,-24 0,24 0,-24 0,23 0,-23 0,24 0,-24 0</inkml:trace>
</inkml:ink>
</file>

<file path=ppt/ink/ink3.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4"/>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3 96,'0'0,"0"32,0-32,0 32,0-32,0 32,0-32,0 32,0-32,0 32,0-32,0 32,23-32,-23 32,24-32,-24 0,23 0,-23 32,0-32,23 0,-23 0,0 0,23 0,-23 0,0-32,23 32,-23 0,0-32,0 32,0 0,0-32,0 32,0-32,24 32,-24 0,0-32,0 32,0-32,0 32,0-32,-24 32,24 0,0-32,0 32,-23 0,23-32,0 32,0 0,-23 0,23-32,0 32,0 0,-23 0,23 0,0-32,-23 32,23 0,-24 0,24 0,-23 0,23 0,0 0,0 32,0-32,0 32,0-32,0 32,0-32</inkml:trace>
</inkml:ink>
</file>

<file path=ppt/ink/ink4.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5"/>
    </inkml:context>
    <inkml:brush xml:id="br0">
      <inkml:brushProperty name="width" value="0.05292" units="cm"/>
      <inkml:brushProperty name="height" value="0.05292" units="cm"/>
      <inkml:brushProperty name="color" value="#4F81BD"/>
      <inkml:brushProperty name="fitToCurve" value="1"/>
      <inkml:brushProperty name="ignorePressure" value="1"/>
    </inkml:brush>
  </inkml:definitions>
  <inkml:trace contextRef="#ctx0" brushRef="#br0">0 0,'0'0,"0"0,0 31,0-31,0 31,0-31,23 0,-23 32,0-32,0 31,0-31,0 0,0 31,22-31,-22 0,0 31,0-31,0 0,0 32,23-32,-23 0,0 31,0-31,0 0</inkml:trace>
</inkml:ink>
</file>

<file path=ppt/ink/ink5.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6"/>
    </inkml:context>
    <inkml:brush xml:id="br0">
      <inkml:brushProperty name="width" value="0.09701" units="cm"/>
      <inkml:brushProperty name="height" value="0.09701" units="cm"/>
      <inkml:brushProperty name="color" value="#4F81BD"/>
      <inkml:brushProperty name="fitToCurve" value="1"/>
    </inkml:brush>
  </inkml:definitions>
  <inkml:trace contextRef="#ctx0" brushRef="#br0">23 1,'0'0,"0"32,0-32,0 0,0 33,0-33,0 0,0 33,0-33,-20 0,20 33,0-33,0 0</inkml:trace>
</inkml:ink>
</file>

<file path=ppt/ink/ink6.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7"/>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3468 1035,'0'0,"0"0,0 0,0 0,-25 0,25 0,0 33,-26-33,26 0,0 0,-25 0,25 0,0 33,-26-33,26 0,0 0,-25 0,25 33,-26-33,26 0,0 0,0 34,-25-34,25 0,-26 0,26 0,0 0,-25 0,25-34,-26 34,26 0,-25 0,25 0,0-33,-26 33,26 0,-25 0,25 0,0 0,-26 0,26 0,-25 0,25 0,-26 0,26 0,0-33,-25 33,25 0,-26 0,26 0,-25 0,25 0,0 0,-26 0,26 33,0-33,-25 0,25 0,0 33,-26-33,26 34,0-34,0 0,-25 0,25 33,0-33,0 0,-26 0,26 33,0-33,0 0,0 33,-25-33,25 0,0 33,0-33,0 0,-26 35,26-35,0 33,0-33,0 33,0-33,0 33,0-33,0 34,0-34,0 33,-25-33,25 0,0 33,0-33,-26 0,26 0,-25 0,25 33,0-33,-26 0,26 0,0 0,-25 0,25-33,0 33,0 0,-26 0,26-33,0 33,-25 0,25-33,0 33,0-34,-26 34,26 0,0 0,0-33,-25 33,25 0,0 0,-26 0,26-33,0 33,0 0,-25 0,25-33,-26 33,26 0,-25-35,25 35,-26 0,26 0,-25 0,25 0,-26 0,26 0,-25 0,25 0,-26 0,26 0,-25 0,25 0,0 0,-26 0,26 0,0 35,-25-35,25 0,-26 0,1 0,-1 0,26 0,-25 0,25 0,-26 0,26-35,0 35,-25 0,25-33,-26 33,26-33,-25 33,-1-33,26 33,-25-33,25-1,0 34,-26 0,26-33,0 33,-25-33,25 33,-26-33,26 33,0-33,0 33,-25 0,25-34,0 34,0-33,0 33,-26 0,26-33,0 33,0-33,0 33,0 0,0-34,-25 34,25 0,0 0,0-33,-26 33,26 0,-25 0,25 0,-26 0,26 0,0 33,0-33,0 0,-25 0,25 34,0-34,0 0,0 33,-26-33,26 33,0-33,0 0,0 33,0-33,-25 0,25 34,0-34,0 0,0 33,-26-33,26 0,0 33,0-33,-25 0,25 0,0 0,0 33,-26-33,26 0,-25 0,25 33,0-33,-26 0,26 0,0 0,0 0,-25 0,25 0,-26 0,26 0,0-33,-25 0,25 0,-26 33,1-33,25-1,0 34,-26-33,26 33,0-33,0 33,0 0,-25 0,25-33,0 33,0-34,0 34,0 0,0-33,0 33,-26 0,26-34,0 34,0-33,0 33,0 0,0-33,-25 33,25 0,0-34,0 34,0 0,0-33,-26 33,26 0,0-33,0 33,0-33,0 33,-25-33,25 33,0 0,0-34,0 34,0-33,-26 33,26 0,0-33,0 33,0-33,0 33,0-34,0 34,0-33,0 33,-25 0,25-33,-26 33,1 0,25-33,0 33,-26 0,26-34,0 34,0 0,0-34,-25 34,25 0,0 0,-26 0,26-33,0 33,0 0,0-33,-25 33,25-33,0 33,0-33,0 33,-26 0,26-34,0 34,0 0,0-33,-25 33,25 0,-26 0,1 0,25 0,-26 0,26 0,0 0,-25 0,25 33,-26-33,26 34,0-34,-25 0,25 33,0-33,0 0,-26 0,26 33,0-33,0 33,0-33,-25 0,25 33,0-33,0 34,0-34,-26 0,26 0,0 34,0-34,-25 0,25 33,0-33,0 33,0-33,-26 0,26 0,-25 0,25 0,-26 0,26 0,-25 0,25 0,-26 0,26 0,-25 0,25 0,-26 0,26 0,-25 0,25 0,-26 0,26 0,0 33,-25-33,25 0,-26 0,26 0,-25 0,25 34,0-34,-26 0,26 0,-25 0,25 33,0-33,-26 0,26 0,0 0,-25 0,25 33,0-33,-26 0,26 0,-25 0,25 33,0-33,0 0,-26 0,26 0,-25 0,25 34,0-34,-26 0,26 0,-25 0,25 0,0 33,-26-33,26 0,-25 0,25 0,0 33,0-33,-26 0,26 33,0-33,-25 0,25 33,0-33,0 0,-26 0,26 34,0-34,0 0,0 33,-25-33,25 33,0-33,0 0,0 34,-26-34,26 0,0 0,0 33,0-33,-25 0,25 34,0-34,0 0,-26 0,26 0</inkml:trace>
</inkml:ink>
</file>

<file path=ppt/ink/ink7.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8"/>
    </inkml:context>
    <inkml:brush xml:id="br0">
      <inkml:brushProperty name="width" value="0.03528" units="cm"/>
      <inkml:brushProperty name="height" value="0.09701" units="cm"/>
      <inkml:brushProperty name="color" value="#0000FF"/>
      <inkml:brushProperty name="fitToCurve" value="1"/>
    </inkml:brush>
  </inkml:definitions>
  <inkml:trace contextRef="#ctx0" brushRef="#br0">2087 0,'-21'0,"21"0,0 26,0-26,0 25,0-25,0 26,0-26,0 26,0-26,0 25,0-25,0 0,0 26,0-26,0 26,0-26,0 26,0-26,0 25,0-25,0 26,0-26,21 0,-21 26,0-26,0 25,0-25,0 26,0-26,21 0,-21 26,0-26,0 26,0-26,0 25,0-25,0 26,0-26,0 26,0-26,0 25,0-25,0 26,0-26,0 26,0-26,0 26,0-26,0 0,0 25,-21-25,21 0,0 26,0-26,-21 0,21 0,0 26,0-26,0 0,-21 0,21 25,0-25,0 0,-21 0,21 26,0-26,0 0,0 26,-21-26,21 0,0 26,0-26,0 0,-21 0,21 25,0-25,-20 0,20 0,-21 0,21 0,-21 0,21 0,-21 0,21 0,-21 0,21 0,-21 0,21 0,-21 0,21 0,-20 0,20 0,-21 0,21 0,-21 0,21 0,-21 0,21 0,-21 0,21 0,-21 0,21 0,-20 0,20 0,-21 0,21 0,0 0,-21 0,21 26,0-26,0 0,-21 0,21 26,0-26,-21 0,21 0,0 0,0 25,0-25,0 25,0-25,0 26,0-26,0 26,0-26,0 25,-21-25,21 0,0 0,0 26,-21-26,21 0,0 26,-20-26,20 0,0 0,0 25,-21-25,21 0,-21 0,21 0,0 0,0 26,-21-26,21 0,0 0,-21 0,21 26,-21-26,21 0,0 0,0 26,-21-26,21 0,0 25,0-25,0 0,0 26,-20-26,20 0,0 26,0-26,0 0,0 26,-21-26,21 0,0 25,0-25,0 0,0 26,0-26,0 26,0-26,0 25,0-25,0 26,-21-26,21 26,0-26,0 26,-21-26,21 0,0 0,-21 0,21 0,-21 0,21 0,0 0,-21 0,21 0,0 0,-20-26,20 26,-21-26,21 26,-21-26,21 26,-21-25,21 25,0-26,0 0,-21 26,21 0,0-25,0 25,0 0,-21-26,21 0,0 26,0 0,0-26,0 26,0-25,-21 25,21-26,0 26,0 0,0-26,-21 26,21 0,-20 0,20 0,-21 0,21 0,-21 0,21 0,-21 0,21 0,-21 0,21 0,0 0,-21 0,21 0,0 26,0-26,0 26,0-26,0 25,0-25,0 26,0-26,0 26,0-26,0 26,0-26,0 25,0-25,0 26,0-26,0 0,0 0,0 26,0-26,-21 0,21 0,0 25,-21-25,21 0,0 0,-20 0,20 0,-21 0,21 26,0-26,-21 0,21 0,0 0,0 26,0-26,-21 0,21 26,0-26,0 25,-21-25,21 0,0 26,0-26,-21 26,21-26,0 0,0 25,0-25,-21 0,21 26,0-26,0 26,0-26,0 0,-21 0,21 26,0-26,-21 0,21 25,0-25,0 0,0 26,-20-26,20 0,0 26,0-26,0 0,-21 0,21 0,0 25,-21-25,21 0,0 0,-21 26,21-26,-21 0,21 0,0 0,-21 0,21 0,-21 0,21 0,-21 0,1 0,20 0,-21 0,0 0,21 0,-21 0,0 0,21-26,-21 26,21 0,-21 0,21-25,-21 25,21 0,-20-26,20 26,0 0,-21 0,21-26,0 26,-21 0,21-25,-21 25,21-26,-21 26,21 0,-21-26,21 26,-21 0,21 0,-21 0,0 0,21-26,-20 26,20 0,-21 0,21 0,0-25,-21 25,21 0,-21-26,21 26,-21-26,0 26,21 0,0-25,-21 25,21 0,0 0,-21 0,21 0,-20 0,20 0,0-26,0 26,-21 0,21-26,0 26,0-26,0 26,0-25,0 25,0 0,0-26,0 26,-21-26,21 26</inkml:trace>
</inkml:ink>
</file>

<file path=ppt/ink/ink8.xml><?xml version="1.0" encoding="utf-8"?>
<inkml:ink xmlns:inkml="http://www.w3.org/2003/InkML">
  <inkml:definitions>
    <inkml:context xml:id="ctx0">
      <inkml:inkSource xml:id="inkSrc0">
        <inkml:traceFormat>
          <inkml:channel name="X" type="integer" max="800" units="cm"/>
          <inkml:channel name="Y" type="integer" max="600" units="cm"/>
        </inkml:traceFormat>
        <inkml:channelProperties>
          <inkml:channelProperty channel="X" name="resolution" value="25" units="1/cm"/>
          <inkml:channelProperty channel="Y" name="resolution" value="25" units="1/cm"/>
        </inkml:channelProperties>
      </inkml:inkSource>
      <inkml:timestamp xml:id="ts0" timeString="2022-03-14T13:02:34.549"/>
    </inkml:context>
    <inkml:brush xml:id="br0">
      <inkml:brushProperty name="width" value="0.03528" units="cm"/>
      <inkml:brushProperty name="height" value="0.09701" units="cm"/>
      <inkml:brushProperty name="color" value="#0000FF"/>
      <inkml:brushProperty name="fitToCurve" value="1"/>
    </inkml:brush>
    <inkml:brush xml:id="br1">
      <inkml:brushProperty name="width" value="0.03528" units="cm"/>
      <inkml:brushProperty name="height" value="0.05292" units="cm"/>
      <inkml:brushProperty name="color" value="#0000FF"/>
      <inkml:brushProperty name="fitToCurve" value="1"/>
      <inkml:brushProperty name="ignorePressure" value="1"/>
    </inkml:brush>
  </inkml:definitions>
  <inkml:trace contextRef="#ctx0" brushRef="#br0">4050 0,'0'0,"0"0,0 0,0 0,0 32,-23-32,23 0,0 0,0 32,0-32,-24 0,24 31,0-31,0 0,0 32,0-32,-24 32,24-32,0 31,0-31,0 32,0-32,0 32,0-32,0 0,0 32,0-32,0 32,0-32,0 31,0-31,0 32,0-32,0 32,0-32,0 31,0-31,0 32,0-32,0 0,0 32,0-32,0 32,0-32,0 32,0-32,0 31,0-31,0 32,0-32,0 32,0-32,0 31,0-31,0 32,0-32,0 0,0 32,0-32,0 32,0-32,0 32,0-32,0 31,0-31,0 32,0-32,0 32,0-32,0 0,24 0,-24 0,0 31,0-31,0 32,0-32,0 32,0-32,0 32,0-32,0 32,0-32,0 0,0 31,0-31,0 32,0-32,-24 32,24-32,0 0,0 31,-24-31,24 0,0 32,0-32,-23 0,23 0,0 32,0-32,-24 0,24 0,0 0,-24 0,24 32,0-32,0 0,-24 0,24 32,0-32,-23 0,23 31,0-31,0 0,-24 0,24 32,0-32,0 0,-24 0,24 32,0-32,0 0,0 31,0-31,-24 0,24 32,0-32,0 32,0-32,-24 0,24 32,0-32,0 0,0 32,-24-32,24 0,0 31,0-31,-24 0,24 32,0-32,0 0,0 32,-24-32,24 0,0 31,0-31,0 0,-24 0,24 32,0-32,0 32,0-32,-23 0,23 32,0-32,0 0,-24 32,24-32,0 31,0-31,0 0,0 32,-24-32,24 0,0 32,0-32,0 31,-24-31,24 0,0 32,0-32,0 0,0 32,-23-32,23 0,0 32,0-32,0 0,0 32,0-32,-24 0,24 31,0-31,0 32,0-32,0 0,-24 0,24 32,0-32,0 0,0 31,-24-31,24 0,0 32,0-32,0 0,0 32,0-32,-23 32,23-32,0 0,0 32,-24-32,24 0,0 31,0-31,0 32,0-32,0 0,0 32,-24-32,24 0,0 0,0 0,0 0,-24 0,24 0,-24 0,24 0,-24 0,24 0,-24 0,24 0,0 0,-24 0,24-32,-24 32,24-32,0 32,-23 0,-1-31,24 31,0 0,-24 0,24 0,-24-32,24 32,0 0,-23 0,23 0,0-32,-24 32,24 0,-24 0,24 0,-24 0,24 0,-24 0,24 0,-23 0,23 0,-24 0,24 0,0-32,-24 32,24 0,-24 0,24 0,-24 0,24 0,-24 0,24 0,-24 0,24 0,0 0,0 32,-24-32,24 0,0 0,0 32,0-32,-23 0,23 32,0-32,-24 0,24 31,0-31,0 0,0 32,-24-32,24 0,0 0,0 32,0-32,-24 31,24-31,0 0,0 32,-23-32,23 0,0 32,0-32,0 0,-24 0,24 32,0-32,0 32,-24-32,24 0,0 0,0 31,0-31,-24 0,24 32,0-32,0 0,-24 0,24 32,0-32,0 0,-23 0,23 31,0-31,0 0,-24 0,24 0,-24 0,24 0,-24 0,24 0,-24 0,24 0,-24 0,24 0,-24 0,24 0,0 0,-24 0,24 0,-23 0,23 0,-24 0,24 0,-24 0,24 0,-24 0,24 0,-24 0,24 0,-23 0,23 0,-24 0,24 0,-24 0,24 0,-24 0,24 0,-23 0,23 0,-24 0,24 0,-24 0,24-31,-24 31,24-32,-24 32,24 0,-24 0,24 0,-24-32,24 32,-24 0,24-31,-24 31,24 0,-23-32,23 32,-24 0,24-32,-24 32,24 0,0-32,0 32,-24-32,24 32,-23 0,23 0,0-31,0 31,0 0,0-32,-24 32,24 0,0-32,0 32,0 0,-24 0,24-31,0 31,0 0,0-32,0 32,-24-32,24 32,0-32,0 32,-24-32,24 32,0-31,0 31,0-32,-24 32,24 0,0-32,0 32,0 0,0-31,0 31,-24 0,24-32,0 32,0-32,0 32,0 0,0-32,0 32,0-32,0 32,0-31,0 31,0-32,0 32,0-32,0 32,0-31,0 31,0-32,0 32,0-32,0 32,0 0,0-32,24 32,-24 0,0 0,0-32,24 32,-24 0,24 0,-24 0,24 0,-24-31,0 31,24 0,-24 0,24 0,-24 0,0 0</inkml:trace>
  <inkml:trace contextRef="#ctx0" brushRef="#br1" timeOffset="1">1763 5048,'0'0,"0"0,0-32,0 32,24 0,-24-31,0 31,0-32,0 32,0 0,24-32,-24 32,0-31,24 31,-24-32,0 32,0-32,0 32,0 0,24 0,-24-32,0 32,0 0,0-32,0 32,24 0,-24-31,0 31,0-32,0 32,23-32,-23 32,0 0,0-31,0 31,0-32,24 32,-24 0,0 0,0-32,0 32,24 0,-24-32,0 32,0 0,0-32,0 32,24 0,-24-31,0 31,0-32,0 32,0 0,0-32,0 32,0-31,23 31,-23 0,0 0,0-32,0 32,0-32,0 32,0-32,0 32,0-32,0 32,0-31,0-1,0 32,0-32,0 32,0-31,0 31,0 0,0-32,0 32,0-32,0 32,-23 0,23 0,0-32,-24 32,24 0,0 0,-24 0,24 0,0-32,-24 32,24 0,0 0,-23 0,23-31,0 31,-24 0,24 0,0-32,0 32,0-32,0 32,0 0,0-31,0 31,0-32,24 32,-24 0,0-32,0 32,0 0,0-32,0 32,23 0,-23-32,0 32,0-31,0 31,0-32,0 32,0 0,0-32,0 32,0-31,0 31,0-32,0 32,0-32,0 32,0-32,0 32,0 0,0-32,0 32,0-31,0 31,-23-32,23 32,0-32,-24 1,24-1,0 32,-24-32,24 32,0-32,-24 32,24 0,0-32,0 32,0 0,-24-31,24 31,0-32,-24 32,24 0,0 0,-24-32,24 32,-24-31,24 31,0 0,-23-32,23 32,-24 0,24-32,-24 32,24 0,-24 0,24 0,0-32,-24 32,24 0,0 0,-23 0,23 0,-24 0,24 0,-24-32,24 32,-24 0,24 0,0 0,-23 0,23 0,-24-31,24 31,-24 0,24 0,-24 0,24 0,0 0,-24 0,24 0,-24 0,24 0,0-32,-24 32,24 0,0 0,-24 0,24-32,0 32,-24 0,24 0,0 0,-23 0,23 0,-24 0,24-31,0 31,-24 0,24 0,-24 0,24 0,-23 0,23 0,-24 0,24 0,-24 0,24 0,-24 0,24 0,-23 0,23 0,0 0,-24 0,24 0,-24 0,24 0,0 0,0 31,-24-31,24 0,0 0,0 32,-24-32,24 0,0 0,-24 0,24 32,0-32,-24 0,24 0,0 0,-24 0,24 31,0-31,-24 0,24 0,0 0,0 32,-23-32,23 0,0 0,-24 0,24 0,-24 0,24 0,-24 0,24 0,-23 0,23 0,-24 0,24 0,-24 32,24-32,0 32,0-32,-24 0,24 32,0-32,0 31,0-31,0 0,0 32,0-32,-24 0,24 32,0-32,0 0,0 31,0-31,0 32,0-32,0 32,0-32,0 32,0-32,0 32,0-32,0 31,0-31,0 32,-23-32,23 0,0 0,0 32,0-32,0 31,0-31,0 32,0 0,0-32,0 32,0-32,0 32,0-32,0 31,0-31,-24 0,24 32,-24-32,24 0,-24 0,24 0,-24 0,24 0,-24 0,24 0,0 0,-24 0,24 0,0-32,-24 32,24 0,-23 0,23 0,-24 0,24 0,-24 0,24-31,0 31,-24 0,24 0,-23 0,23 0,-24 0,24 0,-24 0,24 0,-24 0,24 0,-24 0,24 0,0 0,-23 0,23 0,-24 0,24-32,0 32,-24 0,24 0,0-32,0 32,-24-32,24 0,-24 32,24-31,-24-1,24 32,-24 0,24-32,0 32,0-31,0 31,-24 0,24-32,0 32,0-32,-23 32,23 0,0-32,0 32,0-32,-24 32,24 0,0 0,0-31,0 31,-24 0,24-32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296A6-9D7C-4F7F-AA26-CD0FF8F4B10D}"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A6B3B-CD07-40F2-806E-705B1DCC0F51}" type="slidenum">
              <a:rPr lang="en-US" smtClean="0"/>
              <a:t>‹#›</a:t>
            </a:fld>
            <a:endParaRPr lang="en-US"/>
          </a:p>
        </p:txBody>
      </p:sp>
    </p:spTree>
    <p:extLst>
      <p:ext uri="{BB962C8B-B14F-4D97-AF65-F5344CB8AC3E}">
        <p14:creationId xmlns:p14="http://schemas.microsoft.com/office/powerpoint/2010/main" val="189589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a:extLst>
              <a:ext uri="{FF2B5EF4-FFF2-40B4-BE49-F238E27FC236}">
                <a16:creationId xmlns:a16="http://schemas.microsoft.com/office/drawing/2014/main" id="{037A7DE3-2531-8C43-A383-AE77EB726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备注占位符 2">
            <a:extLst>
              <a:ext uri="{FF2B5EF4-FFF2-40B4-BE49-F238E27FC236}">
                <a16:creationId xmlns:a16="http://schemas.microsoft.com/office/drawing/2014/main" id="{DA2BC998-F38B-A244-8A3C-A97BE14FA4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90115" name="灯片编号占位符 3">
            <a:extLst>
              <a:ext uri="{FF2B5EF4-FFF2-40B4-BE49-F238E27FC236}">
                <a16:creationId xmlns:a16="http://schemas.microsoft.com/office/drawing/2014/main" id="{5484A773-DDEC-5F4F-B979-B005C5037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21DF3-CA03-EA47-A6A7-11C7D09EF43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người để quay về</a:t>
            </a:r>
          </a:p>
        </p:txBody>
      </p:sp>
      <p:sp>
        <p:nvSpPr>
          <p:cNvPr id="4" name="Slide Number Placeholder 3"/>
          <p:cNvSpPr>
            <a:spLocks noGrp="1"/>
          </p:cNvSpPr>
          <p:nvPr>
            <p:ph type="sldNum" sz="quarter" idx="5"/>
          </p:nvPr>
        </p:nvSpPr>
        <p:spPr/>
        <p:txBody>
          <a:bodyPr/>
          <a:lstStyle/>
          <a:p>
            <a:fld id="{E82A6B3B-CD07-40F2-806E-705B1DCC0F51}" type="slidenum">
              <a:rPr lang="en-US" smtClean="0"/>
              <a:t>33</a:t>
            </a:fld>
            <a:endParaRPr lang="en-US"/>
          </a:p>
        </p:txBody>
      </p:sp>
    </p:spTree>
    <p:extLst>
      <p:ext uri="{BB962C8B-B14F-4D97-AF65-F5344CB8AC3E}">
        <p14:creationId xmlns:p14="http://schemas.microsoft.com/office/powerpoint/2010/main" val="33071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a:extLst>
              <a:ext uri="{FF2B5EF4-FFF2-40B4-BE49-F238E27FC236}">
                <a16:creationId xmlns:a16="http://schemas.microsoft.com/office/drawing/2014/main" id="{32F04A2D-E00C-644E-AFAB-531F669EB7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备注占位符 2">
            <a:extLst>
              <a:ext uri="{FF2B5EF4-FFF2-40B4-BE49-F238E27FC236}">
                <a16:creationId xmlns:a16="http://schemas.microsoft.com/office/drawing/2014/main" id="{2775212C-C32E-9648-8B21-2288880F29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0179" name="灯片编号占位符 3">
            <a:extLst>
              <a:ext uri="{FF2B5EF4-FFF2-40B4-BE49-F238E27FC236}">
                <a16:creationId xmlns:a16="http://schemas.microsoft.com/office/drawing/2014/main" id="{F1D084B3-5F5E-2143-AF55-74463939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81E8D-0D48-A54F-BA8D-C36159BDD2A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a:extLst>
              <a:ext uri="{FF2B5EF4-FFF2-40B4-BE49-F238E27FC236}">
                <a16:creationId xmlns:a16="http://schemas.microsoft.com/office/drawing/2014/main" id="{27E5A503-D23E-B941-BDF0-0FD28FDF1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a:extLst>
              <a:ext uri="{FF2B5EF4-FFF2-40B4-BE49-F238E27FC236}">
                <a16:creationId xmlns:a16="http://schemas.microsoft.com/office/drawing/2014/main" id="{DB1F3723-559E-414F-9F58-4E41791116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2467" name="灯片编号占位符 3">
            <a:extLst>
              <a:ext uri="{FF2B5EF4-FFF2-40B4-BE49-F238E27FC236}">
                <a16:creationId xmlns:a16="http://schemas.microsoft.com/office/drawing/2014/main" id="{1357139A-AA2A-4D4D-9B9C-A6FACD305B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D060E-91D9-1C44-8880-FE64402E4132}"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92190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1960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vài tiền để ra câu hỏi</a:t>
            </a:r>
          </a:p>
          <a:p>
            <a:r>
              <a:rPr lang="en-US"/>
              <a:t>Bấm vào vàng để kéo vàng lên nếu học sinh trả lời đúng</a:t>
            </a:r>
          </a:p>
        </p:txBody>
      </p:sp>
      <p:sp>
        <p:nvSpPr>
          <p:cNvPr id="4" name="Slide Number Placeholder 3"/>
          <p:cNvSpPr>
            <a:spLocks noGrp="1"/>
          </p:cNvSpPr>
          <p:nvPr>
            <p:ph type="sldNum" sz="quarter" idx="5"/>
          </p:nvPr>
        </p:nvSpPr>
        <p:spPr/>
        <p:txBody>
          <a:bodyPr/>
          <a:lstStyle/>
          <a:p>
            <a:fld id="{E82A6B3B-CD07-40F2-806E-705B1DCC0F51}" type="slidenum">
              <a:rPr lang="en-US" smtClean="0"/>
              <a:t>30</a:t>
            </a:fld>
            <a:endParaRPr lang="en-US"/>
          </a:p>
        </p:txBody>
      </p:sp>
    </p:spTree>
    <p:extLst>
      <p:ext uri="{BB962C8B-B14F-4D97-AF65-F5344CB8AC3E}">
        <p14:creationId xmlns:p14="http://schemas.microsoft.com/office/powerpoint/2010/main" val="348400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6568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954358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85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675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5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019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958428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33089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89641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11051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9092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50835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146432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6718525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53291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955003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937675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67915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204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2086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5809859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2304213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49917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48850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9916428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7456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4755487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4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1258084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354258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9961074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49388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3331579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29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04687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534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2713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142544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72591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0793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653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7545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8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92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8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91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421791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8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9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042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98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10663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5A7EC1D-B82C-A244-AF90-9A49F1C37D07}"/>
              </a:ext>
            </a:extLst>
          </p:cNvPr>
          <p:cNvSpPr>
            <a:spLocks noGrp="1"/>
          </p:cNvSpPr>
          <p:nvPr>
            <p:ph type="dt" sz="half" idx="10"/>
          </p:nvPr>
        </p:nvSpPr>
        <p:spPr/>
        <p:txBody>
          <a:bodyPr/>
          <a:lstStyle>
            <a:lvl1pPr>
              <a:defRPr/>
            </a:lvl1pPr>
          </a:lstStyle>
          <a:p>
            <a:pPr>
              <a:defRPr/>
            </a:pPr>
            <a:fld id="{F4BB619D-5D24-AC49-8938-A282D5D58B08}" type="datetimeFigureOut">
              <a:rPr lang="en-US"/>
              <a:pPr>
                <a:defRPr/>
              </a:pPr>
              <a:t>8/11/2023</a:t>
            </a:fld>
            <a:endParaRPr lang="vi-VN"/>
          </a:p>
        </p:txBody>
      </p:sp>
      <p:sp>
        <p:nvSpPr>
          <p:cNvPr id="5" name="Footer Placeholder 4">
            <a:extLst>
              <a:ext uri="{FF2B5EF4-FFF2-40B4-BE49-F238E27FC236}">
                <a16:creationId xmlns:a16="http://schemas.microsoft.com/office/drawing/2014/main" id="{EABDCF35-C273-8043-92D5-57F5D7FB84C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92454C6-F391-4E4A-9190-DFB6962B9084}"/>
              </a:ext>
            </a:extLst>
          </p:cNvPr>
          <p:cNvSpPr>
            <a:spLocks noGrp="1"/>
          </p:cNvSpPr>
          <p:nvPr>
            <p:ph type="sldNum" sz="quarter" idx="12"/>
          </p:nvPr>
        </p:nvSpPr>
        <p:spPr/>
        <p:txBody>
          <a:bodyPr/>
          <a:lstStyle>
            <a:lvl1pPr>
              <a:defRPr/>
            </a:lvl1pPr>
          </a:lstStyle>
          <a:p>
            <a:pPr>
              <a:defRPr/>
            </a:pPr>
            <a:fld id="{6FF80CF8-927F-3F4F-822C-59C4A8894497}" type="slidenum">
              <a:rPr lang="vi-VN" altLang="en-VN"/>
              <a:pPr>
                <a:defRPr/>
              </a:pPr>
              <a:t>‹#›</a:t>
            </a:fld>
            <a:endParaRPr lang="vi-VN" altLang="en-VN"/>
          </a:p>
        </p:txBody>
      </p:sp>
    </p:spTree>
    <p:extLst>
      <p:ext uri="{BB962C8B-B14F-4D97-AF65-F5344CB8AC3E}">
        <p14:creationId xmlns:p14="http://schemas.microsoft.com/office/powerpoint/2010/main" val="2086311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FD493-41F9-BE44-807A-8D9F45FBC6FF}"/>
              </a:ext>
            </a:extLst>
          </p:cNvPr>
          <p:cNvSpPr>
            <a:spLocks noGrp="1"/>
          </p:cNvSpPr>
          <p:nvPr>
            <p:ph type="dt" sz="half" idx="10"/>
          </p:nvPr>
        </p:nvSpPr>
        <p:spPr/>
        <p:txBody>
          <a:bodyPr/>
          <a:lstStyle>
            <a:lvl1pPr>
              <a:defRPr/>
            </a:lvl1pPr>
          </a:lstStyle>
          <a:p>
            <a:pPr>
              <a:defRPr/>
            </a:pPr>
            <a:fld id="{1260871C-DD5E-0A4F-B41D-5F9F5B0F27B5}" type="datetimeFigureOut">
              <a:rPr lang="en-US"/>
              <a:pPr>
                <a:defRPr/>
              </a:pPr>
              <a:t>8/11/2023</a:t>
            </a:fld>
            <a:endParaRPr lang="vi-VN"/>
          </a:p>
        </p:txBody>
      </p:sp>
      <p:sp>
        <p:nvSpPr>
          <p:cNvPr id="5" name="Footer Placeholder 4">
            <a:extLst>
              <a:ext uri="{FF2B5EF4-FFF2-40B4-BE49-F238E27FC236}">
                <a16:creationId xmlns:a16="http://schemas.microsoft.com/office/drawing/2014/main" id="{53B30712-197B-0A4D-8F1E-8EA2F24974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AD653E5A-C361-DE4E-BEC3-F81079C3AF40}"/>
              </a:ext>
            </a:extLst>
          </p:cNvPr>
          <p:cNvSpPr>
            <a:spLocks noGrp="1"/>
          </p:cNvSpPr>
          <p:nvPr>
            <p:ph type="sldNum" sz="quarter" idx="12"/>
          </p:nvPr>
        </p:nvSpPr>
        <p:spPr/>
        <p:txBody>
          <a:bodyPr/>
          <a:lstStyle>
            <a:lvl1pPr>
              <a:defRPr/>
            </a:lvl1pPr>
          </a:lstStyle>
          <a:p>
            <a:pPr>
              <a:defRPr/>
            </a:pPr>
            <a:fld id="{34D51C39-6414-014D-B10E-0E77A0ACD6F8}" type="slidenum">
              <a:rPr lang="vi-VN" altLang="en-VN"/>
              <a:pPr>
                <a:defRPr/>
              </a:pPr>
              <a:t>‹#›</a:t>
            </a:fld>
            <a:endParaRPr lang="vi-VN" altLang="en-VN"/>
          </a:p>
        </p:txBody>
      </p:sp>
    </p:spTree>
    <p:extLst>
      <p:ext uri="{BB962C8B-B14F-4D97-AF65-F5344CB8AC3E}">
        <p14:creationId xmlns:p14="http://schemas.microsoft.com/office/powerpoint/2010/main" val="311235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88C85-F517-424C-B7F0-F5404274028B}"/>
              </a:ext>
            </a:extLst>
          </p:cNvPr>
          <p:cNvSpPr>
            <a:spLocks noGrp="1"/>
          </p:cNvSpPr>
          <p:nvPr>
            <p:ph type="dt" sz="half" idx="10"/>
          </p:nvPr>
        </p:nvSpPr>
        <p:spPr/>
        <p:txBody>
          <a:bodyPr/>
          <a:lstStyle>
            <a:lvl1pPr>
              <a:defRPr/>
            </a:lvl1pPr>
          </a:lstStyle>
          <a:p>
            <a:pPr>
              <a:defRPr/>
            </a:pPr>
            <a:fld id="{D87B426F-9FA0-9B48-8417-E6355AFF5497}" type="datetimeFigureOut">
              <a:rPr lang="en-US"/>
              <a:pPr>
                <a:defRPr/>
              </a:pPr>
              <a:t>8/11/2023</a:t>
            </a:fld>
            <a:endParaRPr lang="vi-VN"/>
          </a:p>
        </p:txBody>
      </p:sp>
      <p:sp>
        <p:nvSpPr>
          <p:cNvPr id="5" name="Footer Placeholder 4">
            <a:extLst>
              <a:ext uri="{FF2B5EF4-FFF2-40B4-BE49-F238E27FC236}">
                <a16:creationId xmlns:a16="http://schemas.microsoft.com/office/drawing/2014/main" id="{F63FDE38-BB67-0C41-9635-7414C1791E4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4A3EA3F-0647-8E4B-BAC9-5528B5A0D7AC}"/>
              </a:ext>
            </a:extLst>
          </p:cNvPr>
          <p:cNvSpPr>
            <a:spLocks noGrp="1"/>
          </p:cNvSpPr>
          <p:nvPr>
            <p:ph type="sldNum" sz="quarter" idx="12"/>
          </p:nvPr>
        </p:nvSpPr>
        <p:spPr/>
        <p:txBody>
          <a:bodyPr/>
          <a:lstStyle>
            <a:lvl1pPr>
              <a:defRPr/>
            </a:lvl1pPr>
          </a:lstStyle>
          <a:p>
            <a:pPr>
              <a:defRPr/>
            </a:pPr>
            <a:fld id="{5FC127D4-498E-5E4C-84F9-0C719EB953D6}" type="slidenum">
              <a:rPr lang="vi-VN" altLang="en-VN"/>
              <a:pPr>
                <a:defRPr/>
              </a:pPr>
              <a:t>‹#›</a:t>
            </a:fld>
            <a:endParaRPr lang="vi-VN" altLang="en-VN"/>
          </a:p>
        </p:txBody>
      </p:sp>
    </p:spTree>
    <p:extLst>
      <p:ext uri="{BB962C8B-B14F-4D97-AF65-F5344CB8AC3E}">
        <p14:creationId xmlns:p14="http://schemas.microsoft.com/office/powerpoint/2010/main" val="30410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07554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6D142A29-53FA-BB49-B28B-C22FC0E12186}"/>
              </a:ext>
            </a:extLst>
          </p:cNvPr>
          <p:cNvSpPr>
            <a:spLocks noGrp="1"/>
          </p:cNvSpPr>
          <p:nvPr>
            <p:ph type="dt" sz="half" idx="10"/>
          </p:nvPr>
        </p:nvSpPr>
        <p:spPr/>
        <p:txBody>
          <a:bodyPr/>
          <a:lstStyle>
            <a:lvl1pPr>
              <a:defRPr/>
            </a:lvl1pPr>
          </a:lstStyle>
          <a:p>
            <a:pPr>
              <a:defRPr/>
            </a:pPr>
            <a:fld id="{CAAE33BE-06EF-2843-9DF1-9A17EB4D0F31}" type="datetimeFigureOut">
              <a:rPr lang="en-US"/>
              <a:pPr>
                <a:defRPr/>
              </a:pPr>
              <a:t>8/11/2023</a:t>
            </a:fld>
            <a:endParaRPr lang="vi-VN"/>
          </a:p>
        </p:txBody>
      </p:sp>
      <p:sp>
        <p:nvSpPr>
          <p:cNvPr id="6" name="Footer Placeholder 4">
            <a:extLst>
              <a:ext uri="{FF2B5EF4-FFF2-40B4-BE49-F238E27FC236}">
                <a16:creationId xmlns:a16="http://schemas.microsoft.com/office/drawing/2014/main" id="{9F6FEA85-1DFE-F445-983C-C4930C895B4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AEEABFF-6AA0-6B4A-9513-674753590B06}"/>
              </a:ext>
            </a:extLst>
          </p:cNvPr>
          <p:cNvSpPr>
            <a:spLocks noGrp="1"/>
          </p:cNvSpPr>
          <p:nvPr>
            <p:ph type="sldNum" sz="quarter" idx="12"/>
          </p:nvPr>
        </p:nvSpPr>
        <p:spPr/>
        <p:txBody>
          <a:bodyPr/>
          <a:lstStyle>
            <a:lvl1pPr>
              <a:defRPr/>
            </a:lvl1pPr>
          </a:lstStyle>
          <a:p>
            <a:pPr>
              <a:defRPr/>
            </a:pPr>
            <a:fld id="{727D223C-093F-2948-8334-57F05312AF07}" type="slidenum">
              <a:rPr lang="vi-VN" altLang="en-VN"/>
              <a:pPr>
                <a:defRPr/>
              </a:pPr>
              <a:t>‹#›</a:t>
            </a:fld>
            <a:endParaRPr lang="vi-VN" altLang="en-VN"/>
          </a:p>
        </p:txBody>
      </p:sp>
    </p:spTree>
    <p:extLst>
      <p:ext uri="{BB962C8B-B14F-4D97-AF65-F5344CB8AC3E}">
        <p14:creationId xmlns:p14="http://schemas.microsoft.com/office/powerpoint/2010/main" val="1961966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B8C9DFB0-076F-7140-8A35-7F603761FFFB}"/>
              </a:ext>
            </a:extLst>
          </p:cNvPr>
          <p:cNvSpPr>
            <a:spLocks noGrp="1"/>
          </p:cNvSpPr>
          <p:nvPr>
            <p:ph type="dt" sz="half" idx="10"/>
          </p:nvPr>
        </p:nvSpPr>
        <p:spPr/>
        <p:txBody>
          <a:bodyPr/>
          <a:lstStyle>
            <a:lvl1pPr>
              <a:defRPr/>
            </a:lvl1pPr>
          </a:lstStyle>
          <a:p>
            <a:pPr>
              <a:defRPr/>
            </a:pPr>
            <a:fld id="{11A534FA-6854-9A4A-8CF8-D10B2A13C3AE}" type="datetimeFigureOut">
              <a:rPr lang="en-US"/>
              <a:pPr>
                <a:defRPr/>
              </a:pPr>
              <a:t>8/11/2023</a:t>
            </a:fld>
            <a:endParaRPr lang="vi-VN"/>
          </a:p>
        </p:txBody>
      </p:sp>
      <p:sp>
        <p:nvSpPr>
          <p:cNvPr id="8" name="Footer Placeholder 4">
            <a:extLst>
              <a:ext uri="{FF2B5EF4-FFF2-40B4-BE49-F238E27FC236}">
                <a16:creationId xmlns:a16="http://schemas.microsoft.com/office/drawing/2014/main" id="{9950EE05-878C-6846-9AE2-1FF8DCC76D4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19EDF3E7-CFA8-1A44-BF42-3BC2D16AAA40}"/>
              </a:ext>
            </a:extLst>
          </p:cNvPr>
          <p:cNvSpPr>
            <a:spLocks noGrp="1"/>
          </p:cNvSpPr>
          <p:nvPr>
            <p:ph type="sldNum" sz="quarter" idx="12"/>
          </p:nvPr>
        </p:nvSpPr>
        <p:spPr/>
        <p:txBody>
          <a:bodyPr/>
          <a:lstStyle>
            <a:lvl1pPr>
              <a:defRPr/>
            </a:lvl1pPr>
          </a:lstStyle>
          <a:p>
            <a:pPr>
              <a:defRPr/>
            </a:pPr>
            <a:fld id="{CC157FCB-5A2A-0F47-BFA0-DF446086FF42}" type="slidenum">
              <a:rPr lang="vi-VN" altLang="en-VN"/>
              <a:pPr>
                <a:defRPr/>
              </a:pPr>
              <a:t>‹#›</a:t>
            </a:fld>
            <a:endParaRPr lang="vi-VN" altLang="en-VN"/>
          </a:p>
        </p:txBody>
      </p:sp>
    </p:spTree>
    <p:extLst>
      <p:ext uri="{BB962C8B-B14F-4D97-AF65-F5344CB8AC3E}">
        <p14:creationId xmlns:p14="http://schemas.microsoft.com/office/powerpoint/2010/main" val="90441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6907306A-507D-4347-B4DD-7215DE644215}"/>
              </a:ext>
            </a:extLst>
          </p:cNvPr>
          <p:cNvSpPr>
            <a:spLocks noGrp="1"/>
          </p:cNvSpPr>
          <p:nvPr>
            <p:ph type="dt" sz="half" idx="10"/>
          </p:nvPr>
        </p:nvSpPr>
        <p:spPr/>
        <p:txBody>
          <a:bodyPr/>
          <a:lstStyle>
            <a:lvl1pPr>
              <a:defRPr/>
            </a:lvl1pPr>
          </a:lstStyle>
          <a:p>
            <a:pPr>
              <a:defRPr/>
            </a:pPr>
            <a:fld id="{EA852367-EB37-D54F-BF7E-39A7D56B075A}" type="datetimeFigureOut">
              <a:rPr lang="en-US"/>
              <a:pPr>
                <a:defRPr/>
              </a:pPr>
              <a:t>8/11/2023</a:t>
            </a:fld>
            <a:endParaRPr lang="vi-VN"/>
          </a:p>
        </p:txBody>
      </p:sp>
      <p:sp>
        <p:nvSpPr>
          <p:cNvPr id="4" name="Footer Placeholder 4">
            <a:extLst>
              <a:ext uri="{FF2B5EF4-FFF2-40B4-BE49-F238E27FC236}">
                <a16:creationId xmlns:a16="http://schemas.microsoft.com/office/drawing/2014/main" id="{DAEE2AFC-51CE-6A41-8321-113E629B80F3}"/>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FFADA2A9-34CA-834D-BC09-1361091F1C8C}"/>
              </a:ext>
            </a:extLst>
          </p:cNvPr>
          <p:cNvSpPr>
            <a:spLocks noGrp="1"/>
          </p:cNvSpPr>
          <p:nvPr>
            <p:ph type="sldNum" sz="quarter" idx="12"/>
          </p:nvPr>
        </p:nvSpPr>
        <p:spPr/>
        <p:txBody>
          <a:bodyPr/>
          <a:lstStyle>
            <a:lvl1pPr>
              <a:defRPr/>
            </a:lvl1pPr>
          </a:lstStyle>
          <a:p>
            <a:pPr>
              <a:defRPr/>
            </a:pPr>
            <a:fld id="{4E22AE51-F378-4F4E-BEFA-4FD54CC4447E}" type="slidenum">
              <a:rPr lang="vi-VN" altLang="en-VN"/>
              <a:pPr>
                <a:defRPr/>
              </a:pPr>
              <a:t>‹#›</a:t>
            </a:fld>
            <a:endParaRPr lang="vi-VN" altLang="en-VN"/>
          </a:p>
        </p:txBody>
      </p:sp>
    </p:spTree>
    <p:extLst>
      <p:ext uri="{BB962C8B-B14F-4D97-AF65-F5344CB8AC3E}">
        <p14:creationId xmlns:p14="http://schemas.microsoft.com/office/powerpoint/2010/main" val="1056526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B3E2D8-BEE6-0146-81D5-94E51F4CBE41}"/>
              </a:ext>
            </a:extLst>
          </p:cNvPr>
          <p:cNvSpPr>
            <a:spLocks noGrp="1"/>
          </p:cNvSpPr>
          <p:nvPr>
            <p:ph type="dt" sz="half" idx="10"/>
          </p:nvPr>
        </p:nvSpPr>
        <p:spPr/>
        <p:txBody>
          <a:bodyPr/>
          <a:lstStyle>
            <a:lvl1pPr>
              <a:defRPr/>
            </a:lvl1pPr>
          </a:lstStyle>
          <a:p>
            <a:pPr>
              <a:defRPr/>
            </a:pPr>
            <a:fld id="{E05B0AA2-56A9-3D48-ABCF-8F180B1ADCC9}" type="datetimeFigureOut">
              <a:rPr lang="en-US"/>
              <a:pPr>
                <a:defRPr/>
              </a:pPr>
              <a:t>8/11/2023</a:t>
            </a:fld>
            <a:endParaRPr lang="vi-VN"/>
          </a:p>
        </p:txBody>
      </p:sp>
      <p:sp>
        <p:nvSpPr>
          <p:cNvPr id="3" name="Footer Placeholder 4">
            <a:extLst>
              <a:ext uri="{FF2B5EF4-FFF2-40B4-BE49-F238E27FC236}">
                <a16:creationId xmlns:a16="http://schemas.microsoft.com/office/drawing/2014/main" id="{BEDD678C-CB7F-3E40-B006-23428588A0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63FA2248-C198-4141-B3F5-B9D4D035A9CF}"/>
              </a:ext>
            </a:extLst>
          </p:cNvPr>
          <p:cNvSpPr>
            <a:spLocks noGrp="1"/>
          </p:cNvSpPr>
          <p:nvPr>
            <p:ph type="sldNum" sz="quarter" idx="12"/>
          </p:nvPr>
        </p:nvSpPr>
        <p:spPr/>
        <p:txBody>
          <a:bodyPr/>
          <a:lstStyle>
            <a:lvl1pPr>
              <a:defRPr/>
            </a:lvl1pPr>
          </a:lstStyle>
          <a:p>
            <a:pPr>
              <a:defRPr/>
            </a:pPr>
            <a:fld id="{93DC0D0A-835E-4545-B2C1-5C7E1A0341CB}" type="slidenum">
              <a:rPr lang="vi-VN" altLang="en-VN"/>
              <a:pPr>
                <a:defRPr/>
              </a:pPr>
              <a:t>‹#›</a:t>
            </a:fld>
            <a:endParaRPr lang="vi-VN" altLang="en-VN"/>
          </a:p>
        </p:txBody>
      </p:sp>
    </p:spTree>
    <p:extLst>
      <p:ext uri="{BB962C8B-B14F-4D97-AF65-F5344CB8AC3E}">
        <p14:creationId xmlns:p14="http://schemas.microsoft.com/office/powerpoint/2010/main" val="1807575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BF3A18-25E8-2F48-B733-73BBC69B7A8E}"/>
              </a:ext>
            </a:extLst>
          </p:cNvPr>
          <p:cNvSpPr>
            <a:spLocks noGrp="1"/>
          </p:cNvSpPr>
          <p:nvPr>
            <p:ph type="dt" sz="half" idx="10"/>
          </p:nvPr>
        </p:nvSpPr>
        <p:spPr/>
        <p:txBody>
          <a:bodyPr/>
          <a:lstStyle>
            <a:lvl1pPr>
              <a:defRPr/>
            </a:lvl1pPr>
          </a:lstStyle>
          <a:p>
            <a:pPr>
              <a:defRPr/>
            </a:pPr>
            <a:fld id="{6C33E478-B221-D045-847E-9D1BDC7525BE}" type="datetimeFigureOut">
              <a:rPr lang="en-US"/>
              <a:pPr>
                <a:defRPr/>
              </a:pPr>
              <a:t>8/11/2023</a:t>
            </a:fld>
            <a:endParaRPr lang="vi-VN"/>
          </a:p>
        </p:txBody>
      </p:sp>
      <p:sp>
        <p:nvSpPr>
          <p:cNvPr id="6" name="Footer Placeholder 4">
            <a:extLst>
              <a:ext uri="{FF2B5EF4-FFF2-40B4-BE49-F238E27FC236}">
                <a16:creationId xmlns:a16="http://schemas.microsoft.com/office/drawing/2014/main" id="{540A3F43-AA78-B147-8E2B-A7FFA41E793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1ED0623-99D6-3B42-AD32-C2C5D62BE80F}"/>
              </a:ext>
            </a:extLst>
          </p:cNvPr>
          <p:cNvSpPr>
            <a:spLocks noGrp="1"/>
          </p:cNvSpPr>
          <p:nvPr>
            <p:ph type="sldNum" sz="quarter" idx="12"/>
          </p:nvPr>
        </p:nvSpPr>
        <p:spPr/>
        <p:txBody>
          <a:bodyPr/>
          <a:lstStyle>
            <a:lvl1pPr>
              <a:defRPr/>
            </a:lvl1pPr>
          </a:lstStyle>
          <a:p>
            <a:pPr>
              <a:defRPr/>
            </a:pPr>
            <a:fld id="{7B3C1CA0-8D57-8145-AFC7-11DD62E77CCD}" type="slidenum">
              <a:rPr lang="vi-VN" altLang="en-VN"/>
              <a:pPr>
                <a:defRPr/>
              </a:pPr>
              <a:t>‹#›</a:t>
            </a:fld>
            <a:endParaRPr lang="vi-VN" altLang="en-VN"/>
          </a:p>
        </p:txBody>
      </p:sp>
    </p:spTree>
    <p:extLst>
      <p:ext uri="{BB962C8B-B14F-4D97-AF65-F5344CB8AC3E}">
        <p14:creationId xmlns:p14="http://schemas.microsoft.com/office/powerpoint/2010/main" val="367260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715B578-8157-FB40-8028-5035EA7513FB}"/>
              </a:ext>
            </a:extLst>
          </p:cNvPr>
          <p:cNvSpPr>
            <a:spLocks noGrp="1"/>
          </p:cNvSpPr>
          <p:nvPr>
            <p:ph type="dt" sz="half" idx="10"/>
          </p:nvPr>
        </p:nvSpPr>
        <p:spPr/>
        <p:txBody>
          <a:bodyPr/>
          <a:lstStyle>
            <a:lvl1pPr>
              <a:defRPr/>
            </a:lvl1pPr>
          </a:lstStyle>
          <a:p>
            <a:pPr>
              <a:defRPr/>
            </a:pPr>
            <a:fld id="{9D041FD3-7FF2-154A-BA34-E30061F4D3CD}" type="datetimeFigureOut">
              <a:rPr lang="en-US"/>
              <a:pPr>
                <a:defRPr/>
              </a:pPr>
              <a:t>8/11/2023</a:t>
            </a:fld>
            <a:endParaRPr lang="vi-VN"/>
          </a:p>
        </p:txBody>
      </p:sp>
      <p:sp>
        <p:nvSpPr>
          <p:cNvPr id="6" name="Footer Placeholder 4">
            <a:extLst>
              <a:ext uri="{FF2B5EF4-FFF2-40B4-BE49-F238E27FC236}">
                <a16:creationId xmlns:a16="http://schemas.microsoft.com/office/drawing/2014/main" id="{8AC2CDFE-D2F5-6B4A-AE7B-6EA44405BEC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9D57402F-B54E-9E4D-908A-3310D7735EBE}"/>
              </a:ext>
            </a:extLst>
          </p:cNvPr>
          <p:cNvSpPr>
            <a:spLocks noGrp="1"/>
          </p:cNvSpPr>
          <p:nvPr>
            <p:ph type="sldNum" sz="quarter" idx="12"/>
          </p:nvPr>
        </p:nvSpPr>
        <p:spPr/>
        <p:txBody>
          <a:bodyPr/>
          <a:lstStyle>
            <a:lvl1pPr>
              <a:defRPr/>
            </a:lvl1pPr>
          </a:lstStyle>
          <a:p>
            <a:pPr>
              <a:defRPr/>
            </a:pPr>
            <a:fld id="{8DC2A72A-D890-DB4B-9654-A1C06A7C9055}" type="slidenum">
              <a:rPr lang="vi-VN" altLang="en-VN"/>
              <a:pPr>
                <a:defRPr/>
              </a:pPr>
              <a:t>‹#›</a:t>
            </a:fld>
            <a:endParaRPr lang="vi-VN" altLang="en-VN"/>
          </a:p>
        </p:txBody>
      </p:sp>
    </p:spTree>
    <p:extLst>
      <p:ext uri="{BB962C8B-B14F-4D97-AF65-F5344CB8AC3E}">
        <p14:creationId xmlns:p14="http://schemas.microsoft.com/office/powerpoint/2010/main" val="77438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5C2164-9A31-E440-91B9-DB1E19ADA8FD}"/>
              </a:ext>
            </a:extLst>
          </p:cNvPr>
          <p:cNvSpPr>
            <a:spLocks noGrp="1"/>
          </p:cNvSpPr>
          <p:nvPr>
            <p:ph type="dt" sz="half" idx="10"/>
          </p:nvPr>
        </p:nvSpPr>
        <p:spPr/>
        <p:txBody>
          <a:bodyPr/>
          <a:lstStyle>
            <a:lvl1pPr>
              <a:defRPr/>
            </a:lvl1pPr>
          </a:lstStyle>
          <a:p>
            <a:pPr>
              <a:defRPr/>
            </a:pPr>
            <a:fld id="{47CF25DD-AF2A-9141-A17C-117623F29C0A}" type="datetimeFigureOut">
              <a:rPr lang="en-US"/>
              <a:pPr>
                <a:defRPr/>
              </a:pPr>
              <a:t>8/11/2023</a:t>
            </a:fld>
            <a:endParaRPr lang="vi-VN"/>
          </a:p>
        </p:txBody>
      </p:sp>
      <p:sp>
        <p:nvSpPr>
          <p:cNvPr id="5" name="Footer Placeholder 4">
            <a:extLst>
              <a:ext uri="{FF2B5EF4-FFF2-40B4-BE49-F238E27FC236}">
                <a16:creationId xmlns:a16="http://schemas.microsoft.com/office/drawing/2014/main" id="{E198A2E8-9B3D-3242-A0D2-F4D947A8C51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DF0C92AC-5949-064F-A31F-0C4F2BC873A8}"/>
              </a:ext>
            </a:extLst>
          </p:cNvPr>
          <p:cNvSpPr>
            <a:spLocks noGrp="1"/>
          </p:cNvSpPr>
          <p:nvPr>
            <p:ph type="sldNum" sz="quarter" idx="12"/>
          </p:nvPr>
        </p:nvSpPr>
        <p:spPr/>
        <p:txBody>
          <a:bodyPr/>
          <a:lstStyle>
            <a:lvl1pPr>
              <a:defRPr/>
            </a:lvl1pPr>
          </a:lstStyle>
          <a:p>
            <a:pPr>
              <a:defRPr/>
            </a:pPr>
            <a:fld id="{C8FCA903-759F-D744-9853-A13DBEBD7610}" type="slidenum">
              <a:rPr lang="vi-VN" altLang="en-VN"/>
              <a:pPr>
                <a:defRPr/>
              </a:pPr>
              <a:t>‹#›</a:t>
            </a:fld>
            <a:endParaRPr lang="vi-VN" altLang="en-VN"/>
          </a:p>
        </p:txBody>
      </p:sp>
    </p:spTree>
    <p:extLst>
      <p:ext uri="{BB962C8B-B14F-4D97-AF65-F5344CB8AC3E}">
        <p14:creationId xmlns:p14="http://schemas.microsoft.com/office/powerpoint/2010/main" val="267586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8F7CC1-78E4-EB41-8BED-CB2357E27E4D}"/>
              </a:ext>
            </a:extLst>
          </p:cNvPr>
          <p:cNvSpPr>
            <a:spLocks noGrp="1"/>
          </p:cNvSpPr>
          <p:nvPr>
            <p:ph type="dt" sz="half" idx="10"/>
          </p:nvPr>
        </p:nvSpPr>
        <p:spPr/>
        <p:txBody>
          <a:bodyPr/>
          <a:lstStyle>
            <a:lvl1pPr>
              <a:defRPr/>
            </a:lvl1pPr>
          </a:lstStyle>
          <a:p>
            <a:pPr>
              <a:defRPr/>
            </a:pPr>
            <a:fld id="{8B2D114C-9C9C-4943-8301-B72EA60F7134}" type="datetimeFigureOut">
              <a:rPr lang="en-US"/>
              <a:pPr>
                <a:defRPr/>
              </a:pPr>
              <a:t>8/11/2023</a:t>
            </a:fld>
            <a:endParaRPr lang="vi-VN"/>
          </a:p>
        </p:txBody>
      </p:sp>
      <p:sp>
        <p:nvSpPr>
          <p:cNvPr id="5" name="Footer Placeholder 4">
            <a:extLst>
              <a:ext uri="{FF2B5EF4-FFF2-40B4-BE49-F238E27FC236}">
                <a16:creationId xmlns:a16="http://schemas.microsoft.com/office/drawing/2014/main" id="{BC8A9CE9-ED9C-1E41-A4AA-909197B90D98}"/>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3003D6A2-2979-454E-A872-5438D1BE5610}"/>
              </a:ext>
            </a:extLst>
          </p:cNvPr>
          <p:cNvSpPr>
            <a:spLocks noGrp="1"/>
          </p:cNvSpPr>
          <p:nvPr>
            <p:ph type="sldNum" sz="quarter" idx="12"/>
          </p:nvPr>
        </p:nvSpPr>
        <p:spPr/>
        <p:txBody>
          <a:bodyPr/>
          <a:lstStyle>
            <a:lvl1pPr>
              <a:defRPr/>
            </a:lvl1pPr>
          </a:lstStyle>
          <a:p>
            <a:pPr>
              <a:defRPr/>
            </a:pPr>
            <a:fld id="{88EAF3A0-AAE1-D446-9412-90E14E65BF6B}" type="slidenum">
              <a:rPr lang="vi-VN" altLang="en-VN"/>
              <a:pPr>
                <a:defRPr/>
              </a:pPr>
              <a:t>‹#›</a:t>
            </a:fld>
            <a:endParaRPr lang="vi-VN" altLang="en-VN"/>
          </a:p>
        </p:txBody>
      </p:sp>
    </p:spTree>
    <p:extLst>
      <p:ext uri="{BB962C8B-B14F-4D97-AF65-F5344CB8AC3E}">
        <p14:creationId xmlns:p14="http://schemas.microsoft.com/office/powerpoint/2010/main" val="118150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Date Placeholder 3">
            <a:extLst>
              <a:ext uri="{FF2B5EF4-FFF2-40B4-BE49-F238E27FC236}">
                <a16:creationId xmlns:a16="http://schemas.microsoft.com/office/drawing/2014/main" id="{C444D0FA-182B-3140-A385-D3BF96F548B4}"/>
              </a:ext>
            </a:extLst>
          </p:cNvPr>
          <p:cNvSpPr>
            <a:spLocks noGrp="1"/>
          </p:cNvSpPr>
          <p:nvPr>
            <p:ph type="dt" sz="half" idx="10"/>
          </p:nvPr>
        </p:nvSpPr>
        <p:spPr/>
        <p:txBody>
          <a:bodyPr/>
          <a:lstStyle>
            <a:lvl1pPr>
              <a:defRPr/>
            </a:lvl1pPr>
          </a:lstStyle>
          <a:p>
            <a:pPr>
              <a:defRPr/>
            </a:pPr>
            <a:fld id="{BF5A8C91-D989-1E4F-8A54-C0B7C5847699}" type="datetimeFigureOut">
              <a:rPr lang="en-US"/>
              <a:pPr>
                <a:defRPr/>
              </a:pPr>
              <a:t>8/11/2023</a:t>
            </a:fld>
            <a:endParaRPr lang="vi-VN"/>
          </a:p>
        </p:txBody>
      </p:sp>
      <p:sp>
        <p:nvSpPr>
          <p:cNvPr id="5" name="Footer Placeholder 4">
            <a:extLst>
              <a:ext uri="{FF2B5EF4-FFF2-40B4-BE49-F238E27FC236}">
                <a16:creationId xmlns:a16="http://schemas.microsoft.com/office/drawing/2014/main" id="{1F76FFE8-037D-DC43-A4B2-FAEA246A138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309A52E-E31A-7E44-8D12-9464258E9E58}"/>
              </a:ext>
            </a:extLst>
          </p:cNvPr>
          <p:cNvSpPr>
            <a:spLocks noGrp="1"/>
          </p:cNvSpPr>
          <p:nvPr>
            <p:ph type="sldNum" sz="quarter" idx="12"/>
          </p:nvPr>
        </p:nvSpPr>
        <p:spPr/>
        <p:txBody>
          <a:bodyPr/>
          <a:lstStyle>
            <a:lvl1pPr>
              <a:defRPr/>
            </a:lvl1pPr>
          </a:lstStyle>
          <a:p>
            <a:pPr>
              <a:defRPr/>
            </a:pPr>
            <a:fld id="{1EA28DC2-6C4C-3E4A-815F-5E7475E8135D}" type="slidenum">
              <a:rPr lang="vi-VN" altLang="en-VN"/>
              <a:pPr>
                <a:defRPr/>
              </a:pPr>
              <a:t>‹#›</a:t>
            </a:fld>
            <a:endParaRPr lang="vi-VN" altLang="en-VN"/>
          </a:p>
        </p:txBody>
      </p:sp>
    </p:spTree>
    <p:extLst>
      <p:ext uri="{BB962C8B-B14F-4D97-AF65-F5344CB8AC3E}">
        <p14:creationId xmlns:p14="http://schemas.microsoft.com/office/powerpoint/2010/main" val="151120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12;p23">
            <a:extLst>
              <a:ext uri="{FF2B5EF4-FFF2-40B4-BE49-F238E27FC236}">
                <a16:creationId xmlns:a16="http://schemas.microsoft.com/office/drawing/2014/main" id="{A5D2B194-7D78-024F-8FEF-F2F9CBC4BAF6}"/>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F5A52AD6-DC58-534B-AAB6-27BEAF6B7539}"/>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D95AD8A7-B199-1E41-95FD-0C952F7AC809}"/>
              </a:ext>
            </a:extLst>
          </p:cNvPr>
          <p:cNvSpPr txBox="1">
            <a:spLocks noGrp="1"/>
          </p:cNvSpPr>
          <p:nvPr>
            <p:ph type="sldNum" idx="13"/>
          </p:nvPr>
        </p:nvSpPr>
        <p:spPr>
          <a:ln/>
        </p:spPr>
        <p:txBody>
          <a:bodyPr/>
          <a:lstStyle>
            <a:lvl1pPr>
              <a:defRPr/>
            </a:lvl1pPr>
          </a:lstStyle>
          <a:p>
            <a:pPr>
              <a:defRPr/>
            </a:pPr>
            <a:fld id="{1C96ACDC-DCE6-BC4C-8569-693157005CEC}" type="slidenum">
              <a:rPr lang="en-US"/>
              <a:pPr>
                <a:defRPr/>
              </a:pPr>
              <a:t>‹#›</a:t>
            </a:fld>
            <a:endParaRPr/>
          </a:p>
        </p:txBody>
      </p:sp>
    </p:spTree>
    <p:extLst>
      <p:ext uri="{BB962C8B-B14F-4D97-AF65-F5344CB8AC3E}">
        <p14:creationId xmlns:p14="http://schemas.microsoft.com/office/powerpoint/2010/main" val="105162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6129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CA35F95D-1C98-E945-918B-0A0F0BB1D0D3}"/>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0C4F1187-71A9-C846-8776-875A66DA24F4}"/>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8A823D84-AF1D-C048-BA47-33BC3A803132}"/>
              </a:ext>
            </a:extLst>
          </p:cNvPr>
          <p:cNvSpPr txBox="1">
            <a:spLocks noGrp="1"/>
          </p:cNvSpPr>
          <p:nvPr>
            <p:ph type="sldNum" idx="13"/>
          </p:nvPr>
        </p:nvSpPr>
        <p:spPr>
          <a:ln/>
        </p:spPr>
        <p:txBody>
          <a:bodyPr/>
          <a:lstStyle>
            <a:lvl1pPr>
              <a:defRPr/>
            </a:lvl1pPr>
          </a:lstStyle>
          <a:p>
            <a:pPr>
              <a:defRPr/>
            </a:pPr>
            <a:fld id="{420EDB14-F3B9-5C41-8F74-E0C24ADA4D1E}" type="slidenum">
              <a:rPr lang="en-US"/>
              <a:pPr>
                <a:defRPr/>
              </a:pPr>
              <a:t>‹#›</a:t>
            </a:fld>
            <a:endParaRPr/>
          </a:p>
        </p:txBody>
      </p:sp>
    </p:spTree>
    <p:extLst>
      <p:ext uri="{BB962C8B-B14F-4D97-AF65-F5344CB8AC3E}">
        <p14:creationId xmlns:p14="http://schemas.microsoft.com/office/powerpoint/2010/main" val="256777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12;p23">
            <a:extLst>
              <a:ext uri="{FF2B5EF4-FFF2-40B4-BE49-F238E27FC236}">
                <a16:creationId xmlns:a16="http://schemas.microsoft.com/office/drawing/2014/main" id="{824527A4-AEED-2D42-BB67-582748E5780E}"/>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7197D9D7-E7AB-F749-BF9F-72B38A27659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23D4C830-E42E-534A-8C12-5271CB753075}"/>
              </a:ext>
            </a:extLst>
          </p:cNvPr>
          <p:cNvSpPr txBox="1">
            <a:spLocks noGrp="1"/>
          </p:cNvSpPr>
          <p:nvPr>
            <p:ph type="sldNum" idx="13"/>
          </p:nvPr>
        </p:nvSpPr>
        <p:spPr>
          <a:ln/>
        </p:spPr>
        <p:txBody>
          <a:bodyPr/>
          <a:lstStyle>
            <a:lvl1pPr>
              <a:defRPr/>
            </a:lvl1pPr>
          </a:lstStyle>
          <a:p>
            <a:pPr>
              <a:defRPr/>
            </a:pPr>
            <a:fld id="{8A15012D-844A-194A-AAE8-A5E16E35ABF3}" type="slidenum">
              <a:rPr lang="en-US"/>
              <a:pPr>
                <a:defRPr/>
              </a:pPr>
              <a:t>‹#›</a:t>
            </a:fld>
            <a:endParaRPr/>
          </a:p>
        </p:txBody>
      </p:sp>
    </p:spTree>
    <p:extLst>
      <p:ext uri="{BB962C8B-B14F-4D97-AF65-F5344CB8AC3E}">
        <p14:creationId xmlns:p14="http://schemas.microsoft.com/office/powerpoint/2010/main" val="197728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12;p23">
            <a:extLst>
              <a:ext uri="{FF2B5EF4-FFF2-40B4-BE49-F238E27FC236}">
                <a16:creationId xmlns:a16="http://schemas.microsoft.com/office/drawing/2014/main" id="{20DEB475-15C1-2A4D-8A48-39507208BB5D}"/>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8B919CB-0976-6147-9B17-F5437B187A81}"/>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E58EDAEE-EB00-534B-8E81-907A2FDED3D0}"/>
              </a:ext>
            </a:extLst>
          </p:cNvPr>
          <p:cNvSpPr txBox="1">
            <a:spLocks noGrp="1"/>
          </p:cNvSpPr>
          <p:nvPr>
            <p:ph type="sldNum" idx="13"/>
          </p:nvPr>
        </p:nvSpPr>
        <p:spPr>
          <a:ln/>
        </p:spPr>
        <p:txBody>
          <a:bodyPr/>
          <a:lstStyle>
            <a:lvl1pPr>
              <a:defRPr/>
            </a:lvl1pPr>
          </a:lstStyle>
          <a:p>
            <a:pPr>
              <a:defRPr/>
            </a:pPr>
            <a:fld id="{3FF60753-0C27-FE45-9FE4-56EAFA4A5ED1}" type="slidenum">
              <a:rPr lang="en-US"/>
              <a:pPr>
                <a:defRPr/>
              </a:pPr>
              <a:t>‹#›</a:t>
            </a:fld>
            <a:endParaRPr/>
          </a:p>
        </p:txBody>
      </p:sp>
    </p:spTree>
    <p:extLst>
      <p:ext uri="{BB962C8B-B14F-4D97-AF65-F5344CB8AC3E}">
        <p14:creationId xmlns:p14="http://schemas.microsoft.com/office/powerpoint/2010/main" val="80203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12;p23">
            <a:extLst>
              <a:ext uri="{FF2B5EF4-FFF2-40B4-BE49-F238E27FC236}">
                <a16:creationId xmlns:a16="http://schemas.microsoft.com/office/drawing/2014/main" id="{97754845-B753-324F-A99C-22647545CCF4}"/>
              </a:ext>
            </a:extLst>
          </p:cNvPr>
          <p:cNvSpPr txBox="1">
            <a:spLocks noGrp="1"/>
          </p:cNvSpPr>
          <p:nvPr>
            <p:ph type="dt" idx="11"/>
          </p:nvPr>
        </p:nvSpPr>
        <p:spPr>
          <a:ln/>
        </p:spPr>
        <p:txBody>
          <a:bodyPr/>
          <a:lstStyle>
            <a:lvl1pPr>
              <a:defRPr/>
            </a:lvl1pPr>
          </a:lstStyle>
          <a:p>
            <a:pPr>
              <a:defRPr/>
            </a:pPr>
            <a:endParaRPr/>
          </a:p>
        </p:txBody>
      </p:sp>
      <p:sp>
        <p:nvSpPr>
          <p:cNvPr id="8" name="Google Shape;13;p23">
            <a:extLst>
              <a:ext uri="{FF2B5EF4-FFF2-40B4-BE49-F238E27FC236}">
                <a16:creationId xmlns:a16="http://schemas.microsoft.com/office/drawing/2014/main" id="{235681EE-CA08-004E-BF9B-B4E324E7F13D}"/>
              </a:ext>
            </a:extLst>
          </p:cNvPr>
          <p:cNvSpPr txBox="1">
            <a:spLocks noGrp="1"/>
          </p:cNvSpPr>
          <p:nvPr>
            <p:ph type="ftr" idx="12"/>
          </p:nvPr>
        </p:nvSpPr>
        <p:spPr>
          <a:ln/>
        </p:spPr>
        <p:txBody>
          <a:bodyPr/>
          <a:lstStyle>
            <a:lvl1pPr>
              <a:defRPr/>
            </a:lvl1pPr>
          </a:lstStyle>
          <a:p>
            <a:pPr>
              <a:defRPr/>
            </a:pPr>
            <a:endParaRPr/>
          </a:p>
        </p:txBody>
      </p:sp>
      <p:sp>
        <p:nvSpPr>
          <p:cNvPr id="9" name="Google Shape;14;p23">
            <a:extLst>
              <a:ext uri="{FF2B5EF4-FFF2-40B4-BE49-F238E27FC236}">
                <a16:creationId xmlns:a16="http://schemas.microsoft.com/office/drawing/2014/main" id="{EBB53D20-2B1A-2D4A-86E6-BF4A0D3B0A86}"/>
              </a:ext>
            </a:extLst>
          </p:cNvPr>
          <p:cNvSpPr txBox="1">
            <a:spLocks noGrp="1"/>
          </p:cNvSpPr>
          <p:nvPr>
            <p:ph type="sldNum" idx="13"/>
          </p:nvPr>
        </p:nvSpPr>
        <p:spPr>
          <a:ln/>
        </p:spPr>
        <p:txBody>
          <a:bodyPr/>
          <a:lstStyle>
            <a:lvl1pPr>
              <a:defRPr/>
            </a:lvl1pPr>
          </a:lstStyle>
          <a:p>
            <a:pPr>
              <a:defRPr/>
            </a:pPr>
            <a:fld id="{BAC94AE6-FDDB-8344-9D09-913D80D12D7F}" type="slidenum">
              <a:rPr lang="en-US"/>
              <a:pPr>
                <a:defRPr/>
              </a:pPr>
              <a:t>‹#›</a:t>
            </a:fld>
            <a:endParaRPr/>
          </a:p>
        </p:txBody>
      </p:sp>
    </p:spTree>
    <p:extLst>
      <p:ext uri="{BB962C8B-B14F-4D97-AF65-F5344CB8AC3E}">
        <p14:creationId xmlns:p14="http://schemas.microsoft.com/office/powerpoint/2010/main" val="2573905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12;p23">
            <a:extLst>
              <a:ext uri="{FF2B5EF4-FFF2-40B4-BE49-F238E27FC236}">
                <a16:creationId xmlns:a16="http://schemas.microsoft.com/office/drawing/2014/main" id="{57D9D7DE-3E20-3B4F-B344-5B968302252C}"/>
              </a:ext>
            </a:extLst>
          </p:cNvPr>
          <p:cNvSpPr txBox="1">
            <a:spLocks noGrp="1"/>
          </p:cNvSpPr>
          <p:nvPr>
            <p:ph type="dt" idx="11"/>
          </p:nvPr>
        </p:nvSpPr>
        <p:spPr>
          <a:ln/>
        </p:spPr>
        <p:txBody>
          <a:bodyPr/>
          <a:lstStyle>
            <a:lvl1pPr>
              <a:defRPr/>
            </a:lvl1pPr>
          </a:lstStyle>
          <a:p>
            <a:pPr>
              <a:defRPr/>
            </a:pPr>
            <a:endParaRPr/>
          </a:p>
        </p:txBody>
      </p:sp>
      <p:sp>
        <p:nvSpPr>
          <p:cNvPr id="4" name="Google Shape;13;p23">
            <a:extLst>
              <a:ext uri="{FF2B5EF4-FFF2-40B4-BE49-F238E27FC236}">
                <a16:creationId xmlns:a16="http://schemas.microsoft.com/office/drawing/2014/main" id="{49998502-16E6-0841-844C-AC400834FEF0}"/>
              </a:ext>
            </a:extLst>
          </p:cNvPr>
          <p:cNvSpPr txBox="1">
            <a:spLocks noGrp="1"/>
          </p:cNvSpPr>
          <p:nvPr>
            <p:ph type="ftr" idx="12"/>
          </p:nvPr>
        </p:nvSpPr>
        <p:spPr>
          <a:ln/>
        </p:spPr>
        <p:txBody>
          <a:bodyPr/>
          <a:lstStyle>
            <a:lvl1pPr>
              <a:defRPr/>
            </a:lvl1pPr>
          </a:lstStyle>
          <a:p>
            <a:pPr>
              <a:defRPr/>
            </a:pPr>
            <a:endParaRPr/>
          </a:p>
        </p:txBody>
      </p:sp>
      <p:sp>
        <p:nvSpPr>
          <p:cNvPr id="5" name="Google Shape;14;p23">
            <a:extLst>
              <a:ext uri="{FF2B5EF4-FFF2-40B4-BE49-F238E27FC236}">
                <a16:creationId xmlns:a16="http://schemas.microsoft.com/office/drawing/2014/main" id="{EA25E348-7D9B-F34D-B73D-397AEBBEA468}"/>
              </a:ext>
            </a:extLst>
          </p:cNvPr>
          <p:cNvSpPr txBox="1">
            <a:spLocks noGrp="1"/>
          </p:cNvSpPr>
          <p:nvPr>
            <p:ph type="sldNum" idx="13"/>
          </p:nvPr>
        </p:nvSpPr>
        <p:spPr>
          <a:ln/>
        </p:spPr>
        <p:txBody>
          <a:bodyPr/>
          <a:lstStyle>
            <a:lvl1pPr>
              <a:defRPr/>
            </a:lvl1pPr>
          </a:lstStyle>
          <a:p>
            <a:pPr>
              <a:defRPr/>
            </a:pPr>
            <a:fld id="{CC12CB32-F99F-7143-8D4E-FC760DFC0974}" type="slidenum">
              <a:rPr lang="en-US"/>
              <a:pPr>
                <a:defRPr/>
              </a:pPr>
              <a:t>‹#›</a:t>
            </a:fld>
            <a:endParaRPr/>
          </a:p>
        </p:txBody>
      </p:sp>
    </p:spTree>
    <p:extLst>
      <p:ext uri="{BB962C8B-B14F-4D97-AF65-F5344CB8AC3E}">
        <p14:creationId xmlns:p14="http://schemas.microsoft.com/office/powerpoint/2010/main" val="367566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2" name="Google Shape;12;p23">
            <a:extLst>
              <a:ext uri="{FF2B5EF4-FFF2-40B4-BE49-F238E27FC236}">
                <a16:creationId xmlns:a16="http://schemas.microsoft.com/office/drawing/2014/main" id="{F3858F3D-C542-234C-8BB8-BE6E719B99BA}"/>
              </a:ext>
            </a:extLst>
          </p:cNvPr>
          <p:cNvSpPr txBox="1">
            <a:spLocks noGrp="1"/>
          </p:cNvSpPr>
          <p:nvPr>
            <p:ph type="dt" idx="11"/>
          </p:nvPr>
        </p:nvSpPr>
        <p:spPr>
          <a:ln/>
        </p:spPr>
        <p:txBody>
          <a:bodyPr/>
          <a:lstStyle>
            <a:lvl1pPr>
              <a:defRPr/>
            </a:lvl1pPr>
          </a:lstStyle>
          <a:p>
            <a:pPr>
              <a:defRPr/>
            </a:pPr>
            <a:endParaRPr/>
          </a:p>
        </p:txBody>
      </p:sp>
      <p:sp>
        <p:nvSpPr>
          <p:cNvPr id="3" name="Google Shape;13;p23">
            <a:extLst>
              <a:ext uri="{FF2B5EF4-FFF2-40B4-BE49-F238E27FC236}">
                <a16:creationId xmlns:a16="http://schemas.microsoft.com/office/drawing/2014/main" id="{7EB8778C-FF0E-BD4B-BB84-07A8FBA6903C}"/>
              </a:ext>
            </a:extLst>
          </p:cNvPr>
          <p:cNvSpPr txBox="1">
            <a:spLocks noGrp="1"/>
          </p:cNvSpPr>
          <p:nvPr>
            <p:ph type="ftr" idx="12"/>
          </p:nvPr>
        </p:nvSpPr>
        <p:spPr>
          <a:ln/>
        </p:spPr>
        <p:txBody>
          <a:bodyPr/>
          <a:lstStyle>
            <a:lvl1pPr>
              <a:defRPr/>
            </a:lvl1pPr>
          </a:lstStyle>
          <a:p>
            <a:pPr>
              <a:defRPr/>
            </a:pPr>
            <a:endParaRPr/>
          </a:p>
        </p:txBody>
      </p:sp>
      <p:sp>
        <p:nvSpPr>
          <p:cNvPr id="4" name="Google Shape;14;p23">
            <a:extLst>
              <a:ext uri="{FF2B5EF4-FFF2-40B4-BE49-F238E27FC236}">
                <a16:creationId xmlns:a16="http://schemas.microsoft.com/office/drawing/2014/main" id="{F1FB952B-92C7-4E48-B882-5B902B5AE37F}"/>
              </a:ext>
            </a:extLst>
          </p:cNvPr>
          <p:cNvSpPr txBox="1">
            <a:spLocks noGrp="1"/>
          </p:cNvSpPr>
          <p:nvPr>
            <p:ph type="sldNum" idx="13"/>
          </p:nvPr>
        </p:nvSpPr>
        <p:spPr>
          <a:ln/>
        </p:spPr>
        <p:txBody>
          <a:bodyPr/>
          <a:lstStyle>
            <a:lvl1pPr>
              <a:defRPr/>
            </a:lvl1pPr>
          </a:lstStyle>
          <a:p>
            <a:pPr>
              <a:defRPr/>
            </a:pPr>
            <a:fld id="{CCACDAD0-11EF-7546-AD97-958D33113B22}" type="slidenum">
              <a:rPr lang="en-US"/>
              <a:pPr>
                <a:defRPr/>
              </a:pPr>
              <a:t>‹#›</a:t>
            </a:fld>
            <a:endParaRPr/>
          </a:p>
        </p:txBody>
      </p:sp>
    </p:spTree>
    <p:extLst>
      <p:ext uri="{BB962C8B-B14F-4D97-AF65-F5344CB8AC3E}">
        <p14:creationId xmlns:p14="http://schemas.microsoft.com/office/powerpoint/2010/main" val="210800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145CF158-04C7-5B41-A604-DE067B616D9F}"/>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11BF9BA5-BC33-6940-BF95-38CC2FFB9125}"/>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4C01ECC2-F146-3A41-8391-E23644A43C6A}"/>
              </a:ext>
            </a:extLst>
          </p:cNvPr>
          <p:cNvSpPr txBox="1">
            <a:spLocks noGrp="1"/>
          </p:cNvSpPr>
          <p:nvPr>
            <p:ph type="sldNum" idx="13"/>
          </p:nvPr>
        </p:nvSpPr>
        <p:spPr>
          <a:ln/>
        </p:spPr>
        <p:txBody>
          <a:bodyPr/>
          <a:lstStyle>
            <a:lvl1pPr>
              <a:defRPr/>
            </a:lvl1pPr>
          </a:lstStyle>
          <a:p>
            <a:pPr>
              <a:defRPr/>
            </a:pPr>
            <a:fld id="{875F1D27-3227-744C-9BAF-2263619106B1}" type="slidenum">
              <a:rPr lang="en-US"/>
              <a:pPr>
                <a:defRPr/>
              </a:pPr>
              <a:t>‹#›</a:t>
            </a:fld>
            <a:endParaRPr/>
          </a:p>
        </p:txBody>
      </p:sp>
    </p:spTree>
    <p:extLst>
      <p:ext uri="{BB962C8B-B14F-4D97-AF65-F5344CB8AC3E}">
        <p14:creationId xmlns:p14="http://schemas.microsoft.com/office/powerpoint/2010/main" val="313590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12;p23">
            <a:extLst>
              <a:ext uri="{FF2B5EF4-FFF2-40B4-BE49-F238E27FC236}">
                <a16:creationId xmlns:a16="http://schemas.microsoft.com/office/drawing/2014/main" id="{F7B0FA71-3A08-0741-BC4F-D9C699C7FB7E}"/>
              </a:ext>
            </a:extLst>
          </p:cNvPr>
          <p:cNvSpPr txBox="1">
            <a:spLocks noGrp="1"/>
          </p:cNvSpPr>
          <p:nvPr>
            <p:ph type="dt" idx="11"/>
          </p:nvPr>
        </p:nvSpPr>
        <p:spPr>
          <a:ln/>
        </p:spPr>
        <p:txBody>
          <a:bodyPr/>
          <a:lstStyle>
            <a:lvl1pPr>
              <a:defRPr/>
            </a:lvl1pPr>
          </a:lstStyle>
          <a:p>
            <a:pPr>
              <a:defRPr/>
            </a:pPr>
            <a:endParaRPr/>
          </a:p>
        </p:txBody>
      </p:sp>
      <p:sp>
        <p:nvSpPr>
          <p:cNvPr id="6" name="Google Shape;13;p23">
            <a:extLst>
              <a:ext uri="{FF2B5EF4-FFF2-40B4-BE49-F238E27FC236}">
                <a16:creationId xmlns:a16="http://schemas.microsoft.com/office/drawing/2014/main" id="{90D407B4-1531-4048-861F-ED6E3A9BB6A6}"/>
              </a:ext>
            </a:extLst>
          </p:cNvPr>
          <p:cNvSpPr txBox="1">
            <a:spLocks noGrp="1"/>
          </p:cNvSpPr>
          <p:nvPr>
            <p:ph type="ftr" idx="12"/>
          </p:nvPr>
        </p:nvSpPr>
        <p:spPr>
          <a:ln/>
        </p:spPr>
        <p:txBody>
          <a:bodyPr/>
          <a:lstStyle>
            <a:lvl1pPr>
              <a:defRPr/>
            </a:lvl1pPr>
          </a:lstStyle>
          <a:p>
            <a:pPr>
              <a:defRPr/>
            </a:pPr>
            <a:endParaRPr/>
          </a:p>
        </p:txBody>
      </p:sp>
      <p:sp>
        <p:nvSpPr>
          <p:cNvPr id="7" name="Google Shape;14;p23">
            <a:extLst>
              <a:ext uri="{FF2B5EF4-FFF2-40B4-BE49-F238E27FC236}">
                <a16:creationId xmlns:a16="http://schemas.microsoft.com/office/drawing/2014/main" id="{A2EC8B99-7ECF-194D-8371-7A6EAE107336}"/>
              </a:ext>
            </a:extLst>
          </p:cNvPr>
          <p:cNvSpPr txBox="1">
            <a:spLocks noGrp="1"/>
          </p:cNvSpPr>
          <p:nvPr>
            <p:ph type="sldNum" idx="13"/>
          </p:nvPr>
        </p:nvSpPr>
        <p:spPr>
          <a:ln/>
        </p:spPr>
        <p:txBody>
          <a:bodyPr/>
          <a:lstStyle>
            <a:lvl1pPr>
              <a:defRPr/>
            </a:lvl1pPr>
          </a:lstStyle>
          <a:p>
            <a:pPr>
              <a:defRPr/>
            </a:pPr>
            <a:fld id="{5908DC4D-5E60-9547-81B8-9E8298B61ECF}" type="slidenum">
              <a:rPr lang="en-US"/>
              <a:pPr>
                <a:defRPr/>
              </a:pPr>
              <a:t>‹#›</a:t>
            </a:fld>
            <a:endParaRPr/>
          </a:p>
        </p:txBody>
      </p:sp>
    </p:spTree>
    <p:extLst>
      <p:ext uri="{BB962C8B-B14F-4D97-AF65-F5344CB8AC3E}">
        <p14:creationId xmlns:p14="http://schemas.microsoft.com/office/powerpoint/2010/main" val="404252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403E1211-8B29-1C42-9889-0AD684585084}"/>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80AEA8DC-9D25-1C4C-80DC-8181F55A08AD}"/>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F43BD788-B378-284A-8249-E4F31753DA58}"/>
              </a:ext>
            </a:extLst>
          </p:cNvPr>
          <p:cNvSpPr txBox="1">
            <a:spLocks noGrp="1"/>
          </p:cNvSpPr>
          <p:nvPr>
            <p:ph type="sldNum" idx="13"/>
          </p:nvPr>
        </p:nvSpPr>
        <p:spPr>
          <a:ln/>
        </p:spPr>
        <p:txBody>
          <a:bodyPr/>
          <a:lstStyle>
            <a:lvl1pPr>
              <a:defRPr/>
            </a:lvl1pPr>
          </a:lstStyle>
          <a:p>
            <a:pPr>
              <a:defRPr/>
            </a:pPr>
            <a:fld id="{E2E2B62E-9BED-454D-BB13-2FFFF1D9F2D7}" type="slidenum">
              <a:rPr lang="en-US"/>
              <a:pPr>
                <a:defRPr/>
              </a:pPr>
              <a:t>‹#›</a:t>
            </a:fld>
            <a:endParaRPr/>
          </a:p>
        </p:txBody>
      </p:sp>
    </p:spTree>
    <p:extLst>
      <p:ext uri="{BB962C8B-B14F-4D97-AF65-F5344CB8AC3E}">
        <p14:creationId xmlns:p14="http://schemas.microsoft.com/office/powerpoint/2010/main" val="2509552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12;p23">
            <a:extLst>
              <a:ext uri="{FF2B5EF4-FFF2-40B4-BE49-F238E27FC236}">
                <a16:creationId xmlns:a16="http://schemas.microsoft.com/office/drawing/2014/main" id="{D1F216CC-A383-3D46-A9AE-EBD5FB3C4B68}"/>
              </a:ext>
            </a:extLst>
          </p:cNvPr>
          <p:cNvSpPr txBox="1">
            <a:spLocks noGrp="1"/>
          </p:cNvSpPr>
          <p:nvPr>
            <p:ph type="dt" idx="11"/>
          </p:nvPr>
        </p:nvSpPr>
        <p:spPr>
          <a:ln/>
        </p:spPr>
        <p:txBody>
          <a:bodyPr/>
          <a:lstStyle>
            <a:lvl1pPr>
              <a:defRPr/>
            </a:lvl1pPr>
          </a:lstStyle>
          <a:p>
            <a:pPr>
              <a:defRPr/>
            </a:pPr>
            <a:endParaRPr/>
          </a:p>
        </p:txBody>
      </p:sp>
      <p:sp>
        <p:nvSpPr>
          <p:cNvPr id="5" name="Google Shape;13;p23">
            <a:extLst>
              <a:ext uri="{FF2B5EF4-FFF2-40B4-BE49-F238E27FC236}">
                <a16:creationId xmlns:a16="http://schemas.microsoft.com/office/drawing/2014/main" id="{34146C9C-3577-E349-B077-389EDBFA350C}"/>
              </a:ext>
            </a:extLst>
          </p:cNvPr>
          <p:cNvSpPr txBox="1">
            <a:spLocks noGrp="1"/>
          </p:cNvSpPr>
          <p:nvPr>
            <p:ph type="ftr" idx="12"/>
          </p:nvPr>
        </p:nvSpPr>
        <p:spPr>
          <a:ln/>
        </p:spPr>
        <p:txBody>
          <a:bodyPr/>
          <a:lstStyle>
            <a:lvl1pPr>
              <a:defRPr/>
            </a:lvl1pPr>
          </a:lstStyle>
          <a:p>
            <a:pPr>
              <a:defRPr/>
            </a:pPr>
            <a:endParaRPr/>
          </a:p>
        </p:txBody>
      </p:sp>
      <p:sp>
        <p:nvSpPr>
          <p:cNvPr id="6" name="Google Shape;14;p23">
            <a:extLst>
              <a:ext uri="{FF2B5EF4-FFF2-40B4-BE49-F238E27FC236}">
                <a16:creationId xmlns:a16="http://schemas.microsoft.com/office/drawing/2014/main" id="{7A0E4538-AC35-8849-B335-31BA8072D7A6}"/>
              </a:ext>
            </a:extLst>
          </p:cNvPr>
          <p:cNvSpPr txBox="1">
            <a:spLocks noGrp="1"/>
          </p:cNvSpPr>
          <p:nvPr>
            <p:ph type="sldNum" idx="13"/>
          </p:nvPr>
        </p:nvSpPr>
        <p:spPr>
          <a:ln/>
        </p:spPr>
        <p:txBody>
          <a:bodyPr/>
          <a:lstStyle>
            <a:lvl1pPr>
              <a:defRPr/>
            </a:lvl1pPr>
          </a:lstStyle>
          <a:p>
            <a:pPr>
              <a:defRPr/>
            </a:pPr>
            <a:fld id="{EADE3901-8134-E448-A041-285631CE6B54}" type="slidenum">
              <a:rPr lang="en-US"/>
              <a:pPr>
                <a:defRPr/>
              </a:pPr>
              <a:t>‹#›</a:t>
            </a:fld>
            <a:endParaRPr/>
          </a:p>
        </p:txBody>
      </p:sp>
    </p:spTree>
    <p:extLst>
      <p:ext uri="{BB962C8B-B14F-4D97-AF65-F5344CB8AC3E}">
        <p14:creationId xmlns:p14="http://schemas.microsoft.com/office/powerpoint/2010/main" val="3633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565813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49766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65880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6381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8425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10063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092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957715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1140323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33808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8695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869766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7210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577828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57123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3820645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C1684F1-21D8-984E-9423-1AC8949654BB}"/>
              </a:ext>
            </a:extLst>
          </p:cNvPr>
          <p:cNvSpPr>
            <a:spLocks noGrp="1"/>
          </p:cNvSpPr>
          <p:nvPr>
            <p:ph type="dt" sz="half" idx="10"/>
          </p:nvPr>
        </p:nvSpPr>
        <p:spPr/>
        <p:txBody>
          <a:bodyPr/>
          <a:lstStyle>
            <a:lvl1pPr>
              <a:defRPr/>
            </a:lvl1pPr>
          </a:lstStyle>
          <a:p>
            <a:pPr>
              <a:defRPr/>
            </a:pPr>
            <a:fld id="{40EFD436-AE06-FD42-9A74-F9B68FD2371C}" type="datetimeFigureOut">
              <a:rPr lang="en-US"/>
              <a:pPr>
                <a:defRPr/>
              </a:pPr>
              <a:t>8/11/2023</a:t>
            </a:fld>
            <a:endParaRPr lang="en-US"/>
          </a:p>
        </p:txBody>
      </p:sp>
      <p:sp>
        <p:nvSpPr>
          <p:cNvPr id="5" name="Footer Placeholder 4">
            <a:extLst>
              <a:ext uri="{FF2B5EF4-FFF2-40B4-BE49-F238E27FC236}">
                <a16:creationId xmlns:a16="http://schemas.microsoft.com/office/drawing/2014/main" id="{8C71B79A-84C4-364D-BCA4-B8CC8B01AC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D28202-5E2C-324D-A2C8-E935951AAE7C}"/>
              </a:ext>
            </a:extLst>
          </p:cNvPr>
          <p:cNvSpPr>
            <a:spLocks noGrp="1"/>
          </p:cNvSpPr>
          <p:nvPr>
            <p:ph type="sldNum" sz="quarter" idx="12"/>
          </p:nvPr>
        </p:nvSpPr>
        <p:spPr/>
        <p:txBody>
          <a:bodyPr/>
          <a:lstStyle>
            <a:lvl1pPr>
              <a:defRPr/>
            </a:lvl1pPr>
          </a:lstStyle>
          <a:p>
            <a:pPr>
              <a:defRPr/>
            </a:pPr>
            <a:fld id="{8C96F5D7-9F9B-1D4B-A5AB-490521EAB126}" type="slidenum">
              <a:rPr lang="en-US"/>
              <a:pPr>
                <a:defRPr/>
              </a:pPr>
              <a:t>‹#›</a:t>
            </a:fld>
            <a:endParaRPr lang="en-US"/>
          </a:p>
        </p:txBody>
      </p:sp>
    </p:spTree>
    <p:extLst>
      <p:ext uri="{BB962C8B-B14F-4D97-AF65-F5344CB8AC3E}">
        <p14:creationId xmlns:p14="http://schemas.microsoft.com/office/powerpoint/2010/main" val="647987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B4001A-CAF9-0141-BE4E-1B011907193B}"/>
              </a:ext>
            </a:extLst>
          </p:cNvPr>
          <p:cNvSpPr>
            <a:spLocks noGrp="1"/>
          </p:cNvSpPr>
          <p:nvPr>
            <p:ph type="dt" sz="half" idx="10"/>
          </p:nvPr>
        </p:nvSpPr>
        <p:spPr/>
        <p:txBody>
          <a:bodyPr/>
          <a:lstStyle>
            <a:lvl1pPr>
              <a:defRPr/>
            </a:lvl1pPr>
          </a:lstStyle>
          <a:p>
            <a:pPr>
              <a:defRPr/>
            </a:pPr>
            <a:fld id="{05DF6BE9-DA37-DC4D-8C3D-E78AE0A48864}" type="datetimeFigureOut">
              <a:rPr lang="en-US"/>
              <a:pPr>
                <a:defRPr/>
              </a:pPr>
              <a:t>8/11/2023</a:t>
            </a:fld>
            <a:endParaRPr lang="en-US"/>
          </a:p>
        </p:txBody>
      </p:sp>
      <p:sp>
        <p:nvSpPr>
          <p:cNvPr id="5" name="Footer Placeholder 4">
            <a:extLst>
              <a:ext uri="{FF2B5EF4-FFF2-40B4-BE49-F238E27FC236}">
                <a16:creationId xmlns:a16="http://schemas.microsoft.com/office/drawing/2014/main" id="{49E79E52-B00E-0B4D-8803-F374987528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A8B229-DEC6-6046-9930-4F778F88386E}"/>
              </a:ext>
            </a:extLst>
          </p:cNvPr>
          <p:cNvSpPr>
            <a:spLocks noGrp="1"/>
          </p:cNvSpPr>
          <p:nvPr>
            <p:ph type="sldNum" sz="quarter" idx="12"/>
          </p:nvPr>
        </p:nvSpPr>
        <p:spPr/>
        <p:txBody>
          <a:bodyPr/>
          <a:lstStyle>
            <a:lvl1pPr>
              <a:defRPr/>
            </a:lvl1pPr>
          </a:lstStyle>
          <a:p>
            <a:pPr>
              <a:defRPr/>
            </a:pPr>
            <a:fld id="{C76B9998-1DE1-0448-BE4B-9E7F9F4DA115}" type="slidenum">
              <a:rPr lang="en-US"/>
              <a:pPr>
                <a:defRPr/>
              </a:pPr>
              <a:t>‹#›</a:t>
            </a:fld>
            <a:endParaRPr lang="en-US"/>
          </a:p>
        </p:txBody>
      </p:sp>
    </p:spTree>
    <p:extLst>
      <p:ext uri="{BB962C8B-B14F-4D97-AF65-F5344CB8AC3E}">
        <p14:creationId xmlns:p14="http://schemas.microsoft.com/office/powerpoint/2010/main" val="16854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24DAB4-1FDF-6B42-985D-D43B0E1627AC}"/>
              </a:ext>
            </a:extLst>
          </p:cNvPr>
          <p:cNvSpPr>
            <a:spLocks noGrp="1"/>
          </p:cNvSpPr>
          <p:nvPr>
            <p:ph type="dt" sz="half" idx="10"/>
          </p:nvPr>
        </p:nvSpPr>
        <p:spPr/>
        <p:txBody>
          <a:bodyPr/>
          <a:lstStyle>
            <a:lvl1pPr>
              <a:defRPr/>
            </a:lvl1pPr>
          </a:lstStyle>
          <a:p>
            <a:pPr>
              <a:defRPr/>
            </a:pPr>
            <a:fld id="{06EFF3B9-6CC1-B948-9693-611E27C9FDBF}" type="datetimeFigureOut">
              <a:rPr lang="en-US"/>
              <a:pPr>
                <a:defRPr/>
              </a:pPr>
              <a:t>8/11/2023</a:t>
            </a:fld>
            <a:endParaRPr lang="en-US"/>
          </a:p>
        </p:txBody>
      </p:sp>
      <p:sp>
        <p:nvSpPr>
          <p:cNvPr id="5" name="Footer Placeholder 4">
            <a:extLst>
              <a:ext uri="{FF2B5EF4-FFF2-40B4-BE49-F238E27FC236}">
                <a16:creationId xmlns:a16="http://schemas.microsoft.com/office/drawing/2014/main" id="{88F461F0-0F1B-3E42-91E9-E26CE8152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B075BA-9C46-7147-A2B0-6C5B7053274D}"/>
              </a:ext>
            </a:extLst>
          </p:cNvPr>
          <p:cNvSpPr>
            <a:spLocks noGrp="1"/>
          </p:cNvSpPr>
          <p:nvPr>
            <p:ph type="sldNum" sz="quarter" idx="12"/>
          </p:nvPr>
        </p:nvSpPr>
        <p:spPr/>
        <p:txBody>
          <a:bodyPr/>
          <a:lstStyle>
            <a:lvl1pPr>
              <a:defRPr/>
            </a:lvl1pPr>
          </a:lstStyle>
          <a:p>
            <a:pPr>
              <a:defRPr/>
            </a:pPr>
            <a:fld id="{EE31F49F-FBA5-834C-A50F-F5DA611DF61B}" type="slidenum">
              <a:rPr lang="en-US"/>
              <a:pPr>
                <a:defRPr/>
              </a:pPr>
              <a:t>‹#›</a:t>
            </a:fld>
            <a:endParaRPr lang="en-US"/>
          </a:p>
        </p:txBody>
      </p:sp>
    </p:spTree>
    <p:extLst>
      <p:ext uri="{BB962C8B-B14F-4D97-AF65-F5344CB8AC3E}">
        <p14:creationId xmlns:p14="http://schemas.microsoft.com/office/powerpoint/2010/main" val="405492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3D0F148-5B6B-6847-8F1C-C7EFEABF5B0E}"/>
              </a:ext>
            </a:extLst>
          </p:cNvPr>
          <p:cNvSpPr>
            <a:spLocks noGrp="1"/>
          </p:cNvSpPr>
          <p:nvPr>
            <p:ph type="dt" sz="half" idx="10"/>
          </p:nvPr>
        </p:nvSpPr>
        <p:spPr/>
        <p:txBody>
          <a:bodyPr/>
          <a:lstStyle>
            <a:lvl1pPr>
              <a:defRPr/>
            </a:lvl1pPr>
          </a:lstStyle>
          <a:p>
            <a:pPr>
              <a:defRPr/>
            </a:pPr>
            <a:fld id="{A604409E-E4C7-B246-A1B1-DD3B4B21D12D}" type="datetimeFigureOut">
              <a:rPr lang="en-US"/>
              <a:pPr>
                <a:defRPr/>
              </a:pPr>
              <a:t>8/11/2023</a:t>
            </a:fld>
            <a:endParaRPr lang="en-US"/>
          </a:p>
        </p:txBody>
      </p:sp>
      <p:sp>
        <p:nvSpPr>
          <p:cNvPr id="6" name="Footer Placeholder 4">
            <a:extLst>
              <a:ext uri="{FF2B5EF4-FFF2-40B4-BE49-F238E27FC236}">
                <a16:creationId xmlns:a16="http://schemas.microsoft.com/office/drawing/2014/main" id="{B5F63618-0228-2344-802A-C7A504F165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0D408-B4F1-C648-A22E-062CCC4FED28}"/>
              </a:ext>
            </a:extLst>
          </p:cNvPr>
          <p:cNvSpPr>
            <a:spLocks noGrp="1"/>
          </p:cNvSpPr>
          <p:nvPr>
            <p:ph type="sldNum" sz="quarter" idx="12"/>
          </p:nvPr>
        </p:nvSpPr>
        <p:spPr/>
        <p:txBody>
          <a:bodyPr/>
          <a:lstStyle>
            <a:lvl1pPr>
              <a:defRPr/>
            </a:lvl1pPr>
          </a:lstStyle>
          <a:p>
            <a:pPr>
              <a:defRPr/>
            </a:pPr>
            <a:fld id="{F1A9E350-3984-0F4E-8023-BF6D4F54DD27}" type="slidenum">
              <a:rPr lang="en-US"/>
              <a:pPr>
                <a:defRPr/>
              </a:pPr>
              <a:t>‹#›</a:t>
            </a:fld>
            <a:endParaRPr lang="en-US"/>
          </a:p>
        </p:txBody>
      </p:sp>
    </p:spTree>
    <p:extLst>
      <p:ext uri="{BB962C8B-B14F-4D97-AF65-F5344CB8AC3E}">
        <p14:creationId xmlns:p14="http://schemas.microsoft.com/office/powerpoint/2010/main" val="1611518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6B543D-E38A-D348-A45E-6CFBB8018FF6}"/>
              </a:ext>
            </a:extLst>
          </p:cNvPr>
          <p:cNvSpPr>
            <a:spLocks noGrp="1"/>
          </p:cNvSpPr>
          <p:nvPr>
            <p:ph type="dt" sz="half" idx="10"/>
          </p:nvPr>
        </p:nvSpPr>
        <p:spPr/>
        <p:txBody>
          <a:bodyPr/>
          <a:lstStyle>
            <a:lvl1pPr>
              <a:defRPr/>
            </a:lvl1pPr>
          </a:lstStyle>
          <a:p>
            <a:pPr>
              <a:defRPr/>
            </a:pPr>
            <a:fld id="{AF21004F-2196-2744-84F1-0E24A1095625}" type="datetimeFigureOut">
              <a:rPr lang="en-US"/>
              <a:pPr>
                <a:defRPr/>
              </a:pPr>
              <a:t>8/11/2023</a:t>
            </a:fld>
            <a:endParaRPr lang="en-US"/>
          </a:p>
        </p:txBody>
      </p:sp>
      <p:sp>
        <p:nvSpPr>
          <p:cNvPr id="8" name="Footer Placeholder 4">
            <a:extLst>
              <a:ext uri="{FF2B5EF4-FFF2-40B4-BE49-F238E27FC236}">
                <a16:creationId xmlns:a16="http://schemas.microsoft.com/office/drawing/2014/main" id="{78DE5B16-AAFB-7746-826D-C37C28929E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DB302A2-A880-334E-B000-92AED3FD45CE}"/>
              </a:ext>
            </a:extLst>
          </p:cNvPr>
          <p:cNvSpPr>
            <a:spLocks noGrp="1"/>
          </p:cNvSpPr>
          <p:nvPr>
            <p:ph type="sldNum" sz="quarter" idx="12"/>
          </p:nvPr>
        </p:nvSpPr>
        <p:spPr/>
        <p:txBody>
          <a:bodyPr/>
          <a:lstStyle>
            <a:lvl1pPr>
              <a:defRPr/>
            </a:lvl1pPr>
          </a:lstStyle>
          <a:p>
            <a:pPr>
              <a:defRPr/>
            </a:pPr>
            <a:fld id="{D044C4AF-F721-664E-AB09-0D2DC808B51D}" type="slidenum">
              <a:rPr lang="en-US"/>
              <a:pPr>
                <a:defRPr/>
              </a:pPr>
              <a:t>‹#›</a:t>
            </a:fld>
            <a:endParaRPr lang="en-US"/>
          </a:p>
        </p:txBody>
      </p:sp>
    </p:spTree>
    <p:extLst>
      <p:ext uri="{BB962C8B-B14F-4D97-AF65-F5344CB8AC3E}">
        <p14:creationId xmlns:p14="http://schemas.microsoft.com/office/powerpoint/2010/main" val="457908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3CB0EF-6295-E249-9983-A1EF3FB40FCC}"/>
              </a:ext>
            </a:extLst>
          </p:cNvPr>
          <p:cNvSpPr>
            <a:spLocks noGrp="1"/>
          </p:cNvSpPr>
          <p:nvPr>
            <p:ph type="dt" sz="half" idx="10"/>
          </p:nvPr>
        </p:nvSpPr>
        <p:spPr/>
        <p:txBody>
          <a:bodyPr/>
          <a:lstStyle>
            <a:lvl1pPr>
              <a:defRPr/>
            </a:lvl1pPr>
          </a:lstStyle>
          <a:p>
            <a:pPr>
              <a:defRPr/>
            </a:pPr>
            <a:fld id="{7B434ED4-3B9D-2C47-8782-978D83CA7F8E}" type="datetimeFigureOut">
              <a:rPr lang="en-US"/>
              <a:pPr>
                <a:defRPr/>
              </a:pPr>
              <a:t>8/11/2023</a:t>
            </a:fld>
            <a:endParaRPr lang="en-US"/>
          </a:p>
        </p:txBody>
      </p:sp>
      <p:sp>
        <p:nvSpPr>
          <p:cNvPr id="4" name="Footer Placeholder 4">
            <a:extLst>
              <a:ext uri="{FF2B5EF4-FFF2-40B4-BE49-F238E27FC236}">
                <a16:creationId xmlns:a16="http://schemas.microsoft.com/office/drawing/2014/main" id="{3A546EF7-3778-694C-8347-82A9297D5F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68AACC-B55D-BD4A-AA5F-CABB0DC598AC}"/>
              </a:ext>
            </a:extLst>
          </p:cNvPr>
          <p:cNvSpPr>
            <a:spLocks noGrp="1"/>
          </p:cNvSpPr>
          <p:nvPr>
            <p:ph type="sldNum" sz="quarter" idx="12"/>
          </p:nvPr>
        </p:nvSpPr>
        <p:spPr/>
        <p:txBody>
          <a:bodyPr/>
          <a:lstStyle>
            <a:lvl1pPr>
              <a:defRPr/>
            </a:lvl1pPr>
          </a:lstStyle>
          <a:p>
            <a:pPr>
              <a:defRPr/>
            </a:pPr>
            <a:fld id="{035C164C-465F-0347-9B2F-7E9C368DCF91}" type="slidenum">
              <a:rPr lang="en-US"/>
              <a:pPr>
                <a:defRPr/>
              </a:pPr>
              <a:t>‹#›</a:t>
            </a:fld>
            <a:endParaRPr lang="en-US"/>
          </a:p>
        </p:txBody>
      </p:sp>
    </p:spTree>
    <p:extLst>
      <p:ext uri="{BB962C8B-B14F-4D97-AF65-F5344CB8AC3E}">
        <p14:creationId xmlns:p14="http://schemas.microsoft.com/office/powerpoint/2010/main" val="37475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04977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F53835-203C-244E-B8DD-E92AB6BAFDD9}"/>
              </a:ext>
            </a:extLst>
          </p:cNvPr>
          <p:cNvSpPr>
            <a:spLocks noGrp="1"/>
          </p:cNvSpPr>
          <p:nvPr>
            <p:ph type="dt" sz="half" idx="10"/>
          </p:nvPr>
        </p:nvSpPr>
        <p:spPr/>
        <p:txBody>
          <a:bodyPr/>
          <a:lstStyle>
            <a:lvl1pPr>
              <a:defRPr/>
            </a:lvl1pPr>
          </a:lstStyle>
          <a:p>
            <a:pPr>
              <a:defRPr/>
            </a:pPr>
            <a:fld id="{88214B60-AFF8-A143-B78A-63AFD2F93531}" type="datetimeFigureOut">
              <a:rPr lang="en-US"/>
              <a:pPr>
                <a:defRPr/>
              </a:pPr>
              <a:t>8/11/2023</a:t>
            </a:fld>
            <a:endParaRPr lang="en-US"/>
          </a:p>
        </p:txBody>
      </p:sp>
      <p:sp>
        <p:nvSpPr>
          <p:cNvPr id="3" name="Footer Placeholder 4">
            <a:extLst>
              <a:ext uri="{FF2B5EF4-FFF2-40B4-BE49-F238E27FC236}">
                <a16:creationId xmlns:a16="http://schemas.microsoft.com/office/drawing/2014/main" id="{2C81305E-C5CD-A14C-B0E4-77C7032A51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08730FD-6F89-CB42-8B88-5CA133815442}"/>
              </a:ext>
            </a:extLst>
          </p:cNvPr>
          <p:cNvSpPr>
            <a:spLocks noGrp="1"/>
          </p:cNvSpPr>
          <p:nvPr>
            <p:ph type="sldNum" sz="quarter" idx="12"/>
          </p:nvPr>
        </p:nvSpPr>
        <p:spPr/>
        <p:txBody>
          <a:bodyPr/>
          <a:lstStyle>
            <a:lvl1pPr>
              <a:defRPr/>
            </a:lvl1pPr>
          </a:lstStyle>
          <a:p>
            <a:pPr>
              <a:defRPr/>
            </a:pPr>
            <a:fld id="{D8249C4A-18AD-9847-9238-4EAC9C7B3608}" type="slidenum">
              <a:rPr lang="en-US"/>
              <a:pPr>
                <a:defRPr/>
              </a:pPr>
              <a:t>‹#›</a:t>
            </a:fld>
            <a:endParaRPr lang="en-US"/>
          </a:p>
        </p:txBody>
      </p:sp>
    </p:spTree>
    <p:extLst>
      <p:ext uri="{BB962C8B-B14F-4D97-AF65-F5344CB8AC3E}">
        <p14:creationId xmlns:p14="http://schemas.microsoft.com/office/powerpoint/2010/main" val="3333613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591049-4A87-9945-81F6-F4B1EC70D55E}"/>
              </a:ext>
            </a:extLst>
          </p:cNvPr>
          <p:cNvSpPr>
            <a:spLocks noGrp="1"/>
          </p:cNvSpPr>
          <p:nvPr>
            <p:ph type="dt" sz="half" idx="10"/>
          </p:nvPr>
        </p:nvSpPr>
        <p:spPr/>
        <p:txBody>
          <a:bodyPr/>
          <a:lstStyle>
            <a:lvl1pPr>
              <a:defRPr/>
            </a:lvl1pPr>
          </a:lstStyle>
          <a:p>
            <a:pPr>
              <a:defRPr/>
            </a:pPr>
            <a:fld id="{F05B0B3F-ECE7-3946-9BB8-CAA868568998}" type="datetimeFigureOut">
              <a:rPr lang="en-US"/>
              <a:pPr>
                <a:defRPr/>
              </a:pPr>
              <a:t>8/11/2023</a:t>
            </a:fld>
            <a:endParaRPr lang="en-US"/>
          </a:p>
        </p:txBody>
      </p:sp>
      <p:sp>
        <p:nvSpPr>
          <p:cNvPr id="6" name="Footer Placeholder 4">
            <a:extLst>
              <a:ext uri="{FF2B5EF4-FFF2-40B4-BE49-F238E27FC236}">
                <a16:creationId xmlns:a16="http://schemas.microsoft.com/office/drawing/2014/main" id="{4E0CD016-0B0F-654F-B012-4FACC92A15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8D2AE5-0018-9741-9217-4D2586BC01F1}"/>
              </a:ext>
            </a:extLst>
          </p:cNvPr>
          <p:cNvSpPr>
            <a:spLocks noGrp="1"/>
          </p:cNvSpPr>
          <p:nvPr>
            <p:ph type="sldNum" sz="quarter" idx="12"/>
          </p:nvPr>
        </p:nvSpPr>
        <p:spPr/>
        <p:txBody>
          <a:bodyPr/>
          <a:lstStyle>
            <a:lvl1pPr>
              <a:defRPr/>
            </a:lvl1pPr>
          </a:lstStyle>
          <a:p>
            <a:pPr>
              <a:defRPr/>
            </a:pPr>
            <a:fld id="{4C1EC21D-7D21-E445-AEA0-40EFECE3EA2A}" type="slidenum">
              <a:rPr lang="en-US"/>
              <a:pPr>
                <a:defRPr/>
              </a:pPr>
              <a:t>‹#›</a:t>
            </a:fld>
            <a:endParaRPr lang="en-US"/>
          </a:p>
        </p:txBody>
      </p:sp>
    </p:spTree>
    <p:extLst>
      <p:ext uri="{BB962C8B-B14F-4D97-AF65-F5344CB8AC3E}">
        <p14:creationId xmlns:p14="http://schemas.microsoft.com/office/powerpoint/2010/main" val="2383252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2323502-A9EA-8E42-ABC9-9ABAF8AE25E0}"/>
              </a:ext>
            </a:extLst>
          </p:cNvPr>
          <p:cNvSpPr>
            <a:spLocks noGrp="1"/>
          </p:cNvSpPr>
          <p:nvPr>
            <p:ph type="dt" sz="half" idx="10"/>
          </p:nvPr>
        </p:nvSpPr>
        <p:spPr/>
        <p:txBody>
          <a:bodyPr/>
          <a:lstStyle>
            <a:lvl1pPr>
              <a:defRPr/>
            </a:lvl1pPr>
          </a:lstStyle>
          <a:p>
            <a:pPr>
              <a:defRPr/>
            </a:pPr>
            <a:fld id="{AEEF0A3D-1D4B-8542-9078-FC7944FEA54B}" type="datetimeFigureOut">
              <a:rPr lang="en-US"/>
              <a:pPr>
                <a:defRPr/>
              </a:pPr>
              <a:t>8/11/2023</a:t>
            </a:fld>
            <a:endParaRPr lang="en-US"/>
          </a:p>
        </p:txBody>
      </p:sp>
      <p:sp>
        <p:nvSpPr>
          <p:cNvPr id="6" name="Footer Placeholder 4">
            <a:extLst>
              <a:ext uri="{FF2B5EF4-FFF2-40B4-BE49-F238E27FC236}">
                <a16:creationId xmlns:a16="http://schemas.microsoft.com/office/drawing/2014/main" id="{A55BFCA1-FD6D-EA49-96AD-BE330FCBA8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9B225-2C70-6848-B80D-40EFB6836AD2}"/>
              </a:ext>
            </a:extLst>
          </p:cNvPr>
          <p:cNvSpPr>
            <a:spLocks noGrp="1"/>
          </p:cNvSpPr>
          <p:nvPr>
            <p:ph type="sldNum" sz="quarter" idx="12"/>
          </p:nvPr>
        </p:nvSpPr>
        <p:spPr/>
        <p:txBody>
          <a:bodyPr/>
          <a:lstStyle>
            <a:lvl1pPr>
              <a:defRPr/>
            </a:lvl1pPr>
          </a:lstStyle>
          <a:p>
            <a:pPr>
              <a:defRPr/>
            </a:pPr>
            <a:fld id="{FB5923CE-CF30-0B47-B91A-75BC865C8759}" type="slidenum">
              <a:rPr lang="en-US"/>
              <a:pPr>
                <a:defRPr/>
              </a:pPr>
              <a:t>‹#›</a:t>
            </a:fld>
            <a:endParaRPr lang="en-US"/>
          </a:p>
        </p:txBody>
      </p:sp>
    </p:spTree>
    <p:extLst>
      <p:ext uri="{BB962C8B-B14F-4D97-AF65-F5344CB8AC3E}">
        <p14:creationId xmlns:p14="http://schemas.microsoft.com/office/powerpoint/2010/main" val="154778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3962721-35F5-5344-B95A-B14415BD1F93}"/>
              </a:ext>
            </a:extLst>
          </p:cNvPr>
          <p:cNvSpPr>
            <a:spLocks noGrp="1"/>
          </p:cNvSpPr>
          <p:nvPr>
            <p:ph type="dt" sz="half" idx="10"/>
          </p:nvPr>
        </p:nvSpPr>
        <p:spPr/>
        <p:txBody>
          <a:bodyPr/>
          <a:lstStyle>
            <a:lvl1pPr>
              <a:defRPr/>
            </a:lvl1pPr>
          </a:lstStyle>
          <a:p>
            <a:pPr>
              <a:defRPr/>
            </a:pPr>
            <a:fld id="{E5B51177-DC75-8740-836C-91C7D68B1F98}" type="datetimeFigureOut">
              <a:rPr lang="en-US"/>
              <a:pPr>
                <a:defRPr/>
              </a:pPr>
              <a:t>8/11/2023</a:t>
            </a:fld>
            <a:endParaRPr lang="en-US"/>
          </a:p>
        </p:txBody>
      </p:sp>
      <p:sp>
        <p:nvSpPr>
          <p:cNvPr id="5" name="Footer Placeholder 4">
            <a:extLst>
              <a:ext uri="{FF2B5EF4-FFF2-40B4-BE49-F238E27FC236}">
                <a16:creationId xmlns:a16="http://schemas.microsoft.com/office/drawing/2014/main" id="{C816F51F-7F50-6144-B432-905D170F9B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996A8D-91E3-5A45-9E67-0565D6CB3247}"/>
              </a:ext>
            </a:extLst>
          </p:cNvPr>
          <p:cNvSpPr>
            <a:spLocks noGrp="1"/>
          </p:cNvSpPr>
          <p:nvPr>
            <p:ph type="sldNum" sz="quarter" idx="12"/>
          </p:nvPr>
        </p:nvSpPr>
        <p:spPr/>
        <p:txBody>
          <a:bodyPr/>
          <a:lstStyle>
            <a:lvl1pPr>
              <a:defRPr/>
            </a:lvl1pPr>
          </a:lstStyle>
          <a:p>
            <a:pPr>
              <a:defRPr/>
            </a:pPr>
            <a:fld id="{E2FAF350-3662-4C45-AB67-695D3422D821}" type="slidenum">
              <a:rPr lang="en-US"/>
              <a:pPr>
                <a:defRPr/>
              </a:pPr>
              <a:t>‹#›</a:t>
            </a:fld>
            <a:endParaRPr lang="en-US"/>
          </a:p>
        </p:txBody>
      </p:sp>
    </p:spTree>
    <p:extLst>
      <p:ext uri="{BB962C8B-B14F-4D97-AF65-F5344CB8AC3E}">
        <p14:creationId xmlns:p14="http://schemas.microsoft.com/office/powerpoint/2010/main" val="1050454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84DAF6-0949-004A-808C-C1443A9597E4}"/>
              </a:ext>
            </a:extLst>
          </p:cNvPr>
          <p:cNvSpPr>
            <a:spLocks noGrp="1"/>
          </p:cNvSpPr>
          <p:nvPr>
            <p:ph type="dt" sz="half" idx="10"/>
          </p:nvPr>
        </p:nvSpPr>
        <p:spPr/>
        <p:txBody>
          <a:bodyPr/>
          <a:lstStyle>
            <a:lvl1pPr>
              <a:defRPr/>
            </a:lvl1pPr>
          </a:lstStyle>
          <a:p>
            <a:pPr>
              <a:defRPr/>
            </a:pPr>
            <a:fld id="{2806417F-BFF9-3C43-8B90-D5F25D63FD1E}" type="datetimeFigureOut">
              <a:rPr lang="en-US"/>
              <a:pPr>
                <a:defRPr/>
              </a:pPr>
              <a:t>8/11/2023</a:t>
            </a:fld>
            <a:endParaRPr lang="en-US"/>
          </a:p>
        </p:txBody>
      </p:sp>
      <p:sp>
        <p:nvSpPr>
          <p:cNvPr id="5" name="Footer Placeholder 4">
            <a:extLst>
              <a:ext uri="{FF2B5EF4-FFF2-40B4-BE49-F238E27FC236}">
                <a16:creationId xmlns:a16="http://schemas.microsoft.com/office/drawing/2014/main" id="{F6CD83BA-4E39-E443-B5FC-7315206C30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230F54-7993-1645-B9B7-F13747D7F220}"/>
              </a:ext>
            </a:extLst>
          </p:cNvPr>
          <p:cNvSpPr>
            <a:spLocks noGrp="1"/>
          </p:cNvSpPr>
          <p:nvPr>
            <p:ph type="sldNum" sz="quarter" idx="12"/>
          </p:nvPr>
        </p:nvSpPr>
        <p:spPr/>
        <p:txBody>
          <a:bodyPr/>
          <a:lstStyle>
            <a:lvl1pPr>
              <a:defRPr/>
            </a:lvl1pPr>
          </a:lstStyle>
          <a:p>
            <a:pPr>
              <a:defRPr/>
            </a:pPr>
            <a:fld id="{A4D692E1-1E37-3749-B505-37FE833CC91F}" type="slidenum">
              <a:rPr lang="en-US"/>
              <a:pPr>
                <a:defRPr/>
              </a:pPr>
              <a:t>‹#›</a:t>
            </a:fld>
            <a:endParaRPr lang="en-US"/>
          </a:p>
        </p:txBody>
      </p:sp>
    </p:spTree>
    <p:extLst>
      <p:ext uri="{BB962C8B-B14F-4D97-AF65-F5344CB8AC3E}">
        <p14:creationId xmlns:p14="http://schemas.microsoft.com/office/powerpoint/2010/main" val="3910455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814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4230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18676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43299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339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69978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4587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48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981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56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2228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0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52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93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39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3007534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1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469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83584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72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228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19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37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73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05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42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11.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5656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8/11/2023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02568155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24857889"/>
      </p:ext>
    </p:extLst>
  </p:cSld>
  <p:clrMap bg1="lt1" tx1="dk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14408848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FB4543E-6B51-4D48-8E8B-8A76AF5932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vi-VN" altLang="en-VN"/>
          </a:p>
        </p:txBody>
      </p:sp>
      <p:sp>
        <p:nvSpPr>
          <p:cNvPr id="19459" name="Text Placeholder 2">
            <a:extLst>
              <a:ext uri="{FF2B5EF4-FFF2-40B4-BE49-F238E27FC236}">
                <a16:creationId xmlns:a16="http://schemas.microsoft.com/office/drawing/2014/main" id="{DB53D33E-4721-6542-BFC3-83523FF9ABE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vi-VN" altLang="en-VN"/>
          </a:p>
        </p:txBody>
      </p:sp>
      <p:sp>
        <p:nvSpPr>
          <p:cNvPr id="4" name="Date Placeholder 3">
            <a:extLst>
              <a:ext uri="{FF2B5EF4-FFF2-40B4-BE49-F238E27FC236}">
                <a16:creationId xmlns:a16="http://schemas.microsoft.com/office/drawing/2014/main" id="{A1473097-3F06-B14E-AC6A-581F2F0A76FD}"/>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l" eaLnBrk="1" fontAlgn="auto" hangingPunct="1">
              <a:spcBef>
                <a:spcPts val="0"/>
              </a:spcBef>
              <a:spcAft>
                <a:spcPts val="0"/>
              </a:spcAft>
              <a:defRPr sz="1200" b="0">
                <a:solidFill>
                  <a:srgbClr val="898989"/>
                </a:solidFill>
                <a:latin typeface="Times New Roman" pitchFamily="18" charset="0"/>
              </a:defRPr>
            </a:lvl1pPr>
          </a:lstStyle>
          <a:p>
            <a:pPr>
              <a:defRPr/>
            </a:pPr>
            <a:fld id="{9FAAA8A8-060A-774B-8AF0-70840D361B10}" type="datetimeFigureOut">
              <a:rPr lang="en-US"/>
              <a:pPr>
                <a:defRPr/>
              </a:pPr>
              <a:t>8/11/2023</a:t>
            </a:fld>
            <a:endParaRPr lang="vi-VN"/>
          </a:p>
        </p:txBody>
      </p:sp>
      <p:sp>
        <p:nvSpPr>
          <p:cNvPr id="5" name="Footer Placeholder 4">
            <a:extLst>
              <a:ext uri="{FF2B5EF4-FFF2-40B4-BE49-F238E27FC236}">
                <a16:creationId xmlns:a16="http://schemas.microsoft.com/office/drawing/2014/main" id="{184CE159-E2E7-1A4C-AA20-59AF8474B425}"/>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b="0">
                <a:solidFill>
                  <a:srgbClr val="898989"/>
                </a:solidFill>
                <a:latin typeface="Times New Roman" pitchFamily="18" charset="0"/>
              </a:defRPr>
            </a:lvl1pPr>
          </a:lstStyle>
          <a:p>
            <a:pPr>
              <a:defRPr/>
            </a:pPr>
            <a:endParaRPr lang="vi-VN"/>
          </a:p>
        </p:txBody>
      </p:sp>
      <p:sp>
        <p:nvSpPr>
          <p:cNvPr id="6" name="Slide Number Placeholder 5">
            <a:extLst>
              <a:ext uri="{FF2B5EF4-FFF2-40B4-BE49-F238E27FC236}">
                <a16:creationId xmlns:a16="http://schemas.microsoft.com/office/drawing/2014/main" id="{AB2923AF-098A-C14C-8C36-E4DCA1B588D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sz="1200" b="0">
                <a:solidFill>
                  <a:srgbClr val="898989"/>
                </a:solidFill>
                <a:latin typeface="Times New Roman" panose="02020603050405020304" pitchFamily="18" charset="0"/>
              </a:defRPr>
            </a:lvl1pPr>
          </a:lstStyle>
          <a:p>
            <a:pPr>
              <a:defRPr/>
            </a:pPr>
            <a:fld id="{FCEEF8E7-4716-D34B-B40F-95750DB97706}" type="slidenum">
              <a:rPr lang="vi-VN" altLang="en-VN"/>
              <a:pPr>
                <a:defRPr/>
              </a:pPr>
              <a:t>‹#›</a:t>
            </a:fld>
            <a:endParaRPr lang="vi-VN" altLang="en-VN"/>
          </a:p>
        </p:txBody>
      </p:sp>
    </p:spTree>
    <p:extLst>
      <p:ext uri="{BB962C8B-B14F-4D97-AF65-F5344CB8AC3E}">
        <p14:creationId xmlns:p14="http://schemas.microsoft.com/office/powerpoint/2010/main" val="262744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anose="02020603050405020304" pitchFamily="18" charset="0"/>
        <a:buChar char="•"/>
        <a:defRPr sz="3200" kern="12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Font typeface="Times New Roman" panose="02020603050405020304" pitchFamily="18" charset="0"/>
        <a:buChar char="–"/>
        <a:defRPr sz="2800" kern="1200">
          <a:solidFill>
            <a:schemeClr val="tx1"/>
          </a:solidFill>
          <a:latin typeface="Times New Roman" pitchFamily="18" charset="0"/>
          <a:ea typeface="+mn-ea"/>
          <a:cs typeface="+mn-cs"/>
        </a:defRPr>
      </a:lvl2pPr>
      <a:lvl3pPr marL="1143000" indent="-228600" algn="l" rtl="0" eaLnBrk="0" fontAlgn="base" hangingPunct="0">
        <a:spcBef>
          <a:spcPct val="20000"/>
        </a:spcBef>
        <a:spcAft>
          <a:spcPct val="0"/>
        </a:spcAft>
        <a:buFont typeface="Times New Roman" panose="02020603050405020304" pitchFamily="18" charset="0"/>
        <a:buChar char="•"/>
        <a:defRPr sz="2400" kern="1200">
          <a:solidFill>
            <a:schemeClr val="tx1"/>
          </a:solidFill>
          <a:latin typeface="Times New Roman" pitchFamily="18" charset="0"/>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Google Shape;10;p23">
            <a:extLst>
              <a:ext uri="{FF2B5EF4-FFF2-40B4-BE49-F238E27FC236}">
                <a16:creationId xmlns:a16="http://schemas.microsoft.com/office/drawing/2014/main" id="{144E07E2-3991-B94B-AF64-496CCF2D3F66}"/>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VN" altLang="en-VN">
              <a:sym typeface="Arial" panose="020B0604020202020204" pitchFamily="34" charset="0"/>
            </a:endParaRPr>
          </a:p>
        </p:txBody>
      </p:sp>
      <p:sp>
        <p:nvSpPr>
          <p:cNvPr id="20483" name="Google Shape;11;p23">
            <a:extLst>
              <a:ext uri="{FF2B5EF4-FFF2-40B4-BE49-F238E27FC236}">
                <a16:creationId xmlns:a16="http://schemas.microsoft.com/office/drawing/2014/main" id="{484D76B6-0DD0-9C4C-A6BB-9AE30FD7D6E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VN" altLang="en-VN">
              <a:sym typeface="Arial" panose="020B0604020202020204" pitchFamily="34" charset="0"/>
            </a:endParaRPr>
          </a:p>
        </p:txBody>
      </p:sp>
      <p:sp>
        <p:nvSpPr>
          <p:cNvPr id="12" name="Google Shape;12;p23">
            <a:extLst>
              <a:ext uri="{FF2B5EF4-FFF2-40B4-BE49-F238E27FC236}">
                <a16:creationId xmlns:a16="http://schemas.microsoft.com/office/drawing/2014/main" id="{5D43EC48-52E7-0843-B58F-88D98C4EADD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3">
            <a:extLst>
              <a:ext uri="{FF2B5EF4-FFF2-40B4-BE49-F238E27FC236}">
                <a16:creationId xmlns:a16="http://schemas.microsoft.com/office/drawing/2014/main" id="{ADDF9E51-4028-B449-AFD8-3B2477D3277D}"/>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3">
            <a:extLst>
              <a:ext uri="{FF2B5EF4-FFF2-40B4-BE49-F238E27FC236}">
                <a16:creationId xmlns:a16="http://schemas.microsoft.com/office/drawing/2014/main" id="{A6E73861-AD90-C049-A33D-9E1F4866ECBA}"/>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defRPr/>
            </a:pPr>
            <a:fld id="{54C0430C-1809-EB40-9CEF-A2F409D9EF23}" type="slidenum">
              <a:rPr lang="en-US"/>
              <a:pPr>
                <a:defRPr/>
              </a:pPr>
              <a:t>‹#›</a:t>
            </a:fld>
            <a:endParaRPr/>
          </a:p>
        </p:txBody>
      </p:sp>
    </p:spTree>
    <p:extLst>
      <p:ext uri="{BB962C8B-B14F-4D97-AF65-F5344CB8AC3E}">
        <p14:creationId xmlns:p14="http://schemas.microsoft.com/office/powerpoint/2010/main" val="260012798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178235615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a:extLst>
              <a:ext uri="{FF2B5EF4-FFF2-40B4-BE49-F238E27FC236}">
                <a16:creationId xmlns:a16="http://schemas.microsoft.com/office/drawing/2014/main" id="{5701395A-F79E-F144-AD6E-FDD25AC98E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Text Placeholder 2">
            <a:extLst>
              <a:ext uri="{FF2B5EF4-FFF2-40B4-BE49-F238E27FC236}">
                <a16:creationId xmlns:a16="http://schemas.microsoft.com/office/drawing/2014/main" id="{0A7A15E0-28F9-5645-8655-59CDC21A24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CD050FC-3596-524C-9F66-11A39E484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E7D6163-70D0-774C-A50B-32C0FE41EDB9}" type="datetimeFigureOut">
              <a:rPr lang="en-US"/>
              <a:pPr>
                <a:defRPr/>
              </a:pPr>
              <a:t>8/11/2023</a:t>
            </a:fld>
            <a:endParaRPr lang="en-US"/>
          </a:p>
        </p:txBody>
      </p:sp>
      <p:sp>
        <p:nvSpPr>
          <p:cNvPr id="5" name="Footer Placeholder 4">
            <a:extLst>
              <a:ext uri="{FF2B5EF4-FFF2-40B4-BE49-F238E27FC236}">
                <a16:creationId xmlns:a16="http://schemas.microsoft.com/office/drawing/2014/main" id="{F7057CF9-FCE0-6C4A-98FA-64656FA6B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5AB0DB8-A0B1-3844-B2E1-DCD4B8624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08DDD62-D61C-384B-9AFE-94C79C30B737}" type="slidenum">
              <a:rPr lang="en-US"/>
              <a:pPr>
                <a:defRPr/>
              </a:pPr>
              <a:t>‹#›</a:t>
            </a:fld>
            <a:endParaRPr lang="en-US"/>
          </a:p>
        </p:txBody>
      </p:sp>
    </p:spTree>
    <p:extLst>
      <p:ext uri="{BB962C8B-B14F-4D97-AF65-F5344CB8AC3E}">
        <p14:creationId xmlns:p14="http://schemas.microsoft.com/office/powerpoint/2010/main" val="30253086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57806379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53825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8/11/2023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636655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4.xml"/><Relationship Id="rId18" Type="http://schemas.openxmlformats.org/officeDocument/2006/relationships/image" Target="../media/image24.png"/><Relationship Id="rId3" Type="http://schemas.openxmlformats.org/officeDocument/2006/relationships/image" Target="../media/image14.emf"/><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21.png"/><Relationship Id="rId17" Type="http://schemas.openxmlformats.org/officeDocument/2006/relationships/customXml" Target="../ink/ink6.xml"/><Relationship Id="rId2" Type="http://schemas.openxmlformats.org/officeDocument/2006/relationships/image" Target="../media/image13.emf"/><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17.jpeg"/><Relationship Id="rId11" Type="http://schemas.openxmlformats.org/officeDocument/2006/relationships/customXml" Target="../ink/ink3.xml"/><Relationship Id="rId5" Type="http://schemas.openxmlformats.org/officeDocument/2006/relationships/image" Target="../media/image16.jpeg"/><Relationship Id="rId15" Type="http://schemas.openxmlformats.org/officeDocument/2006/relationships/customXml" Target="../ink/ink5.xml"/><Relationship Id="rId10" Type="http://schemas.openxmlformats.org/officeDocument/2006/relationships/image" Target="../media/image20.png"/><Relationship Id="rId19" Type="http://schemas.openxmlformats.org/officeDocument/2006/relationships/customXml" Target="../ink/ink7.xml"/><Relationship Id="rId4" Type="http://schemas.openxmlformats.org/officeDocument/2006/relationships/image" Target="../media/image15.jpeg"/><Relationship Id="rId9" Type="http://schemas.openxmlformats.org/officeDocument/2006/relationships/customXml" Target="../ink/ink2.xml"/><Relationship Id="rId14" Type="http://schemas.openxmlformats.org/officeDocument/2006/relationships/image" Target="../media/image22.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0.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image" Target="../media/image4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2.xml"/><Relationship Id="rId5" Type="http://schemas.openxmlformats.org/officeDocument/2006/relationships/tags" Target="../tags/tag5.xml"/><Relationship Id="rId15" Type="http://schemas.openxmlformats.org/officeDocument/2006/relationships/image" Target="../media/image4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18" Type="http://schemas.openxmlformats.org/officeDocument/2006/relationships/slide" Target="slide8.xml"/><Relationship Id="rId3" Type="http://schemas.microsoft.com/office/2007/relationships/media" Target="../media/media3.wav"/><Relationship Id="rId21" Type="http://schemas.openxmlformats.org/officeDocument/2006/relationships/image" Target="../media/image58.png"/><Relationship Id="rId7" Type="http://schemas.openxmlformats.org/officeDocument/2006/relationships/image" Target="../media/image52.png"/><Relationship Id="rId12" Type="http://schemas.openxmlformats.org/officeDocument/2006/relationships/slide" Target="slide34.xml"/><Relationship Id="rId17" Type="http://schemas.openxmlformats.org/officeDocument/2006/relationships/image" Target="../media/image57.gif"/><Relationship Id="rId2" Type="http://schemas.microsoft.com/office/2007/relationships/media" Target="../media/media2.wav"/><Relationship Id="rId16" Type="http://schemas.openxmlformats.org/officeDocument/2006/relationships/slide" Target="slide37.xml"/><Relationship Id="rId20" Type="http://schemas.openxmlformats.org/officeDocument/2006/relationships/slide" Target="slide36.xml"/><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slide" Target="slide33.xml"/><Relationship Id="rId5" Type="http://schemas.openxmlformats.org/officeDocument/2006/relationships/slideLayout" Target="../slideLayouts/slideLayout105.xml"/><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8.gif"/><Relationship Id="rId4" Type="http://schemas.openxmlformats.org/officeDocument/2006/relationships/audio" Target="../media/media3.wav"/><Relationship Id="rId9" Type="http://schemas.openxmlformats.org/officeDocument/2006/relationships/image" Target="../media/image54.png"/><Relationship Id="rId14" Type="http://schemas.openxmlformats.org/officeDocument/2006/relationships/slide" Target="slide35.xml"/><Relationship Id="rId22"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0.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6.png"/><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2"/>
          <a:stretch>
            <a:fillRect/>
          </a:stretch>
        </p:blipFill>
        <p:spPr>
          <a:xfrm>
            <a:off x="0" y="0"/>
            <a:ext cx="12120113" cy="6858000"/>
          </a:xfrm>
          <a:prstGeom prst="rect">
            <a:avLst/>
          </a:prstGeom>
        </p:spPr>
      </p:pic>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89" name="Group 1">
            <a:extLst>
              <a:ext uri="{FF2B5EF4-FFF2-40B4-BE49-F238E27FC236}">
                <a16:creationId xmlns:a16="http://schemas.microsoft.com/office/drawing/2014/main" id="{9F32E2C6-3BDA-1D44-97D0-2AAAF1C0BFCF}"/>
              </a:ext>
            </a:extLst>
          </p:cNvPr>
          <p:cNvGrpSpPr>
            <a:grpSpLocks/>
          </p:cNvGrpSpPr>
          <p:nvPr/>
        </p:nvGrpSpPr>
        <p:grpSpPr bwMode="auto">
          <a:xfrm>
            <a:off x="0" y="3462338"/>
            <a:ext cx="2516188" cy="3411537"/>
            <a:chOff x="1131888" y="3250189"/>
            <a:chExt cx="1583714" cy="3214110"/>
          </a:xfrm>
        </p:grpSpPr>
        <p:sp>
          <p:nvSpPr>
            <p:cNvPr id="63609" name="Rectangle 125">
              <a:extLst>
                <a:ext uri="{FF2B5EF4-FFF2-40B4-BE49-F238E27FC236}">
                  <a16:creationId xmlns:a16="http://schemas.microsoft.com/office/drawing/2014/main" id="{BD320D4E-9E8F-2C42-8821-E203312C1EF6}"/>
                </a:ext>
              </a:extLst>
            </p:cNvPr>
            <p:cNvSpPr>
              <a:spLocks noChangeArrowheads="1"/>
            </p:cNvSpPr>
            <p:nvPr/>
          </p:nvSpPr>
          <p:spPr bwMode="auto">
            <a:xfrm>
              <a:off x="1131888" y="3250189"/>
              <a:ext cx="1485900" cy="3214110"/>
            </a:xfrm>
            <a:prstGeom prst="rect">
              <a:avLst/>
            </a:prstGeom>
            <a:solidFill>
              <a:srgbClr val="FFCC99"/>
            </a:solidFill>
            <a:ln w="57150" cmpd="thickThin">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0" name="Rectangle 126">
              <a:extLst>
                <a:ext uri="{FF2B5EF4-FFF2-40B4-BE49-F238E27FC236}">
                  <a16:creationId xmlns:a16="http://schemas.microsoft.com/office/drawing/2014/main" id="{717A8C99-3087-494D-A10E-AFA124FAC1C0}"/>
                </a:ext>
              </a:extLst>
            </p:cNvPr>
            <p:cNvSpPr>
              <a:spLocks noChangeArrowheads="1"/>
            </p:cNvSpPr>
            <p:nvPr/>
          </p:nvSpPr>
          <p:spPr bwMode="auto">
            <a:xfrm>
              <a:off x="1298214" y="3523090"/>
              <a:ext cx="285750" cy="2286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1" name="Rectangle 127">
              <a:extLst>
                <a:ext uri="{FF2B5EF4-FFF2-40B4-BE49-F238E27FC236}">
                  <a16:creationId xmlns:a16="http://schemas.microsoft.com/office/drawing/2014/main" id="{D38AFDDC-927A-8B4E-8E36-27F20E0ED5B1}"/>
                </a:ext>
              </a:extLst>
            </p:cNvPr>
            <p:cNvSpPr>
              <a:spLocks noChangeArrowheads="1"/>
            </p:cNvSpPr>
            <p:nvPr/>
          </p:nvSpPr>
          <p:spPr bwMode="auto">
            <a:xfrm>
              <a:off x="1293813" y="4103982"/>
              <a:ext cx="285750" cy="2286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2" name="Text Box 128">
              <a:extLst>
                <a:ext uri="{FF2B5EF4-FFF2-40B4-BE49-F238E27FC236}">
                  <a16:creationId xmlns:a16="http://schemas.microsoft.com/office/drawing/2014/main" id="{FD45E3F0-286A-D041-8BE6-99F543DBEE81}"/>
                </a:ext>
              </a:extLst>
            </p:cNvPr>
            <p:cNvSpPr txBox="1">
              <a:spLocks noChangeArrowheads="1"/>
            </p:cNvSpPr>
            <p:nvPr/>
          </p:nvSpPr>
          <p:spPr bwMode="auto">
            <a:xfrm>
              <a:off x="1686902" y="3530863"/>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Vùng nông nghiệp</a:t>
              </a:r>
            </a:p>
          </p:txBody>
        </p:sp>
        <p:sp>
          <p:nvSpPr>
            <p:cNvPr id="63613" name="Text Box 129">
              <a:extLst>
                <a:ext uri="{FF2B5EF4-FFF2-40B4-BE49-F238E27FC236}">
                  <a16:creationId xmlns:a16="http://schemas.microsoft.com/office/drawing/2014/main" id="{8CA5AE28-9EFC-9643-A0EE-41DD2EB70423}"/>
                </a:ext>
              </a:extLst>
            </p:cNvPr>
            <p:cNvSpPr txBox="1">
              <a:spLocks noChangeArrowheads="1"/>
            </p:cNvSpPr>
            <p:nvPr/>
          </p:nvSpPr>
          <p:spPr bwMode="auto">
            <a:xfrm>
              <a:off x="1614947" y="4025033"/>
              <a:ext cx="102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vi-VN" sz="1200" b="0" i="0" u="none" strike="noStrike" kern="1200" cap="none" spc="0" normalizeH="0" baseline="0" noProof="0">
                  <a:ln>
                    <a:noFill/>
                  </a:ln>
                  <a:solidFill>
                    <a:srgbClr val="000408"/>
                  </a:solidFill>
                  <a:effectLst/>
                  <a:uLnTx/>
                  <a:uFillTx/>
                  <a:latin typeface="VNI-Times" pitchFamily="2" charset="0"/>
                  <a:ea typeface="+mn-ea"/>
                  <a:cs typeface="+mn-cs"/>
                </a:rPr>
                <a:t>Vùng công thương nghiệp phát triển</a:t>
              </a:r>
              <a:endPar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endParaRPr>
            </a:p>
          </p:txBody>
        </p:sp>
        <p:pic>
          <p:nvPicPr>
            <p:cNvPr id="63614" name="Picture 130" descr="CITYSKY1">
              <a:extLst>
                <a:ext uri="{FF2B5EF4-FFF2-40B4-BE49-F238E27FC236}">
                  <a16:creationId xmlns:a16="http://schemas.microsoft.com/office/drawing/2014/main" id="{27A7F694-794F-5140-B27D-4065C17C4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4610100"/>
              <a:ext cx="1920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5" name="Text Box 131">
              <a:extLst>
                <a:ext uri="{FF2B5EF4-FFF2-40B4-BE49-F238E27FC236}">
                  <a16:creationId xmlns:a16="http://schemas.microsoft.com/office/drawing/2014/main" id="{3B0938B9-0A1E-CD4C-BAB0-0E7C9D88A14E}"/>
                </a:ext>
              </a:extLst>
            </p:cNvPr>
            <p:cNvSpPr txBox="1">
              <a:spLocks noChangeArrowheads="1"/>
            </p:cNvSpPr>
            <p:nvPr/>
          </p:nvSpPr>
          <p:spPr bwMode="auto">
            <a:xfrm>
              <a:off x="1582738" y="4953000"/>
              <a:ext cx="1028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cơ khí</a:t>
              </a:r>
            </a:p>
          </p:txBody>
        </p:sp>
        <p:sp>
          <p:nvSpPr>
            <p:cNvPr id="63616" name="AutoShape 132">
              <a:extLst>
                <a:ext uri="{FF2B5EF4-FFF2-40B4-BE49-F238E27FC236}">
                  <a16:creationId xmlns:a16="http://schemas.microsoft.com/office/drawing/2014/main" id="{5E0EE424-A48F-6C4C-A193-7F132B22A4D5}"/>
                </a:ext>
              </a:extLst>
            </p:cNvPr>
            <p:cNvSpPr>
              <a:spLocks noChangeArrowheads="1"/>
            </p:cNvSpPr>
            <p:nvPr/>
          </p:nvSpPr>
          <p:spPr bwMode="auto">
            <a:xfrm>
              <a:off x="1379538" y="50434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617" name="Text Box 133">
              <a:extLst>
                <a:ext uri="{FF2B5EF4-FFF2-40B4-BE49-F238E27FC236}">
                  <a16:creationId xmlns:a16="http://schemas.microsoft.com/office/drawing/2014/main" id="{CA83ACED-4649-A147-B66C-A782E4BFCB30}"/>
                </a:ext>
              </a:extLst>
            </p:cNvPr>
            <p:cNvSpPr txBox="1">
              <a:spLocks noChangeArrowheads="1"/>
            </p:cNvSpPr>
            <p:nvPr/>
          </p:nvSpPr>
          <p:spPr bwMode="auto">
            <a:xfrm>
              <a:off x="1582738" y="4600575"/>
              <a:ext cx="1028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Xưởng dệt</a:t>
              </a:r>
            </a:p>
          </p:txBody>
        </p:sp>
        <p:pic>
          <p:nvPicPr>
            <p:cNvPr id="63618" name="Picture 134" descr="SCHOONER">
              <a:extLst>
                <a:ext uri="{FF2B5EF4-FFF2-40B4-BE49-F238E27FC236}">
                  <a16:creationId xmlns:a16="http://schemas.microsoft.com/office/drawing/2014/main" id="{78D08D40-F639-AC4C-A5F0-D7A2879B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527685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19" name="Text Box 135">
              <a:extLst>
                <a:ext uri="{FF2B5EF4-FFF2-40B4-BE49-F238E27FC236}">
                  <a16:creationId xmlns:a16="http://schemas.microsoft.com/office/drawing/2014/main" id="{008859A6-B72F-6141-B8A9-CA660F278FAE}"/>
                </a:ext>
              </a:extLst>
            </p:cNvPr>
            <p:cNvSpPr txBox="1">
              <a:spLocks noChangeArrowheads="1"/>
            </p:cNvSpPr>
            <p:nvPr/>
          </p:nvSpPr>
          <p:spPr bwMode="auto">
            <a:xfrm>
              <a:off x="1643063" y="5353050"/>
              <a:ext cx="742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Hải cảng</a:t>
              </a:r>
            </a:p>
          </p:txBody>
        </p:sp>
        <p:pic>
          <p:nvPicPr>
            <p:cNvPr id="63620" name="Picture 136" descr="N05665_9">
              <a:extLst>
                <a:ext uri="{FF2B5EF4-FFF2-40B4-BE49-F238E27FC236}">
                  <a16:creationId xmlns:a16="http://schemas.microsoft.com/office/drawing/2014/main" id="{5C08609F-4ABC-404C-896E-BE6338D28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938" y="581025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21" name="Text Box 137">
              <a:extLst>
                <a:ext uri="{FF2B5EF4-FFF2-40B4-BE49-F238E27FC236}">
                  <a16:creationId xmlns:a16="http://schemas.microsoft.com/office/drawing/2014/main" id="{F5B40FE8-6244-9F45-B3CB-83F56640544F}"/>
                </a:ext>
              </a:extLst>
            </p:cNvPr>
            <p:cNvSpPr txBox="1">
              <a:spLocks noChangeArrowheads="1"/>
            </p:cNvSpPr>
            <p:nvPr/>
          </p:nvSpPr>
          <p:spPr bwMode="auto">
            <a:xfrm>
              <a:off x="1657350" y="5867400"/>
              <a:ext cx="971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0" i="0" u="none" strike="noStrike" kern="1200" cap="none" spc="0" normalizeH="0" baseline="0" noProof="0">
                  <a:ln>
                    <a:noFill/>
                  </a:ln>
                  <a:solidFill>
                    <a:srgbClr val="000408"/>
                  </a:solidFill>
                  <a:effectLst/>
                  <a:uLnTx/>
                  <a:uFillTx/>
                  <a:latin typeface="VNI-Times" pitchFamily="2" charset="0"/>
                  <a:ea typeface="+mn-ea"/>
                  <a:cs typeface="+mn-cs"/>
                </a:rPr>
                <a:t>Đất rào chăn cừu</a:t>
              </a:r>
            </a:p>
          </p:txBody>
        </p:sp>
      </p:grpSp>
      <p:sp>
        <p:nvSpPr>
          <p:cNvPr id="63490" name="Freeform 5">
            <a:extLst>
              <a:ext uri="{FF2B5EF4-FFF2-40B4-BE49-F238E27FC236}">
                <a16:creationId xmlns:a16="http://schemas.microsoft.com/office/drawing/2014/main" id="{8DBB5B4C-37F3-114F-8DB5-83FB58D8DEE7}"/>
              </a:ext>
            </a:extLst>
          </p:cNvPr>
          <p:cNvSpPr>
            <a:spLocks/>
          </p:cNvSpPr>
          <p:nvPr/>
        </p:nvSpPr>
        <p:spPr bwMode="auto">
          <a:xfrm>
            <a:off x="2781300" y="4559300"/>
            <a:ext cx="114300" cy="152400"/>
          </a:xfrm>
          <a:custGeom>
            <a:avLst/>
            <a:gdLst>
              <a:gd name="T0" fmla="*/ 2147483646 w 96"/>
              <a:gd name="T1" fmla="*/ 0 h 96"/>
              <a:gd name="T2" fmla="*/ 0 w 96"/>
              <a:gd name="T3" fmla="*/ 2147483646 h 96"/>
              <a:gd name="T4" fmla="*/ 2147483646 w 96"/>
              <a:gd name="T5" fmla="*/ 2147483646 h 96"/>
              <a:gd name="T6" fmla="*/ 2147483646 w 96"/>
              <a:gd name="T7" fmla="*/ 2147483646 h 96"/>
              <a:gd name="T8" fmla="*/ 2147483646 w 96"/>
              <a:gd name="T9" fmla="*/ 2147483646 h 96"/>
              <a:gd name="T10" fmla="*/ 2147483646 w 96"/>
              <a:gd name="T11" fmla="*/ 0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48" y="0"/>
                </a:moveTo>
                <a:lnTo>
                  <a:pt x="0" y="48"/>
                </a:lnTo>
                <a:lnTo>
                  <a:pt x="48" y="96"/>
                </a:lnTo>
                <a:lnTo>
                  <a:pt x="96" y="96"/>
                </a:lnTo>
                <a:lnTo>
                  <a:pt x="96" y="48"/>
                </a:lnTo>
                <a:lnTo>
                  <a:pt x="48" y="0"/>
                </a:lnTo>
                <a:close/>
              </a:path>
            </a:pathLst>
          </a:custGeom>
          <a:solidFill>
            <a:schemeClr val="accent1"/>
          </a:solidFill>
          <a:ln w="9525">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1" name="Freeform 9">
            <a:extLst>
              <a:ext uri="{FF2B5EF4-FFF2-40B4-BE49-F238E27FC236}">
                <a16:creationId xmlns:a16="http://schemas.microsoft.com/office/drawing/2014/main" id="{9689ADDC-C53D-4B40-9E5E-E65E1D2563F4}"/>
              </a:ext>
            </a:extLst>
          </p:cNvPr>
          <p:cNvSpPr>
            <a:spLocks/>
          </p:cNvSpPr>
          <p:nvPr/>
        </p:nvSpPr>
        <p:spPr bwMode="auto">
          <a:xfrm>
            <a:off x="2865438" y="733425"/>
            <a:ext cx="1473200" cy="1282700"/>
          </a:xfrm>
          <a:custGeom>
            <a:avLst/>
            <a:gdLst>
              <a:gd name="T0" fmla="*/ 2147483646 w 1238"/>
              <a:gd name="T1" fmla="*/ 2147483646 h 808"/>
              <a:gd name="T2" fmla="*/ 2147483646 w 1238"/>
              <a:gd name="T3" fmla="*/ 2147483646 h 808"/>
              <a:gd name="T4" fmla="*/ 2147483646 w 1238"/>
              <a:gd name="T5" fmla="*/ 2147483646 h 808"/>
              <a:gd name="T6" fmla="*/ 2147483646 w 1238"/>
              <a:gd name="T7" fmla="*/ 2147483646 h 808"/>
              <a:gd name="T8" fmla="*/ 2147483646 w 1238"/>
              <a:gd name="T9" fmla="*/ 2147483646 h 808"/>
              <a:gd name="T10" fmla="*/ 2147483646 w 1238"/>
              <a:gd name="T11" fmla="*/ 2147483646 h 808"/>
              <a:gd name="T12" fmla="*/ 2147483646 w 1238"/>
              <a:gd name="T13" fmla="*/ 2147483646 h 808"/>
              <a:gd name="T14" fmla="*/ 2147483646 w 1238"/>
              <a:gd name="T15" fmla="*/ 2147483646 h 808"/>
              <a:gd name="T16" fmla="*/ 2147483646 w 1238"/>
              <a:gd name="T17" fmla="*/ 2147483646 h 808"/>
              <a:gd name="T18" fmla="*/ 2147483646 w 1238"/>
              <a:gd name="T19" fmla="*/ 2147483646 h 808"/>
              <a:gd name="T20" fmla="*/ 2147483646 w 1238"/>
              <a:gd name="T21" fmla="*/ 2147483646 h 808"/>
              <a:gd name="T22" fmla="*/ 2147483646 w 1238"/>
              <a:gd name="T23" fmla="*/ 2147483646 h 808"/>
              <a:gd name="T24" fmla="*/ 2147483646 w 1238"/>
              <a:gd name="T25" fmla="*/ 2147483646 h 808"/>
              <a:gd name="T26" fmla="*/ 2147483646 w 1238"/>
              <a:gd name="T27" fmla="*/ 2147483646 h 808"/>
              <a:gd name="T28" fmla="*/ 2147483646 w 1238"/>
              <a:gd name="T29" fmla="*/ 2147483646 h 808"/>
              <a:gd name="T30" fmla="*/ 2147483646 w 1238"/>
              <a:gd name="T31" fmla="*/ 2147483646 h 808"/>
              <a:gd name="T32" fmla="*/ 2147483646 w 1238"/>
              <a:gd name="T33" fmla="*/ 2147483646 h 808"/>
              <a:gd name="T34" fmla="*/ 2147483646 w 1238"/>
              <a:gd name="T35" fmla="*/ 2147483646 h 808"/>
              <a:gd name="T36" fmla="*/ 2147483646 w 1238"/>
              <a:gd name="T37" fmla="*/ 2147483646 h 808"/>
              <a:gd name="T38" fmla="*/ 2147483646 w 1238"/>
              <a:gd name="T39" fmla="*/ 2147483646 h 808"/>
              <a:gd name="T40" fmla="*/ 2147483646 w 1238"/>
              <a:gd name="T41" fmla="*/ 2147483646 h 808"/>
              <a:gd name="T42" fmla="*/ 2147483646 w 1238"/>
              <a:gd name="T43" fmla="*/ 2147483646 h 808"/>
              <a:gd name="T44" fmla="*/ 2147483646 w 1238"/>
              <a:gd name="T45" fmla="*/ 2147483646 h 808"/>
              <a:gd name="T46" fmla="*/ 2147483646 w 1238"/>
              <a:gd name="T47" fmla="*/ 2147483646 h 808"/>
              <a:gd name="T48" fmla="*/ 2147483646 w 1238"/>
              <a:gd name="T49" fmla="*/ 2147483646 h 808"/>
              <a:gd name="T50" fmla="*/ 2147483646 w 1238"/>
              <a:gd name="T51" fmla="*/ 2147483646 h 808"/>
              <a:gd name="T52" fmla="*/ 2147483646 w 1238"/>
              <a:gd name="T53" fmla="*/ 2147483646 h 808"/>
              <a:gd name="T54" fmla="*/ 2147483646 w 1238"/>
              <a:gd name="T55" fmla="*/ 2147483646 h 808"/>
              <a:gd name="T56" fmla="*/ 2147483646 w 1238"/>
              <a:gd name="T57" fmla="*/ 2147483646 h 808"/>
              <a:gd name="T58" fmla="*/ 2147483646 w 1238"/>
              <a:gd name="T59" fmla="*/ 2147483646 h 808"/>
              <a:gd name="T60" fmla="*/ 2147483646 w 1238"/>
              <a:gd name="T61" fmla="*/ 2147483646 h 808"/>
              <a:gd name="T62" fmla="*/ 2147483646 w 1238"/>
              <a:gd name="T63" fmla="*/ 2147483646 h 808"/>
              <a:gd name="T64" fmla="*/ 2147483646 w 1238"/>
              <a:gd name="T65" fmla="*/ 2147483646 h 808"/>
              <a:gd name="T66" fmla="*/ 2147483646 w 1238"/>
              <a:gd name="T67" fmla="*/ 2147483646 h 808"/>
              <a:gd name="T68" fmla="*/ 2147483646 w 1238"/>
              <a:gd name="T69" fmla="*/ 2147483646 h 808"/>
              <a:gd name="T70" fmla="*/ 2147483646 w 1238"/>
              <a:gd name="T71" fmla="*/ 2147483646 h 808"/>
              <a:gd name="T72" fmla="*/ 2147483646 w 1238"/>
              <a:gd name="T73" fmla="*/ 2147483646 h 808"/>
              <a:gd name="T74" fmla="*/ 2147483646 w 1238"/>
              <a:gd name="T75" fmla="*/ 2147483646 h 808"/>
              <a:gd name="T76" fmla="*/ 2147483646 w 1238"/>
              <a:gd name="T77" fmla="*/ 2147483646 h 808"/>
              <a:gd name="T78" fmla="*/ 2147483646 w 1238"/>
              <a:gd name="T79" fmla="*/ 2147483646 h 808"/>
              <a:gd name="T80" fmla="*/ 2147483646 w 1238"/>
              <a:gd name="T81" fmla="*/ 2147483646 h 808"/>
              <a:gd name="T82" fmla="*/ 2147483646 w 1238"/>
              <a:gd name="T83" fmla="*/ 2147483646 h 808"/>
              <a:gd name="T84" fmla="*/ 2147483646 w 1238"/>
              <a:gd name="T85" fmla="*/ 2147483646 h 808"/>
              <a:gd name="T86" fmla="*/ 2147483646 w 1238"/>
              <a:gd name="T87" fmla="*/ 2147483646 h 808"/>
              <a:gd name="T88" fmla="*/ 2147483646 w 1238"/>
              <a:gd name="T89" fmla="*/ 2147483646 h 808"/>
              <a:gd name="T90" fmla="*/ 2147483646 w 1238"/>
              <a:gd name="T91" fmla="*/ 2147483646 h 808"/>
              <a:gd name="T92" fmla="*/ 2147483646 w 1238"/>
              <a:gd name="T93" fmla="*/ 2147483646 h 808"/>
              <a:gd name="T94" fmla="*/ 2147483646 w 1238"/>
              <a:gd name="T95" fmla="*/ 2147483646 h 808"/>
              <a:gd name="T96" fmla="*/ 2147483646 w 1238"/>
              <a:gd name="T97" fmla="*/ 2147483646 h 808"/>
              <a:gd name="T98" fmla="*/ 2147483646 w 1238"/>
              <a:gd name="T99" fmla="*/ 2147483646 h 808"/>
              <a:gd name="T100" fmla="*/ 2147483646 w 1238"/>
              <a:gd name="T101" fmla="*/ 2147483646 h 808"/>
              <a:gd name="T102" fmla="*/ 2147483646 w 1238"/>
              <a:gd name="T103" fmla="*/ 2147483646 h 808"/>
              <a:gd name="T104" fmla="*/ 2147483646 w 1238"/>
              <a:gd name="T105" fmla="*/ 2147483646 h 808"/>
              <a:gd name="T106" fmla="*/ 2147483646 w 1238"/>
              <a:gd name="T107" fmla="*/ 2147483646 h 808"/>
              <a:gd name="T108" fmla="*/ 2147483646 w 1238"/>
              <a:gd name="T109" fmla="*/ 2147483646 h 808"/>
              <a:gd name="T110" fmla="*/ 2147483646 w 1238"/>
              <a:gd name="T111" fmla="*/ 2147483646 h 808"/>
              <a:gd name="T112" fmla="*/ 2147483646 w 1238"/>
              <a:gd name="T113" fmla="*/ 2147483646 h 808"/>
              <a:gd name="T114" fmla="*/ 2147483646 w 1238"/>
              <a:gd name="T115" fmla="*/ 2147483646 h 808"/>
              <a:gd name="T116" fmla="*/ 2147483646 w 1238"/>
              <a:gd name="T117" fmla="*/ 2147483646 h 808"/>
              <a:gd name="T118" fmla="*/ 2147483646 w 1238"/>
              <a:gd name="T119" fmla="*/ 0 h 808"/>
              <a:gd name="T120" fmla="*/ 2147483646 w 1238"/>
              <a:gd name="T121" fmla="*/ 2147483646 h 808"/>
              <a:gd name="T122" fmla="*/ 2147483646 w 1238"/>
              <a:gd name="T123" fmla="*/ 2147483646 h 8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8"/>
              <a:gd name="T187" fmla="*/ 0 h 808"/>
              <a:gd name="T188" fmla="*/ 1238 w 1238"/>
              <a:gd name="T189" fmla="*/ 808 h 8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8" h="808">
                <a:moveTo>
                  <a:pt x="1088" y="24"/>
                </a:moveTo>
                <a:cubicBezTo>
                  <a:pt x="1099" y="56"/>
                  <a:pt x="1121" y="49"/>
                  <a:pt x="1154" y="54"/>
                </a:cubicBezTo>
                <a:cubicBezTo>
                  <a:pt x="1169" y="77"/>
                  <a:pt x="1179" y="77"/>
                  <a:pt x="1202" y="90"/>
                </a:cubicBezTo>
                <a:cubicBezTo>
                  <a:pt x="1215" y="97"/>
                  <a:pt x="1238" y="114"/>
                  <a:pt x="1238" y="114"/>
                </a:cubicBezTo>
                <a:cubicBezTo>
                  <a:pt x="1226" y="160"/>
                  <a:pt x="1207" y="136"/>
                  <a:pt x="1172" y="156"/>
                </a:cubicBezTo>
                <a:cubicBezTo>
                  <a:pt x="1150" y="168"/>
                  <a:pt x="1121" y="184"/>
                  <a:pt x="1100" y="198"/>
                </a:cubicBezTo>
                <a:cubicBezTo>
                  <a:pt x="1090" y="228"/>
                  <a:pt x="1090" y="219"/>
                  <a:pt x="1100" y="264"/>
                </a:cubicBezTo>
                <a:cubicBezTo>
                  <a:pt x="1103" y="276"/>
                  <a:pt x="1112" y="300"/>
                  <a:pt x="1112" y="300"/>
                </a:cubicBezTo>
                <a:cubicBezTo>
                  <a:pt x="1110" y="322"/>
                  <a:pt x="1115" y="346"/>
                  <a:pt x="1106" y="366"/>
                </a:cubicBezTo>
                <a:cubicBezTo>
                  <a:pt x="1100" y="379"/>
                  <a:pt x="1080" y="380"/>
                  <a:pt x="1070" y="390"/>
                </a:cubicBezTo>
                <a:cubicBezTo>
                  <a:pt x="1029" y="431"/>
                  <a:pt x="1048" y="417"/>
                  <a:pt x="1016" y="438"/>
                </a:cubicBezTo>
                <a:cubicBezTo>
                  <a:pt x="1000" y="486"/>
                  <a:pt x="1024" y="430"/>
                  <a:pt x="992" y="462"/>
                </a:cubicBezTo>
                <a:cubicBezTo>
                  <a:pt x="922" y="532"/>
                  <a:pt x="1001" y="476"/>
                  <a:pt x="950" y="510"/>
                </a:cubicBezTo>
                <a:cubicBezTo>
                  <a:pt x="934" y="535"/>
                  <a:pt x="910" y="539"/>
                  <a:pt x="884" y="552"/>
                </a:cubicBezTo>
                <a:cubicBezTo>
                  <a:pt x="853" y="568"/>
                  <a:pt x="823" y="586"/>
                  <a:pt x="794" y="606"/>
                </a:cubicBezTo>
                <a:cubicBezTo>
                  <a:pt x="789" y="610"/>
                  <a:pt x="756" y="617"/>
                  <a:pt x="752" y="618"/>
                </a:cubicBezTo>
                <a:cubicBezTo>
                  <a:pt x="740" y="622"/>
                  <a:pt x="716" y="630"/>
                  <a:pt x="716" y="630"/>
                </a:cubicBezTo>
                <a:cubicBezTo>
                  <a:pt x="708" y="628"/>
                  <a:pt x="700" y="626"/>
                  <a:pt x="692" y="624"/>
                </a:cubicBezTo>
                <a:cubicBezTo>
                  <a:pt x="680" y="620"/>
                  <a:pt x="656" y="612"/>
                  <a:pt x="656" y="612"/>
                </a:cubicBezTo>
                <a:cubicBezTo>
                  <a:pt x="622" y="619"/>
                  <a:pt x="615" y="621"/>
                  <a:pt x="626" y="654"/>
                </a:cubicBezTo>
                <a:cubicBezTo>
                  <a:pt x="613" y="693"/>
                  <a:pt x="581" y="676"/>
                  <a:pt x="542" y="672"/>
                </a:cubicBezTo>
                <a:cubicBezTo>
                  <a:pt x="540" y="671"/>
                  <a:pt x="503" y="654"/>
                  <a:pt x="506" y="678"/>
                </a:cubicBezTo>
                <a:cubicBezTo>
                  <a:pt x="508" y="692"/>
                  <a:pt x="530" y="714"/>
                  <a:pt x="530" y="714"/>
                </a:cubicBezTo>
                <a:cubicBezTo>
                  <a:pt x="504" y="723"/>
                  <a:pt x="479" y="731"/>
                  <a:pt x="452" y="738"/>
                </a:cubicBezTo>
                <a:cubicBezTo>
                  <a:pt x="455" y="727"/>
                  <a:pt x="465" y="701"/>
                  <a:pt x="452" y="690"/>
                </a:cubicBezTo>
                <a:cubicBezTo>
                  <a:pt x="442" y="682"/>
                  <a:pt x="416" y="678"/>
                  <a:pt x="416" y="678"/>
                </a:cubicBezTo>
                <a:cubicBezTo>
                  <a:pt x="414" y="684"/>
                  <a:pt x="408" y="690"/>
                  <a:pt x="410" y="696"/>
                </a:cubicBezTo>
                <a:cubicBezTo>
                  <a:pt x="420" y="721"/>
                  <a:pt x="448" y="695"/>
                  <a:pt x="410" y="720"/>
                </a:cubicBezTo>
                <a:cubicBezTo>
                  <a:pt x="391" y="691"/>
                  <a:pt x="405" y="704"/>
                  <a:pt x="362" y="690"/>
                </a:cubicBezTo>
                <a:cubicBezTo>
                  <a:pt x="356" y="688"/>
                  <a:pt x="344" y="684"/>
                  <a:pt x="344" y="684"/>
                </a:cubicBezTo>
                <a:cubicBezTo>
                  <a:pt x="342" y="674"/>
                  <a:pt x="343" y="663"/>
                  <a:pt x="338" y="654"/>
                </a:cubicBezTo>
                <a:cubicBezTo>
                  <a:pt x="334" y="648"/>
                  <a:pt x="326" y="637"/>
                  <a:pt x="320" y="642"/>
                </a:cubicBezTo>
                <a:cubicBezTo>
                  <a:pt x="310" y="650"/>
                  <a:pt x="312" y="666"/>
                  <a:pt x="308" y="678"/>
                </a:cubicBezTo>
                <a:cubicBezTo>
                  <a:pt x="306" y="684"/>
                  <a:pt x="302" y="696"/>
                  <a:pt x="302" y="696"/>
                </a:cubicBezTo>
                <a:cubicBezTo>
                  <a:pt x="314" y="704"/>
                  <a:pt x="341" y="706"/>
                  <a:pt x="338" y="720"/>
                </a:cubicBezTo>
                <a:cubicBezTo>
                  <a:pt x="332" y="749"/>
                  <a:pt x="336" y="765"/>
                  <a:pt x="308" y="774"/>
                </a:cubicBezTo>
                <a:cubicBezTo>
                  <a:pt x="265" y="763"/>
                  <a:pt x="236" y="728"/>
                  <a:pt x="194" y="714"/>
                </a:cubicBezTo>
                <a:cubicBezTo>
                  <a:pt x="182" y="677"/>
                  <a:pt x="182" y="677"/>
                  <a:pt x="140" y="684"/>
                </a:cubicBezTo>
                <a:cubicBezTo>
                  <a:pt x="100" y="711"/>
                  <a:pt x="117" y="745"/>
                  <a:pt x="146" y="774"/>
                </a:cubicBezTo>
                <a:cubicBezTo>
                  <a:pt x="144" y="782"/>
                  <a:pt x="147" y="794"/>
                  <a:pt x="140" y="798"/>
                </a:cubicBezTo>
                <a:cubicBezTo>
                  <a:pt x="123" y="808"/>
                  <a:pt x="109" y="783"/>
                  <a:pt x="104" y="774"/>
                </a:cubicBezTo>
                <a:cubicBezTo>
                  <a:pt x="87" y="740"/>
                  <a:pt x="70" y="693"/>
                  <a:pt x="38" y="672"/>
                </a:cubicBezTo>
                <a:cubicBezTo>
                  <a:pt x="29" y="635"/>
                  <a:pt x="0" y="572"/>
                  <a:pt x="62" y="588"/>
                </a:cubicBezTo>
                <a:cubicBezTo>
                  <a:pt x="76" y="631"/>
                  <a:pt x="67" y="613"/>
                  <a:pt x="86" y="642"/>
                </a:cubicBezTo>
                <a:cubicBezTo>
                  <a:pt x="135" y="626"/>
                  <a:pt x="96" y="589"/>
                  <a:pt x="86" y="558"/>
                </a:cubicBezTo>
                <a:cubicBezTo>
                  <a:pt x="86" y="558"/>
                  <a:pt x="95" y="519"/>
                  <a:pt x="98" y="516"/>
                </a:cubicBezTo>
                <a:cubicBezTo>
                  <a:pt x="107" y="507"/>
                  <a:pt x="123" y="505"/>
                  <a:pt x="134" y="498"/>
                </a:cubicBezTo>
                <a:cubicBezTo>
                  <a:pt x="136" y="492"/>
                  <a:pt x="137" y="486"/>
                  <a:pt x="140" y="480"/>
                </a:cubicBezTo>
                <a:cubicBezTo>
                  <a:pt x="143" y="474"/>
                  <a:pt x="149" y="469"/>
                  <a:pt x="152" y="462"/>
                </a:cubicBezTo>
                <a:cubicBezTo>
                  <a:pt x="162" y="439"/>
                  <a:pt x="158" y="412"/>
                  <a:pt x="170" y="390"/>
                </a:cubicBezTo>
                <a:cubicBezTo>
                  <a:pt x="177" y="377"/>
                  <a:pt x="182" y="362"/>
                  <a:pt x="194" y="354"/>
                </a:cubicBezTo>
                <a:cubicBezTo>
                  <a:pt x="206" y="346"/>
                  <a:pt x="230" y="330"/>
                  <a:pt x="230" y="330"/>
                </a:cubicBezTo>
                <a:cubicBezTo>
                  <a:pt x="248" y="304"/>
                  <a:pt x="286" y="265"/>
                  <a:pt x="230" y="246"/>
                </a:cubicBezTo>
                <a:cubicBezTo>
                  <a:pt x="216" y="225"/>
                  <a:pt x="206" y="218"/>
                  <a:pt x="182" y="210"/>
                </a:cubicBezTo>
                <a:cubicBezTo>
                  <a:pt x="178" y="198"/>
                  <a:pt x="174" y="186"/>
                  <a:pt x="170" y="174"/>
                </a:cubicBezTo>
                <a:cubicBezTo>
                  <a:pt x="168" y="168"/>
                  <a:pt x="164" y="156"/>
                  <a:pt x="164" y="156"/>
                </a:cubicBezTo>
                <a:cubicBezTo>
                  <a:pt x="163" y="143"/>
                  <a:pt x="143" y="66"/>
                  <a:pt x="158" y="48"/>
                </a:cubicBezTo>
                <a:cubicBezTo>
                  <a:pt x="171" y="32"/>
                  <a:pt x="200" y="28"/>
                  <a:pt x="218" y="24"/>
                </a:cubicBezTo>
                <a:cubicBezTo>
                  <a:pt x="395" y="26"/>
                  <a:pt x="620" y="43"/>
                  <a:pt x="812" y="30"/>
                </a:cubicBezTo>
                <a:cubicBezTo>
                  <a:pt x="846" y="21"/>
                  <a:pt x="880" y="9"/>
                  <a:pt x="914" y="0"/>
                </a:cubicBezTo>
                <a:cubicBezTo>
                  <a:pt x="965" y="5"/>
                  <a:pt x="1014" y="13"/>
                  <a:pt x="1064" y="24"/>
                </a:cubicBezTo>
                <a:cubicBezTo>
                  <a:pt x="1090" y="30"/>
                  <a:pt x="1088" y="38"/>
                  <a:pt x="1088"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2" name="Freeform 10">
            <a:extLst>
              <a:ext uri="{FF2B5EF4-FFF2-40B4-BE49-F238E27FC236}">
                <a16:creationId xmlns:a16="http://schemas.microsoft.com/office/drawing/2014/main" id="{112B550A-1BC6-C34F-B9C1-F343F454FEBB}"/>
              </a:ext>
            </a:extLst>
          </p:cNvPr>
          <p:cNvSpPr>
            <a:spLocks/>
          </p:cNvSpPr>
          <p:nvPr/>
        </p:nvSpPr>
        <p:spPr bwMode="auto">
          <a:xfrm>
            <a:off x="3565525" y="965200"/>
            <a:ext cx="1628775" cy="1949450"/>
          </a:xfrm>
          <a:custGeom>
            <a:avLst/>
            <a:gdLst>
              <a:gd name="T0" fmla="*/ 2147483646 w 1369"/>
              <a:gd name="T1" fmla="*/ 2147483646 h 1228"/>
              <a:gd name="T2" fmla="*/ 2147483646 w 1369"/>
              <a:gd name="T3" fmla="*/ 2147483646 h 1228"/>
              <a:gd name="T4" fmla="*/ 2147483646 w 1369"/>
              <a:gd name="T5" fmla="*/ 2147483646 h 1228"/>
              <a:gd name="T6" fmla="*/ 2147483646 w 1369"/>
              <a:gd name="T7" fmla="*/ 2147483646 h 1228"/>
              <a:gd name="T8" fmla="*/ 2147483646 w 1369"/>
              <a:gd name="T9" fmla="*/ 2147483646 h 1228"/>
              <a:gd name="T10" fmla="*/ 2147483646 w 1369"/>
              <a:gd name="T11" fmla="*/ 2147483646 h 1228"/>
              <a:gd name="T12" fmla="*/ 2147483646 w 1369"/>
              <a:gd name="T13" fmla="*/ 2147483646 h 1228"/>
              <a:gd name="T14" fmla="*/ 2147483646 w 1369"/>
              <a:gd name="T15" fmla="*/ 2147483646 h 1228"/>
              <a:gd name="T16" fmla="*/ 2147483646 w 1369"/>
              <a:gd name="T17" fmla="*/ 2147483646 h 1228"/>
              <a:gd name="T18" fmla="*/ 2147483646 w 1369"/>
              <a:gd name="T19" fmla="*/ 2147483646 h 1228"/>
              <a:gd name="T20" fmla="*/ 2147483646 w 1369"/>
              <a:gd name="T21" fmla="*/ 2147483646 h 1228"/>
              <a:gd name="T22" fmla="*/ 2147483646 w 1369"/>
              <a:gd name="T23" fmla="*/ 2147483646 h 1228"/>
              <a:gd name="T24" fmla="*/ 2147483646 w 1369"/>
              <a:gd name="T25" fmla="*/ 2147483646 h 1228"/>
              <a:gd name="T26" fmla="*/ 2147483646 w 1369"/>
              <a:gd name="T27" fmla="*/ 2147483646 h 1228"/>
              <a:gd name="T28" fmla="*/ 2147483646 w 1369"/>
              <a:gd name="T29" fmla="*/ 2147483646 h 1228"/>
              <a:gd name="T30" fmla="*/ 2147483646 w 1369"/>
              <a:gd name="T31" fmla="*/ 2147483646 h 1228"/>
              <a:gd name="T32" fmla="*/ 2147483646 w 1369"/>
              <a:gd name="T33" fmla="*/ 2147483646 h 1228"/>
              <a:gd name="T34" fmla="*/ 2147483646 w 1369"/>
              <a:gd name="T35" fmla="*/ 2147483646 h 1228"/>
              <a:gd name="T36" fmla="*/ 2147483646 w 1369"/>
              <a:gd name="T37" fmla="*/ 2147483646 h 1228"/>
              <a:gd name="T38" fmla="*/ 2147483646 w 1369"/>
              <a:gd name="T39" fmla="*/ 2147483646 h 1228"/>
              <a:gd name="T40" fmla="*/ 2147483646 w 1369"/>
              <a:gd name="T41" fmla="*/ 2147483646 h 1228"/>
              <a:gd name="T42" fmla="*/ 2147483646 w 1369"/>
              <a:gd name="T43" fmla="*/ 2147483646 h 1228"/>
              <a:gd name="T44" fmla="*/ 2147483646 w 1369"/>
              <a:gd name="T45" fmla="*/ 2147483646 h 1228"/>
              <a:gd name="T46" fmla="*/ 2147483646 w 1369"/>
              <a:gd name="T47" fmla="*/ 2147483646 h 1228"/>
              <a:gd name="T48" fmla="*/ 2147483646 w 1369"/>
              <a:gd name="T49" fmla="*/ 2147483646 h 1228"/>
              <a:gd name="T50" fmla="*/ 2147483646 w 1369"/>
              <a:gd name="T51" fmla="*/ 2147483646 h 1228"/>
              <a:gd name="T52" fmla="*/ 2147483646 w 1369"/>
              <a:gd name="T53" fmla="*/ 2147483646 h 1228"/>
              <a:gd name="T54" fmla="*/ 2147483646 w 1369"/>
              <a:gd name="T55" fmla="*/ 2147483646 h 1228"/>
              <a:gd name="T56" fmla="*/ 2147483646 w 1369"/>
              <a:gd name="T57" fmla="*/ 2147483646 h 1228"/>
              <a:gd name="T58" fmla="*/ 2147483646 w 1369"/>
              <a:gd name="T59" fmla="*/ 2147483646 h 1228"/>
              <a:gd name="T60" fmla="*/ 2147483646 w 1369"/>
              <a:gd name="T61" fmla="*/ 2147483646 h 1228"/>
              <a:gd name="T62" fmla="*/ 2147483646 w 1369"/>
              <a:gd name="T63" fmla="*/ 2147483646 h 1228"/>
              <a:gd name="T64" fmla="*/ 2147483646 w 1369"/>
              <a:gd name="T65" fmla="*/ 2147483646 h 1228"/>
              <a:gd name="T66" fmla="*/ 2147483646 w 1369"/>
              <a:gd name="T67" fmla="*/ 2147483646 h 1228"/>
              <a:gd name="T68" fmla="*/ 2147483646 w 1369"/>
              <a:gd name="T69" fmla="*/ 2147483646 h 1228"/>
              <a:gd name="T70" fmla="*/ 2147483646 w 1369"/>
              <a:gd name="T71" fmla="*/ 2147483646 h 1228"/>
              <a:gd name="T72" fmla="*/ 2147483646 w 1369"/>
              <a:gd name="T73" fmla="*/ 2147483646 h 1228"/>
              <a:gd name="T74" fmla="*/ 2147483646 w 1369"/>
              <a:gd name="T75" fmla="*/ 2147483646 h 1228"/>
              <a:gd name="T76" fmla="*/ 2147483646 w 1369"/>
              <a:gd name="T77" fmla="*/ 2147483646 h 1228"/>
              <a:gd name="T78" fmla="*/ 2147483646 w 1369"/>
              <a:gd name="T79" fmla="*/ 2147483646 h 1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9"/>
              <a:gd name="T121" fmla="*/ 0 h 1228"/>
              <a:gd name="T122" fmla="*/ 1369 w 1369"/>
              <a:gd name="T123" fmla="*/ 1228 h 1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9" h="1228">
                <a:moveTo>
                  <a:pt x="633" y="0"/>
                </a:moveTo>
                <a:cubicBezTo>
                  <a:pt x="640" y="22"/>
                  <a:pt x="642" y="31"/>
                  <a:pt x="661" y="44"/>
                </a:cubicBezTo>
                <a:cubicBezTo>
                  <a:pt x="683" y="77"/>
                  <a:pt x="714" y="94"/>
                  <a:pt x="753" y="100"/>
                </a:cubicBezTo>
                <a:cubicBezTo>
                  <a:pt x="772" y="106"/>
                  <a:pt x="767" y="114"/>
                  <a:pt x="777" y="128"/>
                </a:cubicBezTo>
                <a:cubicBezTo>
                  <a:pt x="790" y="147"/>
                  <a:pt x="788" y="132"/>
                  <a:pt x="797" y="152"/>
                </a:cubicBezTo>
                <a:cubicBezTo>
                  <a:pt x="800" y="160"/>
                  <a:pt x="805" y="176"/>
                  <a:pt x="805" y="176"/>
                </a:cubicBezTo>
                <a:cubicBezTo>
                  <a:pt x="808" y="195"/>
                  <a:pt x="813" y="213"/>
                  <a:pt x="813" y="232"/>
                </a:cubicBezTo>
                <a:cubicBezTo>
                  <a:pt x="813" y="237"/>
                  <a:pt x="807" y="240"/>
                  <a:pt x="805" y="244"/>
                </a:cubicBezTo>
                <a:cubicBezTo>
                  <a:pt x="802" y="252"/>
                  <a:pt x="797" y="268"/>
                  <a:pt x="797" y="268"/>
                </a:cubicBezTo>
                <a:cubicBezTo>
                  <a:pt x="802" y="300"/>
                  <a:pt x="805" y="333"/>
                  <a:pt x="833" y="352"/>
                </a:cubicBezTo>
                <a:cubicBezTo>
                  <a:pt x="844" y="385"/>
                  <a:pt x="850" y="419"/>
                  <a:pt x="861" y="452"/>
                </a:cubicBezTo>
                <a:cubicBezTo>
                  <a:pt x="853" y="457"/>
                  <a:pt x="845" y="463"/>
                  <a:pt x="837" y="468"/>
                </a:cubicBezTo>
                <a:cubicBezTo>
                  <a:pt x="833" y="471"/>
                  <a:pt x="825" y="476"/>
                  <a:pt x="825" y="476"/>
                </a:cubicBezTo>
                <a:cubicBezTo>
                  <a:pt x="832" y="496"/>
                  <a:pt x="825" y="487"/>
                  <a:pt x="853" y="496"/>
                </a:cubicBezTo>
                <a:cubicBezTo>
                  <a:pt x="857" y="497"/>
                  <a:pt x="865" y="500"/>
                  <a:pt x="865" y="500"/>
                </a:cubicBezTo>
                <a:cubicBezTo>
                  <a:pt x="877" y="517"/>
                  <a:pt x="883" y="548"/>
                  <a:pt x="901" y="560"/>
                </a:cubicBezTo>
                <a:cubicBezTo>
                  <a:pt x="919" y="572"/>
                  <a:pt x="930" y="589"/>
                  <a:pt x="945" y="604"/>
                </a:cubicBezTo>
                <a:cubicBezTo>
                  <a:pt x="948" y="612"/>
                  <a:pt x="950" y="620"/>
                  <a:pt x="953" y="628"/>
                </a:cubicBezTo>
                <a:cubicBezTo>
                  <a:pt x="954" y="632"/>
                  <a:pt x="957" y="640"/>
                  <a:pt x="957" y="640"/>
                </a:cubicBezTo>
                <a:cubicBezTo>
                  <a:pt x="953" y="664"/>
                  <a:pt x="953" y="682"/>
                  <a:pt x="933" y="696"/>
                </a:cubicBezTo>
                <a:cubicBezTo>
                  <a:pt x="909" y="732"/>
                  <a:pt x="896" y="734"/>
                  <a:pt x="953" y="728"/>
                </a:cubicBezTo>
                <a:cubicBezTo>
                  <a:pt x="964" y="694"/>
                  <a:pt x="951" y="699"/>
                  <a:pt x="1001" y="704"/>
                </a:cubicBezTo>
                <a:cubicBezTo>
                  <a:pt x="1030" y="714"/>
                  <a:pt x="1058" y="728"/>
                  <a:pt x="1085" y="740"/>
                </a:cubicBezTo>
                <a:cubicBezTo>
                  <a:pt x="1093" y="743"/>
                  <a:pt x="1101" y="745"/>
                  <a:pt x="1109" y="748"/>
                </a:cubicBezTo>
                <a:cubicBezTo>
                  <a:pt x="1113" y="749"/>
                  <a:pt x="1121" y="752"/>
                  <a:pt x="1121" y="752"/>
                </a:cubicBezTo>
                <a:cubicBezTo>
                  <a:pt x="1131" y="782"/>
                  <a:pt x="1173" y="792"/>
                  <a:pt x="1197" y="808"/>
                </a:cubicBezTo>
                <a:cubicBezTo>
                  <a:pt x="1217" y="838"/>
                  <a:pt x="1244" y="907"/>
                  <a:pt x="1269" y="924"/>
                </a:cubicBezTo>
                <a:cubicBezTo>
                  <a:pt x="1276" y="944"/>
                  <a:pt x="1269" y="935"/>
                  <a:pt x="1297" y="944"/>
                </a:cubicBezTo>
                <a:cubicBezTo>
                  <a:pt x="1301" y="945"/>
                  <a:pt x="1309" y="948"/>
                  <a:pt x="1309" y="948"/>
                </a:cubicBezTo>
                <a:cubicBezTo>
                  <a:pt x="1302" y="977"/>
                  <a:pt x="1306" y="976"/>
                  <a:pt x="1337" y="980"/>
                </a:cubicBezTo>
                <a:cubicBezTo>
                  <a:pt x="1341" y="981"/>
                  <a:pt x="1348" y="980"/>
                  <a:pt x="1349" y="984"/>
                </a:cubicBezTo>
                <a:cubicBezTo>
                  <a:pt x="1354" y="1002"/>
                  <a:pt x="1339" y="1029"/>
                  <a:pt x="1329" y="1044"/>
                </a:cubicBezTo>
                <a:cubicBezTo>
                  <a:pt x="1322" y="1074"/>
                  <a:pt x="1351" y="1130"/>
                  <a:pt x="1369" y="1156"/>
                </a:cubicBezTo>
                <a:cubicBezTo>
                  <a:pt x="1346" y="1164"/>
                  <a:pt x="1284" y="1140"/>
                  <a:pt x="1257" y="1136"/>
                </a:cubicBezTo>
                <a:cubicBezTo>
                  <a:pt x="1175" y="1139"/>
                  <a:pt x="1119" y="1142"/>
                  <a:pt x="1045" y="1160"/>
                </a:cubicBezTo>
                <a:cubicBezTo>
                  <a:pt x="962" y="1158"/>
                  <a:pt x="927" y="1152"/>
                  <a:pt x="857" y="1160"/>
                </a:cubicBezTo>
                <a:cubicBezTo>
                  <a:pt x="803" y="1166"/>
                  <a:pt x="769" y="1215"/>
                  <a:pt x="717" y="1228"/>
                </a:cubicBezTo>
                <a:cubicBezTo>
                  <a:pt x="689" y="1227"/>
                  <a:pt x="661" y="1227"/>
                  <a:pt x="633" y="1224"/>
                </a:cubicBezTo>
                <a:cubicBezTo>
                  <a:pt x="614" y="1222"/>
                  <a:pt x="577" y="1208"/>
                  <a:pt x="577" y="1208"/>
                </a:cubicBezTo>
                <a:cubicBezTo>
                  <a:pt x="570" y="1201"/>
                  <a:pt x="560" y="1199"/>
                  <a:pt x="553" y="1192"/>
                </a:cubicBezTo>
                <a:cubicBezTo>
                  <a:pt x="553" y="1192"/>
                  <a:pt x="533" y="1162"/>
                  <a:pt x="529" y="1156"/>
                </a:cubicBezTo>
                <a:cubicBezTo>
                  <a:pt x="522" y="1145"/>
                  <a:pt x="524" y="1131"/>
                  <a:pt x="517" y="1120"/>
                </a:cubicBezTo>
                <a:cubicBezTo>
                  <a:pt x="496" y="1088"/>
                  <a:pt x="488" y="1051"/>
                  <a:pt x="453" y="1028"/>
                </a:cubicBezTo>
                <a:cubicBezTo>
                  <a:pt x="446" y="1029"/>
                  <a:pt x="420" y="1030"/>
                  <a:pt x="409" y="1036"/>
                </a:cubicBezTo>
                <a:cubicBezTo>
                  <a:pt x="399" y="1042"/>
                  <a:pt x="387" y="1054"/>
                  <a:pt x="373" y="1056"/>
                </a:cubicBezTo>
                <a:cubicBezTo>
                  <a:pt x="353" y="1058"/>
                  <a:pt x="333" y="1059"/>
                  <a:pt x="313" y="1060"/>
                </a:cubicBezTo>
                <a:cubicBezTo>
                  <a:pt x="294" y="1066"/>
                  <a:pt x="294" y="1056"/>
                  <a:pt x="289" y="1040"/>
                </a:cubicBezTo>
                <a:cubicBezTo>
                  <a:pt x="290" y="1036"/>
                  <a:pt x="290" y="1030"/>
                  <a:pt x="293" y="1028"/>
                </a:cubicBezTo>
                <a:cubicBezTo>
                  <a:pt x="300" y="1023"/>
                  <a:pt x="317" y="1020"/>
                  <a:pt x="317" y="1020"/>
                </a:cubicBezTo>
                <a:cubicBezTo>
                  <a:pt x="326" y="993"/>
                  <a:pt x="325" y="983"/>
                  <a:pt x="309" y="960"/>
                </a:cubicBezTo>
                <a:cubicBezTo>
                  <a:pt x="326" y="954"/>
                  <a:pt x="327" y="949"/>
                  <a:pt x="321" y="932"/>
                </a:cubicBezTo>
                <a:cubicBezTo>
                  <a:pt x="309" y="934"/>
                  <a:pt x="294" y="933"/>
                  <a:pt x="285" y="944"/>
                </a:cubicBezTo>
                <a:cubicBezTo>
                  <a:pt x="274" y="957"/>
                  <a:pt x="280" y="966"/>
                  <a:pt x="261" y="972"/>
                </a:cubicBezTo>
                <a:cubicBezTo>
                  <a:pt x="249" y="953"/>
                  <a:pt x="248" y="944"/>
                  <a:pt x="225" y="936"/>
                </a:cubicBezTo>
                <a:cubicBezTo>
                  <a:pt x="171" y="947"/>
                  <a:pt x="209" y="992"/>
                  <a:pt x="173" y="1016"/>
                </a:cubicBezTo>
                <a:cubicBezTo>
                  <a:pt x="142" y="1008"/>
                  <a:pt x="151" y="955"/>
                  <a:pt x="149" y="928"/>
                </a:cubicBezTo>
                <a:cubicBezTo>
                  <a:pt x="134" y="933"/>
                  <a:pt x="132" y="943"/>
                  <a:pt x="117" y="948"/>
                </a:cubicBezTo>
                <a:cubicBezTo>
                  <a:pt x="106" y="932"/>
                  <a:pt x="100" y="917"/>
                  <a:pt x="89" y="900"/>
                </a:cubicBezTo>
                <a:cubicBezTo>
                  <a:pt x="84" y="893"/>
                  <a:pt x="81" y="876"/>
                  <a:pt x="81" y="876"/>
                </a:cubicBezTo>
                <a:cubicBezTo>
                  <a:pt x="103" y="869"/>
                  <a:pt x="106" y="869"/>
                  <a:pt x="101" y="844"/>
                </a:cubicBezTo>
                <a:cubicBezTo>
                  <a:pt x="85" y="848"/>
                  <a:pt x="77" y="853"/>
                  <a:pt x="61" y="848"/>
                </a:cubicBezTo>
                <a:cubicBezTo>
                  <a:pt x="56" y="832"/>
                  <a:pt x="51" y="800"/>
                  <a:pt x="37" y="788"/>
                </a:cubicBezTo>
                <a:cubicBezTo>
                  <a:pt x="30" y="782"/>
                  <a:pt x="13" y="772"/>
                  <a:pt x="13" y="772"/>
                </a:cubicBezTo>
                <a:cubicBezTo>
                  <a:pt x="0" y="752"/>
                  <a:pt x="11" y="740"/>
                  <a:pt x="29" y="728"/>
                </a:cubicBezTo>
                <a:cubicBezTo>
                  <a:pt x="34" y="691"/>
                  <a:pt x="35" y="643"/>
                  <a:pt x="69" y="620"/>
                </a:cubicBezTo>
                <a:cubicBezTo>
                  <a:pt x="90" y="557"/>
                  <a:pt x="107" y="564"/>
                  <a:pt x="177" y="560"/>
                </a:cubicBezTo>
                <a:cubicBezTo>
                  <a:pt x="181" y="557"/>
                  <a:pt x="187" y="556"/>
                  <a:pt x="189" y="552"/>
                </a:cubicBezTo>
                <a:cubicBezTo>
                  <a:pt x="197" y="531"/>
                  <a:pt x="166" y="542"/>
                  <a:pt x="153" y="544"/>
                </a:cubicBezTo>
                <a:cubicBezTo>
                  <a:pt x="125" y="553"/>
                  <a:pt x="137" y="555"/>
                  <a:pt x="117" y="548"/>
                </a:cubicBezTo>
                <a:cubicBezTo>
                  <a:pt x="131" y="506"/>
                  <a:pt x="193" y="514"/>
                  <a:pt x="225" y="512"/>
                </a:cubicBezTo>
                <a:cubicBezTo>
                  <a:pt x="239" y="507"/>
                  <a:pt x="251" y="503"/>
                  <a:pt x="257" y="488"/>
                </a:cubicBezTo>
                <a:cubicBezTo>
                  <a:pt x="260" y="480"/>
                  <a:pt x="265" y="464"/>
                  <a:pt x="265" y="464"/>
                </a:cubicBezTo>
                <a:cubicBezTo>
                  <a:pt x="243" y="449"/>
                  <a:pt x="218" y="436"/>
                  <a:pt x="193" y="428"/>
                </a:cubicBezTo>
                <a:cubicBezTo>
                  <a:pt x="174" y="399"/>
                  <a:pt x="183" y="373"/>
                  <a:pt x="197" y="344"/>
                </a:cubicBezTo>
                <a:cubicBezTo>
                  <a:pt x="205" y="328"/>
                  <a:pt x="213" y="326"/>
                  <a:pt x="225" y="312"/>
                </a:cubicBezTo>
                <a:cubicBezTo>
                  <a:pt x="257" y="274"/>
                  <a:pt x="312" y="232"/>
                  <a:pt x="361" y="220"/>
                </a:cubicBezTo>
                <a:cubicBezTo>
                  <a:pt x="398" y="196"/>
                  <a:pt x="417" y="156"/>
                  <a:pt x="441" y="120"/>
                </a:cubicBezTo>
                <a:cubicBezTo>
                  <a:pt x="450" y="106"/>
                  <a:pt x="468" y="88"/>
                  <a:pt x="473" y="72"/>
                </a:cubicBezTo>
                <a:cubicBezTo>
                  <a:pt x="479" y="55"/>
                  <a:pt x="508" y="26"/>
                  <a:pt x="525" y="24"/>
                </a:cubicBezTo>
                <a:cubicBezTo>
                  <a:pt x="540" y="23"/>
                  <a:pt x="554" y="21"/>
                  <a:pt x="569" y="20"/>
                </a:cubicBezTo>
                <a:cubicBezTo>
                  <a:pt x="590" y="13"/>
                  <a:pt x="611" y="5"/>
                  <a:pt x="6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3" name="Freeform 11">
            <a:extLst>
              <a:ext uri="{FF2B5EF4-FFF2-40B4-BE49-F238E27FC236}">
                <a16:creationId xmlns:a16="http://schemas.microsoft.com/office/drawing/2014/main" id="{F04C5300-C002-1B41-8B04-38D5A417D34A}"/>
              </a:ext>
            </a:extLst>
          </p:cNvPr>
          <p:cNvSpPr>
            <a:spLocks/>
          </p:cNvSpPr>
          <p:nvPr/>
        </p:nvSpPr>
        <p:spPr bwMode="auto">
          <a:xfrm>
            <a:off x="3697288" y="2562225"/>
            <a:ext cx="2041525" cy="1844675"/>
          </a:xfrm>
          <a:custGeom>
            <a:avLst/>
            <a:gdLst>
              <a:gd name="T0" fmla="*/ 2147483646 w 1715"/>
              <a:gd name="T1" fmla="*/ 2147483646 h 1162"/>
              <a:gd name="T2" fmla="*/ 2147483646 w 1715"/>
              <a:gd name="T3" fmla="*/ 2147483646 h 1162"/>
              <a:gd name="T4" fmla="*/ 2147483646 w 1715"/>
              <a:gd name="T5" fmla="*/ 2147483646 h 1162"/>
              <a:gd name="T6" fmla="*/ 2147483646 w 1715"/>
              <a:gd name="T7" fmla="*/ 2147483646 h 1162"/>
              <a:gd name="T8" fmla="*/ 2147483646 w 1715"/>
              <a:gd name="T9" fmla="*/ 2147483646 h 1162"/>
              <a:gd name="T10" fmla="*/ 2147483646 w 1715"/>
              <a:gd name="T11" fmla="*/ 2147483646 h 1162"/>
              <a:gd name="T12" fmla="*/ 2147483646 w 1715"/>
              <a:gd name="T13" fmla="*/ 2147483646 h 1162"/>
              <a:gd name="T14" fmla="*/ 2147483646 w 1715"/>
              <a:gd name="T15" fmla="*/ 2147483646 h 1162"/>
              <a:gd name="T16" fmla="*/ 2147483646 w 1715"/>
              <a:gd name="T17" fmla="*/ 2147483646 h 1162"/>
              <a:gd name="T18" fmla="*/ 2147483646 w 1715"/>
              <a:gd name="T19" fmla="*/ 2147483646 h 1162"/>
              <a:gd name="T20" fmla="*/ 2147483646 w 1715"/>
              <a:gd name="T21" fmla="*/ 2147483646 h 1162"/>
              <a:gd name="T22" fmla="*/ 2147483646 w 1715"/>
              <a:gd name="T23" fmla="*/ 2147483646 h 1162"/>
              <a:gd name="T24" fmla="*/ 2147483646 w 1715"/>
              <a:gd name="T25" fmla="*/ 2147483646 h 1162"/>
              <a:gd name="T26" fmla="*/ 2147483646 w 1715"/>
              <a:gd name="T27" fmla="*/ 2147483646 h 1162"/>
              <a:gd name="T28" fmla="*/ 2147483646 w 1715"/>
              <a:gd name="T29" fmla="*/ 2147483646 h 1162"/>
              <a:gd name="T30" fmla="*/ 2147483646 w 1715"/>
              <a:gd name="T31" fmla="*/ 2147483646 h 1162"/>
              <a:gd name="T32" fmla="*/ 2147483646 w 1715"/>
              <a:gd name="T33" fmla="*/ 2147483646 h 1162"/>
              <a:gd name="T34" fmla="*/ 2147483646 w 1715"/>
              <a:gd name="T35" fmla="*/ 2147483646 h 1162"/>
              <a:gd name="T36" fmla="*/ 2147483646 w 1715"/>
              <a:gd name="T37" fmla="*/ 2147483646 h 1162"/>
              <a:gd name="T38" fmla="*/ 2147483646 w 1715"/>
              <a:gd name="T39" fmla="*/ 2147483646 h 1162"/>
              <a:gd name="T40" fmla="*/ 2147483646 w 1715"/>
              <a:gd name="T41" fmla="*/ 2147483646 h 1162"/>
              <a:gd name="T42" fmla="*/ 2147483646 w 1715"/>
              <a:gd name="T43" fmla="*/ 2147483646 h 1162"/>
              <a:gd name="T44" fmla="*/ 2147483646 w 1715"/>
              <a:gd name="T45" fmla="*/ 2147483646 h 1162"/>
              <a:gd name="T46" fmla="*/ 2147483646 w 1715"/>
              <a:gd name="T47" fmla="*/ 2147483646 h 1162"/>
              <a:gd name="T48" fmla="*/ 2147483646 w 1715"/>
              <a:gd name="T49" fmla="*/ 2147483646 h 1162"/>
              <a:gd name="T50" fmla="*/ 2147483646 w 1715"/>
              <a:gd name="T51" fmla="*/ 2147483646 h 1162"/>
              <a:gd name="T52" fmla="*/ 2147483646 w 1715"/>
              <a:gd name="T53" fmla="*/ 2147483646 h 1162"/>
              <a:gd name="T54" fmla="*/ 2147483646 w 1715"/>
              <a:gd name="T55" fmla="*/ 2147483646 h 1162"/>
              <a:gd name="T56" fmla="*/ 2147483646 w 1715"/>
              <a:gd name="T57" fmla="*/ 2147483646 h 1162"/>
              <a:gd name="T58" fmla="*/ 2147483646 w 1715"/>
              <a:gd name="T59" fmla="*/ 2147483646 h 1162"/>
              <a:gd name="T60" fmla="*/ 2147483646 w 1715"/>
              <a:gd name="T61" fmla="*/ 2147483646 h 1162"/>
              <a:gd name="T62" fmla="*/ 2147483646 w 1715"/>
              <a:gd name="T63" fmla="*/ 2147483646 h 1162"/>
              <a:gd name="T64" fmla="*/ 2147483646 w 1715"/>
              <a:gd name="T65" fmla="*/ 2147483646 h 1162"/>
              <a:gd name="T66" fmla="*/ 2147483646 w 1715"/>
              <a:gd name="T67" fmla="*/ 2147483646 h 1162"/>
              <a:gd name="T68" fmla="*/ 2147483646 w 1715"/>
              <a:gd name="T69" fmla="*/ 2147483646 h 1162"/>
              <a:gd name="T70" fmla="*/ 2147483646 w 1715"/>
              <a:gd name="T71" fmla="*/ 2147483646 h 1162"/>
              <a:gd name="T72" fmla="*/ 2147483646 w 1715"/>
              <a:gd name="T73" fmla="*/ 2147483646 h 1162"/>
              <a:gd name="T74" fmla="*/ 2147483646 w 1715"/>
              <a:gd name="T75" fmla="*/ 2147483646 h 1162"/>
              <a:gd name="T76" fmla="*/ 2147483646 w 1715"/>
              <a:gd name="T77" fmla="*/ 2147483646 h 1162"/>
              <a:gd name="T78" fmla="*/ 2147483646 w 1715"/>
              <a:gd name="T79" fmla="*/ 2147483646 h 1162"/>
              <a:gd name="T80" fmla="*/ 2147483646 w 1715"/>
              <a:gd name="T81" fmla="*/ 2147483646 h 1162"/>
              <a:gd name="T82" fmla="*/ 2147483646 w 1715"/>
              <a:gd name="T83" fmla="*/ 2147483646 h 1162"/>
              <a:gd name="T84" fmla="*/ 2147483646 w 1715"/>
              <a:gd name="T85" fmla="*/ 2147483646 h 1162"/>
              <a:gd name="T86" fmla="*/ 2147483646 w 1715"/>
              <a:gd name="T87" fmla="*/ 2147483646 h 1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5"/>
              <a:gd name="T133" fmla="*/ 0 h 1162"/>
              <a:gd name="T134" fmla="*/ 1715 w 1715"/>
              <a:gd name="T135" fmla="*/ 1162 h 1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5" h="1162">
                <a:moveTo>
                  <a:pt x="1255" y="146"/>
                </a:moveTo>
                <a:cubicBezTo>
                  <a:pt x="1262" y="172"/>
                  <a:pt x="1267" y="174"/>
                  <a:pt x="1291" y="190"/>
                </a:cubicBezTo>
                <a:cubicBezTo>
                  <a:pt x="1299" y="195"/>
                  <a:pt x="1315" y="206"/>
                  <a:pt x="1315" y="206"/>
                </a:cubicBezTo>
                <a:cubicBezTo>
                  <a:pt x="1316" y="210"/>
                  <a:pt x="1316" y="215"/>
                  <a:pt x="1319" y="218"/>
                </a:cubicBezTo>
                <a:cubicBezTo>
                  <a:pt x="1322" y="222"/>
                  <a:pt x="1328" y="222"/>
                  <a:pt x="1331" y="226"/>
                </a:cubicBezTo>
                <a:cubicBezTo>
                  <a:pt x="1336" y="235"/>
                  <a:pt x="1347" y="263"/>
                  <a:pt x="1351" y="274"/>
                </a:cubicBezTo>
                <a:cubicBezTo>
                  <a:pt x="1351" y="277"/>
                  <a:pt x="1355" y="326"/>
                  <a:pt x="1331" y="302"/>
                </a:cubicBezTo>
                <a:cubicBezTo>
                  <a:pt x="1327" y="298"/>
                  <a:pt x="1330" y="291"/>
                  <a:pt x="1327" y="286"/>
                </a:cubicBezTo>
                <a:cubicBezTo>
                  <a:pt x="1324" y="282"/>
                  <a:pt x="1319" y="281"/>
                  <a:pt x="1315" y="278"/>
                </a:cubicBezTo>
                <a:cubicBezTo>
                  <a:pt x="1297" y="281"/>
                  <a:pt x="1268" y="287"/>
                  <a:pt x="1251" y="278"/>
                </a:cubicBezTo>
                <a:cubicBezTo>
                  <a:pt x="1239" y="271"/>
                  <a:pt x="1235" y="254"/>
                  <a:pt x="1223" y="246"/>
                </a:cubicBezTo>
                <a:cubicBezTo>
                  <a:pt x="1222" y="242"/>
                  <a:pt x="1222" y="236"/>
                  <a:pt x="1219" y="234"/>
                </a:cubicBezTo>
                <a:cubicBezTo>
                  <a:pt x="1212" y="229"/>
                  <a:pt x="1195" y="226"/>
                  <a:pt x="1195" y="226"/>
                </a:cubicBezTo>
                <a:cubicBezTo>
                  <a:pt x="1151" y="228"/>
                  <a:pt x="1099" y="237"/>
                  <a:pt x="1055" y="222"/>
                </a:cubicBezTo>
                <a:cubicBezTo>
                  <a:pt x="1017" y="227"/>
                  <a:pt x="1035" y="221"/>
                  <a:pt x="1003" y="242"/>
                </a:cubicBezTo>
                <a:cubicBezTo>
                  <a:pt x="995" y="245"/>
                  <a:pt x="979" y="250"/>
                  <a:pt x="979" y="250"/>
                </a:cubicBezTo>
                <a:cubicBezTo>
                  <a:pt x="953" y="290"/>
                  <a:pt x="1079" y="262"/>
                  <a:pt x="1087" y="262"/>
                </a:cubicBezTo>
                <a:cubicBezTo>
                  <a:pt x="1115" y="256"/>
                  <a:pt x="1111" y="255"/>
                  <a:pt x="1147" y="262"/>
                </a:cubicBezTo>
                <a:cubicBezTo>
                  <a:pt x="1159" y="264"/>
                  <a:pt x="1183" y="274"/>
                  <a:pt x="1183" y="274"/>
                </a:cubicBezTo>
                <a:cubicBezTo>
                  <a:pt x="1199" y="269"/>
                  <a:pt x="1208" y="273"/>
                  <a:pt x="1223" y="278"/>
                </a:cubicBezTo>
                <a:cubicBezTo>
                  <a:pt x="1236" y="298"/>
                  <a:pt x="1261" y="311"/>
                  <a:pt x="1279" y="326"/>
                </a:cubicBezTo>
                <a:cubicBezTo>
                  <a:pt x="1297" y="341"/>
                  <a:pt x="1302" y="352"/>
                  <a:pt x="1323" y="366"/>
                </a:cubicBezTo>
                <a:cubicBezTo>
                  <a:pt x="1331" y="371"/>
                  <a:pt x="1338" y="379"/>
                  <a:pt x="1347" y="382"/>
                </a:cubicBezTo>
                <a:cubicBezTo>
                  <a:pt x="1355" y="385"/>
                  <a:pt x="1371" y="390"/>
                  <a:pt x="1371" y="390"/>
                </a:cubicBezTo>
                <a:cubicBezTo>
                  <a:pt x="1387" y="415"/>
                  <a:pt x="1389" y="440"/>
                  <a:pt x="1415" y="458"/>
                </a:cubicBezTo>
                <a:cubicBezTo>
                  <a:pt x="1426" y="475"/>
                  <a:pt x="1440" y="481"/>
                  <a:pt x="1447" y="502"/>
                </a:cubicBezTo>
                <a:cubicBezTo>
                  <a:pt x="1441" y="564"/>
                  <a:pt x="1427" y="607"/>
                  <a:pt x="1375" y="642"/>
                </a:cubicBezTo>
                <a:cubicBezTo>
                  <a:pt x="1364" y="674"/>
                  <a:pt x="1349" y="684"/>
                  <a:pt x="1319" y="694"/>
                </a:cubicBezTo>
                <a:cubicBezTo>
                  <a:pt x="1312" y="714"/>
                  <a:pt x="1329" y="710"/>
                  <a:pt x="1347" y="714"/>
                </a:cubicBezTo>
                <a:cubicBezTo>
                  <a:pt x="1365" y="726"/>
                  <a:pt x="1357" y="747"/>
                  <a:pt x="1379" y="750"/>
                </a:cubicBezTo>
                <a:cubicBezTo>
                  <a:pt x="1392" y="752"/>
                  <a:pt x="1406" y="753"/>
                  <a:pt x="1419" y="754"/>
                </a:cubicBezTo>
                <a:cubicBezTo>
                  <a:pt x="1426" y="764"/>
                  <a:pt x="1429" y="782"/>
                  <a:pt x="1439" y="790"/>
                </a:cubicBezTo>
                <a:cubicBezTo>
                  <a:pt x="1446" y="796"/>
                  <a:pt x="1463" y="806"/>
                  <a:pt x="1463" y="806"/>
                </a:cubicBezTo>
                <a:cubicBezTo>
                  <a:pt x="1464" y="799"/>
                  <a:pt x="1465" y="793"/>
                  <a:pt x="1467" y="786"/>
                </a:cubicBezTo>
                <a:cubicBezTo>
                  <a:pt x="1469" y="778"/>
                  <a:pt x="1475" y="762"/>
                  <a:pt x="1475" y="762"/>
                </a:cubicBezTo>
                <a:cubicBezTo>
                  <a:pt x="1471" y="742"/>
                  <a:pt x="1464" y="718"/>
                  <a:pt x="1475" y="698"/>
                </a:cubicBezTo>
                <a:cubicBezTo>
                  <a:pt x="1479" y="691"/>
                  <a:pt x="1499" y="690"/>
                  <a:pt x="1499" y="690"/>
                </a:cubicBezTo>
                <a:cubicBezTo>
                  <a:pt x="1533" y="639"/>
                  <a:pt x="1505" y="666"/>
                  <a:pt x="1611" y="662"/>
                </a:cubicBezTo>
                <a:cubicBezTo>
                  <a:pt x="1619" y="659"/>
                  <a:pt x="1627" y="657"/>
                  <a:pt x="1635" y="654"/>
                </a:cubicBezTo>
                <a:cubicBezTo>
                  <a:pt x="1639" y="653"/>
                  <a:pt x="1647" y="650"/>
                  <a:pt x="1647" y="650"/>
                </a:cubicBezTo>
                <a:cubicBezTo>
                  <a:pt x="1666" y="663"/>
                  <a:pt x="1685" y="666"/>
                  <a:pt x="1707" y="670"/>
                </a:cubicBezTo>
                <a:cubicBezTo>
                  <a:pt x="1715" y="694"/>
                  <a:pt x="1708" y="718"/>
                  <a:pt x="1703" y="742"/>
                </a:cubicBezTo>
                <a:cubicBezTo>
                  <a:pt x="1696" y="820"/>
                  <a:pt x="1706" y="932"/>
                  <a:pt x="1631" y="982"/>
                </a:cubicBezTo>
                <a:cubicBezTo>
                  <a:pt x="1623" y="1007"/>
                  <a:pt x="1590" y="1031"/>
                  <a:pt x="1571" y="1050"/>
                </a:cubicBezTo>
                <a:cubicBezTo>
                  <a:pt x="1500" y="1121"/>
                  <a:pt x="1441" y="1153"/>
                  <a:pt x="1339" y="1162"/>
                </a:cubicBezTo>
                <a:cubicBezTo>
                  <a:pt x="1303" y="1161"/>
                  <a:pt x="1219" y="1160"/>
                  <a:pt x="1171" y="1154"/>
                </a:cubicBezTo>
                <a:cubicBezTo>
                  <a:pt x="1119" y="1147"/>
                  <a:pt x="1068" y="1131"/>
                  <a:pt x="1015" y="1126"/>
                </a:cubicBezTo>
                <a:cubicBezTo>
                  <a:pt x="990" y="1120"/>
                  <a:pt x="964" y="1120"/>
                  <a:pt x="939" y="1114"/>
                </a:cubicBezTo>
                <a:cubicBezTo>
                  <a:pt x="916" y="1109"/>
                  <a:pt x="894" y="1100"/>
                  <a:pt x="871" y="1094"/>
                </a:cubicBezTo>
                <a:cubicBezTo>
                  <a:pt x="849" y="1079"/>
                  <a:pt x="821" y="1064"/>
                  <a:pt x="795" y="1058"/>
                </a:cubicBezTo>
                <a:cubicBezTo>
                  <a:pt x="736" y="1019"/>
                  <a:pt x="693" y="1017"/>
                  <a:pt x="619" y="1014"/>
                </a:cubicBezTo>
                <a:cubicBezTo>
                  <a:pt x="567" y="1005"/>
                  <a:pt x="485" y="971"/>
                  <a:pt x="451" y="930"/>
                </a:cubicBezTo>
                <a:cubicBezTo>
                  <a:pt x="441" y="918"/>
                  <a:pt x="436" y="903"/>
                  <a:pt x="427" y="890"/>
                </a:cubicBezTo>
                <a:cubicBezTo>
                  <a:pt x="405" y="804"/>
                  <a:pt x="311" y="751"/>
                  <a:pt x="247" y="698"/>
                </a:cubicBezTo>
                <a:cubicBezTo>
                  <a:pt x="226" y="681"/>
                  <a:pt x="223" y="657"/>
                  <a:pt x="207" y="638"/>
                </a:cubicBezTo>
                <a:cubicBezTo>
                  <a:pt x="190" y="617"/>
                  <a:pt x="198" y="632"/>
                  <a:pt x="171" y="614"/>
                </a:cubicBezTo>
                <a:cubicBezTo>
                  <a:pt x="154" y="602"/>
                  <a:pt x="139" y="587"/>
                  <a:pt x="123" y="574"/>
                </a:cubicBezTo>
                <a:cubicBezTo>
                  <a:pt x="104" y="558"/>
                  <a:pt x="59" y="538"/>
                  <a:pt x="35" y="530"/>
                </a:cubicBezTo>
                <a:cubicBezTo>
                  <a:pt x="8" y="503"/>
                  <a:pt x="0" y="510"/>
                  <a:pt x="23" y="502"/>
                </a:cubicBezTo>
                <a:cubicBezTo>
                  <a:pt x="47" y="510"/>
                  <a:pt x="71" y="514"/>
                  <a:pt x="95" y="522"/>
                </a:cubicBezTo>
                <a:cubicBezTo>
                  <a:pt x="103" y="519"/>
                  <a:pt x="121" y="522"/>
                  <a:pt x="119" y="514"/>
                </a:cubicBezTo>
                <a:cubicBezTo>
                  <a:pt x="115" y="494"/>
                  <a:pt x="115" y="485"/>
                  <a:pt x="95" y="478"/>
                </a:cubicBezTo>
                <a:cubicBezTo>
                  <a:pt x="88" y="458"/>
                  <a:pt x="82" y="438"/>
                  <a:pt x="75" y="418"/>
                </a:cubicBezTo>
                <a:cubicBezTo>
                  <a:pt x="72" y="410"/>
                  <a:pt x="67" y="394"/>
                  <a:pt x="67" y="394"/>
                </a:cubicBezTo>
                <a:cubicBezTo>
                  <a:pt x="103" y="382"/>
                  <a:pt x="90" y="389"/>
                  <a:pt x="103" y="350"/>
                </a:cubicBezTo>
                <a:cubicBezTo>
                  <a:pt x="106" y="342"/>
                  <a:pt x="111" y="326"/>
                  <a:pt x="111" y="326"/>
                </a:cubicBezTo>
                <a:cubicBezTo>
                  <a:pt x="109" y="314"/>
                  <a:pt x="103" y="298"/>
                  <a:pt x="111" y="286"/>
                </a:cubicBezTo>
                <a:cubicBezTo>
                  <a:pt x="118" y="275"/>
                  <a:pt x="147" y="270"/>
                  <a:pt x="147" y="270"/>
                </a:cubicBezTo>
                <a:cubicBezTo>
                  <a:pt x="156" y="243"/>
                  <a:pt x="200" y="242"/>
                  <a:pt x="223" y="226"/>
                </a:cubicBezTo>
                <a:cubicBezTo>
                  <a:pt x="199" y="210"/>
                  <a:pt x="170" y="219"/>
                  <a:pt x="147" y="234"/>
                </a:cubicBezTo>
                <a:cubicBezTo>
                  <a:pt x="114" y="227"/>
                  <a:pt x="123" y="218"/>
                  <a:pt x="107" y="194"/>
                </a:cubicBezTo>
                <a:cubicBezTo>
                  <a:pt x="108" y="179"/>
                  <a:pt x="109" y="165"/>
                  <a:pt x="111" y="150"/>
                </a:cubicBezTo>
                <a:cubicBezTo>
                  <a:pt x="112" y="141"/>
                  <a:pt x="106" y="124"/>
                  <a:pt x="115" y="122"/>
                </a:cubicBezTo>
                <a:cubicBezTo>
                  <a:pt x="124" y="120"/>
                  <a:pt x="122" y="143"/>
                  <a:pt x="131" y="146"/>
                </a:cubicBezTo>
                <a:cubicBezTo>
                  <a:pt x="148" y="152"/>
                  <a:pt x="139" y="148"/>
                  <a:pt x="155" y="158"/>
                </a:cubicBezTo>
                <a:cubicBezTo>
                  <a:pt x="165" y="156"/>
                  <a:pt x="189" y="155"/>
                  <a:pt x="179" y="142"/>
                </a:cubicBezTo>
                <a:cubicBezTo>
                  <a:pt x="173" y="134"/>
                  <a:pt x="155" y="126"/>
                  <a:pt x="155" y="126"/>
                </a:cubicBezTo>
                <a:cubicBezTo>
                  <a:pt x="146" y="100"/>
                  <a:pt x="156" y="102"/>
                  <a:pt x="183" y="98"/>
                </a:cubicBezTo>
                <a:cubicBezTo>
                  <a:pt x="190" y="87"/>
                  <a:pt x="199" y="62"/>
                  <a:pt x="199" y="62"/>
                </a:cubicBezTo>
                <a:cubicBezTo>
                  <a:pt x="194" y="47"/>
                  <a:pt x="184" y="45"/>
                  <a:pt x="179" y="30"/>
                </a:cubicBezTo>
                <a:cubicBezTo>
                  <a:pt x="184" y="14"/>
                  <a:pt x="187" y="7"/>
                  <a:pt x="203" y="2"/>
                </a:cubicBezTo>
                <a:cubicBezTo>
                  <a:pt x="414" y="9"/>
                  <a:pt x="624" y="0"/>
                  <a:pt x="835" y="6"/>
                </a:cubicBezTo>
                <a:cubicBezTo>
                  <a:pt x="879" y="10"/>
                  <a:pt x="948" y="8"/>
                  <a:pt x="987" y="34"/>
                </a:cubicBezTo>
                <a:cubicBezTo>
                  <a:pt x="1010" y="49"/>
                  <a:pt x="1041" y="51"/>
                  <a:pt x="1063" y="66"/>
                </a:cubicBezTo>
                <a:cubicBezTo>
                  <a:pt x="1083" y="79"/>
                  <a:pt x="1104" y="88"/>
                  <a:pt x="1127" y="94"/>
                </a:cubicBezTo>
                <a:cubicBezTo>
                  <a:pt x="1151" y="110"/>
                  <a:pt x="1183" y="117"/>
                  <a:pt x="1211" y="126"/>
                </a:cubicBezTo>
                <a:cubicBezTo>
                  <a:pt x="1217" y="128"/>
                  <a:pt x="1265" y="146"/>
                  <a:pt x="1255" y="1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4" name="Freeform 12">
            <a:extLst>
              <a:ext uri="{FF2B5EF4-FFF2-40B4-BE49-F238E27FC236}">
                <a16:creationId xmlns:a16="http://schemas.microsoft.com/office/drawing/2014/main" id="{51561766-097D-EB45-A926-37A37AA47032}"/>
              </a:ext>
            </a:extLst>
          </p:cNvPr>
          <p:cNvSpPr>
            <a:spLocks/>
          </p:cNvSpPr>
          <p:nvPr/>
        </p:nvSpPr>
        <p:spPr bwMode="auto">
          <a:xfrm>
            <a:off x="5157788" y="3598863"/>
            <a:ext cx="909637" cy="1082675"/>
          </a:xfrm>
          <a:custGeom>
            <a:avLst/>
            <a:gdLst>
              <a:gd name="T0" fmla="*/ 2147483646 w 764"/>
              <a:gd name="T1" fmla="*/ 2147483646 h 682"/>
              <a:gd name="T2" fmla="*/ 2147483646 w 764"/>
              <a:gd name="T3" fmla="*/ 2147483646 h 682"/>
              <a:gd name="T4" fmla="*/ 2147483646 w 764"/>
              <a:gd name="T5" fmla="*/ 2147483646 h 682"/>
              <a:gd name="T6" fmla="*/ 2147483646 w 764"/>
              <a:gd name="T7" fmla="*/ 2147483646 h 682"/>
              <a:gd name="T8" fmla="*/ 2147483646 w 764"/>
              <a:gd name="T9" fmla="*/ 2147483646 h 682"/>
              <a:gd name="T10" fmla="*/ 2147483646 w 764"/>
              <a:gd name="T11" fmla="*/ 2147483646 h 682"/>
              <a:gd name="T12" fmla="*/ 2147483646 w 764"/>
              <a:gd name="T13" fmla="*/ 2147483646 h 682"/>
              <a:gd name="T14" fmla="*/ 2147483646 w 764"/>
              <a:gd name="T15" fmla="*/ 2147483646 h 682"/>
              <a:gd name="T16" fmla="*/ 2147483646 w 764"/>
              <a:gd name="T17" fmla="*/ 2147483646 h 682"/>
              <a:gd name="T18" fmla="*/ 2147483646 w 764"/>
              <a:gd name="T19" fmla="*/ 2147483646 h 682"/>
              <a:gd name="T20" fmla="*/ 2147483646 w 764"/>
              <a:gd name="T21" fmla="*/ 2147483646 h 682"/>
              <a:gd name="T22" fmla="*/ 2147483646 w 764"/>
              <a:gd name="T23" fmla="*/ 2147483646 h 682"/>
              <a:gd name="T24" fmla="*/ 2147483646 w 764"/>
              <a:gd name="T25" fmla="*/ 2147483646 h 682"/>
              <a:gd name="T26" fmla="*/ 2147483646 w 764"/>
              <a:gd name="T27" fmla="*/ 2147483646 h 682"/>
              <a:gd name="T28" fmla="*/ 2147483646 w 764"/>
              <a:gd name="T29" fmla="*/ 2147483646 h 682"/>
              <a:gd name="T30" fmla="*/ 2147483646 w 764"/>
              <a:gd name="T31" fmla="*/ 2147483646 h 682"/>
              <a:gd name="T32" fmla="*/ 2147483646 w 764"/>
              <a:gd name="T33" fmla="*/ 2147483646 h 682"/>
              <a:gd name="T34" fmla="*/ 2147483646 w 764"/>
              <a:gd name="T35" fmla="*/ 2147483646 h 682"/>
              <a:gd name="T36" fmla="*/ 2147483646 w 764"/>
              <a:gd name="T37" fmla="*/ 2147483646 h 682"/>
              <a:gd name="T38" fmla="*/ 2147483646 w 764"/>
              <a:gd name="T39" fmla="*/ 2147483646 h 682"/>
              <a:gd name="T40" fmla="*/ 2147483646 w 764"/>
              <a:gd name="T41" fmla="*/ 2147483646 h 682"/>
              <a:gd name="T42" fmla="*/ 2147483646 w 764"/>
              <a:gd name="T43" fmla="*/ 2147483646 h 682"/>
              <a:gd name="T44" fmla="*/ 2147483646 w 764"/>
              <a:gd name="T45" fmla="*/ 2147483646 h 682"/>
              <a:gd name="T46" fmla="*/ 2147483646 w 764"/>
              <a:gd name="T47" fmla="*/ 2147483646 h 682"/>
              <a:gd name="T48" fmla="*/ 2147483646 w 764"/>
              <a:gd name="T49" fmla="*/ 2147483646 h 682"/>
              <a:gd name="T50" fmla="*/ 2147483646 w 764"/>
              <a:gd name="T51" fmla="*/ 2147483646 h 682"/>
              <a:gd name="T52" fmla="*/ 2147483646 w 764"/>
              <a:gd name="T53" fmla="*/ 2147483646 h 682"/>
              <a:gd name="T54" fmla="*/ 2147483646 w 764"/>
              <a:gd name="T55" fmla="*/ 2147483646 h 682"/>
              <a:gd name="T56" fmla="*/ 2147483646 w 764"/>
              <a:gd name="T57" fmla="*/ 2147483646 h 682"/>
              <a:gd name="T58" fmla="*/ 2147483646 w 764"/>
              <a:gd name="T59" fmla="*/ 2147483646 h 682"/>
              <a:gd name="T60" fmla="*/ 2147483646 w 764"/>
              <a:gd name="T61" fmla="*/ 2147483646 h 682"/>
              <a:gd name="T62" fmla="*/ 2147483646 w 764"/>
              <a:gd name="T63" fmla="*/ 2147483646 h 682"/>
              <a:gd name="T64" fmla="*/ 2147483646 w 764"/>
              <a:gd name="T65" fmla="*/ 2147483646 h 682"/>
              <a:gd name="T66" fmla="*/ 2147483646 w 764"/>
              <a:gd name="T67" fmla="*/ 2147483646 h 682"/>
              <a:gd name="T68" fmla="*/ 2147483646 w 764"/>
              <a:gd name="T69" fmla="*/ 2147483646 h 682"/>
              <a:gd name="T70" fmla="*/ 2147483646 w 764"/>
              <a:gd name="T71" fmla="*/ 2147483646 h 682"/>
              <a:gd name="T72" fmla="*/ 2147483646 w 764"/>
              <a:gd name="T73" fmla="*/ 2147483646 h 682"/>
              <a:gd name="T74" fmla="*/ 0 w 764"/>
              <a:gd name="T75" fmla="*/ 2147483646 h 682"/>
              <a:gd name="T76" fmla="*/ 2147483646 w 764"/>
              <a:gd name="T77" fmla="*/ 2147483646 h 682"/>
              <a:gd name="T78" fmla="*/ 2147483646 w 764"/>
              <a:gd name="T79" fmla="*/ 2147483646 h 682"/>
              <a:gd name="T80" fmla="*/ 2147483646 w 764"/>
              <a:gd name="T81" fmla="*/ 2147483646 h 682"/>
              <a:gd name="T82" fmla="*/ 2147483646 w 764"/>
              <a:gd name="T83" fmla="*/ 2147483646 h 682"/>
              <a:gd name="T84" fmla="*/ 2147483646 w 764"/>
              <a:gd name="T85" fmla="*/ 2147483646 h 682"/>
              <a:gd name="T86" fmla="*/ 2147483646 w 764"/>
              <a:gd name="T87" fmla="*/ 2147483646 h 682"/>
              <a:gd name="T88" fmla="*/ 2147483646 w 764"/>
              <a:gd name="T89" fmla="*/ 2147483646 h 682"/>
              <a:gd name="T90" fmla="*/ 2147483646 w 764"/>
              <a:gd name="T91" fmla="*/ 2147483646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4"/>
              <a:gd name="T139" fmla="*/ 0 h 682"/>
              <a:gd name="T140" fmla="*/ 764 w 764"/>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4" h="682">
                <a:moveTo>
                  <a:pt x="444" y="9"/>
                </a:moveTo>
                <a:cubicBezTo>
                  <a:pt x="472" y="4"/>
                  <a:pt x="493" y="5"/>
                  <a:pt x="516" y="21"/>
                </a:cubicBezTo>
                <a:cubicBezTo>
                  <a:pt x="540" y="57"/>
                  <a:pt x="589" y="61"/>
                  <a:pt x="628" y="65"/>
                </a:cubicBezTo>
                <a:cubicBezTo>
                  <a:pt x="647" y="69"/>
                  <a:pt x="669" y="71"/>
                  <a:pt x="684" y="85"/>
                </a:cubicBezTo>
                <a:cubicBezTo>
                  <a:pt x="704" y="103"/>
                  <a:pt x="715" y="127"/>
                  <a:pt x="736" y="141"/>
                </a:cubicBezTo>
                <a:cubicBezTo>
                  <a:pt x="745" y="154"/>
                  <a:pt x="755" y="164"/>
                  <a:pt x="764" y="177"/>
                </a:cubicBezTo>
                <a:cubicBezTo>
                  <a:pt x="758" y="240"/>
                  <a:pt x="762" y="200"/>
                  <a:pt x="740" y="233"/>
                </a:cubicBezTo>
                <a:cubicBezTo>
                  <a:pt x="747" y="244"/>
                  <a:pt x="756" y="269"/>
                  <a:pt x="756" y="269"/>
                </a:cubicBezTo>
                <a:cubicBezTo>
                  <a:pt x="752" y="324"/>
                  <a:pt x="741" y="376"/>
                  <a:pt x="728" y="429"/>
                </a:cubicBezTo>
                <a:cubicBezTo>
                  <a:pt x="723" y="449"/>
                  <a:pt x="726" y="465"/>
                  <a:pt x="708" y="477"/>
                </a:cubicBezTo>
                <a:cubicBezTo>
                  <a:pt x="688" y="470"/>
                  <a:pt x="679" y="479"/>
                  <a:pt x="700" y="493"/>
                </a:cubicBezTo>
                <a:cubicBezTo>
                  <a:pt x="688" y="529"/>
                  <a:pt x="710" y="475"/>
                  <a:pt x="676" y="509"/>
                </a:cubicBezTo>
                <a:cubicBezTo>
                  <a:pt x="670" y="515"/>
                  <a:pt x="675" y="528"/>
                  <a:pt x="668" y="533"/>
                </a:cubicBezTo>
                <a:cubicBezTo>
                  <a:pt x="664" y="536"/>
                  <a:pt x="660" y="538"/>
                  <a:pt x="656" y="541"/>
                </a:cubicBezTo>
                <a:cubicBezTo>
                  <a:pt x="653" y="549"/>
                  <a:pt x="651" y="557"/>
                  <a:pt x="648" y="565"/>
                </a:cubicBezTo>
                <a:cubicBezTo>
                  <a:pt x="647" y="569"/>
                  <a:pt x="644" y="577"/>
                  <a:pt x="644" y="577"/>
                </a:cubicBezTo>
                <a:cubicBezTo>
                  <a:pt x="630" y="557"/>
                  <a:pt x="633" y="535"/>
                  <a:pt x="612" y="521"/>
                </a:cubicBezTo>
                <a:cubicBezTo>
                  <a:pt x="585" y="528"/>
                  <a:pt x="594" y="533"/>
                  <a:pt x="612" y="545"/>
                </a:cubicBezTo>
                <a:cubicBezTo>
                  <a:pt x="615" y="553"/>
                  <a:pt x="617" y="561"/>
                  <a:pt x="620" y="569"/>
                </a:cubicBezTo>
                <a:cubicBezTo>
                  <a:pt x="621" y="573"/>
                  <a:pt x="624" y="581"/>
                  <a:pt x="624" y="581"/>
                </a:cubicBezTo>
                <a:cubicBezTo>
                  <a:pt x="623" y="588"/>
                  <a:pt x="625" y="596"/>
                  <a:pt x="620" y="601"/>
                </a:cubicBezTo>
                <a:cubicBezTo>
                  <a:pt x="617" y="604"/>
                  <a:pt x="612" y="599"/>
                  <a:pt x="608" y="597"/>
                </a:cubicBezTo>
                <a:cubicBezTo>
                  <a:pt x="600" y="592"/>
                  <a:pt x="584" y="581"/>
                  <a:pt x="584" y="581"/>
                </a:cubicBezTo>
                <a:cubicBezTo>
                  <a:pt x="574" y="566"/>
                  <a:pt x="570" y="563"/>
                  <a:pt x="552" y="569"/>
                </a:cubicBezTo>
                <a:cubicBezTo>
                  <a:pt x="556" y="570"/>
                  <a:pt x="562" y="570"/>
                  <a:pt x="564" y="573"/>
                </a:cubicBezTo>
                <a:cubicBezTo>
                  <a:pt x="569" y="580"/>
                  <a:pt x="572" y="597"/>
                  <a:pt x="572" y="597"/>
                </a:cubicBezTo>
                <a:cubicBezTo>
                  <a:pt x="557" y="607"/>
                  <a:pt x="543" y="607"/>
                  <a:pt x="528" y="617"/>
                </a:cubicBezTo>
                <a:cubicBezTo>
                  <a:pt x="548" y="631"/>
                  <a:pt x="570" y="619"/>
                  <a:pt x="584" y="641"/>
                </a:cubicBezTo>
                <a:cubicBezTo>
                  <a:pt x="565" y="654"/>
                  <a:pt x="574" y="644"/>
                  <a:pt x="564" y="673"/>
                </a:cubicBezTo>
                <a:cubicBezTo>
                  <a:pt x="561" y="682"/>
                  <a:pt x="545" y="679"/>
                  <a:pt x="536" y="681"/>
                </a:cubicBezTo>
                <a:cubicBezTo>
                  <a:pt x="510" y="672"/>
                  <a:pt x="541" y="670"/>
                  <a:pt x="516" y="657"/>
                </a:cubicBezTo>
                <a:cubicBezTo>
                  <a:pt x="462" y="630"/>
                  <a:pt x="400" y="605"/>
                  <a:pt x="340" y="593"/>
                </a:cubicBezTo>
                <a:cubicBezTo>
                  <a:pt x="350" y="563"/>
                  <a:pt x="346" y="577"/>
                  <a:pt x="352" y="549"/>
                </a:cubicBezTo>
                <a:cubicBezTo>
                  <a:pt x="340" y="502"/>
                  <a:pt x="354" y="518"/>
                  <a:pt x="320" y="529"/>
                </a:cubicBezTo>
                <a:cubicBezTo>
                  <a:pt x="276" y="523"/>
                  <a:pt x="262" y="522"/>
                  <a:pt x="212" y="525"/>
                </a:cubicBezTo>
                <a:cubicBezTo>
                  <a:pt x="153" y="520"/>
                  <a:pt x="85" y="508"/>
                  <a:pt x="36" y="473"/>
                </a:cubicBezTo>
                <a:cubicBezTo>
                  <a:pt x="23" y="464"/>
                  <a:pt x="14" y="447"/>
                  <a:pt x="8" y="433"/>
                </a:cubicBezTo>
                <a:cubicBezTo>
                  <a:pt x="5" y="425"/>
                  <a:pt x="0" y="409"/>
                  <a:pt x="0" y="409"/>
                </a:cubicBezTo>
                <a:cubicBezTo>
                  <a:pt x="3" y="388"/>
                  <a:pt x="2" y="366"/>
                  <a:pt x="16" y="349"/>
                </a:cubicBezTo>
                <a:cubicBezTo>
                  <a:pt x="36" y="325"/>
                  <a:pt x="64" y="321"/>
                  <a:pt x="92" y="313"/>
                </a:cubicBezTo>
                <a:cubicBezTo>
                  <a:pt x="145" y="297"/>
                  <a:pt x="197" y="277"/>
                  <a:pt x="248" y="257"/>
                </a:cubicBezTo>
                <a:cubicBezTo>
                  <a:pt x="282" y="243"/>
                  <a:pt x="309" y="221"/>
                  <a:pt x="344" y="209"/>
                </a:cubicBezTo>
                <a:cubicBezTo>
                  <a:pt x="375" y="178"/>
                  <a:pt x="362" y="194"/>
                  <a:pt x="384" y="161"/>
                </a:cubicBezTo>
                <a:cubicBezTo>
                  <a:pt x="397" y="141"/>
                  <a:pt x="398" y="109"/>
                  <a:pt x="412" y="89"/>
                </a:cubicBezTo>
                <a:cubicBezTo>
                  <a:pt x="430" y="62"/>
                  <a:pt x="442" y="32"/>
                  <a:pt x="460" y="5"/>
                </a:cubicBezTo>
                <a:cubicBezTo>
                  <a:pt x="463" y="0"/>
                  <a:pt x="449" y="8"/>
                  <a:pt x="44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5" name="Freeform 13">
            <a:extLst>
              <a:ext uri="{FF2B5EF4-FFF2-40B4-BE49-F238E27FC236}">
                <a16:creationId xmlns:a16="http://schemas.microsoft.com/office/drawing/2014/main" id="{E36D9904-F50C-AD4E-A7FF-7E34A13C6BDC}"/>
              </a:ext>
            </a:extLst>
          </p:cNvPr>
          <p:cNvSpPr>
            <a:spLocks/>
          </p:cNvSpPr>
          <p:nvPr/>
        </p:nvSpPr>
        <p:spPr bwMode="auto">
          <a:xfrm>
            <a:off x="5205413" y="4570413"/>
            <a:ext cx="595312" cy="465137"/>
          </a:xfrm>
          <a:custGeom>
            <a:avLst/>
            <a:gdLst>
              <a:gd name="T0" fmla="*/ 2147483646 w 500"/>
              <a:gd name="T1" fmla="*/ 2147483646 h 293"/>
              <a:gd name="T2" fmla="*/ 2147483646 w 500"/>
              <a:gd name="T3" fmla="*/ 2147483646 h 293"/>
              <a:gd name="T4" fmla="*/ 2147483646 w 500"/>
              <a:gd name="T5" fmla="*/ 2147483646 h 293"/>
              <a:gd name="T6" fmla="*/ 2147483646 w 500"/>
              <a:gd name="T7" fmla="*/ 2147483646 h 293"/>
              <a:gd name="T8" fmla="*/ 2147483646 w 500"/>
              <a:gd name="T9" fmla="*/ 2147483646 h 293"/>
              <a:gd name="T10" fmla="*/ 2147483646 w 500"/>
              <a:gd name="T11" fmla="*/ 2147483646 h 293"/>
              <a:gd name="T12" fmla="*/ 2147483646 w 500"/>
              <a:gd name="T13" fmla="*/ 2147483646 h 293"/>
              <a:gd name="T14" fmla="*/ 2147483646 w 500"/>
              <a:gd name="T15" fmla="*/ 2147483646 h 293"/>
              <a:gd name="T16" fmla="*/ 2147483646 w 500"/>
              <a:gd name="T17" fmla="*/ 2147483646 h 293"/>
              <a:gd name="T18" fmla="*/ 2147483646 w 500"/>
              <a:gd name="T19" fmla="*/ 2147483646 h 293"/>
              <a:gd name="T20" fmla="*/ 2147483646 w 500"/>
              <a:gd name="T21" fmla="*/ 2147483646 h 293"/>
              <a:gd name="T22" fmla="*/ 2147483646 w 500"/>
              <a:gd name="T23" fmla="*/ 2147483646 h 293"/>
              <a:gd name="T24" fmla="*/ 2147483646 w 500"/>
              <a:gd name="T25" fmla="*/ 2147483646 h 293"/>
              <a:gd name="T26" fmla="*/ 2147483646 w 500"/>
              <a:gd name="T27" fmla="*/ 2147483646 h 293"/>
              <a:gd name="T28" fmla="*/ 2147483646 w 500"/>
              <a:gd name="T29" fmla="*/ 2147483646 h 293"/>
              <a:gd name="T30" fmla="*/ 2147483646 w 500"/>
              <a:gd name="T31" fmla="*/ 2147483646 h 293"/>
              <a:gd name="T32" fmla="*/ 2147483646 w 500"/>
              <a:gd name="T33" fmla="*/ 2147483646 h 293"/>
              <a:gd name="T34" fmla="*/ 2147483646 w 500"/>
              <a:gd name="T35" fmla="*/ 2147483646 h 293"/>
              <a:gd name="T36" fmla="*/ 2147483646 w 500"/>
              <a:gd name="T37" fmla="*/ 2147483646 h 293"/>
              <a:gd name="T38" fmla="*/ 2147483646 w 500"/>
              <a:gd name="T39" fmla="*/ 2147483646 h 293"/>
              <a:gd name="T40" fmla="*/ 2147483646 w 500"/>
              <a:gd name="T41" fmla="*/ 2147483646 h 293"/>
              <a:gd name="T42" fmla="*/ 2147483646 w 500"/>
              <a:gd name="T43" fmla="*/ 2147483646 h 293"/>
              <a:gd name="T44" fmla="*/ 2147483646 w 500"/>
              <a:gd name="T45" fmla="*/ 2147483646 h 293"/>
              <a:gd name="T46" fmla="*/ 2147483646 w 500"/>
              <a:gd name="T47" fmla="*/ 2147483646 h 293"/>
              <a:gd name="T48" fmla="*/ 2147483646 w 500"/>
              <a:gd name="T49" fmla="*/ 2147483646 h 293"/>
              <a:gd name="T50" fmla="*/ 2147483646 w 500"/>
              <a:gd name="T51" fmla="*/ 2147483646 h 293"/>
              <a:gd name="T52" fmla="*/ 2147483646 w 500"/>
              <a:gd name="T53" fmla="*/ 2147483646 h 293"/>
              <a:gd name="T54" fmla="*/ 2147483646 w 500"/>
              <a:gd name="T55" fmla="*/ 2147483646 h 293"/>
              <a:gd name="T56" fmla="*/ 2147483646 w 500"/>
              <a:gd name="T57" fmla="*/ 2147483646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0"/>
              <a:gd name="T88" fmla="*/ 0 h 293"/>
              <a:gd name="T89" fmla="*/ 500 w 500"/>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0" h="293">
                <a:moveTo>
                  <a:pt x="500" y="65"/>
                </a:moveTo>
                <a:cubicBezTo>
                  <a:pt x="495" y="96"/>
                  <a:pt x="493" y="95"/>
                  <a:pt x="464" y="89"/>
                </a:cubicBezTo>
                <a:cubicBezTo>
                  <a:pt x="446" y="61"/>
                  <a:pt x="457" y="68"/>
                  <a:pt x="436" y="61"/>
                </a:cubicBezTo>
                <a:cubicBezTo>
                  <a:pt x="425" y="63"/>
                  <a:pt x="391" y="71"/>
                  <a:pt x="420" y="81"/>
                </a:cubicBezTo>
                <a:cubicBezTo>
                  <a:pt x="416" y="84"/>
                  <a:pt x="413" y="87"/>
                  <a:pt x="408" y="89"/>
                </a:cubicBezTo>
                <a:cubicBezTo>
                  <a:pt x="402" y="91"/>
                  <a:pt x="394" y="90"/>
                  <a:pt x="388" y="93"/>
                </a:cubicBezTo>
                <a:cubicBezTo>
                  <a:pt x="371" y="103"/>
                  <a:pt x="388" y="105"/>
                  <a:pt x="376" y="117"/>
                </a:cubicBezTo>
                <a:cubicBezTo>
                  <a:pt x="374" y="119"/>
                  <a:pt x="348" y="125"/>
                  <a:pt x="348" y="125"/>
                </a:cubicBezTo>
                <a:cubicBezTo>
                  <a:pt x="337" y="141"/>
                  <a:pt x="330" y="145"/>
                  <a:pt x="348" y="157"/>
                </a:cubicBezTo>
                <a:cubicBezTo>
                  <a:pt x="381" y="152"/>
                  <a:pt x="382" y="142"/>
                  <a:pt x="416" y="153"/>
                </a:cubicBezTo>
                <a:cubicBezTo>
                  <a:pt x="418" y="167"/>
                  <a:pt x="424" y="193"/>
                  <a:pt x="416" y="197"/>
                </a:cubicBezTo>
                <a:cubicBezTo>
                  <a:pt x="407" y="202"/>
                  <a:pt x="363" y="183"/>
                  <a:pt x="356" y="181"/>
                </a:cubicBezTo>
                <a:cubicBezTo>
                  <a:pt x="348" y="178"/>
                  <a:pt x="340" y="176"/>
                  <a:pt x="332" y="173"/>
                </a:cubicBezTo>
                <a:cubicBezTo>
                  <a:pt x="328" y="172"/>
                  <a:pt x="320" y="169"/>
                  <a:pt x="320" y="169"/>
                </a:cubicBezTo>
                <a:cubicBezTo>
                  <a:pt x="310" y="172"/>
                  <a:pt x="292" y="188"/>
                  <a:pt x="308" y="201"/>
                </a:cubicBezTo>
                <a:cubicBezTo>
                  <a:pt x="312" y="204"/>
                  <a:pt x="340" y="211"/>
                  <a:pt x="348" y="213"/>
                </a:cubicBezTo>
                <a:cubicBezTo>
                  <a:pt x="367" y="271"/>
                  <a:pt x="302" y="251"/>
                  <a:pt x="264" y="253"/>
                </a:cubicBezTo>
                <a:cubicBezTo>
                  <a:pt x="227" y="265"/>
                  <a:pt x="224" y="272"/>
                  <a:pt x="192" y="293"/>
                </a:cubicBezTo>
                <a:cubicBezTo>
                  <a:pt x="164" y="290"/>
                  <a:pt x="139" y="288"/>
                  <a:pt x="112" y="281"/>
                </a:cubicBezTo>
                <a:cubicBezTo>
                  <a:pt x="100" y="278"/>
                  <a:pt x="76" y="269"/>
                  <a:pt x="76" y="269"/>
                </a:cubicBezTo>
                <a:cubicBezTo>
                  <a:pt x="54" y="252"/>
                  <a:pt x="41" y="233"/>
                  <a:pt x="28" y="209"/>
                </a:cubicBezTo>
                <a:cubicBezTo>
                  <a:pt x="23" y="201"/>
                  <a:pt x="17" y="193"/>
                  <a:pt x="12" y="185"/>
                </a:cubicBezTo>
                <a:cubicBezTo>
                  <a:pt x="7" y="178"/>
                  <a:pt x="4" y="161"/>
                  <a:pt x="4" y="161"/>
                </a:cubicBezTo>
                <a:cubicBezTo>
                  <a:pt x="6" y="145"/>
                  <a:pt x="0" y="124"/>
                  <a:pt x="12" y="113"/>
                </a:cubicBezTo>
                <a:cubicBezTo>
                  <a:pt x="45" y="85"/>
                  <a:pt x="110" y="89"/>
                  <a:pt x="152" y="81"/>
                </a:cubicBezTo>
                <a:cubicBezTo>
                  <a:pt x="173" y="67"/>
                  <a:pt x="195" y="68"/>
                  <a:pt x="216" y="57"/>
                </a:cubicBezTo>
                <a:cubicBezTo>
                  <a:pt x="240" y="45"/>
                  <a:pt x="263" y="29"/>
                  <a:pt x="288" y="21"/>
                </a:cubicBezTo>
                <a:cubicBezTo>
                  <a:pt x="486" y="26"/>
                  <a:pt x="398" y="0"/>
                  <a:pt x="472" y="49"/>
                </a:cubicBezTo>
                <a:cubicBezTo>
                  <a:pt x="480" y="61"/>
                  <a:pt x="485" y="72"/>
                  <a:pt x="500" y="6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6" name="Freeform 14">
            <a:extLst>
              <a:ext uri="{FF2B5EF4-FFF2-40B4-BE49-F238E27FC236}">
                <a16:creationId xmlns:a16="http://schemas.microsoft.com/office/drawing/2014/main" id="{8C2F0133-4D8B-8140-8F11-6DFBF806EA27}"/>
              </a:ext>
            </a:extLst>
          </p:cNvPr>
          <p:cNvSpPr>
            <a:spLocks/>
          </p:cNvSpPr>
          <p:nvPr/>
        </p:nvSpPr>
        <p:spPr bwMode="auto">
          <a:xfrm>
            <a:off x="4305300" y="4718050"/>
            <a:ext cx="1641475" cy="1042988"/>
          </a:xfrm>
          <a:custGeom>
            <a:avLst/>
            <a:gdLst>
              <a:gd name="T0" fmla="*/ 2147483646 w 1378"/>
              <a:gd name="T1" fmla="*/ 2147483646 h 657"/>
              <a:gd name="T2" fmla="*/ 2147483646 w 1378"/>
              <a:gd name="T3" fmla="*/ 2147483646 h 657"/>
              <a:gd name="T4" fmla="*/ 2147483646 w 1378"/>
              <a:gd name="T5" fmla="*/ 2147483646 h 657"/>
              <a:gd name="T6" fmla="*/ 2147483646 w 1378"/>
              <a:gd name="T7" fmla="*/ 2147483646 h 657"/>
              <a:gd name="T8" fmla="*/ 2147483646 w 1378"/>
              <a:gd name="T9" fmla="*/ 2147483646 h 657"/>
              <a:gd name="T10" fmla="*/ 2147483646 w 1378"/>
              <a:gd name="T11" fmla="*/ 2147483646 h 657"/>
              <a:gd name="T12" fmla="*/ 2147483646 w 1378"/>
              <a:gd name="T13" fmla="*/ 2147483646 h 657"/>
              <a:gd name="T14" fmla="*/ 2147483646 w 1378"/>
              <a:gd name="T15" fmla="*/ 2147483646 h 657"/>
              <a:gd name="T16" fmla="*/ 2147483646 w 1378"/>
              <a:gd name="T17" fmla="*/ 2147483646 h 657"/>
              <a:gd name="T18" fmla="*/ 2147483646 w 1378"/>
              <a:gd name="T19" fmla="*/ 2147483646 h 657"/>
              <a:gd name="T20" fmla="*/ 2147483646 w 1378"/>
              <a:gd name="T21" fmla="*/ 2147483646 h 657"/>
              <a:gd name="T22" fmla="*/ 2147483646 w 1378"/>
              <a:gd name="T23" fmla="*/ 2147483646 h 657"/>
              <a:gd name="T24" fmla="*/ 2147483646 w 1378"/>
              <a:gd name="T25" fmla="*/ 2147483646 h 657"/>
              <a:gd name="T26" fmla="*/ 2147483646 w 1378"/>
              <a:gd name="T27" fmla="*/ 2147483646 h 657"/>
              <a:gd name="T28" fmla="*/ 2147483646 w 1378"/>
              <a:gd name="T29" fmla="*/ 2147483646 h 657"/>
              <a:gd name="T30" fmla="*/ 2147483646 w 1378"/>
              <a:gd name="T31" fmla="*/ 2147483646 h 657"/>
              <a:gd name="T32" fmla="*/ 2147483646 w 1378"/>
              <a:gd name="T33" fmla="*/ 2147483646 h 657"/>
              <a:gd name="T34" fmla="*/ 2147483646 w 1378"/>
              <a:gd name="T35" fmla="*/ 2147483646 h 657"/>
              <a:gd name="T36" fmla="*/ 2147483646 w 1378"/>
              <a:gd name="T37" fmla="*/ 2147483646 h 657"/>
              <a:gd name="T38" fmla="*/ 2147483646 w 1378"/>
              <a:gd name="T39" fmla="*/ 2147483646 h 657"/>
              <a:gd name="T40" fmla="*/ 2147483646 w 1378"/>
              <a:gd name="T41" fmla="*/ 2147483646 h 657"/>
              <a:gd name="T42" fmla="*/ 2147483646 w 1378"/>
              <a:gd name="T43" fmla="*/ 2147483646 h 657"/>
              <a:gd name="T44" fmla="*/ 2147483646 w 1378"/>
              <a:gd name="T45" fmla="*/ 2147483646 h 657"/>
              <a:gd name="T46" fmla="*/ 2147483646 w 1378"/>
              <a:gd name="T47" fmla="*/ 2147483646 h 657"/>
              <a:gd name="T48" fmla="*/ 2147483646 w 1378"/>
              <a:gd name="T49" fmla="*/ 2147483646 h 657"/>
              <a:gd name="T50" fmla="*/ 2147483646 w 1378"/>
              <a:gd name="T51" fmla="*/ 2147483646 h 657"/>
              <a:gd name="T52" fmla="*/ 2147483646 w 1378"/>
              <a:gd name="T53" fmla="*/ 2147483646 h 657"/>
              <a:gd name="T54" fmla="*/ 2147483646 w 1378"/>
              <a:gd name="T55" fmla="*/ 2147483646 h 657"/>
              <a:gd name="T56" fmla="*/ 2147483646 w 1378"/>
              <a:gd name="T57" fmla="*/ 2147483646 h 657"/>
              <a:gd name="T58" fmla="*/ 2147483646 w 1378"/>
              <a:gd name="T59" fmla="*/ 2147483646 h 657"/>
              <a:gd name="T60" fmla="*/ 2147483646 w 1378"/>
              <a:gd name="T61" fmla="*/ 2147483646 h 657"/>
              <a:gd name="T62" fmla="*/ 2147483646 w 1378"/>
              <a:gd name="T63" fmla="*/ 2147483646 h 657"/>
              <a:gd name="T64" fmla="*/ 2147483646 w 1378"/>
              <a:gd name="T65" fmla="*/ 2147483646 h 657"/>
              <a:gd name="T66" fmla="*/ 2147483646 w 1378"/>
              <a:gd name="T67" fmla="*/ 2147483646 h 657"/>
              <a:gd name="T68" fmla="*/ 2147483646 w 1378"/>
              <a:gd name="T69" fmla="*/ 2147483646 h 657"/>
              <a:gd name="T70" fmla="*/ 2147483646 w 1378"/>
              <a:gd name="T71" fmla="*/ 2147483646 h 6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8"/>
              <a:gd name="T109" fmla="*/ 0 h 657"/>
              <a:gd name="T110" fmla="*/ 1378 w 1378"/>
              <a:gd name="T111" fmla="*/ 657 h 6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8" h="657">
                <a:moveTo>
                  <a:pt x="912" y="200"/>
                </a:moveTo>
                <a:cubicBezTo>
                  <a:pt x="925" y="204"/>
                  <a:pt x="948" y="220"/>
                  <a:pt x="948" y="220"/>
                </a:cubicBezTo>
                <a:cubicBezTo>
                  <a:pt x="959" y="219"/>
                  <a:pt x="970" y="220"/>
                  <a:pt x="980" y="216"/>
                </a:cubicBezTo>
                <a:cubicBezTo>
                  <a:pt x="989" y="212"/>
                  <a:pt x="991" y="200"/>
                  <a:pt x="1000" y="196"/>
                </a:cubicBezTo>
                <a:cubicBezTo>
                  <a:pt x="1008" y="193"/>
                  <a:pt x="1024" y="188"/>
                  <a:pt x="1024" y="188"/>
                </a:cubicBezTo>
                <a:cubicBezTo>
                  <a:pt x="1042" y="191"/>
                  <a:pt x="1055" y="198"/>
                  <a:pt x="1072" y="192"/>
                </a:cubicBezTo>
                <a:cubicBezTo>
                  <a:pt x="1109" y="204"/>
                  <a:pt x="1088" y="199"/>
                  <a:pt x="1136" y="204"/>
                </a:cubicBezTo>
                <a:cubicBezTo>
                  <a:pt x="1149" y="208"/>
                  <a:pt x="1164" y="232"/>
                  <a:pt x="1164" y="232"/>
                </a:cubicBezTo>
                <a:cubicBezTo>
                  <a:pt x="1148" y="237"/>
                  <a:pt x="1138" y="232"/>
                  <a:pt x="1120" y="236"/>
                </a:cubicBezTo>
                <a:cubicBezTo>
                  <a:pt x="1093" y="277"/>
                  <a:pt x="1155" y="258"/>
                  <a:pt x="1184" y="256"/>
                </a:cubicBezTo>
                <a:cubicBezTo>
                  <a:pt x="1227" y="242"/>
                  <a:pt x="1201" y="244"/>
                  <a:pt x="1276" y="240"/>
                </a:cubicBezTo>
                <a:cubicBezTo>
                  <a:pt x="1284" y="237"/>
                  <a:pt x="1292" y="235"/>
                  <a:pt x="1300" y="232"/>
                </a:cubicBezTo>
                <a:cubicBezTo>
                  <a:pt x="1304" y="231"/>
                  <a:pt x="1312" y="228"/>
                  <a:pt x="1312" y="228"/>
                </a:cubicBezTo>
                <a:cubicBezTo>
                  <a:pt x="1331" y="229"/>
                  <a:pt x="1350" y="227"/>
                  <a:pt x="1368" y="232"/>
                </a:cubicBezTo>
                <a:cubicBezTo>
                  <a:pt x="1378" y="235"/>
                  <a:pt x="1372" y="263"/>
                  <a:pt x="1356" y="268"/>
                </a:cubicBezTo>
                <a:cubicBezTo>
                  <a:pt x="1347" y="295"/>
                  <a:pt x="1346" y="307"/>
                  <a:pt x="1372" y="324"/>
                </a:cubicBezTo>
                <a:cubicBezTo>
                  <a:pt x="1371" y="335"/>
                  <a:pt x="1371" y="346"/>
                  <a:pt x="1368" y="356"/>
                </a:cubicBezTo>
                <a:cubicBezTo>
                  <a:pt x="1364" y="372"/>
                  <a:pt x="1359" y="366"/>
                  <a:pt x="1348" y="372"/>
                </a:cubicBezTo>
                <a:cubicBezTo>
                  <a:pt x="1329" y="383"/>
                  <a:pt x="1306" y="396"/>
                  <a:pt x="1288" y="408"/>
                </a:cubicBezTo>
                <a:cubicBezTo>
                  <a:pt x="1274" y="429"/>
                  <a:pt x="1252" y="430"/>
                  <a:pt x="1232" y="444"/>
                </a:cubicBezTo>
                <a:cubicBezTo>
                  <a:pt x="1224" y="456"/>
                  <a:pt x="1205" y="522"/>
                  <a:pt x="1188" y="524"/>
                </a:cubicBezTo>
                <a:cubicBezTo>
                  <a:pt x="1162" y="527"/>
                  <a:pt x="1135" y="527"/>
                  <a:pt x="1108" y="528"/>
                </a:cubicBezTo>
                <a:cubicBezTo>
                  <a:pt x="1076" y="575"/>
                  <a:pt x="1025" y="576"/>
                  <a:pt x="972" y="580"/>
                </a:cubicBezTo>
                <a:cubicBezTo>
                  <a:pt x="971" y="580"/>
                  <a:pt x="947" y="586"/>
                  <a:pt x="944" y="588"/>
                </a:cubicBezTo>
                <a:cubicBezTo>
                  <a:pt x="925" y="603"/>
                  <a:pt x="934" y="627"/>
                  <a:pt x="908" y="644"/>
                </a:cubicBezTo>
                <a:cubicBezTo>
                  <a:pt x="880" y="635"/>
                  <a:pt x="869" y="610"/>
                  <a:pt x="840" y="600"/>
                </a:cubicBezTo>
                <a:cubicBezTo>
                  <a:pt x="798" y="586"/>
                  <a:pt x="797" y="588"/>
                  <a:pt x="744" y="584"/>
                </a:cubicBezTo>
                <a:cubicBezTo>
                  <a:pt x="708" y="579"/>
                  <a:pt x="709" y="577"/>
                  <a:pt x="664" y="584"/>
                </a:cubicBezTo>
                <a:cubicBezTo>
                  <a:pt x="646" y="587"/>
                  <a:pt x="633" y="602"/>
                  <a:pt x="616" y="604"/>
                </a:cubicBezTo>
                <a:cubicBezTo>
                  <a:pt x="596" y="606"/>
                  <a:pt x="576" y="607"/>
                  <a:pt x="556" y="608"/>
                </a:cubicBezTo>
                <a:cubicBezTo>
                  <a:pt x="547" y="611"/>
                  <a:pt x="535" y="610"/>
                  <a:pt x="528" y="616"/>
                </a:cubicBezTo>
                <a:cubicBezTo>
                  <a:pt x="509" y="633"/>
                  <a:pt x="515" y="648"/>
                  <a:pt x="492" y="656"/>
                </a:cubicBezTo>
                <a:cubicBezTo>
                  <a:pt x="487" y="642"/>
                  <a:pt x="478" y="638"/>
                  <a:pt x="464" y="632"/>
                </a:cubicBezTo>
                <a:cubicBezTo>
                  <a:pt x="456" y="629"/>
                  <a:pt x="448" y="627"/>
                  <a:pt x="440" y="624"/>
                </a:cubicBezTo>
                <a:cubicBezTo>
                  <a:pt x="436" y="623"/>
                  <a:pt x="428" y="620"/>
                  <a:pt x="428" y="620"/>
                </a:cubicBezTo>
                <a:cubicBezTo>
                  <a:pt x="449" y="613"/>
                  <a:pt x="467" y="620"/>
                  <a:pt x="480" y="600"/>
                </a:cubicBezTo>
                <a:cubicBezTo>
                  <a:pt x="452" y="591"/>
                  <a:pt x="464" y="589"/>
                  <a:pt x="444" y="596"/>
                </a:cubicBezTo>
                <a:cubicBezTo>
                  <a:pt x="432" y="579"/>
                  <a:pt x="428" y="579"/>
                  <a:pt x="408" y="584"/>
                </a:cubicBezTo>
                <a:cubicBezTo>
                  <a:pt x="396" y="596"/>
                  <a:pt x="388" y="603"/>
                  <a:pt x="372" y="608"/>
                </a:cubicBezTo>
                <a:cubicBezTo>
                  <a:pt x="362" y="579"/>
                  <a:pt x="371" y="589"/>
                  <a:pt x="352" y="576"/>
                </a:cubicBezTo>
                <a:cubicBezTo>
                  <a:pt x="331" y="583"/>
                  <a:pt x="342" y="594"/>
                  <a:pt x="352" y="608"/>
                </a:cubicBezTo>
                <a:cubicBezTo>
                  <a:pt x="348" y="611"/>
                  <a:pt x="345" y="617"/>
                  <a:pt x="340" y="616"/>
                </a:cubicBezTo>
                <a:cubicBezTo>
                  <a:pt x="336" y="615"/>
                  <a:pt x="339" y="607"/>
                  <a:pt x="336" y="604"/>
                </a:cubicBezTo>
                <a:cubicBezTo>
                  <a:pt x="330" y="596"/>
                  <a:pt x="288" y="576"/>
                  <a:pt x="276" y="572"/>
                </a:cubicBezTo>
                <a:cubicBezTo>
                  <a:pt x="268" y="547"/>
                  <a:pt x="258" y="533"/>
                  <a:pt x="232" y="524"/>
                </a:cubicBezTo>
                <a:cubicBezTo>
                  <a:pt x="221" y="528"/>
                  <a:pt x="207" y="539"/>
                  <a:pt x="220" y="552"/>
                </a:cubicBezTo>
                <a:cubicBezTo>
                  <a:pt x="223" y="555"/>
                  <a:pt x="228" y="554"/>
                  <a:pt x="232" y="556"/>
                </a:cubicBezTo>
                <a:cubicBezTo>
                  <a:pt x="240" y="561"/>
                  <a:pt x="256" y="572"/>
                  <a:pt x="256" y="572"/>
                </a:cubicBezTo>
                <a:cubicBezTo>
                  <a:pt x="255" y="576"/>
                  <a:pt x="256" y="582"/>
                  <a:pt x="252" y="584"/>
                </a:cubicBezTo>
                <a:cubicBezTo>
                  <a:pt x="245" y="588"/>
                  <a:pt x="233" y="582"/>
                  <a:pt x="228" y="588"/>
                </a:cubicBezTo>
                <a:cubicBezTo>
                  <a:pt x="221" y="596"/>
                  <a:pt x="230" y="611"/>
                  <a:pt x="224" y="620"/>
                </a:cubicBezTo>
                <a:cubicBezTo>
                  <a:pt x="217" y="630"/>
                  <a:pt x="200" y="628"/>
                  <a:pt x="188" y="632"/>
                </a:cubicBezTo>
                <a:cubicBezTo>
                  <a:pt x="184" y="633"/>
                  <a:pt x="176" y="636"/>
                  <a:pt x="176" y="636"/>
                </a:cubicBezTo>
                <a:cubicBezTo>
                  <a:pt x="162" y="657"/>
                  <a:pt x="158" y="656"/>
                  <a:pt x="132" y="652"/>
                </a:cubicBezTo>
                <a:cubicBezTo>
                  <a:pt x="129" y="648"/>
                  <a:pt x="128" y="643"/>
                  <a:pt x="124" y="640"/>
                </a:cubicBezTo>
                <a:cubicBezTo>
                  <a:pt x="117" y="636"/>
                  <a:pt x="100" y="632"/>
                  <a:pt x="100" y="632"/>
                </a:cubicBezTo>
                <a:cubicBezTo>
                  <a:pt x="84" y="637"/>
                  <a:pt x="68" y="643"/>
                  <a:pt x="52" y="648"/>
                </a:cubicBezTo>
                <a:cubicBezTo>
                  <a:pt x="44" y="651"/>
                  <a:pt x="28" y="656"/>
                  <a:pt x="28" y="656"/>
                </a:cubicBezTo>
                <a:cubicBezTo>
                  <a:pt x="20" y="654"/>
                  <a:pt x="0" y="655"/>
                  <a:pt x="0" y="640"/>
                </a:cubicBezTo>
                <a:cubicBezTo>
                  <a:pt x="0" y="618"/>
                  <a:pt x="21" y="596"/>
                  <a:pt x="32" y="580"/>
                </a:cubicBezTo>
                <a:cubicBezTo>
                  <a:pt x="37" y="572"/>
                  <a:pt x="48" y="556"/>
                  <a:pt x="48" y="556"/>
                </a:cubicBezTo>
                <a:cubicBezTo>
                  <a:pt x="57" y="519"/>
                  <a:pt x="74" y="482"/>
                  <a:pt x="84" y="444"/>
                </a:cubicBezTo>
                <a:cubicBezTo>
                  <a:pt x="83" y="416"/>
                  <a:pt x="82" y="388"/>
                  <a:pt x="80" y="360"/>
                </a:cubicBezTo>
                <a:cubicBezTo>
                  <a:pt x="77" y="325"/>
                  <a:pt x="56" y="290"/>
                  <a:pt x="48" y="256"/>
                </a:cubicBezTo>
                <a:cubicBezTo>
                  <a:pt x="49" y="229"/>
                  <a:pt x="49" y="203"/>
                  <a:pt x="52" y="176"/>
                </a:cubicBezTo>
                <a:cubicBezTo>
                  <a:pt x="55" y="151"/>
                  <a:pt x="73" y="130"/>
                  <a:pt x="84" y="108"/>
                </a:cubicBezTo>
                <a:cubicBezTo>
                  <a:pt x="119" y="37"/>
                  <a:pt x="160" y="9"/>
                  <a:pt x="240" y="0"/>
                </a:cubicBezTo>
                <a:cubicBezTo>
                  <a:pt x="313" y="4"/>
                  <a:pt x="370" y="19"/>
                  <a:pt x="440" y="32"/>
                </a:cubicBezTo>
                <a:cubicBezTo>
                  <a:pt x="492" y="41"/>
                  <a:pt x="547" y="41"/>
                  <a:pt x="600" y="44"/>
                </a:cubicBezTo>
                <a:cubicBezTo>
                  <a:pt x="644" y="51"/>
                  <a:pt x="670" y="71"/>
                  <a:pt x="708" y="88"/>
                </a:cubicBezTo>
                <a:cubicBezTo>
                  <a:pt x="752" y="108"/>
                  <a:pt x="796" y="112"/>
                  <a:pt x="844" y="116"/>
                </a:cubicBezTo>
                <a:cubicBezTo>
                  <a:pt x="879" y="128"/>
                  <a:pt x="863" y="172"/>
                  <a:pt x="888" y="192"/>
                </a:cubicBezTo>
                <a:cubicBezTo>
                  <a:pt x="895" y="197"/>
                  <a:pt x="904" y="197"/>
                  <a:pt x="912" y="20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7" name="Freeform 15">
            <a:extLst>
              <a:ext uri="{FF2B5EF4-FFF2-40B4-BE49-F238E27FC236}">
                <a16:creationId xmlns:a16="http://schemas.microsoft.com/office/drawing/2014/main" id="{041742B4-0737-424F-8785-54BAD806A1B3}"/>
              </a:ext>
            </a:extLst>
          </p:cNvPr>
          <p:cNvSpPr>
            <a:spLocks/>
          </p:cNvSpPr>
          <p:nvPr/>
        </p:nvSpPr>
        <p:spPr bwMode="auto">
          <a:xfrm>
            <a:off x="2632075" y="5534025"/>
            <a:ext cx="1711325" cy="887413"/>
          </a:xfrm>
          <a:custGeom>
            <a:avLst/>
            <a:gdLst>
              <a:gd name="T0" fmla="*/ 2147483646 w 1437"/>
              <a:gd name="T1" fmla="*/ 2147483646 h 559"/>
              <a:gd name="T2" fmla="*/ 2147483646 w 1437"/>
              <a:gd name="T3" fmla="*/ 2147483646 h 559"/>
              <a:gd name="T4" fmla="*/ 2147483646 w 1437"/>
              <a:gd name="T5" fmla="*/ 2147483646 h 559"/>
              <a:gd name="T6" fmla="*/ 2147483646 w 1437"/>
              <a:gd name="T7" fmla="*/ 2147483646 h 559"/>
              <a:gd name="T8" fmla="*/ 2147483646 w 1437"/>
              <a:gd name="T9" fmla="*/ 2147483646 h 559"/>
              <a:gd name="T10" fmla="*/ 2147483646 w 1437"/>
              <a:gd name="T11" fmla="*/ 2147483646 h 559"/>
              <a:gd name="T12" fmla="*/ 2147483646 w 1437"/>
              <a:gd name="T13" fmla="*/ 2147483646 h 559"/>
              <a:gd name="T14" fmla="*/ 2147483646 w 1437"/>
              <a:gd name="T15" fmla="*/ 2147483646 h 559"/>
              <a:gd name="T16" fmla="*/ 2147483646 w 1437"/>
              <a:gd name="T17" fmla="*/ 2147483646 h 559"/>
              <a:gd name="T18" fmla="*/ 2147483646 w 1437"/>
              <a:gd name="T19" fmla="*/ 2147483646 h 559"/>
              <a:gd name="T20" fmla="*/ 2147483646 w 1437"/>
              <a:gd name="T21" fmla="*/ 2147483646 h 559"/>
              <a:gd name="T22" fmla="*/ 2147483646 w 1437"/>
              <a:gd name="T23" fmla="*/ 2147483646 h 559"/>
              <a:gd name="T24" fmla="*/ 2147483646 w 1437"/>
              <a:gd name="T25" fmla="*/ 2147483646 h 559"/>
              <a:gd name="T26" fmla="*/ 2147483646 w 1437"/>
              <a:gd name="T27" fmla="*/ 2147483646 h 559"/>
              <a:gd name="T28" fmla="*/ 2147483646 w 1437"/>
              <a:gd name="T29" fmla="*/ 2147483646 h 559"/>
              <a:gd name="T30" fmla="*/ 2147483646 w 1437"/>
              <a:gd name="T31" fmla="*/ 2147483646 h 559"/>
              <a:gd name="T32" fmla="*/ 2147483646 w 1437"/>
              <a:gd name="T33" fmla="*/ 2147483646 h 559"/>
              <a:gd name="T34" fmla="*/ 2147483646 w 1437"/>
              <a:gd name="T35" fmla="*/ 2147483646 h 559"/>
              <a:gd name="T36" fmla="*/ 2147483646 w 1437"/>
              <a:gd name="T37" fmla="*/ 2147483646 h 559"/>
              <a:gd name="T38" fmla="*/ 2147483646 w 1437"/>
              <a:gd name="T39" fmla="*/ 2147483646 h 559"/>
              <a:gd name="T40" fmla="*/ 2147483646 w 1437"/>
              <a:gd name="T41" fmla="*/ 2147483646 h 559"/>
              <a:gd name="T42" fmla="*/ 2147483646 w 1437"/>
              <a:gd name="T43" fmla="*/ 2147483646 h 559"/>
              <a:gd name="T44" fmla="*/ 2147483646 w 1437"/>
              <a:gd name="T45" fmla="*/ 2147483646 h 559"/>
              <a:gd name="T46" fmla="*/ 2147483646 w 1437"/>
              <a:gd name="T47" fmla="*/ 2147483646 h 559"/>
              <a:gd name="T48" fmla="*/ 2147483646 w 1437"/>
              <a:gd name="T49" fmla="*/ 2147483646 h 559"/>
              <a:gd name="T50" fmla="*/ 2147483646 w 1437"/>
              <a:gd name="T51" fmla="*/ 2147483646 h 559"/>
              <a:gd name="T52" fmla="*/ 2147483646 w 1437"/>
              <a:gd name="T53" fmla="*/ 2147483646 h 559"/>
              <a:gd name="T54" fmla="*/ 2147483646 w 1437"/>
              <a:gd name="T55" fmla="*/ 2147483646 h 559"/>
              <a:gd name="T56" fmla="*/ 2147483646 w 1437"/>
              <a:gd name="T57" fmla="*/ 2147483646 h 559"/>
              <a:gd name="T58" fmla="*/ 2147483646 w 1437"/>
              <a:gd name="T59" fmla="*/ 2147483646 h 559"/>
              <a:gd name="T60" fmla="*/ 2147483646 w 1437"/>
              <a:gd name="T61" fmla="*/ 2147483646 h 559"/>
              <a:gd name="T62" fmla="*/ 2147483646 w 1437"/>
              <a:gd name="T63" fmla="*/ 2147483646 h 559"/>
              <a:gd name="T64" fmla="*/ 2147483646 w 1437"/>
              <a:gd name="T65" fmla="*/ 2147483646 h 559"/>
              <a:gd name="T66" fmla="*/ 2147483646 w 1437"/>
              <a:gd name="T67" fmla="*/ 2147483646 h 559"/>
              <a:gd name="T68" fmla="*/ 2147483646 w 1437"/>
              <a:gd name="T69" fmla="*/ 2147483646 h 559"/>
              <a:gd name="T70" fmla="*/ 2147483646 w 1437"/>
              <a:gd name="T71" fmla="*/ 2147483646 h 559"/>
              <a:gd name="T72" fmla="*/ 2147483646 w 1437"/>
              <a:gd name="T73" fmla="*/ 2147483646 h 559"/>
              <a:gd name="T74" fmla="*/ 2147483646 w 1437"/>
              <a:gd name="T75" fmla="*/ 2147483646 h 5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7"/>
              <a:gd name="T115" fmla="*/ 0 h 559"/>
              <a:gd name="T116" fmla="*/ 1437 w 1437"/>
              <a:gd name="T117" fmla="*/ 559 h 55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7" h="559">
                <a:moveTo>
                  <a:pt x="1397" y="126"/>
                </a:moveTo>
                <a:cubicBezTo>
                  <a:pt x="1375" y="141"/>
                  <a:pt x="1371" y="144"/>
                  <a:pt x="1401" y="150"/>
                </a:cubicBezTo>
                <a:cubicBezTo>
                  <a:pt x="1412" y="183"/>
                  <a:pt x="1373" y="171"/>
                  <a:pt x="1425" y="178"/>
                </a:cubicBezTo>
                <a:cubicBezTo>
                  <a:pt x="1428" y="186"/>
                  <a:pt x="1430" y="194"/>
                  <a:pt x="1433" y="202"/>
                </a:cubicBezTo>
                <a:cubicBezTo>
                  <a:pt x="1434" y="206"/>
                  <a:pt x="1437" y="214"/>
                  <a:pt x="1437" y="214"/>
                </a:cubicBezTo>
                <a:cubicBezTo>
                  <a:pt x="1427" y="243"/>
                  <a:pt x="1427" y="238"/>
                  <a:pt x="1393" y="234"/>
                </a:cubicBezTo>
                <a:cubicBezTo>
                  <a:pt x="1381" y="230"/>
                  <a:pt x="1368" y="229"/>
                  <a:pt x="1357" y="222"/>
                </a:cubicBezTo>
                <a:cubicBezTo>
                  <a:pt x="1337" y="209"/>
                  <a:pt x="1327" y="199"/>
                  <a:pt x="1305" y="194"/>
                </a:cubicBezTo>
                <a:cubicBezTo>
                  <a:pt x="1263" y="199"/>
                  <a:pt x="1217" y="190"/>
                  <a:pt x="1181" y="214"/>
                </a:cubicBezTo>
                <a:cubicBezTo>
                  <a:pt x="1161" y="201"/>
                  <a:pt x="1168" y="180"/>
                  <a:pt x="1153" y="170"/>
                </a:cubicBezTo>
                <a:cubicBezTo>
                  <a:pt x="1125" y="152"/>
                  <a:pt x="1077" y="147"/>
                  <a:pt x="1045" y="142"/>
                </a:cubicBezTo>
                <a:cubicBezTo>
                  <a:pt x="1000" y="143"/>
                  <a:pt x="941" y="118"/>
                  <a:pt x="909" y="150"/>
                </a:cubicBezTo>
                <a:cubicBezTo>
                  <a:pt x="873" y="186"/>
                  <a:pt x="916" y="166"/>
                  <a:pt x="869" y="182"/>
                </a:cubicBezTo>
                <a:cubicBezTo>
                  <a:pt x="861" y="187"/>
                  <a:pt x="845" y="198"/>
                  <a:pt x="845" y="198"/>
                </a:cubicBezTo>
                <a:cubicBezTo>
                  <a:pt x="834" y="182"/>
                  <a:pt x="831" y="165"/>
                  <a:pt x="825" y="146"/>
                </a:cubicBezTo>
                <a:cubicBezTo>
                  <a:pt x="818" y="147"/>
                  <a:pt x="808" y="144"/>
                  <a:pt x="805" y="150"/>
                </a:cubicBezTo>
                <a:cubicBezTo>
                  <a:pt x="792" y="183"/>
                  <a:pt x="835" y="208"/>
                  <a:pt x="781" y="226"/>
                </a:cubicBezTo>
                <a:cubicBezTo>
                  <a:pt x="771" y="241"/>
                  <a:pt x="763" y="247"/>
                  <a:pt x="777" y="270"/>
                </a:cubicBezTo>
                <a:cubicBezTo>
                  <a:pt x="782" y="278"/>
                  <a:pt x="801" y="286"/>
                  <a:pt x="801" y="286"/>
                </a:cubicBezTo>
                <a:cubicBezTo>
                  <a:pt x="800" y="291"/>
                  <a:pt x="801" y="298"/>
                  <a:pt x="797" y="302"/>
                </a:cubicBezTo>
                <a:cubicBezTo>
                  <a:pt x="791" y="309"/>
                  <a:pt x="773" y="318"/>
                  <a:pt x="773" y="318"/>
                </a:cubicBezTo>
                <a:cubicBezTo>
                  <a:pt x="743" y="314"/>
                  <a:pt x="698" y="304"/>
                  <a:pt x="749" y="338"/>
                </a:cubicBezTo>
                <a:cubicBezTo>
                  <a:pt x="752" y="342"/>
                  <a:pt x="756" y="345"/>
                  <a:pt x="757" y="350"/>
                </a:cubicBezTo>
                <a:cubicBezTo>
                  <a:pt x="759" y="364"/>
                  <a:pt x="741" y="373"/>
                  <a:pt x="737" y="386"/>
                </a:cubicBezTo>
                <a:cubicBezTo>
                  <a:pt x="731" y="404"/>
                  <a:pt x="723" y="417"/>
                  <a:pt x="717" y="434"/>
                </a:cubicBezTo>
                <a:cubicBezTo>
                  <a:pt x="692" y="430"/>
                  <a:pt x="685" y="430"/>
                  <a:pt x="693" y="406"/>
                </a:cubicBezTo>
                <a:cubicBezTo>
                  <a:pt x="676" y="400"/>
                  <a:pt x="671" y="405"/>
                  <a:pt x="665" y="422"/>
                </a:cubicBezTo>
                <a:cubicBezTo>
                  <a:pt x="626" y="414"/>
                  <a:pt x="659" y="427"/>
                  <a:pt x="641" y="386"/>
                </a:cubicBezTo>
                <a:cubicBezTo>
                  <a:pt x="636" y="375"/>
                  <a:pt x="617" y="380"/>
                  <a:pt x="605" y="378"/>
                </a:cubicBezTo>
                <a:cubicBezTo>
                  <a:pt x="592" y="359"/>
                  <a:pt x="603" y="369"/>
                  <a:pt x="577" y="362"/>
                </a:cubicBezTo>
                <a:cubicBezTo>
                  <a:pt x="569" y="360"/>
                  <a:pt x="553" y="354"/>
                  <a:pt x="553" y="354"/>
                </a:cubicBezTo>
                <a:cubicBezTo>
                  <a:pt x="535" y="360"/>
                  <a:pt x="543" y="368"/>
                  <a:pt x="525" y="374"/>
                </a:cubicBezTo>
                <a:cubicBezTo>
                  <a:pt x="510" y="330"/>
                  <a:pt x="465" y="334"/>
                  <a:pt x="425" y="330"/>
                </a:cubicBezTo>
                <a:cubicBezTo>
                  <a:pt x="405" y="334"/>
                  <a:pt x="385" y="341"/>
                  <a:pt x="365" y="346"/>
                </a:cubicBezTo>
                <a:cubicBezTo>
                  <a:pt x="322" y="337"/>
                  <a:pt x="360" y="326"/>
                  <a:pt x="329" y="306"/>
                </a:cubicBezTo>
                <a:cubicBezTo>
                  <a:pt x="309" y="335"/>
                  <a:pt x="329" y="344"/>
                  <a:pt x="289" y="354"/>
                </a:cubicBezTo>
                <a:cubicBezTo>
                  <a:pt x="264" y="371"/>
                  <a:pt x="282" y="377"/>
                  <a:pt x="269" y="406"/>
                </a:cubicBezTo>
                <a:cubicBezTo>
                  <a:pt x="265" y="416"/>
                  <a:pt x="248" y="412"/>
                  <a:pt x="237" y="414"/>
                </a:cubicBezTo>
                <a:cubicBezTo>
                  <a:pt x="206" y="435"/>
                  <a:pt x="241" y="431"/>
                  <a:pt x="193" y="438"/>
                </a:cubicBezTo>
                <a:cubicBezTo>
                  <a:pt x="184" y="441"/>
                  <a:pt x="175" y="448"/>
                  <a:pt x="177" y="430"/>
                </a:cubicBezTo>
                <a:cubicBezTo>
                  <a:pt x="178" y="422"/>
                  <a:pt x="185" y="406"/>
                  <a:pt x="185" y="406"/>
                </a:cubicBezTo>
                <a:cubicBezTo>
                  <a:pt x="173" y="388"/>
                  <a:pt x="164" y="396"/>
                  <a:pt x="145" y="402"/>
                </a:cubicBezTo>
                <a:cubicBezTo>
                  <a:pt x="136" y="429"/>
                  <a:pt x="133" y="430"/>
                  <a:pt x="157" y="446"/>
                </a:cubicBezTo>
                <a:cubicBezTo>
                  <a:pt x="136" y="453"/>
                  <a:pt x="149" y="448"/>
                  <a:pt x="121" y="466"/>
                </a:cubicBezTo>
                <a:cubicBezTo>
                  <a:pt x="112" y="472"/>
                  <a:pt x="99" y="471"/>
                  <a:pt x="89" y="474"/>
                </a:cubicBezTo>
                <a:cubicBezTo>
                  <a:pt x="86" y="478"/>
                  <a:pt x="80" y="481"/>
                  <a:pt x="81" y="486"/>
                </a:cubicBezTo>
                <a:cubicBezTo>
                  <a:pt x="82" y="491"/>
                  <a:pt x="89" y="492"/>
                  <a:pt x="93" y="494"/>
                </a:cubicBezTo>
                <a:cubicBezTo>
                  <a:pt x="107" y="500"/>
                  <a:pt x="126" y="509"/>
                  <a:pt x="141" y="514"/>
                </a:cubicBezTo>
                <a:cubicBezTo>
                  <a:pt x="127" y="524"/>
                  <a:pt x="110" y="532"/>
                  <a:pt x="93" y="538"/>
                </a:cubicBezTo>
                <a:cubicBezTo>
                  <a:pt x="87" y="556"/>
                  <a:pt x="80" y="559"/>
                  <a:pt x="69" y="542"/>
                </a:cubicBezTo>
                <a:cubicBezTo>
                  <a:pt x="74" y="527"/>
                  <a:pt x="78" y="520"/>
                  <a:pt x="69" y="502"/>
                </a:cubicBezTo>
                <a:cubicBezTo>
                  <a:pt x="67" y="498"/>
                  <a:pt x="61" y="500"/>
                  <a:pt x="57" y="498"/>
                </a:cubicBezTo>
                <a:cubicBezTo>
                  <a:pt x="49" y="493"/>
                  <a:pt x="41" y="487"/>
                  <a:pt x="33" y="482"/>
                </a:cubicBezTo>
                <a:cubicBezTo>
                  <a:pt x="26" y="477"/>
                  <a:pt x="9" y="474"/>
                  <a:pt x="9" y="474"/>
                </a:cubicBezTo>
                <a:cubicBezTo>
                  <a:pt x="6" y="470"/>
                  <a:pt x="0" y="467"/>
                  <a:pt x="1" y="462"/>
                </a:cubicBezTo>
                <a:cubicBezTo>
                  <a:pt x="2" y="457"/>
                  <a:pt x="9" y="456"/>
                  <a:pt x="13" y="454"/>
                </a:cubicBezTo>
                <a:cubicBezTo>
                  <a:pt x="30" y="446"/>
                  <a:pt x="57" y="445"/>
                  <a:pt x="73" y="434"/>
                </a:cubicBezTo>
                <a:cubicBezTo>
                  <a:pt x="81" y="429"/>
                  <a:pt x="97" y="418"/>
                  <a:pt x="97" y="418"/>
                </a:cubicBezTo>
                <a:cubicBezTo>
                  <a:pt x="106" y="404"/>
                  <a:pt x="117" y="398"/>
                  <a:pt x="129" y="386"/>
                </a:cubicBezTo>
                <a:cubicBezTo>
                  <a:pt x="146" y="335"/>
                  <a:pt x="221" y="321"/>
                  <a:pt x="261" y="294"/>
                </a:cubicBezTo>
                <a:cubicBezTo>
                  <a:pt x="273" y="286"/>
                  <a:pt x="291" y="286"/>
                  <a:pt x="305" y="278"/>
                </a:cubicBezTo>
                <a:cubicBezTo>
                  <a:pt x="320" y="269"/>
                  <a:pt x="343" y="263"/>
                  <a:pt x="357" y="254"/>
                </a:cubicBezTo>
                <a:cubicBezTo>
                  <a:pt x="377" y="241"/>
                  <a:pt x="396" y="229"/>
                  <a:pt x="417" y="218"/>
                </a:cubicBezTo>
                <a:cubicBezTo>
                  <a:pt x="438" y="207"/>
                  <a:pt x="420" y="213"/>
                  <a:pt x="441" y="198"/>
                </a:cubicBezTo>
                <a:cubicBezTo>
                  <a:pt x="478" y="172"/>
                  <a:pt x="516" y="147"/>
                  <a:pt x="553" y="122"/>
                </a:cubicBezTo>
                <a:cubicBezTo>
                  <a:pt x="625" y="74"/>
                  <a:pt x="701" y="43"/>
                  <a:pt x="785" y="22"/>
                </a:cubicBezTo>
                <a:cubicBezTo>
                  <a:pt x="818" y="0"/>
                  <a:pt x="873" y="4"/>
                  <a:pt x="909" y="2"/>
                </a:cubicBezTo>
                <a:cubicBezTo>
                  <a:pt x="982" y="5"/>
                  <a:pt x="1025" y="6"/>
                  <a:pt x="1089" y="22"/>
                </a:cubicBezTo>
                <a:cubicBezTo>
                  <a:pt x="1109" y="35"/>
                  <a:pt x="1131" y="36"/>
                  <a:pt x="1153" y="42"/>
                </a:cubicBezTo>
                <a:cubicBezTo>
                  <a:pt x="1194" y="54"/>
                  <a:pt x="1236" y="62"/>
                  <a:pt x="1277" y="74"/>
                </a:cubicBezTo>
                <a:cubicBezTo>
                  <a:pt x="1299" y="81"/>
                  <a:pt x="1315" y="91"/>
                  <a:pt x="1337" y="98"/>
                </a:cubicBezTo>
                <a:cubicBezTo>
                  <a:pt x="1345" y="101"/>
                  <a:pt x="1353" y="103"/>
                  <a:pt x="1361" y="106"/>
                </a:cubicBezTo>
                <a:cubicBezTo>
                  <a:pt x="1365" y="107"/>
                  <a:pt x="1373" y="110"/>
                  <a:pt x="1373" y="110"/>
                </a:cubicBezTo>
                <a:cubicBezTo>
                  <a:pt x="1379" y="119"/>
                  <a:pt x="1391" y="140"/>
                  <a:pt x="1405" y="126"/>
                </a:cubicBezTo>
                <a:cubicBezTo>
                  <a:pt x="1407" y="124"/>
                  <a:pt x="1400" y="126"/>
                  <a:pt x="1397" y="1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8" name="Freeform 16">
            <a:extLst>
              <a:ext uri="{FF2B5EF4-FFF2-40B4-BE49-F238E27FC236}">
                <a16:creationId xmlns:a16="http://schemas.microsoft.com/office/drawing/2014/main" id="{32D11852-64B1-AE4E-A619-9B7CE89C8DA8}"/>
              </a:ext>
            </a:extLst>
          </p:cNvPr>
          <p:cNvSpPr>
            <a:spLocks/>
          </p:cNvSpPr>
          <p:nvPr/>
        </p:nvSpPr>
        <p:spPr bwMode="auto">
          <a:xfrm>
            <a:off x="2495550" y="5827713"/>
            <a:ext cx="492125" cy="517525"/>
          </a:xfrm>
          <a:custGeom>
            <a:avLst/>
            <a:gdLst>
              <a:gd name="T0" fmla="*/ 2147483646 w 413"/>
              <a:gd name="T1" fmla="*/ 2147483646 h 326"/>
              <a:gd name="T2" fmla="*/ 2147483646 w 413"/>
              <a:gd name="T3" fmla="*/ 2147483646 h 326"/>
              <a:gd name="T4" fmla="*/ 2147483646 w 413"/>
              <a:gd name="T5" fmla="*/ 2147483646 h 326"/>
              <a:gd name="T6" fmla="*/ 2147483646 w 413"/>
              <a:gd name="T7" fmla="*/ 2147483646 h 326"/>
              <a:gd name="T8" fmla="*/ 2147483646 w 413"/>
              <a:gd name="T9" fmla="*/ 2147483646 h 326"/>
              <a:gd name="T10" fmla="*/ 0 w 413"/>
              <a:gd name="T11" fmla="*/ 2147483646 h 326"/>
              <a:gd name="T12" fmla="*/ 2147483646 w 413"/>
              <a:gd name="T13" fmla="*/ 2147483646 h 326"/>
              <a:gd name="T14" fmla="*/ 2147483646 w 413"/>
              <a:gd name="T15" fmla="*/ 2147483646 h 326"/>
              <a:gd name="T16" fmla="*/ 2147483646 w 413"/>
              <a:gd name="T17" fmla="*/ 2147483646 h 326"/>
              <a:gd name="T18" fmla="*/ 2147483646 w 413"/>
              <a:gd name="T19" fmla="*/ 2147483646 h 326"/>
              <a:gd name="T20" fmla="*/ 2147483646 w 413"/>
              <a:gd name="T21" fmla="*/ 2147483646 h 326"/>
              <a:gd name="T22" fmla="*/ 2147483646 w 413"/>
              <a:gd name="T23" fmla="*/ 2147483646 h 326"/>
              <a:gd name="T24" fmla="*/ 2147483646 w 413"/>
              <a:gd name="T25" fmla="*/ 2147483646 h 326"/>
              <a:gd name="T26" fmla="*/ 2147483646 w 413"/>
              <a:gd name="T27" fmla="*/ 2147483646 h 326"/>
              <a:gd name="T28" fmla="*/ 2147483646 w 413"/>
              <a:gd name="T29" fmla="*/ 2147483646 h 326"/>
              <a:gd name="T30" fmla="*/ 2147483646 w 413"/>
              <a:gd name="T31" fmla="*/ 2147483646 h 326"/>
              <a:gd name="T32" fmla="*/ 2147483646 w 413"/>
              <a:gd name="T33" fmla="*/ 2147483646 h 326"/>
              <a:gd name="T34" fmla="*/ 2147483646 w 413"/>
              <a:gd name="T35" fmla="*/ 2147483646 h 326"/>
              <a:gd name="T36" fmla="*/ 2147483646 w 413"/>
              <a:gd name="T37" fmla="*/ 2147483646 h 326"/>
              <a:gd name="T38" fmla="*/ 2147483646 w 413"/>
              <a:gd name="T39" fmla="*/ 2147483646 h 326"/>
              <a:gd name="T40" fmla="*/ 2147483646 w 413"/>
              <a:gd name="T41" fmla="*/ 2147483646 h 3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3"/>
              <a:gd name="T64" fmla="*/ 0 h 326"/>
              <a:gd name="T65" fmla="*/ 413 w 413"/>
              <a:gd name="T66" fmla="*/ 326 h 3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3" h="326">
                <a:moveTo>
                  <a:pt x="116" y="289"/>
                </a:moveTo>
                <a:cubicBezTo>
                  <a:pt x="106" y="281"/>
                  <a:pt x="92" y="269"/>
                  <a:pt x="88" y="273"/>
                </a:cubicBezTo>
                <a:cubicBezTo>
                  <a:pt x="79" y="282"/>
                  <a:pt x="80" y="297"/>
                  <a:pt x="76" y="309"/>
                </a:cubicBezTo>
                <a:cubicBezTo>
                  <a:pt x="73" y="317"/>
                  <a:pt x="60" y="314"/>
                  <a:pt x="52" y="317"/>
                </a:cubicBezTo>
                <a:cubicBezTo>
                  <a:pt x="47" y="319"/>
                  <a:pt x="44" y="322"/>
                  <a:pt x="40" y="325"/>
                </a:cubicBezTo>
                <a:cubicBezTo>
                  <a:pt x="8" y="320"/>
                  <a:pt x="5" y="326"/>
                  <a:pt x="0" y="293"/>
                </a:cubicBezTo>
                <a:cubicBezTo>
                  <a:pt x="4" y="268"/>
                  <a:pt x="15" y="255"/>
                  <a:pt x="36" y="241"/>
                </a:cubicBezTo>
                <a:cubicBezTo>
                  <a:pt x="51" y="219"/>
                  <a:pt x="79" y="225"/>
                  <a:pt x="104" y="221"/>
                </a:cubicBezTo>
                <a:cubicBezTo>
                  <a:pt x="138" y="215"/>
                  <a:pt x="161" y="195"/>
                  <a:pt x="192" y="185"/>
                </a:cubicBezTo>
                <a:cubicBezTo>
                  <a:pt x="202" y="171"/>
                  <a:pt x="212" y="173"/>
                  <a:pt x="220" y="157"/>
                </a:cubicBezTo>
                <a:cubicBezTo>
                  <a:pt x="227" y="143"/>
                  <a:pt x="234" y="121"/>
                  <a:pt x="244" y="109"/>
                </a:cubicBezTo>
                <a:cubicBezTo>
                  <a:pt x="255" y="96"/>
                  <a:pt x="278" y="95"/>
                  <a:pt x="292" y="85"/>
                </a:cubicBezTo>
                <a:cubicBezTo>
                  <a:pt x="298" y="68"/>
                  <a:pt x="298" y="74"/>
                  <a:pt x="292" y="53"/>
                </a:cubicBezTo>
                <a:cubicBezTo>
                  <a:pt x="290" y="45"/>
                  <a:pt x="284" y="29"/>
                  <a:pt x="284" y="29"/>
                </a:cubicBezTo>
                <a:cubicBezTo>
                  <a:pt x="308" y="21"/>
                  <a:pt x="322" y="42"/>
                  <a:pt x="344" y="49"/>
                </a:cubicBezTo>
                <a:cubicBezTo>
                  <a:pt x="360" y="44"/>
                  <a:pt x="372" y="37"/>
                  <a:pt x="348" y="29"/>
                </a:cubicBezTo>
                <a:cubicBezTo>
                  <a:pt x="329" y="0"/>
                  <a:pt x="379" y="15"/>
                  <a:pt x="396" y="17"/>
                </a:cubicBezTo>
                <a:cubicBezTo>
                  <a:pt x="413" y="42"/>
                  <a:pt x="393" y="122"/>
                  <a:pt x="360" y="133"/>
                </a:cubicBezTo>
                <a:cubicBezTo>
                  <a:pt x="341" y="189"/>
                  <a:pt x="273" y="195"/>
                  <a:pt x="228" y="225"/>
                </a:cubicBezTo>
                <a:cubicBezTo>
                  <a:pt x="217" y="241"/>
                  <a:pt x="201" y="246"/>
                  <a:pt x="184" y="257"/>
                </a:cubicBezTo>
                <a:cubicBezTo>
                  <a:pt x="163" y="271"/>
                  <a:pt x="143" y="289"/>
                  <a:pt x="116"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99" name="Freeform 17">
            <a:extLst>
              <a:ext uri="{FF2B5EF4-FFF2-40B4-BE49-F238E27FC236}">
                <a16:creationId xmlns:a16="http://schemas.microsoft.com/office/drawing/2014/main" id="{B1AF86C3-9398-F945-B33E-BEB816F57201}"/>
              </a:ext>
            </a:extLst>
          </p:cNvPr>
          <p:cNvSpPr>
            <a:spLocks/>
          </p:cNvSpPr>
          <p:nvPr/>
        </p:nvSpPr>
        <p:spPr bwMode="auto">
          <a:xfrm>
            <a:off x="2870200" y="4838700"/>
            <a:ext cx="1611313" cy="1231900"/>
          </a:xfrm>
          <a:custGeom>
            <a:avLst/>
            <a:gdLst>
              <a:gd name="T0" fmla="*/ 2147483646 w 1354"/>
              <a:gd name="T1" fmla="*/ 2147483646 h 776"/>
              <a:gd name="T2" fmla="*/ 2147483646 w 1354"/>
              <a:gd name="T3" fmla="*/ 2147483646 h 776"/>
              <a:gd name="T4" fmla="*/ 2147483646 w 1354"/>
              <a:gd name="T5" fmla="*/ 2147483646 h 776"/>
              <a:gd name="T6" fmla="*/ 2147483646 w 1354"/>
              <a:gd name="T7" fmla="*/ 2147483646 h 776"/>
              <a:gd name="T8" fmla="*/ 2147483646 w 1354"/>
              <a:gd name="T9" fmla="*/ 2147483646 h 776"/>
              <a:gd name="T10" fmla="*/ 2147483646 w 1354"/>
              <a:gd name="T11" fmla="*/ 2147483646 h 776"/>
              <a:gd name="T12" fmla="*/ 2147483646 w 1354"/>
              <a:gd name="T13" fmla="*/ 2147483646 h 776"/>
              <a:gd name="T14" fmla="*/ 2147483646 w 1354"/>
              <a:gd name="T15" fmla="*/ 2147483646 h 776"/>
              <a:gd name="T16" fmla="*/ 2147483646 w 1354"/>
              <a:gd name="T17" fmla="*/ 2147483646 h 776"/>
              <a:gd name="T18" fmla="*/ 2147483646 w 1354"/>
              <a:gd name="T19" fmla="*/ 2147483646 h 776"/>
              <a:gd name="T20" fmla="*/ 2147483646 w 1354"/>
              <a:gd name="T21" fmla="*/ 2147483646 h 776"/>
              <a:gd name="T22" fmla="*/ 2147483646 w 1354"/>
              <a:gd name="T23" fmla="*/ 2147483646 h 776"/>
              <a:gd name="T24" fmla="*/ 2147483646 w 1354"/>
              <a:gd name="T25" fmla="*/ 2147483646 h 776"/>
              <a:gd name="T26" fmla="*/ 2147483646 w 1354"/>
              <a:gd name="T27" fmla="*/ 2147483646 h 776"/>
              <a:gd name="T28" fmla="*/ 2147483646 w 1354"/>
              <a:gd name="T29" fmla="*/ 2147483646 h 776"/>
              <a:gd name="T30" fmla="*/ 2147483646 w 1354"/>
              <a:gd name="T31" fmla="*/ 2147483646 h 776"/>
              <a:gd name="T32" fmla="*/ 2147483646 w 1354"/>
              <a:gd name="T33" fmla="*/ 2147483646 h 776"/>
              <a:gd name="T34" fmla="*/ 2147483646 w 1354"/>
              <a:gd name="T35" fmla="*/ 2147483646 h 776"/>
              <a:gd name="T36" fmla="*/ 2147483646 w 1354"/>
              <a:gd name="T37" fmla="*/ 2147483646 h 776"/>
              <a:gd name="T38" fmla="*/ 2147483646 w 1354"/>
              <a:gd name="T39" fmla="*/ 2147483646 h 776"/>
              <a:gd name="T40" fmla="*/ 2147483646 w 1354"/>
              <a:gd name="T41" fmla="*/ 2147483646 h 776"/>
              <a:gd name="T42" fmla="*/ 2147483646 w 1354"/>
              <a:gd name="T43" fmla="*/ 2147483646 h 776"/>
              <a:gd name="T44" fmla="*/ 2147483646 w 1354"/>
              <a:gd name="T45" fmla="*/ 2147483646 h 776"/>
              <a:gd name="T46" fmla="*/ 2147483646 w 1354"/>
              <a:gd name="T47" fmla="*/ 2147483646 h 776"/>
              <a:gd name="T48" fmla="*/ 2147483646 w 1354"/>
              <a:gd name="T49" fmla="*/ 2147483646 h 776"/>
              <a:gd name="T50" fmla="*/ 2147483646 w 1354"/>
              <a:gd name="T51" fmla="*/ 2147483646 h 776"/>
              <a:gd name="T52" fmla="*/ 2147483646 w 1354"/>
              <a:gd name="T53" fmla="*/ 2147483646 h 776"/>
              <a:gd name="T54" fmla="*/ 2147483646 w 1354"/>
              <a:gd name="T55" fmla="*/ 2147483646 h 776"/>
              <a:gd name="T56" fmla="*/ 2147483646 w 1354"/>
              <a:gd name="T57" fmla="*/ 2147483646 h 776"/>
              <a:gd name="T58" fmla="*/ 2147483646 w 1354"/>
              <a:gd name="T59" fmla="*/ 2147483646 h 776"/>
              <a:gd name="T60" fmla="*/ 2147483646 w 1354"/>
              <a:gd name="T61" fmla="*/ 2147483646 h 776"/>
              <a:gd name="T62" fmla="*/ 2147483646 w 1354"/>
              <a:gd name="T63" fmla="*/ 2147483646 h 776"/>
              <a:gd name="T64" fmla="*/ 2147483646 w 1354"/>
              <a:gd name="T65" fmla="*/ 2147483646 h 776"/>
              <a:gd name="T66" fmla="*/ 2147483646 w 1354"/>
              <a:gd name="T67" fmla="*/ 0 h 776"/>
              <a:gd name="T68" fmla="*/ 2147483646 w 1354"/>
              <a:gd name="T69" fmla="*/ 2147483646 h 776"/>
              <a:gd name="T70" fmla="*/ 2147483646 w 1354"/>
              <a:gd name="T71" fmla="*/ 2147483646 h 776"/>
              <a:gd name="T72" fmla="*/ 2147483646 w 1354"/>
              <a:gd name="T73" fmla="*/ 2147483646 h 776"/>
              <a:gd name="T74" fmla="*/ 2147483646 w 1354"/>
              <a:gd name="T75" fmla="*/ 2147483646 h 776"/>
              <a:gd name="T76" fmla="*/ 2147483646 w 1354"/>
              <a:gd name="T77" fmla="*/ 2147483646 h 776"/>
              <a:gd name="T78" fmla="*/ 2147483646 w 1354"/>
              <a:gd name="T79" fmla="*/ 2147483646 h 776"/>
              <a:gd name="T80" fmla="*/ 2147483646 w 1354"/>
              <a:gd name="T81" fmla="*/ 2147483646 h 776"/>
              <a:gd name="T82" fmla="*/ 2147483646 w 1354"/>
              <a:gd name="T83" fmla="*/ 2147483646 h 776"/>
              <a:gd name="T84" fmla="*/ 2147483646 w 1354"/>
              <a:gd name="T85" fmla="*/ 2147483646 h 776"/>
              <a:gd name="T86" fmla="*/ 2147483646 w 1354"/>
              <a:gd name="T87" fmla="*/ 2147483646 h 776"/>
              <a:gd name="T88" fmla="*/ 2147483646 w 1354"/>
              <a:gd name="T89" fmla="*/ 2147483646 h 776"/>
              <a:gd name="T90" fmla="*/ 2147483646 w 1354"/>
              <a:gd name="T91" fmla="*/ 2147483646 h 776"/>
              <a:gd name="T92" fmla="*/ 2147483646 w 1354"/>
              <a:gd name="T93" fmla="*/ 2147483646 h 776"/>
              <a:gd name="T94" fmla="*/ 2147483646 w 1354"/>
              <a:gd name="T95" fmla="*/ 2147483646 h 776"/>
              <a:gd name="T96" fmla="*/ 2147483646 w 1354"/>
              <a:gd name="T97" fmla="*/ 2147483646 h 776"/>
              <a:gd name="T98" fmla="*/ 2147483646 w 1354"/>
              <a:gd name="T99" fmla="*/ 2147483646 h 776"/>
              <a:gd name="T100" fmla="*/ 2147483646 w 1354"/>
              <a:gd name="T101" fmla="*/ 2147483646 h 776"/>
              <a:gd name="T102" fmla="*/ 2147483646 w 1354"/>
              <a:gd name="T103" fmla="*/ 2147483646 h 776"/>
              <a:gd name="T104" fmla="*/ 2147483646 w 1354"/>
              <a:gd name="T105" fmla="*/ 2147483646 h 776"/>
              <a:gd name="T106" fmla="*/ 2147483646 w 1354"/>
              <a:gd name="T107" fmla="*/ 2147483646 h 776"/>
              <a:gd name="T108" fmla="*/ 2147483646 w 1354"/>
              <a:gd name="T109" fmla="*/ 2147483646 h 776"/>
              <a:gd name="T110" fmla="*/ 2147483646 w 1354"/>
              <a:gd name="T111" fmla="*/ 2147483646 h 776"/>
              <a:gd name="T112" fmla="*/ 2147483646 w 1354"/>
              <a:gd name="T113" fmla="*/ 2147483646 h 776"/>
              <a:gd name="T114" fmla="*/ 2147483646 w 1354"/>
              <a:gd name="T115" fmla="*/ 2147483646 h 776"/>
              <a:gd name="T116" fmla="*/ 2147483646 w 1354"/>
              <a:gd name="T117" fmla="*/ 2147483646 h 776"/>
              <a:gd name="T118" fmla="*/ 2147483646 w 1354"/>
              <a:gd name="T119" fmla="*/ 2147483646 h 776"/>
              <a:gd name="T120" fmla="*/ 2147483646 w 1354"/>
              <a:gd name="T121" fmla="*/ 2147483646 h 776"/>
              <a:gd name="T122" fmla="*/ 2147483646 w 1354"/>
              <a:gd name="T123" fmla="*/ 2147483646 h 776"/>
              <a:gd name="T124" fmla="*/ 2147483646 w 1354"/>
              <a:gd name="T125" fmla="*/ 2147483646 h 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4"/>
              <a:gd name="T190" fmla="*/ 0 h 776"/>
              <a:gd name="T191" fmla="*/ 1354 w 1354"/>
              <a:gd name="T192" fmla="*/ 776 h 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4" h="776">
                <a:moveTo>
                  <a:pt x="66" y="664"/>
                </a:moveTo>
                <a:cubicBezTo>
                  <a:pt x="37" y="645"/>
                  <a:pt x="47" y="649"/>
                  <a:pt x="30" y="624"/>
                </a:cubicBezTo>
                <a:cubicBezTo>
                  <a:pt x="46" y="623"/>
                  <a:pt x="62" y="623"/>
                  <a:pt x="78" y="620"/>
                </a:cubicBezTo>
                <a:cubicBezTo>
                  <a:pt x="98" y="616"/>
                  <a:pt x="93" y="589"/>
                  <a:pt x="106" y="576"/>
                </a:cubicBezTo>
                <a:cubicBezTo>
                  <a:pt x="119" y="563"/>
                  <a:pt x="115" y="572"/>
                  <a:pt x="130" y="564"/>
                </a:cubicBezTo>
                <a:cubicBezTo>
                  <a:pt x="138" y="559"/>
                  <a:pt x="154" y="548"/>
                  <a:pt x="154" y="548"/>
                </a:cubicBezTo>
                <a:cubicBezTo>
                  <a:pt x="171" y="522"/>
                  <a:pt x="172" y="510"/>
                  <a:pt x="178" y="480"/>
                </a:cubicBezTo>
                <a:cubicBezTo>
                  <a:pt x="181" y="448"/>
                  <a:pt x="173" y="429"/>
                  <a:pt x="198" y="412"/>
                </a:cubicBezTo>
                <a:cubicBezTo>
                  <a:pt x="193" y="387"/>
                  <a:pt x="196" y="387"/>
                  <a:pt x="218" y="380"/>
                </a:cubicBezTo>
                <a:cubicBezTo>
                  <a:pt x="237" y="385"/>
                  <a:pt x="237" y="394"/>
                  <a:pt x="254" y="400"/>
                </a:cubicBezTo>
                <a:cubicBezTo>
                  <a:pt x="266" y="399"/>
                  <a:pt x="278" y="399"/>
                  <a:pt x="290" y="396"/>
                </a:cubicBezTo>
                <a:cubicBezTo>
                  <a:pt x="308" y="391"/>
                  <a:pt x="301" y="374"/>
                  <a:pt x="314" y="364"/>
                </a:cubicBezTo>
                <a:cubicBezTo>
                  <a:pt x="326" y="355"/>
                  <a:pt x="343" y="358"/>
                  <a:pt x="358" y="356"/>
                </a:cubicBezTo>
                <a:cubicBezTo>
                  <a:pt x="339" y="343"/>
                  <a:pt x="351" y="350"/>
                  <a:pt x="322" y="340"/>
                </a:cubicBezTo>
                <a:cubicBezTo>
                  <a:pt x="318" y="339"/>
                  <a:pt x="310" y="336"/>
                  <a:pt x="310" y="336"/>
                </a:cubicBezTo>
                <a:cubicBezTo>
                  <a:pt x="294" y="288"/>
                  <a:pt x="316" y="290"/>
                  <a:pt x="362" y="284"/>
                </a:cubicBezTo>
                <a:cubicBezTo>
                  <a:pt x="390" y="275"/>
                  <a:pt x="389" y="272"/>
                  <a:pt x="426" y="268"/>
                </a:cubicBezTo>
                <a:cubicBezTo>
                  <a:pt x="434" y="265"/>
                  <a:pt x="442" y="263"/>
                  <a:pt x="450" y="260"/>
                </a:cubicBezTo>
                <a:cubicBezTo>
                  <a:pt x="454" y="259"/>
                  <a:pt x="462" y="256"/>
                  <a:pt x="462" y="256"/>
                </a:cubicBezTo>
                <a:cubicBezTo>
                  <a:pt x="486" y="260"/>
                  <a:pt x="501" y="267"/>
                  <a:pt x="522" y="276"/>
                </a:cubicBezTo>
                <a:cubicBezTo>
                  <a:pt x="530" y="279"/>
                  <a:pt x="546" y="284"/>
                  <a:pt x="546" y="284"/>
                </a:cubicBezTo>
                <a:cubicBezTo>
                  <a:pt x="579" y="273"/>
                  <a:pt x="562" y="275"/>
                  <a:pt x="598" y="280"/>
                </a:cubicBezTo>
                <a:cubicBezTo>
                  <a:pt x="635" y="278"/>
                  <a:pt x="775" y="289"/>
                  <a:pt x="794" y="260"/>
                </a:cubicBezTo>
                <a:cubicBezTo>
                  <a:pt x="789" y="244"/>
                  <a:pt x="784" y="237"/>
                  <a:pt x="770" y="228"/>
                </a:cubicBezTo>
                <a:cubicBezTo>
                  <a:pt x="769" y="224"/>
                  <a:pt x="763" y="219"/>
                  <a:pt x="766" y="216"/>
                </a:cubicBezTo>
                <a:cubicBezTo>
                  <a:pt x="770" y="212"/>
                  <a:pt x="823" y="194"/>
                  <a:pt x="830" y="192"/>
                </a:cubicBezTo>
                <a:cubicBezTo>
                  <a:pt x="838" y="180"/>
                  <a:pt x="846" y="168"/>
                  <a:pt x="854" y="156"/>
                </a:cubicBezTo>
                <a:cubicBezTo>
                  <a:pt x="859" y="148"/>
                  <a:pt x="870" y="145"/>
                  <a:pt x="878" y="140"/>
                </a:cubicBezTo>
                <a:cubicBezTo>
                  <a:pt x="882" y="137"/>
                  <a:pt x="890" y="132"/>
                  <a:pt x="890" y="132"/>
                </a:cubicBezTo>
                <a:cubicBezTo>
                  <a:pt x="911" y="100"/>
                  <a:pt x="898" y="113"/>
                  <a:pt x="930" y="92"/>
                </a:cubicBezTo>
                <a:cubicBezTo>
                  <a:pt x="934" y="89"/>
                  <a:pt x="942" y="84"/>
                  <a:pt x="942" y="84"/>
                </a:cubicBezTo>
                <a:cubicBezTo>
                  <a:pt x="951" y="70"/>
                  <a:pt x="965" y="32"/>
                  <a:pt x="974" y="24"/>
                </a:cubicBezTo>
                <a:cubicBezTo>
                  <a:pt x="981" y="18"/>
                  <a:pt x="990" y="13"/>
                  <a:pt x="998" y="8"/>
                </a:cubicBezTo>
                <a:cubicBezTo>
                  <a:pt x="1002" y="5"/>
                  <a:pt x="1010" y="0"/>
                  <a:pt x="1010" y="0"/>
                </a:cubicBezTo>
                <a:cubicBezTo>
                  <a:pt x="1051" y="7"/>
                  <a:pt x="1084" y="31"/>
                  <a:pt x="1122" y="48"/>
                </a:cubicBezTo>
                <a:cubicBezTo>
                  <a:pt x="1161" y="65"/>
                  <a:pt x="1202" y="83"/>
                  <a:pt x="1242" y="96"/>
                </a:cubicBezTo>
                <a:cubicBezTo>
                  <a:pt x="1263" y="103"/>
                  <a:pt x="1281" y="121"/>
                  <a:pt x="1302" y="128"/>
                </a:cubicBezTo>
                <a:cubicBezTo>
                  <a:pt x="1332" y="158"/>
                  <a:pt x="1322" y="141"/>
                  <a:pt x="1334" y="176"/>
                </a:cubicBezTo>
                <a:cubicBezTo>
                  <a:pt x="1337" y="184"/>
                  <a:pt x="1342" y="200"/>
                  <a:pt x="1342" y="200"/>
                </a:cubicBezTo>
                <a:cubicBezTo>
                  <a:pt x="1348" y="243"/>
                  <a:pt x="1351" y="285"/>
                  <a:pt x="1354" y="328"/>
                </a:cubicBezTo>
                <a:cubicBezTo>
                  <a:pt x="1352" y="354"/>
                  <a:pt x="1352" y="379"/>
                  <a:pt x="1346" y="404"/>
                </a:cubicBezTo>
                <a:cubicBezTo>
                  <a:pt x="1341" y="425"/>
                  <a:pt x="1306" y="482"/>
                  <a:pt x="1294" y="500"/>
                </a:cubicBezTo>
                <a:cubicBezTo>
                  <a:pt x="1287" y="511"/>
                  <a:pt x="1265" y="513"/>
                  <a:pt x="1254" y="516"/>
                </a:cubicBezTo>
                <a:cubicBezTo>
                  <a:pt x="1247" y="521"/>
                  <a:pt x="1236" y="522"/>
                  <a:pt x="1230" y="528"/>
                </a:cubicBezTo>
                <a:cubicBezTo>
                  <a:pt x="1211" y="547"/>
                  <a:pt x="1222" y="551"/>
                  <a:pt x="1202" y="560"/>
                </a:cubicBezTo>
                <a:cubicBezTo>
                  <a:pt x="1174" y="572"/>
                  <a:pt x="1148" y="577"/>
                  <a:pt x="1118" y="580"/>
                </a:cubicBezTo>
                <a:cubicBezTo>
                  <a:pt x="1060" y="574"/>
                  <a:pt x="1010" y="558"/>
                  <a:pt x="954" y="544"/>
                </a:cubicBezTo>
                <a:cubicBezTo>
                  <a:pt x="933" y="530"/>
                  <a:pt x="947" y="537"/>
                  <a:pt x="910" y="528"/>
                </a:cubicBezTo>
                <a:cubicBezTo>
                  <a:pt x="884" y="521"/>
                  <a:pt x="858" y="503"/>
                  <a:pt x="830" y="500"/>
                </a:cubicBezTo>
                <a:cubicBezTo>
                  <a:pt x="806" y="498"/>
                  <a:pt x="782" y="497"/>
                  <a:pt x="758" y="496"/>
                </a:cubicBezTo>
                <a:cubicBezTo>
                  <a:pt x="710" y="497"/>
                  <a:pt x="662" y="497"/>
                  <a:pt x="614" y="500"/>
                </a:cubicBezTo>
                <a:cubicBezTo>
                  <a:pt x="587" y="502"/>
                  <a:pt x="528" y="537"/>
                  <a:pt x="506" y="552"/>
                </a:cubicBezTo>
                <a:cubicBezTo>
                  <a:pt x="485" y="566"/>
                  <a:pt x="481" y="584"/>
                  <a:pt x="458" y="592"/>
                </a:cubicBezTo>
                <a:cubicBezTo>
                  <a:pt x="431" y="619"/>
                  <a:pt x="443" y="610"/>
                  <a:pt x="422" y="624"/>
                </a:cubicBezTo>
                <a:cubicBezTo>
                  <a:pt x="412" y="639"/>
                  <a:pt x="404" y="637"/>
                  <a:pt x="390" y="648"/>
                </a:cubicBezTo>
                <a:cubicBezTo>
                  <a:pt x="356" y="677"/>
                  <a:pt x="327" y="690"/>
                  <a:pt x="282" y="696"/>
                </a:cubicBezTo>
                <a:cubicBezTo>
                  <a:pt x="269" y="695"/>
                  <a:pt x="255" y="692"/>
                  <a:pt x="242" y="692"/>
                </a:cubicBezTo>
                <a:cubicBezTo>
                  <a:pt x="220" y="692"/>
                  <a:pt x="204" y="704"/>
                  <a:pt x="186" y="712"/>
                </a:cubicBezTo>
                <a:cubicBezTo>
                  <a:pt x="152" y="727"/>
                  <a:pt x="113" y="732"/>
                  <a:pt x="78" y="744"/>
                </a:cubicBezTo>
                <a:cubicBezTo>
                  <a:pt x="73" y="751"/>
                  <a:pt x="66" y="763"/>
                  <a:pt x="58" y="768"/>
                </a:cubicBezTo>
                <a:cubicBezTo>
                  <a:pt x="51" y="772"/>
                  <a:pt x="34" y="776"/>
                  <a:pt x="34" y="776"/>
                </a:cubicBezTo>
                <a:cubicBezTo>
                  <a:pt x="0" y="753"/>
                  <a:pt x="34" y="717"/>
                  <a:pt x="50" y="692"/>
                </a:cubicBezTo>
                <a:cubicBezTo>
                  <a:pt x="55" y="684"/>
                  <a:pt x="59" y="671"/>
                  <a:pt x="66" y="6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0" name="Freeform 18">
            <a:extLst>
              <a:ext uri="{FF2B5EF4-FFF2-40B4-BE49-F238E27FC236}">
                <a16:creationId xmlns:a16="http://schemas.microsoft.com/office/drawing/2014/main" id="{3B2E297B-5ABC-E946-8519-B31494FE2F83}"/>
              </a:ext>
            </a:extLst>
          </p:cNvPr>
          <p:cNvSpPr>
            <a:spLocks/>
          </p:cNvSpPr>
          <p:nvPr/>
        </p:nvSpPr>
        <p:spPr bwMode="auto">
          <a:xfrm>
            <a:off x="2738438" y="4095750"/>
            <a:ext cx="1538287" cy="1022350"/>
          </a:xfrm>
          <a:custGeom>
            <a:avLst/>
            <a:gdLst>
              <a:gd name="T0" fmla="*/ 2147483646 w 1292"/>
              <a:gd name="T1" fmla="*/ 2147483646 h 644"/>
              <a:gd name="T2" fmla="*/ 2147483646 w 1292"/>
              <a:gd name="T3" fmla="*/ 2147483646 h 644"/>
              <a:gd name="T4" fmla="*/ 2147483646 w 1292"/>
              <a:gd name="T5" fmla="*/ 2147483646 h 644"/>
              <a:gd name="T6" fmla="*/ 2147483646 w 1292"/>
              <a:gd name="T7" fmla="*/ 2147483646 h 644"/>
              <a:gd name="T8" fmla="*/ 2147483646 w 1292"/>
              <a:gd name="T9" fmla="*/ 2147483646 h 644"/>
              <a:gd name="T10" fmla="*/ 2147483646 w 1292"/>
              <a:gd name="T11" fmla="*/ 2147483646 h 644"/>
              <a:gd name="T12" fmla="*/ 2147483646 w 1292"/>
              <a:gd name="T13" fmla="*/ 2147483646 h 644"/>
              <a:gd name="T14" fmla="*/ 2147483646 w 1292"/>
              <a:gd name="T15" fmla="*/ 2147483646 h 644"/>
              <a:gd name="T16" fmla="*/ 2147483646 w 1292"/>
              <a:gd name="T17" fmla="*/ 2147483646 h 644"/>
              <a:gd name="T18" fmla="*/ 2147483646 w 1292"/>
              <a:gd name="T19" fmla="*/ 2147483646 h 644"/>
              <a:gd name="T20" fmla="*/ 2147483646 w 1292"/>
              <a:gd name="T21" fmla="*/ 2147483646 h 644"/>
              <a:gd name="T22" fmla="*/ 2147483646 w 1292"/>
              <a:gd name="T23" fmla="*/ 2147483646 h 644"/>
              <a:gd name="T24" fmla="*/ 2147483646 w 1292"/>
              <a:gd name="T25" fmla="*/ 2147483646 h 644"/>
              <a:gd name="T26" fmla="*/ 2147483646 w 1292"/>
              <a:gd name="T27" fmla="*/ 2147483646 h 644"/>
              <a:gd name="T28" fmla="*/ 2147483646 w 1292"/>
              <a:gd name="T29" fmla="*/ 2147483646 h 644"/>
              <a:gd name="T30" fmla="*/ 2147483646 w 1292"/>
              <a:gd name="T31" fmla="*/ 2147483646 h 644"/>
              <a:gd name="T32" fmla="*/ 2147483646 w 1292"/>
              <a:gd name="T33" fmla="*/ 2147483646 h 644"/>
              <a:gd name="T34" fmla="*/ 2147483646 w 1292"/>
              <a:gd name="T35" fmla="*/ 2147483646 h 644"/>
              <a:gd name="T36" fmla="*/ 2147483646 w 1292"/>
              <a:gd name="T37" fmla="*/ 2147483646 h 644"/>
              <a:gd name="T38" fmla="*/ 2147483646 w 1292"/>
              <a:gd name="T39" fmla="*/ 2147483646 h 644"/>
              <a:gd name="T40" fmla="*/ 2147483646 w 1292"/>
              <a:gd name="T41" fmla="*/ 2147483646 h 644"/>
              <a:gd name="T42" fmla="*/ 2147483646 w 1292"/>
              <a:gd name="T43" fmla="*/ 2147483646 h 644"/>
              <a:gd name="T44" fmla="*/ 2147483646 w 1292"/>
              <a:gd name="T45" fmla="*/ 2147483646 h 644"/>
              <a:gd name="T46" fmla="*/ 2147483646 w 1292"/>
              <a:gd name="T47" fmla="*/ 2147483646 h 644"/>
              <a:gd name="T48" fmla="*/ 2147483646 w 1292"/>
              <a:gd name="T49" fmla="*/ 2147483646 h 644"/>
              <a:gd name="T50" fmla="*/ 2147483646 w 1292"/>
              <a:gd name="T51" fmla="*/ 2147483646 h 644"/>
              <a:gd name="T52" fmla="*/ 2147483646 w 1292"/>
              <a:gd name="T53" fmla="*/ 2147483646 h 644"/>
              <a:gd name="T54" fmla="*/ 2147483646 w 1292"/>
              <a:gd name="T55" fmla="*/ 2147483646 h 644"/>
              <a:gd name="T56" fmla="*/ 2147483646 w 1292"/>
              <a:gd name="T57" fmla="*/ 2147483646 h 644"/>
              <a:gd name="T58" fmla="*/ 2147483646 w 1292"/>
              <a:gd name="T59" fmla="*/ 2147483646 h 644"/>
              <a:gd name="T60" fmla="*/ 2147483646 w 1292"/>
              <a:gd name="T61" fmla="*/ 2147483646 h 644"/>
              <a:gd name="T62" fmla="*/ 2147483646 w 1292"/>
              <a:gd name="T63" fmla="*/ 2147483646 h 644"/>
              <a:gd name="T64" fmla="*/ 2147483646 w 1292"/>
              <a:gd name="T65" fmla="*/ 2147483646 h 644"/>
              <a:gd name="T66" fmla="*/ 2147483646 w 1292"/>
              <a:gd name="T67" fmla="*/ 2147483646 h 644"/>
              <a:gd name="T68" fmla="*/ 2147483646 w 1292"/>
              <a:gd name="T69" fmla="*/ 2147483646 h 644"/>
              <a:gd name="T70" fmla="*/ 2147483646 w 1292"/>
              <a:gd name="T71" fmla="*/ 2147483646 h 644"/>
              <a:gd name="T72" fmla="*/ 2147483646 w 1292"/>
              <a:gd name="T73" fmla="*/ 2147483646 h 644"/>
              <a:gd name="T74" fmla="*/ 2147483646 w 1292"/>
              <a:gd name="T75" fmla="*/ 2147483646 h 644"/>
              <a:gd name="T76" fmla="*/ 2147483646 w 1292"/>
              <a:gd name="T77" fmla="*/ 2147483646 h 644"/>
              <a:gd name="T78" fmla="*/ 2147483646 w 1292"/>
              <a:gd name="T79" fmla="*/ 2147483646 h 6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2"/>
              <a:gd name="T121" fmla="*/ 0 h 644"/>
              <a:gd name="T122" fmla="*/ 1292 w 1292"/>
              <a:gd name="T123" fmla="*/ 644 h 6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2" h="644">
                <a:moveTo>
                  <a:pt x="1160" y="548"/>
                </a:moveTo>
                <a:cubicBezTo>
                  <a:pt x="1159" y="544"/>
                  <a:pt x="1158" y="540"/>
                  <a:pt x="1156" y="536"/>
                </a:cubicBezTo>
                <a:cubicBezTo>
                  <a:pt x="1154" y="532"/>
                  <a:pt x="1150" y="528"/>
                  <a:pt x="1148" y="524"/>
                </a:cubicBezTo>
                <a:cubicBezTo>
                  <a:pt x="1135" y="495"/>
                  <a:pt x="1150" y="503"/>
                  <a:pt x="1128" y="496"/>
                </a:cubicBezTo>
                <a:cubicBezTo>
                  <a:pt x="1122" y="477"/>
                  <a:pt x="1123" y="467"/>
                  <a:pt x="1140" y="456"/>
                </a:cubicBezTo>
                <a:cubicBezTo>
                  <a:pt x="1149" y="428"/>
                  <a:pt x="1151" y="440"/>
                  <a:pt x="1144" y="420"/>
                </a:cubicBezTo>
                <a:cubicBezTo>
                  <a:pt x="1112" y="426"/>
                  <a:pt x="1122" y="431"/>
                  <a:pt x="1112" y="460"/>
                </a:cubicBezTo>
                <a:cubicBezTo>
                  <a:pt x="1111" y="464"/>
                  <a:pt x="1104" y="462"/>
                  <a:pt x="1100" y="464"/>
                </a:cubicBezTo>
                <a:cubicBezTo>
                  <a:pt x="1082" y="474"/>
                  <a:pt x="1071" y="486"/>
                  <a:pt x="1052" y="492"/>
                </a:cubicBezTo>
                <a:cubicBezTo>
                  <a:pt x="1047" y="500"/>
                  <a:pt x="1041" y="508"/>
                  <a:pt x="1036" y="516"/>
                </a:cubicBezTo>
                <a:cubicBezTo>
                  <a:pt x="1034" y="520"/>
                  <a:pt x="1028" y="518"/>
                  <a:pt x="1024" y="520"/>
                </a:cubicBezTo>
                <a:cubicBezTo>
                  <a:pt x="1016" y="525"/>
                  <a:pt x="1008" y="531"/>
                  <a:pt x="1000" y="536"/>
                </a:cubicBezTo>
                <a:cubicBezTo>
                  <a:pt x="977" y="551"/>
                  <a:pt x="955" y="567"/>
                  <a:pt x="928" y="576"/>
                </a:cubicBezTo>
                <a:cubicBezTo>
                  <a:pt x="923" y="549"/>
                  <a:pt x="924" y="542"/>
                  <a:pt x="896" y="548"/>
                </a:cubicBezTo>
                <a:cubicBezTo>
                  <a:pt x="888" y="580"/>
                  <a:pt x="889" y="571"/>
                  <a:pt x="864" y="588"/>
                </a:cubicBezTo>
                <a:cubicBezTo>
                  <a:pt x="859" y="604"/>
                  <a:pt x="852" y="607"/>
                  <a:pt x="836" y="612"/>
                </a:cubicBezTo>
                <a:cubicBezTo>
                  <a:pt x="830" y="630"/>
                  <a:pt x="844" y="637"/>
                  <a:pt x="824" y="644"/>
                </a:cubicBezTo>
                <a:cubicBezTo>
                  <a:pt x="777" y="636"/>
                  <a:pt x="733" y="631"/>
                  <a:pt x="684" y="628"/>
                </a:cubicBezTo>
                <a:cubicBezTo>
                  <a:pt x="672" y="610"/>
                  <a:pt x="657" y="607"/>
                  <a:pt x="640" y="596"/>
                </a:cubicBezTo>
                <a:cubicBezTo>
                  <a:pt x="636" y="583"/>
                  <a:pt x="612" y="568"/>
                  <a:pt x="612" y="568"/>
                </a:cubicBezTo>
                <a:cubicBezTo>
                  <a:pt x="606" y="550"/>
                  <a:pt x="591" y="544"/>
                  <a:pt x="584" y="524"/>
                </a:cubicBezTo>
                <a:cubicBezTo>
                  <a:pt x="593" y="496"/>
                  <a:pt x="597" y="485"/>
                  <a:pt x="564" y="492"/>
                </a:cubicBezTo>
                <a:cubicBezTo>
                  <a:pt x="559" y="508"/>
                  <a:pt x="552" y="511"/>
                  <a:pt x="536" y="516"/>
                </a:cubicBezTo>
                <a:cubicBezTo>
                  <a:pt x="526" y="545"/>
                  <a:pt x="487" y="534"/>
                  <a:pt x="460" y="536"/>
                </a:cubicBezTo>
                <a:cubicBezTo>
                  <a:pt x="442" y="542"/>
                  <a:pt x="440" y="550"/>
                  <a:pt x="420" y="544"/>
                </a:cubicBezTo>
                <a:cubicBezTo>
                  <a:pt x="412" y="542"/>
                  <a:pt x="404" y="539"/>
                  <a:pt x="396" y="536"/>
                </a:cubicBezTo>
                <a:cubicBezTo>
                  <a:pt x="392" y="535"/>
                  <a:pt x="384" y="532"/>
                  <a:pt x="384" y="532"/>
                </a:cubicBezTo>
                <a:cubicBezTo>
                  <a:pt x="406" y="525"/>
                  <a:pt x="423" y="507"/>
                  <a:pt x="444" y="500"/>
                </a:cubicBezTo>
                <a:cubicBezTo>
                  <a:pt x="473" y="490"/>
                  <a:pt x="461" y="497"/>
                  <a:pt x="480" y="484"/>
                </a:cubicBezTo>
                <a:cubicBezTo>
                  <a:pt x="471" y="458"/>
                  <a:pt x="450" y="469"/>
                  <a:pt x="424" y="472"/>
                </a:cubicBezTo>
                <a:cubicBezTo>
                  <a:pt x="376" y="465"/>
                  <a:pt x="411" y="469"/>
                  <a:pt x="380" y="448"/>
                </a:cubicBezTo>
                <a:cubicBezTo>
                  <a:pt x="400" y="441"/>
                  <a:pt x="386" y="434"/>
                  <a:pt x="392" y="416"/>
                </a:cubicBezTo>
                <a:cubicBezTo>
                  <a:pt x="363" y="406"/>
                  <a:pt x="373" y="401"/>
                  <a:pt x="360" y="420"/>
                </a:cubicBezTo>
                <a:cubicBezTo>
                  <a:pt x="332" y="401"/>
                  <a:pt x="337" y="403"/>
                  <a:pt x="332" y="444"/>
                </a:cubicBezTo>
                <a:cubicBezTo>
                  <a:pt x="325" y="443"/>
                  <a:pt x="319" y="442"/>
                  <a:pt x="312" y="440"/>
                </a:cubicBezTo>
                <a:cubicBezTo>
                  <a:pt x="304" y="438"/>
                  <a:pt x="288" y="432"/>
                  <a:pt x="288" y="432"/>
                </a:cubicBezTo>
                <a:cubicBezTo>
                  <a:pt x="276" y="433"/>
                  <a:pt x="263" y="430"/>
                  <a:pt x="252" y="436"/>
                </a:cubicBezTo>
                <a:cubicBezTo>
                  <a:pt x="244" y="441"/>
                  <a:pt x="241" y="452"/>
                  <a:pt x="236" y="460"/>
                </a:cubicBezTo>
                <a:cubicBezTo>
                  <a:pt x="230" y="469"/>
                  <a:pt x="221" y="478"/>
                  <a:pt x="212" y="484"/>
                </a:cubicBezTo>
                <a:cubicBezTo>
                  <a:pt x="204" y="489"/>
                  <a:pt x="188" y="500"/>
                  <a:pt x="188" y="500"/>
                </a:cubicBezTo>
                <a:cubicBezTo>
                  <a:pt x="157" y="479"/>
                  <a:pt x="169" y="491"/>
                  <a:pt x="144" y="508"/>
                </a:cubicBezTo>
                <a:cubicBezTo>
                  <a:pt x="129" y="503"/>
                  <a:pt x="121" y="493"/>
                  <a:pt x="108" y="484"/>
                </a:cubicBezTo>
                <a:cubicBezTo>
                  <a:pt x="84" y="447"/>
                  <a:pt x="98" y="461"/>
                  <a:pt x="124" y="468"/>
                </a:cubicBezTo>
                <a:cubicBezTo>
                  <a:pt x="146" y="464"/>
                  <a:pt x="166" y="457"/>
                  <a:pt x="188" y="452"/>
                </a:cubicBezTo>
                <a:cubicBezTo>
                  <a:pt x="213" y="436"/>
                  <a:pt x="200" y="423"/>
                  <a:pt x="180" y="416"/>
                </a:cubicBezTo>
                <a:cubicBezTo>
                  <a:pt x="164" y="427"/>
                  <a:pt x="146" y="426"/>
                  <a:pt x="128" y="432"/>
                </a:cubicBezTo>
                <a:cubicBezTo>
                  <a:pt x="98" y="429"/>
                  <a:pt x="88" y="424"/>
                  <a:pt x="64" y="440"/>
                </a:cubicBezTo>
                <a:cubicBezTo>
                  <a:pt x="51" y="478"/>
                  <a:pt x="49" y="411"/>
                  <a:pt x="72" y="396"/>
                </a:cubicBezTo>
                <a:cubicBezTo>
                  <a:pt x="75" y="388"/>
                  <a:pt x="77" y="380"/>
                  <a:pt x="80" y="372"/>
                </a:cubicBezTo>
                <a:cubicBezTo>
                  <a:pt x="81" y="368"/>
                  <a:pt x="84" y="360"/>
                  <a:pt x="84" y="360"/>
                </a:cubicBezTo>
                <a:cubicBezTo>
                  <a:pt x="55" y="350"/>
                  <a:pt x="31" y="344"/>
                  <a:pt x="0" y="340"/>
                </a:cubicBezTo>
                <a:cubicBezTo>
                  <a:pt x="21" y="333"/>
                  <a:pt x="26" y="316"/>
                  <a:pt x="44" y="308"/>
                </a:cubicBezTo>
                <a:cubicBezTo>
                  <a:pt x="52" y="305"/>
                  <a:pt x="61" y="305"/>
                  <a:pt x="68" y="300"/>
                </a:cubicBezTo>
                <a:cubicBezTo>
                  <a:pt x="76" y="295"/>
                  <a:pt x="92" y="284"/>
                  <a:pt x="92" y="284"/>
                </a:cubicBezTo>
                <a:cubicBezTo>
                  <a:pt x="115" y="249"/>
                  <a:pt x="112" y="257"/>
                  <a:pt x="160" y="252"/>
                </a:cubicBezTo>
                <a:cubicBezTo>
                  <a:pt x="181" y="257"/>
                  <a:pt x="199" y="255"/>
                  <a:pt x="220" y="248"/>
                </a:cubicBezTo>
                <a:cubicBezTo>
                  <a:pt x="225" y="232"/>
                  <a:pt x="228" y="225"/>
                  <a:pt x="244" y="220"/>
                </a:cubicBezTo>
                <a:cubicBezTo>
                  <a:pt x="272" y="229"/>
                  <a:pt x="265" y="236"/>
                  <a:pt x="272" y="216"/>
                </a:cubicBezTo>
                <a:cubicBezTo>
                  <a:pt x="268" y="215"/>
                  <a:pt x="258" y="216"/>
                  <a:pt x="260" y="212"/>
                </a:cubicBezTo>
                <a:cubicBezTo>
                  <a:pt x="265" y="204"/>
                  <a:pt x="276" y="201"/>
                  <a:pt x="284" y="196"/>
                </a:cubicBezTo>
                <a:cubicBezTo>
                  <a:pt x="300" y="185"/>
                  <a:pt x="356" y="169"/>
                  <a:pt x="376" y="164"/>
                </a:cubicBezTo>
                <a:cubicBezTo>
                  <a:pt x="384" y="162"/>
                  <a:pt x="400" y="156"/>
                  <a:pt x="400" y="156"/>
                </a:cubicBezTo>
                <a:cubicBezTo>
                  <a:pt x="396" y="153"/>
                  <a:pt x="385" y="152"/>
                  <a:pt x="388" y="148"/>
                </a:cubicBezTo>
                <a:cubicBezTo>
                  <a:pt x="388" y="148"/>
                  <a:pt x="418" y="138"/>
                  <a:pt x="424" y="136"/>
                </a:cubicBezTo>
                <a:cubicBezTo>
                  <a:pt x="445" y="129"/>
                  <a:pt x="466" y="112"/>
                  <a:pt x="484" y="100"/>
                </a:cubicBezTo>
                <a:cubicBezTo>
                  <a:pt x="496" y="92"/>
                  <a:pt x="521" y="88"/>
                  <a:pt x="536" y="84"/>
                </a:cubicBezTo>
                <a:cubicBezTo>
                  <a:pt x="562" y="87"/>
                  <a:pt x="589" y="91"/>
                  <a:pt x="612" y="104"/>
                </a:cubicBezTo>
                <a:cubicBezTo>
                  <a:pt x="623" y="111"/>
                  <a:pt x="648" y="120"/>
                  <a:pt x="648" y="120"/>
                </a:cubicBezTo>
                <a:cubicBezTo>
                  <a:pt x="675" y="119"/>
                  <a:pt x="714" y="120"/>
                  <a:pt x="744" y="112"/>
                </a:cubicBezTo>
                <a:cubicBezTo>
                  <a:pt x="781" y="102"/>
                  <a:pt x="819" y="79"/>
                  <a:pt x="852" y="60"/>
                </a:cubicBezTo>
                <a:cubicBezTo>
                  <a:pt x="860" y="55"/>
                  <a:pt x="867" y="46"/>
                  <a:pt x="876" y="44"/>
                </a:cubicBezTo>
                <a:cubicBezTo>
                  <a:pt x="899" y="38"/>
                  <a:pt x="919" y="27"/>
                  <a:pt x="940" y="16"/>
                </a:cubicBezTo>
                <a:cubicBezTo>
                  <a:pt x="956" y="8"/>
                  <a:pt x="975" y="6"/>
                  <a:pt x="992" y="0"/>
                </a:cubicBezTo>
                <a:cubicBezTo>
                  <a:pt x="1090" y="3"/>
                  <a:pt x="1157" y="3"/>
                  <a:pt x="1236" y="56"/>
                </a:cubicBezTo>
                <a:cubicBezTo>
                  <a:pt x="1260" y="72"/>
                  <a:pt x="1264" y="112"/>
                  <a:pt x="1276" y="136"/>
                </a:cubicBezTo>
                <a:cubicBezTo>
                  <a:pt x="1282" y="171"/>
                  <a:pt x="1286" y="205"/>
                  <a:pt x="1292" y="240"/>
                </a:cubicBezTo>
                <a:cubicBezTo>
                  <a:pt x="1282" y="319"/>
                  <a:pt x="1271" y="394"/>
                  <a:pt x="1232" y="464"/>
                </a:cubicBezTo>
                <a:cubicBezTo>
                  <a:pt x="1223" y="480"/>
                  <a:pt x="1208" y="499"/>
                  <a:pt x="1192" y="508"/>
                </a:cubicBezTo>
                <a:cubicBezTo>
                  <a:pt x="1181" y="514"/>
                  <a:pt x="1159" y="511"/>
                  <a:pt x="1156" y="524"/>
                </a:cubicBezTo>
                <a:cubicBezTo>
                  <a:pt x="1154" y="532"/>
                  <a:pt x="1159" y="540"/>
                  <a:pt x="1160" y="5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1" name="Freeform 19">
            <a:extLst>
              <a:ext uri="{FF2B5EF4-FFF2-40B4-BE49-F238E27FC236}">
                <a16:creationId xmlns:a16="http://schemas.microsoft.com/office/drawing/2014/main" id="{05EDBBD0-DB80-B34D-B806-2C8CDC97D0CE}"/>
              </a:ext>
            </a:extLst>
          </p:cNvPr>
          <p:cNvSpPr>
            <a:spLocks/>
          </p:cNvSpPr>
          <p:nvPr/>
        </p:nvSpPr>
        <p:spPr bwMode="auto">
          <a:xfrm>
            <a:off x="3024188" y="3365500"/>
            <a:ext cx="2779712" cy="1898650"/>
          </a:xfrm>
          <a:custGeom>
            <a:avLst/>
            <a:gdLst>
              <a:gd name="T0" fmla="*/ 2147483646 w 2283"/>
              <a:gd name="T1" fmla="*/ 2147483646 h 1196"/>
              <a:gd name="T2" fmla="*/ 2147483646 w 2283"/>
              <a:gd name="T3" fmla="*/ 2147483646 h 1196"/>
              <a:gd name="T4" fmla="*/ 2147483646 w 2283"/>
              <a:gd name="T5" fmla="*/ 2147483646 h 1196"/>
              <a:gd name="T6" fmla="*/ 2147483646 w 2283"/>
              <a:gd name="T7" fmla="*/ 2147483646 h 1196"/>
              <a:gd name="T8" fmla="*/ 2147483646 w 2283"/>
              <a:gd name="T9" fmla="*/ 2147483646 h 1196"/>
              <a:gd name="T10" fmla="*/ 2147483646 w 2283"/>
              <a:gd name="T11" fmla="*/ 2147483646 h 1196"/>
              <a:gd name="T12" fmla="*/ 2147483646 w 2283"/>
              <a:gd name="T13" fmla="*/ 2147483646 h 1196"/>
              <a:gd name="T14" fmla="*/ 2147483646 w 2283"/>
              <a:gd name="T15" fmla="*/ 2147483646 h 1196"/>
              <a:gd name="T16" fmla="*/ 2147483646 w 2283"/>
              <a:gd name="T17" fmla="*/ 2147483646 h 1196"/>
              <a:gd name="T18" fmla="*/ 2147483646 w 2283"/>
              <a:gd name="T19" fmla="*/ 2147483646 h 1196"/>
              <a:gd name="T20" fmla="*/ 2147483646 w 2283"/>
              <a:gd name="T21" fmla="*/ 2147483646 h 1196"/>
              <a:gd name="T22" fmla="*/ 2147483646 w 2283"/>
              <a:gd name="T23" fmla="*/ 2147483646 h 1196"/>
              <a:gd name="T24" fmla="*/ 2147483646 w 2283"/>
              <a:gd name="T25" fmla="*/ 2147483646 h 1196"/>
              <a:gd name="T26" fmla="*/ 2147483646 w 2283"/>
              <a:gd name="T27" fmla="*/ 2147483646 h 1196"/>
              <a:gd name="T28" fmla="*/ 2147483646 w 2283"/>
              <a:gd name="T29" fmla="*/ 2147483646 h 1196"/>
              <a:gd name="T30" fmla="*/ 2147483646 w 2283"/>
              <a:gd name="T31" fmla="*/ 0 h 1196"/>
              <a:gd name="T32" fmla="*/ 2147483646 w 2283"/>
              <a:gd name="T33" fmla="*/ 2147483646 h 1196"/>
              <a:gd name="T34" fmla="*/ 2147483646 w 2283"/>
              <a:gd name="T35" fmla="*/ 2147483646 h 1196"/>
              <a:gd name="T36" fmla="*/ 2147483646 w 2283"/>
              <a:gd name="T37" fmla="*/ 2147483646 h 1196"/>
              <a:gd name="T38" fmla="*/ 2147483646 w 2283"/>
              <a:gd name="T39" fmla="*/ 2147483646 h 1196"/>
              <a:gd name="T40" fmla="*/ 2147483646 w 2283"/>
              <a:gd name="T41" fmla="*/ 2147483646 h 1196"/>
              <a:gd name="T42" fmla="*/ 2147483646 w 2283"/>
              <a:gd name="T43" fmla="*/ 2147483646 h 1196"/>
              <a:gd name="T44" fmla="*/ 2147483646 w 2283"/>
              <a:gd name="T45" fmla="*/ 2147483646 h 1196"/>
              <a:gd name="T46" fmla="*/ 2147483646 w 2283"/>
              <a:gd name="T47" fmla="*/ 2147483646 h 1196"/>
              <a:gd name="T48" fmla="*/ 2147483646 w 2283"/>
              <a:gd name="T49" fmla="*/ 2147483646 h 1196"/>
              <a:gd name="T50" fmla="*/ 2147483646 w 2283"/>
              <a:gd name="T51" fmla="*/ 2147483646 h 1196"/>
              <a:gd name="T52" fmla="*/ 2147483646 w 2283"/>
              <a:gd name="T53" fmla="*/ 2147483646 h 1196"/>
              <a:gd name="T54" fmla="*/ 2147483646 w 2283"/>
              <a:gd name="T55" fmla="*/ 2147483646 h 1196"/>
              <a:gd name="T56" fmla="*/ 2147483646 w 2283"/>
              <a:gd name="T57" fmla="*/ 2147483646 h 1196"/>
              <a:gd name="T58" fmla="*/ 2147483646 w 2283"/>
              <a:gd name="T59" fmla="*/ 2147483646 h 1196"/>
              <a:gd name="T60" fmla="*/ 2147483646 w 2283"/>
              <a:gd name="T61" fmla="*/ 2147483646 h 1196"/>
              <a:gd name="T62" fmla="*/ 2147483646 w 2283"/>
              <a:gd name="T63" fmla="*/ 2147483646 h 1196"/>
              <a:gd name="T64" fmla="*/ 2147483646 w 2283"/>
              <a:gd name="T65" fmla="*/ 2147483646 h 1196"/>
              <a:gd name="T66" fmla="*/ 2147483646 w 2283"/>
              <a:gd name="T67" fmla="*/ 2147483646 h 1196"/>
              <a:gd name="T68" fmla="*/ 2147483646 w 2283"/>
              <a:gd name="T69" fmla="*/ 2147483646 h 1196"/>
              <a:gd name="T70" fmla="*/ 2147483646 w 2283"/>
              <a:gd name="T71" fmla="*/ 2147483646 h 1196"/>
              <a:gd name="T72" fmla="*/ 2147483646 w 2283"/>
              <a:gd name="T73" fmla="*/ 2147483646 h 1196"/>
              <a:gd name="T74" fmla="*/ 2147483646 w 2283"/>
              <a:gd name="T75" fmla="*/ 2147483646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83"/>
              <a:gd name="T115" fmla="*/ 0 h 1196"/>
              <a:gd name="T116" fmla="*/ 2283 w 2283"/>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83" h="1196">
                <a:moveTo>
                  <a:pt x="112" y="660"/>
                </a:moveTo>
                <a:cubicBezTo>
                  <a:pt x="100" y="625"/>
                  <a:pt x="122" y="617"/>
                  <a:pt x="148" y="600"/>
                </a:cubicBezTo>
                <a:cubicBezTo>
                  <a:pt x="156" y="595"/>
                  <a:pt x="172" y="584"/>
                  <a:pt x="172" y="584"/>
                </a:cubicBezTo>
                <a:cubicBezTo>
                  <a:pt x="183" y="567"/>
                  <a:pt x="200" y="567"/>
                  <a:pt x="216" y="556"/>
                </a:cubicBezTo>
                <a:cubicBezTo>
                  <a:pt x="232" y="532"/>
                  <a:pt x="241" y="519"/>
                  <a:pt x="248" y="492"/>
                </a:cubicBezTo>
                <a:cubicBezTo>
                  <a:pt x="252" y="414"/>
                  <a:pt x="233" y="412"/>
                  <a:pt x="280" y="428"/>
                </a:cubicBezTo>
                <a:cubicBezTo>
                  <a:pt x="293" y="425"/>
                  <a:pt x="317" y="423"/>
                  <a:pt x="308" y="412"/>
                </a:cubicBezTo>
                <a:cubicBezTo>
                  <a:pt x="306" y="409"/>
                  <a:pt x="265" y="401"/>
                  <a:pt x="260" y="400"/>
                </a:cubicBezTo>
                <a:cubicBezTo>
                  <a:pt x="255" y="384"/>
                  <a:pt x="253" y="370"/>
                  <a:pt x="244" y="356"/>
                </a:cubicBezTo>
                <a:cubicBezTo>
                  <a:pt x="253" y="330"/>
                  <a:pt x="258" y="347"/>
                  <a:pt x="264" y="312"/>
                </a:cubicBezTo>
                <a:cubicBezTo>
                  <a:pt x="263" y="303"/>
                  <a:pt x="264" y="292"/>
                  <a:pt x="260" y="284"/>
                </a:cubicBezTo>
                <a:cubicBezTo>
                  <a:pt x="258" y="280"/>
                  <a:pt x="251" y="283"/>
                  <a:pt x="248" y="280"/>
                </a:cubicBezTo>
                <a:cubicBezTo>
                  <a:pt x="245" y="277"/>
                  <a:pt x="245" y="272"/>
                  <a:pt x="244" y="268"/>
                </a:cubicBezTo>
                <a:cubicBezTo>
                  <a:pt x="249" y="232"/>
                  <a:pt x="245" y="249"/>
                  <a:pt x="256" y="216"/>
                </a:cubicBezTo>
                <a:cubicBezTo>
                  <a:pt x="257" y="212"/>
                  <a:pt x="260" y="204"/>
                  <a:pt x="260" y="204"/>
                </a:cubicBezTo>
                <a:cubicBezTo>
                  <a:pt x="236" y="188"/>
                  <a:pt x="232" y="192"/>
                  <a:pt x="200" y="196"/>
                </a:cubicBezTo>
                <a:cubicBezTo>
                  <a:pt x="182" y="208"/>
                  <a:pt x="164" y="212"/>
                  <a:pt x="144" y="216"/>
                </a:cubicBezTo>
                <a:cubicBezTo>
                  <a:pt x="129" y="226"/>
                  <a:pt x="119" y="228"/>
                  <a:pt x="112" y="244"/>
                </a:cubicBezTo>
                <a:cubicBezTo>
                  <a:pt x="109" y="252"/>
                  <a:pt x="104" y="268"/>
                  <a:pt x="104" y="268"/>
                </a:cubicBezTo>
                <a:cubicBezTo>
                  <a:pt x="65" y="260"/>
                  <a:pt x="99" y="248"/>
                  <a:pt x="60" y="256"/>
                </a:cubicBezTo>
                <a:cubicBezTo>
                  <a:pt x="40" y="286"/>
                  <a:pt x="9" y="267"/>
                  <a:pt x="0" y="240"/>
                </a:cubicBezTo>
                <a:cubicBezTo>
                  <a:pt x="13" y="231"/>
                  <a:pt x="19" y="221"/>
                  <a:pt x="32" y="212"/>
                </a:cubicBezTo>
                <a:cubicBezTo>
                  <a:pt x="45" y="192"/>
                  <a:pt x="67" y="185"/>
                  <a:pt x="88" y="176"/>
                </a:cubicBezTo>
                <a:cubicBezTo>
                  <a:pt x="96" y="173"/>
                  <a:pt x="112" y="168"/>
                  <a:pt x="112" y="168"/>
                </a:cubicBezTo>
                <a:cubicBezTo>
                  <a:pt x="115" y="164"/>
                  <a:pt x="117" y="159"/>
                  <a:pt x="120" y="156"/>
                </a:cubicBezTo>
                <a:cubicBezTo>
                  <a:pt x="123" y="153"/>
                  <a:pt x="129" y="152"/>
                  <a:pt x="132" y="148"/>
                </a:cubicBezTo>
                <a:cubicBezTo>
                  <a:pt x="154" y="120"/>
                  <a:pt x="114" y="151"/>
                  <a:pt x="148" y="128"/>
                </a:cubicBezTo>
                <a:cubicBezTo>
                  <a:pt x="162" y="107"/>
                  <a:pt x="170" y="89"/>
                  <a:pt x="184" y="68"/>
                </a:cubicBezTo>
                <a:cubicBezTo>
                  <a:pt x="189" y="61"/>
                  <a:pt x="201" y="61"/>
                  <a:pt x="208" y="56"/>
                </a:cubicBezTo>
                <a:cubicBezTo>
                  <a:pt x="220" y="38"/>
                  <a:pt x="245" y="29"/>
                  <a:pt x="264" y="16"/>
                </a:cubicBezTo>
                <a:cubicBezTo>
                  <a:pt x="264" y="16"/>
                  <a:pt x="294" y="6"/>
                  <a:pt x="300" y="4"/>
                </a:cubicBezTo>
                <a:cubicBezTo>
                  <a:pt x="304" y="3"/>
                  <a:pt x="312" y="0"/>
                  <a:pt x="312" y="0"/>
                </a:cubicBezTo>
                <a:cubicBezTo>
                  <a:pt x="355" y="14"/>
                  <a:pt x="394" y="27"/>
                  <a:pt x="432" y="52"/>
                </a:cubicBezTo>
                <a:cubicBezTo>
                  <a:pt x="445" y="61"/>
                  <a:pt x="466" y="61"/>
                  <a:pt x="480" y="68"/>
                </a:cubicBezTo>
                <a:cubicBezTo>
                  <a:pt x="537" y="97"/>
                  <a:pt x="606" y="112"/>
                  <a:pt x="668" y="124"/>
                </a:cubicBezTo>
                <a:cubicBezTo>
                  <a:pt x="695" y="142"/>
                  <a:pt x="740" y="149"/>
                  <a:pt x="772" y="156"/>
                </a:cubicBezTo>
                <a:cubicBezTo>
                  <a:pt x="787" y="159"/>
                  <a:pt x="816" y="168"/>
                  <a:pt x="816" y="168"/>
                </a:cubicBezTo>
                <a:cubicBezTo>
                  <a:pt x="982" y="159"/>
                  <a:pt x="1147" y="171"/>
                  <a:pt x="1312" y="176"/>
                </a:cubicBezTo>
                <a:cubicBezTo>
                  <a:pt x="1353" y="182"/>
                  <a:pt x="1381" y="192"/>
                  <a:pt x="1420" y="200"/>
                </a:cubicBezTo>
                <a:cubicBezTo>
                  <a:pt x="1471" y="234"/>
                  <a:pt x="1535" y="240"/>
                  <a:pt x="1592" y="256"/>
                </a:cubicBezTo>
                <a:cubicBezTo>
                  <a:pt x="1620" y="274"/>
                  <a:pt x="1660" y="275"/>
                  <a:pt x="1692" y="284"/>
                </a:cubicBezTo>
                <a:cubicBezTo>
                  <a:pt x="1709" y="289"/>
                  <a:pt x="1723" y="301"/>
                  <a:pt x="1740" y="304"/>
                </a:cubicBezTo>
                <a:cubicBezTo>
                  <a:pt x="1789" y="312"/>
                  <a:pt x="1839" y="324"/>
                  <a:pt x="1888" y="336"/>
                </a:cubicBezTo>
                <a:cubicBezTo>
                  <a:pt x="1911" y="351"/>
                  <a:pt x="1942" y="351"/>
                  <a:pt x="1968" y="360"/>
                </a:cubicBezTo>
                <a:cubicBezTo>
                  <a:pt x="2002" y="385"/>
                  <a:pt x="2046" y="401"/>
                  <a:pt x="2084" y="420"/>
                </a:cubicBezTo>
                <a:cubicBezTo>
                  <a:pt x="2096" y="426"/>
                  <a:pt x="2099" y="433"/>
                  <a:pt x="2112" y="440"/>
                </a:cubicBezTo>
                <a:cubicBezTo>
                  <a:pt x="2128" y="449"/>
                  <a:pt x="2144" y="458"/>
                  <a:pt x="2160" y="468"/>
                </a:cubicBezTo>
                <a:cubicBezTo>
                  <a:pt x="2168" y="473"/>
                  <a:pt x="2184" y="484"/>
                  <a:pt x="2184" y="484"/>
                </a:cubicBezTo>
                <a:cubicBezTo>
                  <a:pt x="2198" y="505"/>
                  <a:pt x="2220" y="521"/>
                  <a:pt x="2236" y="540"/>
                </a:cubicBezTo>
                <a:cubicBezTo>
                  <a:pt x="2250" y="557"/>
                  <a:pt x="2272" y="625"/>
                  <a:pt x="2276" y="648"/>
                </a:cubicBezTo>
                <a:cubicBezTo>
                  <a:pt x="2273" y="726"/>
                  <a:pt x="2283" y="748"/>
                  <a:pt x="2248" y="800"/>
                </a:cubicBezTo>
                <a:cubicBezTo>
                  <a:pt x="2246" y="804"/>
                  <a:pt x="2240" y="802"/>
                  <a:pt x="2236" y="804"/>
                </a:cubicBezTo>
                <a:cubicBezTo>
                  <a:pt x="2204" y="822"/>
                  <a:pt x="2176" y="836"/>
                  <a:pt x="2140" y="848"/>
                </a:cubicBezTo>
                <a:cubicBezTo>
                  <a:pt x="2127" y="852"/>
                  <a:pt x="2113" y="856"/>
                  <a:pt x="2100" y="860"/>
                </a:cubicBezTo>
                <a:cubicBezTo>
                  <a:pt x="2096" y="861"/>
                  <a:pt x="2088" y="864"/>
                  <a:pt x="2088" y="864"/>
                </a:cubicBezTo>
                <a:cubicBezTo>
                  <a:pt x="2069" y="883"/>
                  <a:pt x="2043" y="886"/>
                  <a:pt x="2020" y="900"/>
                </a:cubicBezTo>
                <a:cubicBezTo>
                  <a:pt x="1982" y="923"/>
                  <a:pt x="1944" y="948"/>
                  <a:pt x="1908" y="972"/>
                </a:cubicBezTo>
                <a:cubicBezTo>
                  <a:pt x="1871" y="996"/>
                  <a:pt x="1845" y="1040"/>
                  <a:pt x="1812" y="1068"/>
                </a:cubicBezTo>
                <a:cubicBezTo>
                  <a:pt x="1766" y="1106"/>
                  <a:pt x="1705" y="1126"/>
                  <a:pt x="1648" y="1140"/>
                </a:cubicBezTo>
                <a:cubicBezTo>
                  <a:pt x="1603" y="1185"/>
                  <a:pt x="1536" y="1181"/>
                  <a:pt x="1476" y="1184"/>
                </a:cubicBezTo>
                <a:cubicBezTo>
                  <a:pt x="1433" y="1186"/>
                  <a:pt x="1391" y="1190"/>
                  <a:pt x="1348" y="1192"/>
                </a:cubicBezTo>
                <a:cubicBezTo>
                  <a:pt x="1314" y="1191"/>
                  <a:pt x="1246" y="1196"/>
                  <a:pt x="1204" y="1180"/>
                </a:cubicBezTo>
                <a:cubicBezTo>
                  <a:pt x="1147" y="1159"/>
                  <a:pt x="1094" y="1106"/>
                  <a:pt x="1040" y="1088"/>
                </a:cubicBezTo>
                <a:cubicBezTo>
                  <a:pt x="1027" y="1075"/>
                  <a:pt x="1009" y="1062"/>
                  <a:pt x="992" y="1056"/>
                </a:cubicBezTo>
                <a:cubicBezTo>
                  <a:pt x="979" y="1037"/>
                  <a:pt x="959" y="1018"/>
                  <a:pt x="940" y="1004"/>
                </a:cubicBezTo>
                <a:cubicBezTo>
                  <a:pt x="932" y="998"/>
                  <a:pt x="916" y="988"/>
                  <a:pt x="916" y="988"/>
                </a:cubicBezTo>
                <a:cubicBezTo>
                  <a:pt x="905" y="954"/>
                  <a:pt x="913" y="926"/>
                  <a:pt x="924" y="892"/>
                </a:cubicBezTo>
                <a:cubicBezTo>
                  <a:pt x="920" y="864"/>
                  <a:pt x="913" y="839"/>
                  <a:pt x="904" y="812"/>
                </a:cubicBezTo>
                <a:cubicBezTo>
                  <a:pt x="893" y="778"/>
                  <a:pt x="831" y="762"/>
                  <a:pt x="800" y="756"/>
                </a:cubicBezTo>
                <a:cubicBezTo>
                  <a:pt x="727" y="759"/>
                  <a:pt x="705" y="759"/>
                  <a:pt x="648" y="768"/>
                </a:cubicBezTo>
                <a:cubicBezTo>
                  <a:pt x="541" y="763"/>
                  <a:pt x="427" y="754"/>
                  <a:pt x="324" y="720"/>
                </a:cubicBezTo>
                <a:cubicBezTo>
                  <a:pt x="290" y="709"/>
                  <a:pt x="259" y="688"/>
                  <a:pt x="224" y="676"/>
                </a:cubicBezTo>
                <a:cubicBezTo>
                  <a:pt x="207" y="670"/>
                  <a:pt x="194" y="662"/>
                  <a:pt x="176" y="656"/>
                </a:cubicBezTo>
                <a:cubicBezTo>
                  <a:pt x="172" y="655"/>
                  <a:pt x="164" y="652"/>
                  <a:pt x="164" y="652"/>
                </a:cubicBezTo>
                <a:cubicBezTo>
                  <a:pt x="153" y="654"/>
                  <a:pt x="143" y="660"/>
                  <a:pt x="132" y="660"/>
                </a:cubicBezTo>
                <a:cubicBezTo>
                  <a:pt x="107" y="660"/>
                  <a:pt x="131" y="651"/>
                  <a:pt x="112" y="6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2" name="Freeform 20">
            <a:extLst>
              <a:ext uri="{FF2B5EF4-FFF2-40B4-BE49-F238E27FC236}">
                <a16:creationId xmlns:a16="http://schemas.microsoft.com/office/drawing/2014/main" id="{DAFDAFB3-E786-D64E-AA0D-BC316F54E5BD}"/>
              </a:ext>
            </a:extLst>
          </p:cNvPr>
          <p:cNvSpPr>
            <a:spLocks/>
          </p:cNvSpPr>
          <p:nvPr/>
        </p:nvSpPr>
        <p:spPr bwMode="auto">
          <a:xfrm>
            <a:off x="3367088" y="3282950"/>
            <a:ext cx="882650" cy="714375"/>
          </a:xfrm>
          <a:custGeom>
            <a:avLst/>
            <a:gdLst>
              <a:gd name="T0" fmla="*/ 2147483646 w 737"/>
              <a:gd name="T1" fmla="*/ 2147483646 h 450"/>
              <a:gd name="T2" fmla="*/ 2147483646 w 737"/>
              <a:gd name="T3" fmla="*/ 2147483646 h 450"/>
              <a:gd name="T4" fmla="*/ 2147483646 w 737"/>
              <a:gd name="T5" fmla="*/ 2147483646 h 450"/>
              <a:gd name="T6" fmla="*/ 2147483646 w 737"/>
              <a:gd name="T7" fmla="*/ 2147483646 h 450"/>
              <a:gd name="T8" fmla="*/ 2147483646 w 737"/>
              <a:gd name="T9" fmla="*/ 2147483646 h 450"/>
              <a:gd name="T10" fmla="*/ 2147483646 w 737"/>
              <a:gd name="T11" fmla="*/ 2147483646 h 450"/>
              <a:gd name="T12" fmla="*/ 2147483646 w 737"/>
              <a:gd name="T13" fmla="*/ 0 h 450"/>
              <a:gd name="T14" fmla="*/ 2147483646 w 737"/>
              <a:gd name="T15" fmla="*/ 2147483646 h 450"/>
              <a:gd name="T16" fmla="*/ 2147483646 w 737"/>
              <a:gd name="T17" fmla="*/ 2147483646 h 450"/>
              <a:gd name="T18" fmla="*/ 2147483646 w 737"/>
              <a:gd name="T19" fmla="*/ 2147483646 h 450"/>
              <a:gd name="T20" fmla="*/ 2147483646 w 737"/>
              <a:gd name="T21" fmla="*/ 2147483646 h 450"/>
              <a:gd name="T22" fmla="*/ 2147483646 w 737"/>
              <a:gd name="T23" fmla="*/ 2147483646 h 450"/>
              <a:gd name="T24" fmla="*/ 2147483646 w 737"/>
              <a:gd name="T25" fmla="*/ 2147483646 h 450"/>
              <a:gd name="T26" fmla="*/ 2147483646 w 737"/>
              <a:gd name="T27" fmla="*/ 2147483646 h 450"/>
              <a:gd name="T28" fmla="*/ 0 w 737"/>
              <a:gd name="T29" fmla="*/ 2147483646 h 450"/>
              <a:gd name="T30" fmla="*/ 2147483646 w 737"/>
              <a:gd name="T31" fmla="*/ 2147483646 h 450"/>
              <a:gd name="T32" fmla="*/ 2147483646 w 737"/>
              <a:gd name="T33" fmla="*/ 2147483646 h 450"/>
              <a:gd name="T34" fmla="*/ 2147483646 w 737"/>
              <a:gd name="T35" fmla="*/ 2147483646 h 450"/>
              <a:gd name="T36" fmla="*/ 2147483646 w 737"/>
              <a:gd name="T37" fmla="*/ 2147483646 h 450"/>
              <a:gd name="T38" fmla="*/ 2147483646 w 737"/>
              <a:gd name="T39" fmla="*/ 2147483646 h 450"/>
              <a:gd name="T40" fmla="*/ 2147483646 w 737"/>
              <a:gd name="T41" fmla="*/ 2147483646 h 450"/>
              <a:gd name="T42" fmla="*/ 2147483646 w 737"/>
              <a:gd name="T43" fmla="*/ 2147483646 h 450"/>
              <a:gd name="T44" fmla="*/ 2147483646 w 737"/>
              <a:gd name="T45" fmla="*/ 2147483646 h 450"/>
              <a:gd name="T46" fmla="*/ 2147483646 w 737"/>
              <a:gd name="T47" fmla="*/ 2147483646 h 450"/>
              <a:gd name="T48" fmla="*/ 2147483646 w 737"/>
              <a:gd name="T49" fmla="*/ 2147483646 h 450"/>
              <a:gd name="T50" fmla="*/ 2147483646 w 737"/>
              <a:gd name="T51" fmla="*/ 2147483646 h 450"/>
              <a:gd name="T52" fmla="*/ 2147483646 w 737"/>
              <a:gd name="T53" fmla="*/ 2147483646 h 450"/>
              <a:gd name="T54" fmla="*/ 2147483646 w 737"/>
              <a:gd name="T55" fmla="*/ 2147483646 h 450"/>
              <a:gd name="T56" fmla="*/ 2147483646 w 737"/>
              <a:gd name="T57" fmla="*/ 2147483646 h 450"/>
              <a:gd name="T58" fmla="*/ 2147483646 w 737"/>
              <a:gd name="T59" fmla="*/ 2147483646 h 4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7"/>
              <a:gd name="T91" fmla="*/ 0 h 450"/>
              <a:gd name="T92" fmla="*/ 737 w 737"/>
              <a:gd name="T93" fmla="*/ 450 h 4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7" h="450">
                <a:moveTo>
                  <a:pt x="420" y="80"/>
                </a:moveTo>
                <a:cubicBezTo>
                  <a:pt x="416" y="79"/>
                  <a:pt x="412" y="76"/>
                  <a:pt x="408" y="76"/>
                </a:cubicBezTo>
                <a:cubicBezTo>
                  <a:pt x="389" y="74"/>
                  <a:pt x="370" y="77"/>
                  <a:pt x="352" y="72"/>
                </a:cubicBezTo>
                <a:cubicBezTo>
                  <a:pt x="348" y="71"/>
                  <a:pt x="351" y="63"/>
                  <a:pt x="348" y="60"/>
                </a:cubicBezTo>
                <a:cubicBezTo>
                  <a:pt x="341" y="53"/>
                  <a:pt x="324" y="44"/>
                  <a:pt x="324" y="44"/>
                </a:cubicBezTo>
                <a:cubicBezTo>
                  <a:pt x="314" y="30"/>
                  <a:pt x="306" y="29"/>
                  <a:pt x="292" y="20"/>
                </a:cubicBezTo>
                <a:cubicBezTo>
                  <a:pt x="280" y="3"/>
                  <a:pt x="268" y="4"/>
                  <a:pt x="248" y="0"/>
                </a:cubicBezTo>
                <a:cubicBezTo>
                  <a:pt x="215" y="6"/>
                  <a:pt x="231" y="0"/>
                  <a:pt x="200" y="20"/>
                </a:cubicBezTo>
                <a:cubicBezTo>
                  <a:pt x="193" y="25"/>
                  <a:pt x="176" y="28"/>
                  <a:pt x="176" y="28"/>
                </a:cubicBezTo>
                <a:cubicBezTo>
                  <a:pt x="175" y="28"/>
                  <a:pt x="128" y="24"/>
                  <a:pt x="120" y="20"/>
                </a:cubicBezTo>
                <a:cubicBezTo>
                  <a:pt x="111" y="16"/>
                  <a:pt x="96" y="4"/>
                  <a:pt x="96" y="4"/>
                </a:cubicBezTo>
                <a:cubicBezTo>
                  <a:pt x="69" y="13"/>
                  <a:pt x="89" y="24"/>
                  <a:pt x="76" y="40"/>
                </a:cubicBezTo>
                <a:cubicBezTo>
                  <a:pt x="69" y="49"/>
                  <a:pt x="47" y="54"/>
                  <a:pt x="40" y="56"/>
                </a:cubicBezTo>
                <a:cubicBezTo>
                  <a:pt x="36" y="57"/>
                  <a:pt x="28" y="60"/>
                  <a:pt x="28" y="60"/>
                </a:cubicBezTo>
                <a:cubicBezTo>
                  <a:pt x="15" y="80"/>
                  <a:pt x="6" y="89"/>
                  <a:pt x="0" y="112"/>
                </a:cubicBezTo>
                <a:cubicBezTo>
                  <a:pt x="1" y="125"/>
                  <a:pt x="1" y="139"/>
                  <a:pt x="4" y="152"/>
                </a:cubicBezTo>
                <a:cubicBezTo>
                  <a:pt x="12" y="188"/>
                  <a:pt x="72" y="249"/>
                  <a:pt x="100" y="272"/>
                </a:cubicBezTo>
                <a:cubicBezTo>
                  <a:pt x="108" y="279"/>
                  <a:pt x="112" y="289"/>
                  <a:pt x="120" y="296"/>
                </a:cubicBezTo>
                <a:cubicBezTo>
                  <a:pt x="152" y="322"/>
                  <a:pt x="196" y="335"/>
                  <a:pt x="232" y="356"/>
                </a:cubicBezTo>
                <a:cubicBezTo>
                  <a:pt x="257" y="370"/>
                  <a:pt x="282" y="386"/>
                  <a:pt x="308" y="396"/>
                </a:cubicBezTo>
                <a:cubicBezTo>
                  <a:pt x="340" y="408"/>
                  <a:pt x="382" y="410"/>
                  <a:pt x="416" y="416"/>
                </a:cubicBezTo>
                <a:cubicBezTo>
                  <a:pt x="483" y="428"/>
                  <a:pt x="548" y="442"/>
                  <a:pt x="616" y="448"/>
                </a:cubicBezTo>
                <a:cubicBezTo>
                  <a:pt x="633" y="447"/>
                  <a:pt x="652" y="450"/>
                  <a:pt x="668" y="444"/>
                </a:cubicBezTo>
                <a:cubicBezTo>
                  <a:pt x="696" y="434"/>
                  <a:pt x="709" y="386"/>
                  <a:pt x="724" y="364"/>
                </a:cubicBezTo>
                <a:cubicBezTo>
                  <a:pt x="728" y="345"/>
                  <a:pt x="733" y="327"/>
                  <a:pt x="736" y="308"/>
                </a:cubicBezTo>
                <a:cubicBezTo>
                  <a:pt x="735" y="289"/>
                  <a:pt x="737" y="270"/>
                  <a:pt x="732" y="252"/>
                </a:cubicBezTo>
                <a:cubicBezTo>
                  <a:pt x="726" y="228"/>
                  <a:pt x="654" y="180"/>
                  <a:pt x="632" y="176"/>
                </a:cubicBezTo>
                <a:cubicBezTo>
                  <a:pt x="615" y="163"/>
                  <a:pt x="597" y="147"/>
                  <a:pt x="576" y="140"/>
                </a:cubicBezTo>
                <a:cubicBezTo>
                  <a:pt x="542" y="106"/>
                  <a:pt x="481" y="103"/>
                  <a:pt x="440" y="76"/>
                </a:cubicBezTo>
                <a:cubicBezTo>
                  <a:pt x="415" y="80"/>
                  <a:pt x="408" y="80"/>
                  <a:pt x="420" y="8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3" name="Freeform 21">
            <a:extLst>
              <a:ext uri="{FF2B5EF4-FFF2-40B4-BE49-F238E27FC236}">
                <a16:creationId xmlns:a16="http://schemas.microsoft.com/office/drawing/2014/main" id="{64715C83-B42A-3F4E-B661-BB782CDA159D}"/>
              </a:ext>
            </a:extLst>
          </p:cNvPr>
          <p:cNvSpPr>
            <a:spLocks/>
          </p:cNvSpPr>
          <p:nvPr/>
        </p:nvSpPr>
        <p:spPr bwMode="auto">
          <a:xfrm>
            <a:off x="3121025" y="3200400"/>
            <a:ext cx="265113" cy="252413"/>
          </a:xfrm>
          <a:custGeom>
            <a:avLst/>
            <a:gdLst>
              <a:gd name="T0" fmla="*/ 2147483646 w 223"/>
              <a:gd name="T1" fmla="*/ 2147483646 h 159"/>
              <a:gd name="T2" fmla="*/ 2147483646 w 223"/>
              <a:gd name="T3" fmla="*/ 2147483646 h 159"/>
              <a:gd name="T4" fmla="*/ 2147483646 w 223"/>
              <a:gd name="T5" fmla="*/ 2147483646 h 159"/>
              <a:gd name="T6" fmla="*/ 2147483646 w 223"/>
              <a:gd name="T7" fmla="*/ 2147483646 h 159"/>
              <a:gd name="T8" fmla="*/ 2147483646 w 223"/>
              <a:gd name="T9" fmla="*/ 0 h 159"/>
              <a:gd name="T10" fmla="*/ 2147483646 w 223"/>
              <a:gd name="T11" fmla="*/ 2147483646 h 159"/>
              <a:gd name="T12" fmla="*/ 2147483646 w 223"/>
              <a:gd name="T13" fmla="*/ 2147483646 h 159"/>
              <a:gd name="T14" fmla="*/ 2147483646 w 223"/>
              <a:gd name="T15" fmla="*/ 2147483646 h 159"/>
              <a:gd name="T16" fmla="*/ 2147483646 w 223"/>
              <a:gd name="T17" fmla="*/ 2147483646 h 159"/>
              <a:gd name="T18" fmla="*/ 2147483646 w 223"/>
              <a:gd name="T19" fmla="*/ 2147483646 h 159"/>
              <a:gd name="T20" fmla="*/ 2147483646 w 223"/>
              <a:gd name="T21" fmla="*/ 2147483646 h 159"/>
              <a:gd name="T22" fmla="*/ 2147483646 w 223"/>
              <a:gd name="T23" fmla="*/ 2147483646 h 159"/>
              <a:gd name="T24" fmla="*/ 2147483646 w 223"/>
              <a:gd name="T25" fmla="*/ 2147483646 h 159"/>
              <a:gd name="T26" fmla="*/ 2147483646 w 223"/>
              <a:gd name="T27" fmla="*/ 2147483646 h 159"/>
              <a:gd name="T28" fmla="*/ 2147483646 w 223"/>
              <a:gd name="T29" fmla="*/ 2147483646 h 159"/>
              <a:gd name="T30" fmla="*/ 2147483646 w 223"/>
              <a:gd name="T31" fmla="*/ 2147483646 h 159"/>
              <a:gd name="T32" fmla="*/ 2147483646 w 223"/>
              <a:gd name="T33" fmla="*/ 2147483646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59"/>
              <a:gd name="T53" fmla="*/ 223 w 223"/>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59">
                <a:moveTo>
                  <a:pt x="215" y="72"/>
                </a:moveTo>
                <a:cubicBezTo>
                  <a:pt x="192" y="64"/>
                  <a:pt x="148" y="84"/>
                  <a:pt x="159" y="52"/>
                </a:cubicBezTo>
                <a:cubicBezTo>
                  <a:pt x="143" y="47"/>
                  <a:pt x="136" y="42"/>
                  <a:pt x="127" y="28"/>
                </a:cubicBezTo>
                <a:cubicBezTo>
                  <a:pt x="130" y="24"/>
                  <a:pt x="136" y="21"/>
                  <a:pt x="135" y="16"/>
                </a:cubicBezTo>
                <a:cubicBezTo>
                  <a:pt x="132" y="3"/>
                  <a:pt x="99" y="0"/>
                  <a:pt x="99" y="0"/>
                </a:cubicBezTo>
                <a:cubicBezTo>
                  <a:pt x="62" y="4"/>
                  <a:pt x="63" y="7"/>
                  <a:pt x="35" y="16"/>
                </a:cubicBezTo>
                <a:cubicBezTo>
                  <a:pt x="0" y="4"/>
                  <a:pt x="11" y="21"/>
                  <a:pt x="23" y="40"/>
                </a:cubicBezTo>
                <a:cubicBezTo>
                  <a:pt x="17" y="57"/>
                  <a:pt x="21" y="62"/>
                  <a:pt x="31" y="76"/>
                </a:cubicBezTo>
                <a:cubicBezTo>
                  <a:pt x="25" y="94"/>
                  <a:pt x="28" y="98"/>
                  <a:pt x="43" y="108"/>
                </a:cubicBezTo>
                <a:cubicBezTo>
                  <a:pt x="48" y="124"/>
                  <a:pt x="57" y="123"/>
                  <a:pt x="71" y="132"/>
                </a:cubicBezTo>
                <a:cubicBezTo>
                  <a:pt x="79" y="156"/>
                  <a:pt x="58" y="159"/>
                  <a:pt x="87" y="152"/>
                </a:cubicBezTo>
                <a:cubicBezTo>
                  <a:pt x="106" y="123"/>
                  <a:pt x="136" y="118"/>
                  <a:pt x="167" y="108"/>
                </a:cubicBezTo>
                <a:cubicBezTo>
                  <a:pt x="175" y="105"/>
                  <a:pt x="183" y="103"/>
                  <a:pt x="191" y="100"/>
                </a:cubicBezTo>
                <a:cubicBezTo>
                  <a:pt x="195" y="99"/>
                  <a:pt x="203" y="96"/>
                  <a:pt x="203" y="96"/>
                </a:cubicBezTo>
                <a:cubicBezTo>
                  <a:pt x="206" y="92"/>
                  <a:pt x="208" y="87"/>
                  <a:pt x="211" y="84"/>
                </a:cubicBezTo>
                <a:cubicBezTo>
                  <a:pt x="214" y="81"/>
                  <a:pt x="223" y="81"/>
                  <a:pt x="223" y="76"/>
                </a:cubicBezTo>
                <a:cubicBezTo>
                  <a:pt x="223" y="72"/>
                  <a:pt x="203" y="72"/>
                  <a:pt x="215" y="7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4" name="Freeform 22">
            <a:extLst>
              <a:ext uri="{FF2B5EF4-FFF2-40B4-BE49-F238E27FC236}">
                <a16:creationId xmlns:a16="http://schemas.microsoft.com/office/drawing/2014/main" id="{53F61FB9-4B1D-DB45-A670-395E2AD58109}"/>
              </a:ext>
            </a:extLst>
          </p:cNvPr>
          <p:cNvSpPr>
            <a:spLocks/>
          </p:cNvSpPr>
          <p:nvPr/>
        </p:nvSpPr>
        <p:spPr bwMode="auto">
          <a:xfrm>
            <a:off x="4505325" y="5727700"/>
            <a:ext cx="284163" cy="184150"/>
          </a:xfrm>
          <a:custGeom>
            <a:avLst/>
            <a:gdLst>
              <a:gd name="T0" fmla="*/ 2147483646 w 239"/>
              <a:gd name="T1" fmla="*/ 2147483646 h 116"/>
              <a:gd name="T2" fmla="*/ 2147483646 w 239"/>
              <a:gd name="T3" fmla="*/ 2147483646 h 116"/>
              <a:gd name="T4" fmla="*/ 2147483646 w 239"/>
              <a:gd name="T5" fmla="*/ 2147483646 h 116"/>
              <a:gd name="T6" fmla="*/ 2147483646 w 239"/>
              <a:gd name="T7" fmla="*/ 2147483646 h 116"/>
              <a:gd name="T8" fmla="*/ 2147483646 w 239"/>
              <a:gd name="T9" fmla="*/ 2147483646 h 116"/>
              <a:gd name="T10" fmla="*/ 2147483646 w 239"/>
              <a:gd name="T11" fmla="*/ 2147483646 h 116"/>
              <a:gd name="T12" fmla="*/ 2147483646 w 239"/>
              <a:gd name="T13" fmla="*/ 2147483646 h 116"/>
              <a:gd name="T14" fmla="*/ 2147483646 w 239"/>
              <a:gd name="T15" fmla="*/ 2147483646 h 116"/>
              <a:gd name="T16" fmla="*/ 2147483646 w 239"/>
              <a:gd name="T17" fmla="*/ 2147483646 h 116"/>
              <a:gd name="T18" fmla="*/ 0 w 239"/>
              <a:gd name="T19" fmla="*/ 2147483646 h 116"/>
              <a:gd name="T20" fmla="*/ 2147483646 w 239"/>
              <a:gd name="T21" fmla="*/ 2147483646 h 116"/>
              <a:gd name="T22" fmla="*/ 2147483646 w 239"/>
              <a:gd name="T23" fmla="*/ 0 h 116"/>
              <a:gd name="T24" fmla="*/ 2147483646 w 239"/>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116"/>
              <a:gd name="T41" fmla="*/ 239 w 239"/>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116">
                <a:moveTo>
                  <a:pt x="108" y="16"/>
                </a:moveTo>
                <a:cubicBezTo>
                  <a:pt x="124" y="5"/>
                  <a:pt x="127" y="1"/>
                  <a:pt x="144" y="12"/>
                </a:cubicBezTo>
                <a:cubicBezTo>
                  <a:pt x="157" y="32"/>
                  <a:pt x="181" y="20"/>
                  <a:pt x="204" y="24"/>
                </a:cubicBezTo>
                <a:cubicBezTo>
                  <a:pt x="239" y="47"/>
                  <a:pt x="212" y="55"/>
                  <a:pt x="192" y="68"/>
                </a:cubicBezTo>
                <a:cubicBezTo>
                  <a:pt x="189" y="72"/>
                  <a:pt x="187" y="77"/>
                  <a:pt x="184" y="80"/>
                </a:cubicBezTo>
                <a:cubicBezTo>
                  <a:pt x="181" y="83"/>
                  <a:pt x="175" y="84"/>
                  <a:pt x="172" y="88"/>
                </a:cubicBezTo>
                <a:cubicBezTo>
                  <a:pt x="169" y="91"/>
                  <a:pt x="171" y="98"/>
                  <a:pt x="168" y="100"/>
                </a:cubicBezTo>
                <a:cubicBezTo>
                  <a:pt x="157" y="108"/>
                  <a:pt x="143" y="109"/>
                  <a:pt x="132" y="116"/>
                </a:cubicBezTo>
                <a:cubicBezTo>
                  <a:pt x="89" y="110"/>
                  <a:pt x="103" y="108"/>
                  <a:pt x="72" y="88"/>
                </a:cubicBezTo>
                <a:cubicBezTo>
                  <a:pt x="63" y="60"/>
                  <a:pt x="25" y="55"/>
                  <a:pt x="0" y="52"/>
                </a:cubicBezTo>
                <a:cubicBezTo>
                  <a:pt x="22" y="37"/>
                  <a:pt x="22" y="42"/>
                  <a:pt x="40" y="16"/>
                </a:cubicBezTo>
                <a:cubicBezTo>
                  <a:pt x="45" y="8"/>
                  <a:pt x="64" y="0"/>
                  <a:pt x="64" y="0"/>
                </a:cubicBezTo>
                <a:cubicBezTo>
                  <a:pt x="85" y="4"/>
                  <a:pt x="90" y="7"/>
                  <a:pt x="108" y="16"/>
                </a:cubicBezTo>
                <a:close/>
              </a:path>
            </a:pathLst>
          </a:custGeom>
          <a:solidFill>
            <a:srgbClr val="FF00FF"/>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5" name="Freeform 23">
            <a:extLst>
              <a:ext uri="{FF2B5EF4-FFF2-40B4-BE49-F238E27FC236}">
                <a16:creationId xmlns:a16="http://schemas.microsoft.com/office/drawing/2014/main" id="{FEE2464F-622E-CC4A-9DBB-6FA1196400DE}"/>
              </a:ext>
            </a:extLst>
          </p:cNvPr>
          <p:cNvSpPr>
            <a:spLocks/>
          </p:cNvSpPr>
          <p:nvPr/>
        </p:nvSpPr>
        <p:spPr bwMode="auto">
          <a:xfrm>
            <a:off x="3062288" y="2241550"/>
            <a:ext cx="209550" cy="330200"/>
          </a:xfrm>
          <a:custGeom>
            <a:avLst/>
            <a:gdLst>
              <a:gd name="T0" fmla="*/ 2147483646 w 176"/>
              <a:gd name="T1" fmla="*/ 2147483646 h 208"/>
              <a:gd name="T2" fmla="*/ 2147483646 w 176"/>
              <a:gd name="T3" fmla="*/ 2147483646 h 208"/>
              <a:gd name="T4" fmla="*/ 2147483646 w 176"/>
              <a:gd name="T5" fmla="*/ 2147483646 h 208"/>
              <a:gd name="T6" fmla="*/ 2147483646 w 176"/>
              <a:gd name="T7" fmla="*/ 2147483646 h 208"/>
              <a:gd name="T8" fmla="*/ 2147483646 w 176"/>
              <a:gd name="T9" fmla="*/ 2147483646 h 208"/>
              <a:gd name="T10" fmla="*/ 2147483646 w 176"/>
              <a:gd name="T11" fmla="*/ 0 h 208"/>
              <a:gd name="T12" fmla="*/ 2147483646 w 176"/>
              <a:gd name="T13" fmla="*/ 2147483646 h 208"/>
              <a:gd name="T14" fmla="*/ 2147483646 w 176"/>
              <a:gd name="T15" fmla="*/ 2147483646 h 208"/>
              <a:gd name="T16" fmla="*/ 2147483646 w 176"/>
              <a:gd name="T17" fmla="*/ 2147483646 h 208"/>
              <a:gd name="T18" fmla="*/ 2147483646 w 176"/>
              <a:gd name="T19" fmla="*/ 2147483646 h 208"/>
              <a:gd name="T20" fmla="*/ 2147483646 w 176"/>
              <a:gd name="T21" fmla="*/ 2147483646 h 208"/>
              <a:gd name="T22" fmla="*/ 2147483646 w 176"/>
              <a:gd name="T23" fmla="*/ 2147483646 h 208"/>
              <a:gd name="T24" fmla="*/ 2147483646 w 176"/>
              <a:gd name="T25" fmla="*/ 2147483646 h 208"/>
              <a:gd name="T26" fmla="*/ 2147483646 w 176"/>
              <a:gd name="T27" fmla="*/ 2147483646 h 208"/>
              <a:gd name="T28" fmla="*/ 2147483646 w 176"/>
              <a:gd name="T29" fmla="*/ 2147483646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
              <a:gd name="T46" fmla="*/ 0 h 208"/>
              <a:gd name="T47" fmla="*/ 176 w 176"/>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 h="208">
                <a:moveTo>
                  <a:pt x="4" y="192"/>
                </a:moveTo>
                <a:cubicBezTo>
                  <a:pt x="11" y="170"/>
                  <a:pt x="5" y="145"/>
                  <a:pt x="16" y="124"/>
                </a:cubicBezTo>
                <a:cubicBezTo>
                  <a:pt x="25" y="106"/>
                  <a:pt x="44" y="99"/>
                  <a:pt x="60" y="88"/>
                </a:cubicBezTo>
                <a:cubicBezTo>
                  <a:pt x="77" y="76"/>
                  <a:pt x="83" y="57"/>
                  <a:pt x="92" y="40"/>
                </a:cubicBezTo>
                <a:cubicBezTo>
                  <a:pt x="98" y="28"/>
                  <a:pt x="103" y="14"/>
                  <a:pt x="116" y="8"/>
                </a:cubicBezTo>
                <a:cubicBezTo>
                  <a:pt x="124" y="5"/>
                  <a:pt x="140" y="0"/>
                  <a:pt x="140" y="0"/>
                </a:cubicBezTo>
                <a:cubicBezTo>
                  <a:pt x="165" y="8"/>
                  <a:pt x="151" y="24"/>
                  <a:pt x="160" y="48"/>
                </a:cubicBezTo>
                <a:cubicBezTo>
                  <a:pt x="163" y="57"/>
                  <a:pt x="176" y="72"/>
                  <a:pt x="176" y="72"/>
                </a:cubicBezTo>
                <a:cubicBezTo>
                  <a:pt x="168" y="105"/>
                  <a:pt x="156" y="108"/>
                  <a:pt x="132" y="124"/>
                </a:cubicBezTo>
                <a:cubicBezTo>
                  <a:pt x="125" y="134"/>
                  <a:pt x="121" y="152"/>
                  <a:pt x="112" y="160"/>
                </a:cubicBezTo>
                <a:cubicBezTo>
                  <a:pt x="105" y="166"/>
                  <a:pt x="95" y="167"/>
                  <a:pt x="88" y="172"/>
                </a:cubicBezTo>
                <a:cubicBezTo>
                  <a:pt x="83" y="180"/>
                  <a:pt x="77" y="188"/>
                  <a:pt x="72" y="196"/>
                </a:cubicBezTo>
                <a:cubicBezTo>
                  <a:pt x="69" y="200"/>
                  <a:pt x="64" y="208"/>
                  <a:pt x="64" y="208"/>
                </a:cubicBezTo>
                <a:cubicBezTo>
                  <a:pt x="47" y="197"/>
                  <a:pt x="35" y="202"/>
                  <a:pt x="16" y="208"/>
                </a:cubicBezTo>
                <a:cubicBezTo>
                  <a:pt x="0" y="203"/>
                  <a:pt x="4" y="208"/>
                  <a:pt x="4" y="19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6" name="Freeform 24">
            <a:extLst>
              <a:ext uri="{FF2B5EF4-FFF2-40B4-BE49-F238E27FC236}">
                <a16:creationId xmlns:a16="http://schemas.microsoft.com/office/drawing/2014/main" id="{47716858-63E5-DF41-9E85-04945BD6CE6D}"/>
              </a:ext>
            </a:extLst>
          </p:cNvPr>
          <p:cNvSpPr>
            <a:spLocks/>
          </p:cNvSpPr>
          <p:nvPr/>
        </p:nvSpPr>
        <p:spPr bwMode="auto">
          <a:xfrm>
            <a:off x="3081338" y="3270250"/>
            <a:ext cx="52387" cy="101600"/>
          </a:xfrm>
          <a:custGeom>
            <a:avLst/>
            <a:gdLst>
              <a:gd name="T0" fmla="*/ 2147483646 w 44"/>
              <a:gd name="T1" fmla="*/ 2147483646 h 64"/>
              <a:gd name="T2" fmla="*/ 2147483646 w 44"/>
              <a:gd name="T3" fmla="*/ 2147483646 h 64"/>
              <a:gd name="T4" fmla="*/ 2147483646 w 44"/>
              <a:gd name="T5" fmla="*/ 2147483646 h 64"/>
              <a:gd name="T6" fmla="*/ 0 w 44"/>
              <a:gd name="T7" fmla="*/ 2147483646 h 64"/>
              <a:gd name="T8" fmla="*/ 2147483646 w 44"/>
              <a:gd name="T9" fmla="*/ 2147483646 h 64"/>
              <a:gd name="T10" fmla="*/ 0 60000 65536"/>
              <a:gd name="T11" fmla="*/ 0 60000 65536"/>
              <a:gd name="T12" fmla="*/ 0 60000 65536"/>
              <a:gd name="T13" fmla="*/ 0 60000 65536"/>
              <a:gd name="T14" fmla="*/ 0 60000 65536"/>
              <a:gd name="T15" fmla="*/ 0 w 44"/>
              <a:gd name="T16" fmla="*/ 0 h 64"/>
              <a:gd name="T17" fmla="*/ 44 w 44"/>
              <a:gd name="T18" fmla="*/ 64 h 64"/>
            </a:gdLst>
            <a:ahLst/>
            <a:cxnLst>
              <a:cxn ang="T10">
                <a:pos x="T0" y="T1"/>
              </a:cxn>
              <a:cxn ang="T11">
                <a:pos x="T2" y="T3"/>
              </a:cxn>
              <a:cxn ang="T12">
                <a:pos x="T4" y="T5"/>
              </a:cxn>
              <a:cxn ang="T13">
                <a:pos x="T6" y="T7"/>
              </a:cxn>
              <a:cxn ang="T14">
                <a:pos x="T8" y="T9"/>
              </a:cxn>
            </a:cxnLst>
            <a:rect l="T15" t="T16" r="T17" b="T18"/>
            <a:pathLst>
              <a:path w="44" h="64">
                <a:moveTo>
                  <a:pt x="8" y="8"/>
                </a:moveTo>
                <a:cubicBezTo>
                  <a:pt x="16" y="13"/>
                  <a:pt x="24" y="19"/>
                  <a:pt x="32" y="24"/>
                </a:cubicBezTo>
                <a:cubicBezTo>
                  <a:pt x="36" y="27"/>
                  <a:pt x="44" y="32"/>
                  <a:pt x="44" y="32"/>
                </a:cubicBezTo>
                <a:cubicBezTo>
                  <a:pt x="36" y="64"/>
                  <a:pt x="22" y="39"/>
                  <a:pt x="0" y="32"/>
                </a:cubicBezTo>
                <a:cubicBezTo>
                  <a:pt x="2" y="24"/>
                  <a:pt x="8" y="0"/>
                  <a:pt x="8" y="8"/>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7" name="Freeform 25">
            <a:extLst>
              <a:ext uri="{FF2B5EF4-FFF2-40B4-BE49-F238E27FC236}">
                <a16:creationId xmlns:a16="http://schemas.microsoft.com/office/drawing/2014/main" id="{E992AF30-DCBF-E642-B615-F3A3FF3840A7}"/>
              </a:ext>
            </a:extLst>
          </p:cNvPr>
          <p:cNvSpPr>
            <a:spLocks/>
          </p:cNvSpPr>
          <p:nvPr/>
        </p:nvSpPr>
        <p:spPr bwMode="auto">
          <a:xfrm>
            <a:off x="2827338" y="995363"/>
            <a:ext cx="131762" cy="261937"/>
          </a:xfrm>
          <a:custGeom>
            <a:avLst/>
            <a:gdLst>
              <a:gd name="T0" fmla="*/ 2147483646 w 111"/>
              <a:gd name="T1" fmla="*/ 2147483646 h 165"/>
              <a:gd name="T2" fmla="*/ 2147483646 w 111"/>
              <a:gd name="T3" fmla="*/ 2147483646 h 165"/>
              <a:gd name="T4" fmla="*/ 2147483646 w 111"/>
              <a:gd name="T5" fmla="*/ 2147483646 h 165"/>
              <a:gd name="T6" fmla="*/ 2147483646 w 111"/>
              <a:gd name="T7" fmla="*/ 2147483646 h 165"/>
              <a:gd name="T8" fmla="*/ 2147483646 w 111"/>
              <a:gd name="T9" fmla="*/ 2147483646 h 165"/>
              <a:gd name="T10" fmla="*/ 2147483646 w 111"/>
              <a:gd name="T11" fmla="*/ 2147483646 h 165"/>
              <a:gd name="T12" fmla="*/ 2147483646 w 111"/>
              <a:gd name="T13" fmla="*/ 2147483646 h 165"/>
              <a:gd name="T14" fmla="*/ 2147483646 w 111"/>
              <a:gd name="T15" fmla="*/ 2147483646 h 165"/>
              <a:gd name="T16" fmla="*/ 2147483646 w 111"/>
              <a:gd name="T17" fmla="*/ 2147483646 h 165"/>
              <a:gd name="T18" fmla="*/ 2147483646 w 111"/>
              <a:gd name="T19" fmla="*/ 2147483646 h 165"/>
              <a:gd name="T20" fmla="*/ 2147483646 w 111"/>
              <a:gd name="T21" fmla="*/ 2147483646 h 165"/>
              <a:gd name="T22" fmla="*/ 2147483646 w 111"/>
              <a:gd name="T23" fmla="*/ 2147483646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65"/>
              <a:gd name="T38" fmla="*/ 111 w 111"/>
              <a:gd name="T39" fmla="*/ 165 h 1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65">
                <a:moveTo>
                  <a:pt x="41" y="1"/>
                </a:moveTo>
                <a:cubicBezTo>
                  <a:pt x="70" y="11"/>
                  <a:pt x="58" y="4"/>
                  <a:pt x="77" y="17"/>
                </a:cubicBezTo>
                <a:cubicBezTo>
                  <a:pt x="85" y="42"/>
                  <a:pt x="97" y="65"/>
                  <a:pt x="105" y="89"/>
                </a:cubicBezTo>
                <a:cubicBezTo>
                  <a:pt x="104" y="106"/>
                  <a:pt x="111" y="127"/>
                  <a:pt x="101" y="141"/>
                </a:cubicBezTo>
                <a:cubicBezTo>
                  <a:pt x="94" y="151"/>
                  <a:pt x="76" y="141"/>
                  <a:pt x="65" y="145"/>
                </a:cubicBezTo>
                <a:cubicBezTo>
                  <a:pt x="56" y="148"/>
                  <a:pt x="53" y="160"/>
                  <a:pt x="45" y="165"/>
                </a:cubicBezTo>
                <a:cubicBezTo>
                  <a:pt x="44" y="160"/>
                  <a:pt x="45" y="153"/>
                  <a:pt x="41" y="149"/>
                </a:cubicBezTo>
                <a:cubicBezTo>
                  <a:pt x="35" y="142"/>
                  <a:pt x="17" y="133"/>
                  <a:pt x="17" y="133"/>
                </a:cubicBezTo>
                <a:cubicBezTo>
                  <a:pt x="7" y="103"/>
                  <a:pt x="11" y="71"/>
                  <a:pt x="1" y="41"/>
                </a:cubicBezTo>
                <a:cubicBezTo>
                  <a:pt x="2" y="34"/>
                  <a:pt x="0" y="26"/>
                  <a:pt x="5" y="21"/>
                </a:cubicBezTo>
                <a:cubicBezTo>
                  <a:pt x="11" y="15"/>
                  <a:pt x="29" y="13"/>
                  <a:pt x="29" y="13"/>
                </a:cubicBezTo>
                <a:cubicBezTo>
                  <a:pt x="38" y="0"/>
                  <a:pt x="32" y="1"/>
                  <a:pt x="41"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8" name="Freeform 26">
            <a:extLst>
              <a:ext uri="{FF2B5EF4-FFF2-40B4-BE49-F238E27FC236}">
                <a16:creationId xmlns:a16="http://schemas.microsoft.com/office/drawing/2014/main" id="{4B7DE2A1-D5DC-784D-8436-C5CDC90760C9}"/>
              </a:ext>
            </a:extLst>
          </p:cNvPr>
          <p:cNvSpPr>
            <a:spLocks/>
          </p:cNvSpPr>
          <p:nvPr/>
        </p:nvSpPr>
        <p:spPr bwMode="auto">
          <a:xfrm>
            <a:off x="2374900" y="1408113"/>
            <a:ext cx="390525" cy="1230312"/>
          </a:xfrm>
          <a:custGeom>
            <a:avLst/>
            <a:gdLst>
              <a:gd name="T0" fmla="*/ 2147483646 w 328"/>
              <a:gd name="T1" fmla="*/ 2147483646 h 775"/>
              <a:gd name="T2" fmla="*/ 2147483646 w 328"/>
              <a:gd name="T3" fmla="*/ 2147483646 h 775"/>
              <a:gd name="T4" fmla="*/ 2147483646 w 328"/>
              <a:gd name="T5" fmla="*/ 2147483646 h 775"/>
              <a:gd name="T6" fmla="*/ 2147483646 w 328"/>
              <a:gd name="T7" fmla="*/ 2147483646 h 775"/>
              <a:gd name="T8" fmla="*/ 2147483646 w 328"/>
              <a:gd name="T9" fmla="*/ 2147483646 h 775"/>
              <a:gd name="T10" fmla="*/ 2147483646 w 328"/>
              <a:gd name="T11" fmla="*/ 2147483646 h 775"/>
              <a:gd name="T12" fmla="*/ 2147483646 w 328"/>
              <a:gd name="T13" fmla="*/ 2147483646 h 775"/>
              <a:gd name="T14" fmla="*/ 2147483646 w 328"/>
              <a:gd name="T15" fmla="*/ 2147483646 h 775"/>
              <a:gd name="T16" fmla="*/ 2147483646 w 328"/>
              <a:gd name="T17" fmla="*/ 2147483646 h 775"/>
              <a:gd name="T18" fmla="*/ 2147483646 w 328"/>
              <a:gd name="T19" fmla="*/ 2147483646 h 775"/>
              <a:gd name="T20" fmla="*/ 2147483646 w 328"/>
              <a:gd name="T21" fmla="*/ 2147483646 h 775"/>
              <a:gd name="T22" fmla="*/ 2147483646 w 328"/>
              <a:gd name="T23" fmla="*/ 2147483646 h 775"/>
              <a:gd name="T24" fmla="*/ 2147483646 w 328"/>
              <a:gd name="T25" fmla="*/ 2147483646 h 775"/>
              <a:gd name="T26" fmla="*/ 2147483646 w 328"/>
              <a:gd name="T27" fmla="*/ 2147483646 h 775"/>
              <a:gd name="T28" fmla="*/ 2147483646 w 328"/>
              <a:gd name="T29" fmla="*/ 2147483646 h 775"/>
              <a:gd name="T30" fmla="*/ 2147483646 w 328"/>
              <a:gd name="T31" fmla="*/ 2147483646 h 775"/>
              <a:gd name="T32" fmla="*/ 2147483646 w 328"/>
              <a:gd name="T33" fmla="*/ 2147483646 h 775"/>
              <a:gd name="T34" fmla="*/ 2147483646 w 328"/>
              <a:gd name="T35" fmla="*/ 2147483646 h 775"/>
              <a:gd name="T36" fmla="*/ 2147483646 w 328"/>
              <a:gd name="T37" fmla="*/ 2147483646 h 775"/>
              <a:gd name="T38" fmla="*/ 2147483646 w 328"/>
              <a:gd name="T39" fmla="*/ 2147483646 h 775"/>
              <a:gd name="T40" fmla="*/ 2147483646 w 328"/>
              <a:gd name="T41" fmla="*/ 2147483646 h 775"/>
              <a:gd name="T42" fmla="*/ 2147483646 w 328"/>
              <a:gd name="T43" fmla="*/ 2147483646 h 775"/>
              <a:gd name="T44" fmla="*/ 2147483646 w 328"/>
              <a:gd name="T45" fmla="*/ 2147483646 h 775"/>
              <a:gd name="T46" fmla="*/ 2147483646 w 328"/>
              <a:gd name="T47" fmla="*/ 2147483646 h 775"/>
              <a:gd name="T48" fmla="*/ 2147483646 w 328"/>
              <a:gd name="T49" fmla="*/ 2147483646 h 775"/>
              <a:gd name="T50" fmla="*/ 2147483646 w 328"/>
              <a:gd name="T51" fmla="*/ 2147483646 h 775"/>
              <a:gd name="T52" fmla="*/ 2147483646 w 328"/>
              <a:gd name="T53" fmla="*/ 2147483646 h 775"/>
              <a:gd name="T54" fmla="*/ 2147483646 w 328"/>
              <a:gd name="T55" fmla="*/ 2147483646 h 775"/>
              <a:gd name="T56" fmla="*/ 2147483646 w 328"/>
              <a:gd name="T57" fmla="*/ 2147483646 h 775"/>
              <a:gd name="T58" fmla="*/ 2147483646 w 328"/>
              <a:gd name="T59" fmla="*/ 2147483646 h 775"/>
              <a:gd name="T60" fmla="*/ 2147483646 w 328"/>
              <a:gd name="T61" fmla="*/ 2147483646 h 775"/>
              <a:gd name="T62" fmla="*/ 2147483646 w 328"/>
              <a:gd name="T63" fmla="*/ 2147483646 h 775"/>
              <a:gd name="T64" fmla="*/ 2147483646 w 328"/>
              <a:gd name="T65" fmla="*/ 2147483646 h 775"/>
              <a:gd name="T66" fmla="*/ 2147483646 w 328"/>
              <a:gd name="T67" fmla="*/ 2147483646 h 775"/>
              <a:gd name="T68" fmla="*/ 2147483646 w 328"/>
              <a:gd name="T69" fmla="*/ 2147483646 h 775"/>
              <a:gd name="T70" fmla="*/ 2147483646 w 328"/>
              <a:gd name="T71" fmla="*/ 2147483646 h 775"/>
              <a:gd name="T72" fmla="*/ 2147483646 w 328"/>
              <a:gd name="T73" fmla="*/ 2147483646 h 775"/>
              <a:gd name="T74" fmla="*/ 2147483646 w 328"/>
              <a:gd name="T75" fmla="*/ 2147483646 h 775"/>
              <a:gd name="T76" fmla="*/ 2147483646 w 328"/>
              <a:gd name="T77" fmla="*/ 2147483646 h 775"/>
              <a:gd name="T78" fmla="*/ 2147483646 w 328"/>
              <a:gd name="T79" fmla="*/ 2147483646 h 775"/>
              <a:gd name="T80" fmla="*/ 0 w 328"/>
              <a:gd name="T81" fmla="*/ 2147483646 h 775"/>
              <a:gd name="T82" fmla="*/ 2147483646 w 328"/>
              <a:gd name="T83" fmla="*/ 2147483646 h 7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775"/>
              <a:gd name="T128" fmla="*/ 328 w 328"/>
              <a:gd name="T129" fmla="*/ 775 h 7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775">
                <a:moveTo>
                  <a:pt x="28" y="1"/>
                </a:moveTo>
                <a:cubicBezTo>
                  <a:pt x="36" y="6"/>
                  <a:pt x="43" y="14"/>
                  <a:pt x="52" y="17"/>
                </a:cubicBezTo>
                <a:cubicBezTo>
                  <a:pt x="60" y="20"/>
                  <a:pt x="76" y="25"/>
                  <a:pt x="76" y="25"/>
                </a:cubicBezTo>
                <a:cubicBezTo>
                  <a:pt x="77" y="21"/>
                  <a:pt x="80" y="0"/>
                  <a:pt x="92" y="17"/>
                </a:cubicBezTo>
                <a:cubicBezTo>
                  <a:pt x="92" y="17"/>
                  <a:pt x="102" y="47"/>
                  <a:pt x="104" y="53"/>
                </a:cubicBezTo>
                <a:cubicBezTo>
                  <a:pt x="107" y="63"/>
                  <a:pt x="120" y="67"/>
                  <a:pt x="124" y="77"/>
                </a:cubicBezTo>
                <a:cubicBezTo>
                  <a:pt x="135" y="102"/>
                  <a:pt x="136" y="130"/>
                  <a:pt x="152" y="153"/>
                </a:cubicBezTo>
                <a:cubicBezTo>
                  <a:pt x="153" y="168"/>
                  <a:pt x="150" y="184"/>
                  <a:pt x="156" y="197"/>
                </a:cubicBezTo>
                <a:cubicBezTo>
                  <a:pt x="160" y="206"/>
                  <a:pt x="180" y="213"/>
                  <a:pt x="180" y="213"/>
                </a:cubicBezTo>
                <a:cubicBezTo>
                  <a:pt x="187" y="234"/>
                  <a:pt x="188" y="248"/>
                  <a:pt x="208" y="261"/>
                </a:cubicBezTo>
                <a:cubicBezTo>
                  <a:pt x="214" y="278"/>
                  <a:pt x="206" y="296"/>
                  <a:pt x="228" y="289"/>
                </a:cubicBezTo>
                <a:cubicBezTo>
                  <a:pt x="219" y="276"/>
                  <a:pt x="206" y="251"/>
                  <a:pt x="236" y="261"/>
                </a:cubicBezTo>
                <a:cubicBezTo>
                  <a:pt x="237" y="265"/>
                  <a:pt x="240" y="269"/>
                  <a:pt x="240" y="273"/>
                </a:cubicBezTo>
                <a:cubicBezTo>
                  <a:pt x="240" y="335"/>
                  <a:pt x="230" y="316"/>
                  <a:pt x="192" y="341"/>
                </a:cubicBezTo>
                <a:cubicBezTo>
                  <a:pt x="181" y="358"/>
                  <a:pt x="167" y="364"/>
                  <a:pt x="160" y="385"/>
                </a:cubicBezTo>
                <a:cubicBezTo>
                  <a:pt x="185" y="401"/>
                  <a:pt x="180" y="392"/>
                  <a:pt x="192" y="377"/>
                </a:cubicBezTo>
                <a:cubicBezTo>
                  <a:pt x="198" y="370"/>
                  <a:pt x="208" y="368"/>
                  <a:pt x="216" y="365"/>
                </a:cubicBezTo>
                <a:cubicBezTo>
                  <a:pt x="242" y="374"/>
                  <a:pt x="243" y="377"/>
                  <a:pt x="276" y="381"/>
                </a:cubicBezTo>
                <a:cubicBezTo>
                  <a:pt x="294" y="408"/>
                  <a:pt x="276" y="449"/>
                  <a:pt x="312" y="461"/>
                </a:cubicBezTo>
                <a:cubicBezTo>
                  <a:pt x="316" y="473"/>
                  <a:pt x="320" y="485"/>
                  <a:pt x="324" y="497"/>
                </a:cubicBezTo>
                <a:cubicBezTo>
                  <a:pt x="325" y="501"/>
                  <a:pt x="328" y="509"/>
                  <a:pt x="328" y="509"/>
                </a:cubicBezTo>
                <a:cubicBezTo>
                  <a:pt x="321" y="531"/>
                  <a:pt x="307" y="547"/>
                  <a:pt x="300" y="569"/>
                </a:cubicBezTo>
                <a:cubicBezTo>
                  <a:pt x="284" y="564"/>
                  <a:pt x="277" y="561"/>
                  <a:pt x="272" y="545"/>
                </a:cubicBezTo>
                <a:cubicBezTo>
                  <a:pt x="273" y="520"/>
                  <a:pt x="278" y="494"/>
                  <a:pt x="276" y="469"/>
                </a:cubicBezTo>
                <a:cubicBezTo>
                  <a:pt x="275" y="456"/>
                  <a:pt x="240" y="453"/>
                  <a:pt x="240" y="453"/>
                </a:cubicBezTo>
                <a:cubicBezTo>
                  <a:pt x="234" y="419"/>
                  <a:pt x="231" y="417"/>
                  <a:pt x="196" y="429"/>
                </a:cubicBezTo>
                <a:cubicBezTo>
                  <a:pt x="197" y="437"/>
                  <a:pt x="195" y="446"/>
                  <a:pt x="200" y="453"/>
                </a:cubicBezTo>
                <a:cubicBezTo>
                  <a:pt x="206" y="461"/>
                  <a:pt x="216" y="464"/>
                  <a:pt x="224" y="469"/>
                </a:cubicBezTo>
                <a:cubicBezTo>
                  <a:pt x="228" y="472"/>
                  <a:pt x="236" y="477"/>
                  <a:pt x="236" y="477"/>
                </a:cubicBezTo>
                <a:cubicBezTo>
                  <a:pt x="232" y="507"/>
                  <a:pt x="220" y="516"/>
                  <a:pt x="212" y="541"/>
                </a:cubicBezTo>
                <a:cubicBezTo>
                  <a:pt x="216" y="562"/>
                  <a:pt x="219" y="575"/>
                  <a:pt x="240" y="561"/>
                </a:cubicBezTo>
                <a:cubicBezTo>
                  <a:pt x="245" y="586"/>
                  <a:pt x="251" y="584"/>
                  <a:pt x="268" y="601"/>
                </a:cubicBezTo>
                <a:cubicBezTo>
                  <a:pt x="257" y="643"/>
                  <a:pt x="219" y="649"/>
                  <a:pt x="180" y="653"/>
                </a:cubicBezTo>
                <a:cubicBezTo>
                  <a:pt x="172" y="656"/>
                  <a:pt x="164" y="658"/>
                  <a:pt x="156" y="661"/>
                </a:cubicBezTo>
                <a:cubicBezTo>
                  <a:pt x="144" y="665"/>
                  <a:pt x="144" y="685"/>
                  <a:pt x="140" y="697"/>
                </a:cubicBezTo>
                <a:cubicBezTo>
                  <a:pt x="132" y="720"/>
                  <a:pt x="121" y="740"/>
                  <a:pt x="104" y="757"/>
                </a:cubicBezTo>
                <a:cubicBezTo>
                  <a:pt x="83" y="753"/>
                  <a:pt x="76" y="751"/>
                  <a:pt x="64" y="733"/>
                </a:cubicBezTo>
                <a:cubicBezTo>
                  <a:pt x="8" y="739"/>
                  <a:pt x="12" y="745"/>
                  <a:pt x="52" y="753"/>
                </a:cubicBezTo>
                <a:cubicBezTo>
                  <a:pt x="59" y="775"/>
                  <a:pt x="45" y="773"/>
                  <a:pt x="28" y="769"/>
                </a:cubicBezTo>
                <a:cubicBezTo>
                  <a:pt x="4" y="697"/>
                  <a:pt x="12" y="589"/>
                  <a:pt x="28" y="509"/>
                </a:cubicBezTo>
                <a:cubicBezTo>
                  <a:pt x="24" y="437"/>
                  <a:pt x="12" y="368"/>
                  <a:pt x="0" y="297"/>
                </a:cubicBezTo>
                <a:cubicBezTo>
                  <a:pt x="6" y="202"/>
                  <a:pt x="2" y="92"/>
                  <a:pt x="28"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09" name="Freeform 27">
            <a:extLst>
              <a:ext uri="{FF2B5EF4-FFF2-40B4-BE49-F238E27FC236}">
                <a16:creationId xmlns:a16="http://schemas.microsoft.com/office/drawing/2014/main" id="{12CED495-F11B-F84B-8C44-793DC20EC97D}"/>
              </a:ext>
            </a:extLst>
          </p:cNvPr>
          <p:cNvSpPr>
            <a:spLocks/>
          </p:cNvSpPr>
          <p:nvPr/>
        </p:nvSpPr>
        <p:spPr bwMode="auto">
          <a:xfrm>
            <a:off x="2838450" y="774700"/>
            <a:ext cx="76200" cy="134938"/>
          </a:xfrm>
          <a:custGeom>
            <a:avLst/>
            <a:gdLst>
              <a:gd name="T0" fmla="*/ 2147483646 w 64"/>
              <a:gd name="T1" fmla="*/ 0 h 85"/>
              <a:gd name="T2" fmla="*/ 2147483646 w 64"/>
              <a:gd name="T3" fmla="*/ 2147483646 h 85"/>
              <a:gd name="T4" fmla="*/ 2147483646 w 64"/>
              <a:gd name="T5" fmla="*/ 2147483646 h 85"/>
              <a:gd name="T6" fmla="*/ 0 w 64"/>
              <a:gd name="T7" fmla="*/ 2147483646 h 85"/>
              <a:gd name="T8" fmla="*/ 2147483646 w 64"/>
              <a:gd name="T9" fmla="*/ 0 h 85"/>
              <a:gd name="T10" fmla="*/ 0 60000 65536"/>
              <a:gd name="T11" fmla="*/ 0 60000 65536"/>
              <a:gd name="T12" fmla="*/ 0 60000 65536"/>
              <a:gd name="T13" fmla="*/ 0 60000 65536"/>
              <a:gd name="T14" fmla="*/ 0 60000 65536"/>
              <a:gd name="T15" fmla="*/ 0 w 64"/>
              <a:gd name="T16" fmla="*/ 0 h 85"/>
              <a:gd name="T17" fmla="*/ 64 w 64"/>
              <a:gd name="T18" fmla="*/ 85 h 85"/>
            </a:gdLst>
            <a:ahLst/>
            <a:cxnLst>
              <a:cxn ang="T10">
                <a:pos x="T0" y="T1"/>
              </a:cxn>
              <a:cxn ang="T11">
                <a:pos x="T2" y="T3"/>
              </a:cxn>
              <a:cxn ang="T12">
                <a:pos x="T4" y="T5"/>
              </a:cxn>
              <a:cxn ang="T13">
                <a:pos x="T6" y="T7"/>
              </a:cxn>
              <a:cxn ang="T14">
                <a:pos x="T8" y="T9"/>
              </a:cxn>
            </a:cxnLst>
            <a:rect l="T15" t="T16" r="T17" b="T18"/>
            <a:pathLst>
              <a:path w="64" h="85">
                <a:moveTo>
                  <a:pt x="48" y="0"/>
                </a:moveTo>
                <a:cubicBezTo>
                  <a:pt x="51" y="23"/>
                  <a:pt x="52" y="34"/>
                  <a:pt x="64" y="52"/>
                </a:cubicBezTo>
                <a:cubicBezTo>
                  <a:pt x="57" y="85"/>
                  <a:pt x="48" y="80"/>
                  <a:pt x="24" y="64"/>
                </a:cubicBezTo>
                <a:cubicBezTo>
                  <a:pt x="17" y="23"/>
                  <a:pt x="18" y="52"/>
                  <a:pt x="0" y="24"/>
                </a:cubicBezTo>
                <a:cubicBezTo>
                  <a:pt x="14" y="4"/>
                  <a:pt x="32" y="16"/>
                  <a:pt x="48" y="0"/>
                </a:cubicBezTo>
                <a:close/>
              </a:path>
            </a:pathLst>
          </a:custGeom>
          <a:solidFill>
            <a:schemeClr val="accent1"/>
          </a:solidFill>
          <a:ln w="1270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0" name="Freeform 28">
            <a:extLst>
              <a:ext uri="{FF2B5EF4-FFF2-40B4-BE49-F238E27FC236}">
                <a16:creationId xmlns:a16="http://schemas.microsoft.com/office/drawing/2014/main" id="{4093F1BE-EEFF-9A49-B498-45A82766C6AE}"/>
              </a:ext>
            </a:extLst>
          </p:cNvPr>
          <p:cNvSpPr>
            <a:spLocks/>
          </p:cNvSpPr>
          <p:nvPr/>
        </p:nvSpPr>
        <p:spPr bwMode="auto">
          <a:xfrm>
            <a:off x="2625725" y="787400"/>
            <a:ext cx="222250" cy="577850"/>
          </a:xfrm>
          <a:custGeom>
            <a:avLst/>
            <a:gdLst>
              <a:gd name="T0" fmla="*/ 2147483646 w 187"/>
              <a:gd name="T1" fmla="*/ 0 h 364"/>
              <a:gd name="T2" fmla="*/ 2147483646 w 187"/>
              <a:gd name="T3" fmla="*/ 2147483646 h 364"/>
              <a:gd name="T4" fmla="*/ 2147483646 w 187"/>
              <a:gd name="T5" fmla="*/ 2147483646 h 364"/>
              <a:gd name="T6" fmla="*/ 2147483646 w 187"/>
              <a:gd name="T7" fmla="*/ 2147483646 h 364"/>
              <a:gd name="T8" fmla="*/ 2147483646 w 187"/>
              <a:gd name="T9" fmla="*/ 2147483646 h 364"/>
              <a:gd name="T10" fmla="*/ 2147483646 w 187"/>
              <a:gd name="T11" fmla="*/ 2147483646 h 364"/>
              <a:gd name="T12" fmla="*/ 2147483646 w 187"/>
              <a:gd name="T13" fmla="*/ 2147483646 h 364"/>
              <a:gd name="T14" fmla="*/ 2147483646 w 187"/>
              <a:gd name="T15" fmla="*/ 2147483646 h 364"/>
              <a:gd name="T16" fmla="*/ 2147483646 w 187"/>
              <a:gd name="T17" fmla="*/ 2147483646 h 364"/>
              <a:gd name="T18" fmla="*/ 2147483646 w 187"/>
              <a:gd name="T19" fmla="*/ 2147483646 h 364"/>
              <a:gd name="T20" fmla="*/ 2147483646 w 187"/>
              <a:gd name="T21" fmla="*/ 2147483646 h 364"/>
              <a:gd name="T22" fmla="*/ 2147483646 w 187"/>
              <a:gd name="T23" fmla="*/ 2147483646 h 364"/>
              <a:gd name="T24" fmla="*/ 2147483646 w 187"/>
              <a:gd name="T25" fmla="*/ 2147483646 h 364"/>
              <a:gd name="T26" fmla="*/ 2147483646 w 187"/>
              <a:gd name="T27" fmla="*/ 2147483646 h 364"/>
              <a:gd name="T28" fmla="*/ 2147483646 w 187"/>
              <a:gd name="T29" fmla="*/ 2147483646 h 364"/>
              <a:gd name="T30" fmla="*/ 2147483646 w 187"/>
              <a:gd name="T31" fmla="*/ 2147483646 h 364"/>
              <a:gd name="T32" fmla="*/ 2147483646 w 187"/>
              <a:gd name="T33" fmla="*/ 0 h 364"/>
              <a:gd name="T34" fmla="*/ 2147483646 w 187"/>
              <a:gd name="T35" fmla="*/ 0 h 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
              <a:gd name="T55" fmla="*/ 0 h 364"/>
              <a:gd name="T56" fmla="*/ 187 w 187"/>
              <a:gd name="T57" fmla="*/ 364 h 3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 h="364">
                <a:moveTo>
                  <a:pt x="155" y="0"/>
                </a:moveTo>
                <a:cubicBezTo>
                  <a:pt x="156" y="7"/>
                  <a:pt x="156" y="36"/>
                  <a:pt x="163" y="48"/>
                </a:cubicBezTo>
                <a:cubicBezTo>
                  <a:pt x="168" y="56"/>
                  <a:pt x="176" y="63"/>
                  <a:pt x="179" y="72"/>
                </a:cubicBezTo>
                <a:cubicBezTo>
                  <a:pt x="182" y="80"/>
                  <a:pt x="187" y="96"/>
                  <a:pt x="187" y="96"/>
                </a:cubicBezTo>
                <a:cubicBezTo>
                  <a:pt x="165" y="111"/>
                  <a:pt x="159" y="112"/>
                  <a:pt x="151" y="136"/>
                </a:cubicBezTo>
                <a:cubicBezTo>
                  <a:pt x="147" y="178"/>
                  <a:pt x="138" y="222"/>
                  <a:pt x="119" y="260"/>
                </a:cubicBezTo>
                <a:cubicBezTo>
                  <a:pt x="91" y="315"/>
                  <a:pt x="110" y="263"/>
                  <a:pt x="99" y="296"/>
                </a:cubicBezTo>
                <a:cubicBezTo>
                  <a:pt x="102" y="307"/>
                  <a:pt x="112" y="325"/>
                  <a:pt x="103" y="336"/>
                </a:cubicBezTo>
                <a:cubicBezTo>
                  <a:pt x="97" y="343"/>
                  <a:pt x="75" y="352"/>
                  <a:pt x="67" y="356"/>
                </a:cubicBezTo>
                <a:cubicBezTo>
                  <a:pt x="59" y="359"/>
                  <a:pt x="43" y="364"/>
                  <a:pt x="43" y="364"/>
                </a:cubicBezTo>
                <a:cubicBezTo>
                  <a:pt x="0" y="353"/>
                  <a:pt x="21" y="322"/>
                  <a:pt x="43" y="300"/>
                </a:cubicBezTo>
                <a:cubicBezTo>
                  <a:pt x="51" y="277"/>
                  <a:pt x="56" y="254"/>
                  <a:pt x="63" y="232"/>
                </a:cubicBezTo>
                <a:cubicBezTo>
                  <a:pt x="72" y="169"/>
                  <a:pt x="58" y="127"/>
                  <a:pt x="127" y="104"/>
                </a:cubicBezTo>
                <a:cubicBezTo>
                  <a:pt x="132" y="89"/>
                  <a:pt x="135" y="77"/>
                  <a:pt x="115" y="84"/>
                </a:cubicBezTo>
                <a:cubicBezTo>
                  <a:pt x="101" y="105"/>
                  <a:pt x="90" y="101"/>
                  <a:pt x="71" y="88"/>
                </a:cubicBezTo>
                <a:cubicBezTo>
                  <a:pt x="62" y="60"/>
                  <a:pt x="77" y="30"/>
                  <a:pt x="99" y="12"/>
                </a:cubicBezTo>
                <a:cubicBezTo>
                  <a:pt x="111" y="3"/>
                  <a:pt x="133" y="5"/>
                  <a:pt x="147" y="0"/>
                </a:cubicBezTo>
                <a:cubicBezTo>
                  <a:pt x="152" y="16"/>
                  <a:pt x="150" y="16"/>
                  <a:pt x="1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1" name="Freeform 29">
            <a:extLst>
              <a:ext uri="{FF2B5EF4-FFF2-40B4-BE49-F238E27FC236}">
                <a16:creationId xmlns:a16="http://schemas.microsoft.com/office/drawing/2014/main" id="{12A90C71-8696-C24C-8771-40C77BD9DB31}"/>
              </a:ext>
            </a:extLst>
          </p:cNvPr>
          <p:cNvSpPr>
            <a:spLocks/>
          </p:cNvSpPr>
          <p:nvPr/>
        </p:nvSpPr>
        <p:spPr bwMode="auto">
          <a:xfrm>
            <a:off x="2403475" y="757238"/>
            <a:ext cx="158750" cy="341312"/>
          </a:xfrm>
          <a:custGeom>
            <a:avLst/>
            <a:gdLst>
              <a:gd name="T0" fmla="*/ 2147483646 w 134"/>
              <a:gd name="T1" fmla="*/ 2147483646 h 215"/>
              <a:gd name="T2" fmla="*/ 2147483646 w 134"/>
              <a:gd name="T3" fmla="*/ 2147483646 h 215"/>
              <a:gd name="T4" fmla="*/ 2147483646 w 134"/>
              <a:gd name="T5" fmla="*/ 2147483646 h 215"/>
              <a:gd name="T6" fmla="*/ 2147483646 w 134"/>
              <a:gd name="T7" fmla="*/ 2147483646 h 215"/>
              <a:gd name="T8" fmla="*/ 2147483646 w 134"/>
              <a:gd name="T9" fmla="*/ 2147483646 h 215"/>
              <a:gd name="T10" fmla="*/ 2147483646 w 134"/>
              <a:gd name="T11" fmla="*/ 2147483646 h 215"/>
              <a:gd name="T12" fmla="*/ 2147483646 w 134"/>
              <a:gd name="T13" fmla="*/ 2147483646 h 215"/>
              <a:gd name="T14" fmla="*/ 2147483646 w 134"/>
              <a:gd name="T15" fmla="*/ 2147483646 h 215"/>
              <a:gd name="T16" fmla="*/ 2147483646 w 134"/>
              <a:gd name="T17" fmla="*/ 2147483646 h 215"/>
              <a:gd name="T18" fmla="*/ 2147483646 w 134"/>
              <a:gd name="T19" fmla="*/ 2147483646 h 215"/>
              <a:gd name="T20" fmla="*/ 2147483646 w 134"/>
              <a:gd name="T21" fmla="*/ 2147483646 h 2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15"/>
              <a:gd name="T35" fmla="*/ 134 w 134"/>
              <a:gd name="T36" fmla="*/ 215 h 2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15">
                <a:moveTo>
                  <a:pt x="86" y="1"/>
                </a:moveTo>
                <a:cubicBezTo>
                  <a:pt x="96" y="32"/>
                  <a:pt x="106" y="56"/>
                  <a:pt x="114" y="89"/>
                </a:cubicBezTo>
                <a:cubicBezTo>
                  <a:pt x="116" y="97"/>
                  <a:pt x="119" y="105"/>
                  <a:pt x="122" y="113"/>
                </a:cubicBezTo>
                <a:cubicBezTo>
                  <a:pt x="123" y="117"/>
                  <a:pt x="126" y="125"/>
                  <a:pt x="126" y="125"/>
                </a:cubicBezTo>
                <a:cubicBezTo>
                  <a:pt x="119" y="208"/>
                  <a:pt x="134" y="151"/>
                  <a:pt x="82" y="185"/>
                </a:cubicBezTo>
                <a:cubicBezTo>
                  <a:pt x="72" y="215"/>
                  <a:pt x="54" y="204"/>
                  <a:pt x="22" y="201"/>
                </a:cubicBezTo>
                <a:cubicBezTo>
                  <a:pt x="16" y="182"/>
                  <a:pt x="24" y="169"/>
                  <a:pt x="34" y="153"/>
                </a:cubicBezTo>
                <a:cubicBezTo>
                  <a:pt x="36" y="130"/>
                  <a:pt x="47" y="97"/>
                  <a:pt x="34" y="77"/>
                </a:cubicBezTo>
                <a:cubicBezTo>
                  <a:pt x="12" y="84"/>
                  <a:pt x="22" y="105"/>
                  <a:pt x="14" y="81"/>
                </a:cubicBezTo>
                <a:cubicBezTo>
                  <a:pt x="7" y="15"/>
                  <a:pt x="0" y="12"/>
                  <a:pt x="66" y="5"/>
                </a:cubicBezTo>
                <a:cubicBezTo>
                  <a:pt x="81" y="0"/>
                  <a:pt x="74" y="1"/>
                  <a:pt x="86" y="1"/>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2" name="Freeform 30">
            <a:extLst>
              <a:ext uri="{FF2B5EF4-FFF2-40B4-BE49-F238E27FC236}">
                <a16:creationId xmlns:a16="http://schemas.microsoft.com/office/drawing/2014/main" id="{1E792F9A-907A-994A-8748-5189151BAA57}"/>
              </a:ext>
            </a:extLst>
          </p:cNvPr>
          <p:cNvSpPr>
            <a:spLocks/>
          </p:cNvSpPr>
          <p:nvPr/>
        </p:nvSpPr>
        <p:spPr bwMode="auto">
          <a:xfrm>
            <a:off x="2543175" y="781050"/>
            <a:ext cx="76200" cy="139700"/>
          </a:xfrm>
          <a:custGeom>
            <a:avLst/>
            <a:gdLst>
              <a:gd name="T0" fmla="*/ 0 w 64"/>
              <a:gd name="T1" fmla="*/ 2147483646 h 88"/>
              <a:gd name="T2" fmla="*/ 2147483646 w 64"/>
              <a:gd name="T3" fmla="*/ 2147483646 h 88"/>
              <a:gd name="T4" fmla="*/ 2147483646 w 64"/>
              <a:gd name="T5" fmla="*/ 2147483646 h 88"/>
              <a:gd name="T6" fmla="*/ 2147483646 w 64"/>
              <a:gd name="T7" fmla="*/ 2147483646 h 88"/>
              <a:gd name="T8" fmla="*/ 2147483646 w 64"/>
              <a:gd name="T9" fmla="*/ 2147483646 h 88"/>
              <a:gd name="T10" fmla="*/ 2147483646 w 64"/>
              <a:gd name="T11" fmla="*/ 0 h 88"/>
              <a:gd name="T12" fmla="*/ 0 w 64"/>
              <a:gd name="T13" fmla="*/ 2147483646 h 88"/>
              <a:gd name="T14" fmla="*/ 0 60000 65536"/>
              <a:gd name="T15" fmla="*/ 0 60000 65536"/>
              <a:gd name="T16" fmla="*/ 0 60000 65536"/>
              <a:gd name="T17" fmla="*/ 0 60000 65536"/>
              <a:gd name="T18" fmla="*/ 0 60000 65536"/>
              <a:gd name="T19" fmla="*/ 0 60000 65536"/>
              <a:gd name="T20" fmla="*/ 0 60000 65536"/>
              <a:gd name="T21" fmla="*/ 0 w 64"/>
              <a:gd name="T22" fmla="*/ 0 h 88"/>
              <a:gd name="T23" fmla="*/ 64 w 6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8">
                <a:moveTo>
                  <a:pt x="0" y="12"/>
                </a:moveTo>
                <a:cubicBezTo>
                  <a:pt x="4" y="48"/>
                  <a:pt x="4" y="80"/>
                  <a:pt x="44" y="88"/>
                </a:cubicBezTo>
                <a:cubicBezTo>
                  <a:pt x="48" y="87"/>
                  <a:pt x="54" y="87"/>
                  <a:pt x="56" y="84"/>
                </a:cubicBezTo>
                <a:cubicBezTo>
                  <a:pt x="61" y="77"/>
                  <a:pt x="64" y="60"/>
                  <a:pt x="64" y="60"/>
                </a:cubicBezTo>
                <a:cubicBezTo>
                  <a:pt x="64" y="58"/>
                  <a:pt x="59" y="10"/>
                  <a:pt x="52" y="8"/>
                </a:cubicBezTo>
                <a:cubicBezTo>
                  <a:pt x="44" y="5"/>
                  <a:pt x="28" y="0"/>
                  <a:pt x="28" y="0"/>
                </a:cubicBezTo>
                <a:cubicBezTo>
                  <a:pt x="10" y="6"/>
                  <a:pt x="20" y="2"/>
                  <a:pt x="0" y="12"/>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3" name="Freeform 31">
            <a:extLst>
              <a:ext uri="{FF2B5EF4-FFF2-40B4-BE49-F238E27FC236}">
                <a16:creationId xmlns:a16="http://schemas.microsoft.com/office/drawing/2014/main" id="{B55697DF-CA44-AA41-895D-F197D1583B99}"/>
              </a:ext>
            </a:extLst>
          </p:cNvPr>
          <p:cNvSpPr>
            <a:spLocks/>
          </p:cNvSpPr>
          <p:nvPr/>
        </p:nvSpPr>
        <p:spPr bwMode="auto">
          <a:xfrm>
            <a:off x="2422525" y="3028950"/>
            <a:ext cx="34925" cy="92075"/>
          </a:xfrm>
          <a:custGeom>
            <a:avLst/>
            <a:gdLst>
              <a:gd name="T0" fmla="*/ 2147483646 w 29"/>
              <a:gd name="T1" fmla="*/ 0 h 58"/>
              <a:gd name="T2" fmla="*/ 2147483646 w 29"/>
              <a:gd name="T3" fmla="*/ 2147483646 h 58"/>
              <a:gd name="T4" fmla="*/ 2147483646 w 29"/>
              <a:gd name="T5" fmla="*/ 2147483646 h 58"/>
              <a:gd name="T6" fmla="*/ 2147483646 w 29"/>
              <a:gd name="T7" fmla="*/ 0 h 58"/>
              <a:gd name="T8" fmla="*/ 0 60000 65536"/>
              <a:gd name="T9" fmla="*/ 0 60000 65536"/>
              <a:gd name="T10" fmla="*/ 0 60000 65536"/>
              <a:gd name="T11" fmla="*/ 0 60000 65536"/>
              <a:gd name="T12" fmla="*/ 0 w 29"/>
              <a:gd name="T13" fmla="*/ 0 h 58"/>
              <a:gd name="T14" fmla="*/ 29 w 29"/>
              <a:gd name="T15" fmla="*/ 58 h 58"/>
            </a:gdLst>
            <a:ahLst/>
            <a:cxnLst>
              <a:cxn ang="T8">
                <a:pos x="T0" y="T1"/>
              </a:cxn>
              <a:cxn ang="T9">
                <a:pos x="T2" y="T3"/>
              </a:cxn>
              <a:cxn ang="T10">
                <a:pos x="T4" y="T5"/>
              </a:cxn>
              <a:cxn ang="T11">
                <a:pos x="T6" y="T7"/>
              </a:cxn>
            </a:cxnLst>
            <a:rect l="T12" t="T13" r="T14" b="T15"/>
            <a:pathLst>
              <a:path w="29" h="58">
                <a:moveTo>
                  <a:pt x="1" y="0"/>
                </a:moveTo>
                <a:cubicBezTo>
                  <a:pt x="14" y="4"/>
                  <a:pt x="29" y="28"/>
                  <a:pt x="29" y="28"/>
                </a:cubicBezTo>
                <a:cubicBezTo>
                  <a:pt x="26" y="36"/>
                  <a:pt x="24" y="58"/>
                  <a:pt x="5" y="36"/>
                </a:cubicBezTo>
                <a:cubicBezTo>
                  <a:pt x="0" y="31"/>
                  <a:pt x="1" y="9"/>
                  <a:pt x="1"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14" name="Freeform 32">
            <a:extLst>
              <a:ext uri="{FF2B5EF4-FFF2-40B4-BE49-F238E27FC236}">
                <a16:creationId xmlns:a16="http://schemas.microsoft.com/office/drawing/2014/main" id="{DECADA90-8ED6-6241-89CA-E3C6135DDAD7}"/>
              </a:ext>
            </a:extLst>
          </p:cNvPr>
          <p:cNvSpPr>
            <a:spLocks/>
          </p:cNvSpPr>
          <p:nvPr/>
        </p:nvSpPr>
        <p:spPr bwMode="auto">
          <a:xfrm>
            <a:off x="2428875" y="3187700"/>
            <a:ext cx="47625" cy="53975"/>
          </a:xfrm>
          <a:custGeom>
            <a:avLst/>
            <a:gdLst>
              <a:gd name="T0" fmla="*/ 2147483646 w 40"/>
              <a:gd name="T1" fmla="*/ 0 h 34"/>
              <a:gd name="T2" fmla="*/ 2147483646 w 40"/>
              <a:gd name="T3" fmla="*/ 2147483646 h 34"/>
              <a:gd name="T4" fmla="*/ 0 w 40"/>
              <a:gd name="T5" fmla="*/ 2147483646 h 34"/>
              <a:gd name="T6" fmla="*/ 2147483646 w 40"/>
              <a:gd name="T7" fmla="*/ 0 h 34"/>
              <a:gd name="T8" fmla="*/ 0 60000 65536"/>
              <a:gd name="T9" fmla="*/ 0 60000 65536"/>
              <a:gd name="T10" fmla="*/ 0 60000 65536"/>
              <a:gd name="T11" fmla="*/ 0 60000 65536"/>
              <a:gd name="T12" fmla="*/ 0 w 40"/>
              <a:gd name="T13" fmla="*/ 0 h 34"/>
              <a:gd name="T14" fmla="*/ 40 w 40"/>
              <a:gd name="T15" fmla="*/ 34 h 34"/>
            </a:gdLst>
            <a:ahLst/>
            <a:cxnLst>
              <a:cxn ang="T8">
                <a:pos x="T0" y="T1"/>
              </a:cxn>
              <a:cxn ang="T9">
                <a:pos x="T2" y="T3"/>
              </a:cxn>
              <a:cxn ang="T10">
                <a:pos x="T4" y="T5"/>
              </a:cxn>
              <a:cxn ang="T11">
                <a:pos x="T6" y="T7"/>
              </a:cxn>
            </a:cxnLst>
            <a:rect l="T12" t="T13" r="T14" b="T15"/>
            <a:pathLst>
              <a:path w="40" h="34">
                <a:moveTo>
                  <a:pt x="4" y="0"/>
                </a:moveTo>
                <a:cubicBezTo>
                  <a:pt x="17" y="4"/>
                  <a:pt x="40" y="20"/>
                  <a:pt x="40" y="20"/>
                </a:cubicBezTo>
                <a:cubicBezTo>
                  <a:pt x="21" y="26"/>
                  <a:pt x="12" y="34"/>
                  <a:pt x="0" y="16"/>
                </a:cubicBezTo>
                <a:cubicBezTo>
                  <a:pt x="4" y="3"/>
                  <a:pt x="4" y="8"/>
                  <a:pt x="4" y="0"/>
                </a:cubicBezTo>
                <a:close/>
              </a:path>
            </a:pathLst>
          </a:cu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
            <a:extLst>
              <a:ext uri="{FF2B5EF4-FFF2-40B4-BE49-F238E27FC236}">
                <a16:creationId xmlns:a16="http://schemas.microsoft.com/office/drawing/2014/main" id="{F9D50A39-6918-A046-B7CF-435EA54E8007}"/>
              </a:ext>
            </a:extLst>
          </p:cNvPr>
          <p:cNvSpPr>
            <a:spLocks/>
          </p:cNvSpPr>
          <p:nvPr/>
        </p:nvSpPr>
        <p:spPr bwMode="auto">
          <a:xfrm>
            <a:off x="4070350" y="938213"/>
            <a:ext cx="1243013" cy="2114550"/>
          </a:xfrm>
          <a:custGeom>
            <a:avLst/>
            <a:gdLst>
              <a:gd name="T0" fmla="*/ 2147483646 w 1044"/>
              <a:gd name="T1" fmla="*/ 2147483646 h 1332"/>
              <a:gd name="T2" fmla="*/ 2147483646 w 1044"/>
              <a:gd name="T3" fmla="*/ 2147483646 h 1332"/>
              <a:gd name="T4" fmla="*/ 2147483646 w 1044"/>
              <a:gd name="T5" fmla="*/ 2147483646 h 1332"/>
              <a:gd name="T6" fmla="*/ 2147483646 w 1044"/>
              <a:gd name="T7" fmla="*/ 2147483646 h 1332"/>
              <a:gd name="T8" fmla="*/ 2147483646 w 1044"/>
              <a:gd name="T9" fmla="*/ 2147483646 h 1332"/>
              <a:gd name="T10" fmla="*/ 2147483646 w 1044"/>
              <a:gd name="T11" fmla="*/ 2147483646 h 1332"/>
              <a:gd name="T12" fmla="*/ 2147483646 w 1044"/>
              <a:gd name="T13" fmla="*/ 2147483646 h 1332"/>
              <a:gd name="T14" fmla="*/ 2147483646 w 1044"/>
              <a:gd name="T15" fmla="*/ 2147483646 h 1332"/>
              <a:gd name="T16" fmla="*/ 2147483646 w 1044"/>
              <a:gd name="T17" fmla="*/ 2147483646 h 1332"/>
              <a:gd name="T18" fmla="*/ 2147483646 w 1044"/>
              <a:gd name="T19" fmla="*/ 2147483646 h 1332"/>
              <a:gd name="T20" fmla="*/ 2147483646 w 1044"/>
              <a:gd name="T21" fmla="*/ 2147483646 h 1332"/>
              <a:gd name="T22" fmla="*/ 2147483646 w 1044"/>
              <a:gd name="T23" fmla="*/ 2147483646 h 1332"/>
              <a:gd name="T24" fmla="*/ 2147483646 w 1044"/>
              <a:gd name="T25" fmla="*/ 2147483646 h 1332"/>
              <a:gd name="T26" fmla="*/ 2147483646 w 1044"/>
              <a:gd name="T27" fmla="*/ 2147483646 h 1332"/>
              <a:gd name="T28" fmla="*/ 2147483646 w 1044"/>
              <a:gd name="T29" fmla="*/ 2147483646 h 1332"/>
              <a:gd name="T30" fmla="*/ 2147483646 w 1044"/>
              <a:gd name="T31" fmla="*/ 2147483646 h 1332"/>
              <a:gd name="T32" fmla="*/ 2147483646 w 1044"/>
              <a:gd name="T33" fmla="*/ 2147483646 h 1332"/>
              <a:gd name="T34" fmla="*/ 2147483646 w 1044"/>
              <a:gd name="T35" fmla="*/ 2147483646 h 1332"/>
              <a:gd name="T36" fmla="*/ 2147483646 w 1044"/>
              <a:gd name="T37" fmla="*/ 2147483646 h 1332"/>
              <a:gd name="T38" fmla="*/ 2147483646 w 1044"/>
              <a:gd name="T39" fmla="*/ 2147483646 h 1332"/>
              <a:gd name="T40" fmla="*/ 2147483646 w 1044"/>
              <a:gd name="T41" fmla="*/ 2147483646 h 1332"/>
              <a:gd name="T42" fmla="*/ 2147483646 w 1044"/>
              <a:gd name="T43" fmla="*/ 2147483646 h 1332"/>
              <a:gd name="T44" fmla="*/ 2147483646 w 1044"/>
              <a:gd name="T45" fmla="*/ 2147483646 h 1332"/>
              <a:gd name="T46" fmla="*/ 2147483646 w 1044"/>
              <a:gd name="T47" fmla="*/ 2147483646 h 1332"/>
              <a:gd name="T48" fmla="*/ 2147483646 w 1044"/>
              <a:gd name="T49" fmla="*/ 2147483646 h 1332"/>
              <a:gd name="T50" fmla="*/ 2147483646 w 1044"/>
              <a:gd name="T51" fmla="*/ 2147483646 h 1332"/>
              <a:gd name="T52" fmla="*/ 2147483646 w 1044"/>
              <a:gd name="T53" fmla="*/ 2147483646 h 1332"/>
              <a:gd name="T54" fmla="*/ 2147483646 w 1044"/>
              <a:gd name="T55" fmla="*/ 2147483646 h 1332"/>
              <a:gd name="T56" fmla="*/ 0 w 1044"/>
              <a:gd name="T57" fmla="*/ 2147483646 h 1332"/>
              <a:gd name="T58" fmla="*/ 2147483646 w 1044"/>
              <a:gd name="T59" fmla="*/ 2147483646 h 1332"/>
              <a:gd name="T60" fmla="*/ 2147483646 w 1044"/>
              <a:gd name="T61" fmla="*/ 2147483646 h 1332"/>
              <a:gd name="T62" fmla="*/ 2147483646 w 1044"/>
              <a:gd name="T63" fmla="*/ 2147483646 h 1332"/>
              <a:gd name="T64" fmla="*/ 2147483646 w 1044"/>
              <a:gd name="T65" fmla="*/ 2147483646 h 1332"/>
              <a:gd name="T66" fmla="*/ 2147483646 w 1044"/>
              <a:gd name="T67" fmla="*/ 0 h 13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4"/>
              <a:gd name="T103" fmla="*/ 0 h 1332"/>
              <a:gd name="T104" fmla="*/ 1044 w 1044"/>
              <a:gd name="T105" fmla="*/ 1332 h 13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4" h="1332">
                <a:moveTo>
                  <a:pt x="216" y="0"/>
                </a:moveTo>
                <a:cubicBezTo>
                  <a:pt x="222" y="25"/>
                  <a:pt x="230" y="45"/>
                  <a:pt x="252" y="60"/>
                </a:cubicBezTo>
                <a:cubicBezTo>
                  <a:pt x="257" y="68"/>
                  <a:pt x="259" y="81"/>
                  <a:pt x="268" y="84"/>
                </a:cubicBezTo>
                <a:cubicBezTo>
                  <a:pt x="292" y="92"/>
                  <a:pt x="319" y="102"/>
                  <a:pt x="340" y="116"/>
                </a:cubicBezTo>
                <a:cubicBezTo>
                  <a:pt x="348" y="141"/>
                  <a:pt x="363" y="162"/>
                  <a:pt x="372" y="188"/>
                </a:cubicBezTo>
                <a:cubicBezTo>
                  <a:pt x="375" y="196"/>
                  <a:pt x="377" y="204"/>
                  <a:pt x="380" y="212"/>
                </a:cubicBezTo>
                <a:cubicBezTo>
                  <a:pt x="381" y="216"/>
                  <a:pt x="384" y="224"/>
                  <a:pt x="384" y="224"/>
                </a:cubicBezTo>
                <a:cubicBezTo>
                  <a:pt x="380" y="261"/>
                  <a:pt x="371" y="284"/>
                  <a:pt x="392" y="316"/>
                </a:cubicBezTo>
                <a:cubicBezTo>
                  <a:pt x="380" y="351"/>
                  <a:pt x="402" y="376"/>
                  <a:pt x="420" y="404"/>
                </a:cubicBezTo>
                <a:cubicBezTo>
                  <a:pt x="425" y="411"/>
                  <a:pt x="428" y="420"/>
                  <a:pt x="432" y="428"/>
                </a:cubicBezTo>
                <a:cubicBezTo>
                  <a:pt x="435" y="436"/>
                  <a:pt x="440" y="452"/>
                  <a:pt x="440" y="452"/>
                </a:cubicBezTo>
                <a:cubicBezTo>
                  <a:pt x="439" y="457"/>
                  <a:pt x="440" y="464"/>
                  <a:pt x="436" y="468"/>
                </a:cubicBezTo>
                <a:cubicBezTo>
                  <a:pt x="430" y="473"/>
                  <a:pt x="412" y="476"/>
                  <a:pt x="412" y="476"/>
                </a:cubicBezTo>
                <a:cubicBezTo>
                  <a:pt x="396" y="500"/>
                  <a:pt x="424" y="497"/>
                  <a:pt x="444" y="500"/>
                </a:cubicBezTo>
                <a:cubicBezTo>
                  <a:pt x="452" y="525"/>
                  <a:pt x="469" y="548"/>
                  <a:pt x="480" y="572"/>
                </a:cubicBezTo>
                <a:cubicBezTo>
                  <a:pt x="483" y="580"/>
                  <a:pt x="481" y="591"/>
                  <a:pt x="488" y="596"/>
                </a:cubicBezTo>
                <a:cubicBezTo>
                  <a:pt x="496" y="601"/>
                  <a:pt x="512" y="612"/>
                  <a:pt x="512" y="612"/>
                </a:cubicBezTo>
                <a:cubicBezTo>
                  <a:pt x="522" y="643"/>
                  <a:pt x="530" y="692"/>
                  <a:pt x="500" y="712"/>
                </a:cubicBezTo>
                <a:cubicBezTo>
                  <a:pt x="491" y="739"/>
                  <a:pt x="476" y="736"/>
                  <a:pt x="512" y="748"/>
                </a:cubicBezTo>
                <a:cubicBezTo>
                  <a:pt x="519" y="728"/>
                  <a:pt x="519" y="715"/>
                  <a:pt x="540" y="708"/>
                </a:cubicBezTo>
                <a:cubicBezTo>
                  <a:pt x="585" y="714"/>
                  <a:pt x="605" y="735"/>
                  <a:pt x="652" y="740"/>
                </a:cubicBezTo>
                <a:cubicBezTo>
                  <a:pt x="664" y="744"/>
                  <a:pt x="677" y="750"/>
                  <a:pt x="688" y="756"/>
                </a:cubicBezTo>
                <a:cubicBezTo>
                  <a:pt x="696" y="761"/>
                  <a:pt x="704" y="767"/>
                  <a:pt x="712" y="772"/>
                </a:cubicBezTo>
                <a:cubicBezTo>
                  <a:pt x="716" y="775"/>
                  <a:pt x="724" y="780"/>
                  <a:pt x="724" y="780"/>
                </a:cubicBezTo>
                <a:cubicBezTo>
                  <a:pt x="729" y="788"/>
                  <a:pt x="735" y="796"/>
                  <a:pt x="740" y="804"/>
                </a:cubicBezTo>
                <a:cubicBezTo>
                  <a:pt x="745" y="811"/>
                  <a:pt x="764" y="812"/>
                  <a:pt x="764" y="812"/>
                </a:cubicBezTo>
                <a:cubicBezTo>
                  <a:pt x="776" y="830"/>
                  <a:pt x="781" y="843"/>
                  <a:pt x="800" y="856"/>
                </a:cubicBezTo>
                <a:cubicBezTo>
                  <a:pt x="808" y="869"/>
                  <a:pt x="822" y="874"/>
                  <a:pt x="828" y="888"/>
                </a:cubicBezTo>
                <a:cubicBezTo>
                  <a:pt x="841" y="917"/>
                  <a:pt x="833" y="926"/>
                  <a:pt x="864" y="936"/>
                </a:cubicBezTo>
                <a:cubicBezTo>
                  <a:pt x="865" y="940"/>
                  <a:pt x="872" y="967"/>
                  <a:pt x="880" y="972"/>
                </a:cubicBezTo>
                <a:cubicBezTo>
                  <a:pt x="887" y="976"/>
                  <a:pt x="904" y="980"/>
                  <a:pt x="904" y="980"/>
                </a:cubicBezTo>
                <a:cubicBezTo>
                  <a:pt x="922" y="1008"/>
                  <a:pt x="917" y="995"/>
                  <a:pt x="924" y="1016"/>
                </a:cubicBezTo>
                <a:cubicBezTo>
                  <a:pt x="904" y="1023"/>
                  <a:pt x="913" y="1016"/>
                  <a:pt x="904" y="1044"/>
                </a:cubicBezTo>
                <a:cubicBezTo>
                  <a:pt x="903" y="1048"/>
                  <a:pt x="900" y="1056"/>
                  <a:pt x="900" y="1056"/>
                </a:cubicBezTo>
                <a:cubicBezTo>
                  <a:pt x="905" y="1120"/>
                  <a:pt x="897" y="1138"/>
                  <a:pt x="948" y="1172"/>
                </a:cubicBezTo>
                <a:cubicBezTo>
                  <a:pt x="957" y="1186"/>
                  <a:pt x="963" y="1198"/>
                  <a:pt x="976" y="1208"/>
                </a:cubicBezTo>
                <a:cubicBezTo>
                  <a:pt x="984" y="1214"/>
                  <a:pt x="992" y="1219"/>
                  <a:pt x="1000" y="1224"/>
                </a:cubicBezTo>
                <a:cubicBezTo>
                  <a:pt x="1004" y="1227"/>
                  <a:pt x="1012" y="1232"/>
                  <a:pt x="1012" y="1232"/>
                </a:cubicBezTo>
                <a:cubicBezTo>
                  <a:pt x="1033" y="1263"/>
                  <a:pt x="1025" y="1247"/>
                  <a:pt x="1036" y="1280"/>
                </a:cubicBezTo>
                <a:cubicBezTo>
                  <a:pt x="1039" y="1288"/>
                  <a:pt x="1044" y="1304"/>
                  <a:pt x="1044" y="1304"/>
                </a:cubicBezTo>
                <a:cubicBezTo>
                  <a:pt x="1040" y="1317"/>
                  <a:pt x="1042" y="1318"/>
                  <a:pt x="1028" y="1324"/>
                </a:cubicBezTo>
                <a:cubicBezTo>
                  <a:pt x="1020" y="1327"/>
                  <a:pt x="1004" y="1332"/>
                  <a:pt x="1004" y="1332"/>
                </a:cubicBezTo>
                <a:cubicBezTo>
                  <a:pt x="998" y="1300"/>
                  <a:pt x="987" y="1308"/>
                  <a:pt x="952" y="1304"/>
                </a:cubicBezTo>
                <a:cubicBezTo>
                  <a:pt x="926" y="1295"/>
                  <a:pt x="942" y="1286"/>
                  <a:pt x="928" y="1268"/>
                </a:cubicBezTo>
                <a:cubicBezTo>
                  <a:pt x="908" y="1242"/>
                  <a:pt x="864" y="1248"/>
                  <a:pt x="836" y="1244"/>
                </a:cubicBezTo>
                <a:cubicBezTo>
                  <a:pt x="803" y="1249"/>
                  <a:pt x="781" y="1256"/>
                  <a:pt x="752" y="1236"/>
                </a:cubicBezTo>
                <a:cubicBezTo>
                  <a:pt x="735" y="1237"/>
                  <a:pt x="717" y="1236"/>
                  <a:pt x="700" y="1240"/>
                </a:cubicBezTo>
                <a:cubicBezTo>
                  <a:pt x="676" y="1246"/>
                  <a:pt x="662" y="1273"/>
                  <a:pt x="640" y="1280"/>
                </a:cubicBezTo>
                <a:cubicBezTo>
                  <a:pt x="607" y="1275"/>
                  <a:pt x="576" y="1264"/>
                  <a:pt x="544" y="1256"/>
                </a:cubicBezTo>
                <a:cubicBezTo>
                  <a:pt x="529" y="1246"/>
                  <a:pt x="518" y="1244"/>
                  <a:pt x="500" y="1240"/>
                </a:cubicBezTo>
                <a:cubicBezTo>
                  <a:pt x="449" y="1206"/>
                  <a:pt x="371" y="1211"/>
                  <a:pt x="312" y="1204"/>
                </a:cubicBezTo>
                <a:cubicBezTo>
                  <a:pt x="278" y="1193"/>
                  <a:pt x="250" y="1176"/>
                  <a:pt x="220" y="1156"/>
                </a:cubicBezTo>
                <a:cubicBezTo>
                  <a:pt x="204" y="1145"/>
                  <a:pt x="184" y="1143"/>
                  <a:pt x="168" y="1132"/>
                </a:cubicBezTo>
                <a:cubicBezTo>
                  <a:pt x="153" y="1122"/>
                  <a:pt x="159" y="1120"/>
                  <a:pt x="148" y="1108"/>
                </a:cubicBezTo>
                <a:cubicBezTo>
                  <a:pt x="118" y="1074"/>
                  <a:pt x="82" y="1039"/>
                  <a:pt x="64" y="996"/>
                </a:cubicBezTo>
                <a:cubicBezTo>
                  <a:pt x="46" y="954"/>
                  <a:pt x="45" y="908"/>
                  <a:pt x="36" y="864"/>
                </a:cubicBezTo>
                <a:cubicBezTo>
                  <a:pt x="34" y="829"/>
                  <a:pt x="32" y="794"/>
                  <a:pt x="24" y="760"/>
                </a:cubicBezTo>
                <a:cubicBezTo>
                  <a:pt x="16" y="730"/>
                  <a:pt x="5" y="703"/>
                  <a:pt x="0" y="672"/>
                </a:cubicBezTo>
                <a:cubicBezTo>
                  <a:pt x="5" y="584"/>
                  <a:pt x="10" y="579"/>
                  <a:pt x="40" y="512"/>
                </a:cubicBezTo>
                <a:cubicBezTo>
                  <a:pt x="47" y="497"/>
                  <a:pt x="51" y="480"/>
                  <a:pt x="56" y="464"/>
                </a:cubicBezTo>
                <a:cubicBezTo>
                  <a:pt x="59" y="456"/>
                  <a:pt x="64" y="440"/>
                  <a:pt x="64" y="440"/>
                </a:cubicBezTo>
                <a:cubicBezTo>
                  <a:pt x="61" y="401"/>
                  <a:pt x="71" y="384"/>
                  <a:pt x="36" y="372"/>
                </a:cubicBezTo>
                <a:cubicBezTo>
                  <a:pt x="48" y="335"/>
                  <a:pt x="84" y="306"/>
                  <a:pt x="116" y="284"/>
                </a:cubicBezTo>
                <a:cubicBezTo>
                  <a:pt x="128" y="265"/>
                  <a:pt x="140" y="240"/>
                  <a:pt x="156" y="224"/>
                </a:cubicBezTo>
                <a:cubicBezTo>
                  <a:pt x="169" y="184"/>
                  <a:pt x="163" y="145"/>
                  <a:pt x="156" y="104"/>
                </a:cubicBezTo>
                <a:cubicBezTo>
                  <a:pt x="157" y="83"/>
                  <a:pt x="155" y="61"/>
                  <a:pt x="160" y="40"/>
                </a:cubicBezTo>
                <a:cubicBezTo>
                  <a:pt x="162" y="31"/>
                  <a:pt x="176" y="16"/>
                  <a:pt x="176" y="16"/>
                </a:cubicBezTo>
                <a:cubicBezTo>
                  <a:pt x="212" y="21"/>
                  <a:pt x="199" y="28"/>
                  <a:pt x="216" y="0"/>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5">
            <a:extLst>
              <a:ext uri="{FF2B5EF4-FFF2-40B4-BE49-F238E27FC236}">
                <a16:creationId xmlns:a16="http://schemas.microsoft.com/office/drawing/2014/main" id="{EADFB322-80B0-254E-827F-CDBD6974F8DD}"/>
              </a:ext>
            </a:extLst>
          </p:cNvPr>
          <p:cNvSpPr>
            <a:spLocks/>
          </p:cNvSpPr>
          <p:nvPr/>
        </p:nvSpPr>
        <p:spPr bwMode="auto">
          <a:xfrm>
            <a:off x="3994150" y="2755900"/>
            <a:ext cx="1422400" cy="1743075"/>
          </a:xfrm>
          <a:custGeom>
            <a:avLst/>
            <a:gdLst>
              <a:gd name="T0" fmla="*/ 2147483646 w 1195"/>
              <a:gd name="T1" fmla="*/ 2147483646 h 1098"/>
              <a:gd name="T2" fmla="*/ 2147483646 w 1195"/>
              <a:gd name="T3" fmla="*/ 2147483646 h 1098"/>
              <a:gd name="T4" fmla="*/ 2147483646 w 1195"/>
              <a:gd name="T5" fmla="*/ 2147483646 h 1098"/>
              <a:gd name="T6" fmla="*/ 2147483646 w 1195"/>
              <a:gd name="T7" fmla="*/ 2147483646 h 1098"/>
              <a:gd name="T8" fmla="*/ 2147483646 w 1195"/>
              <a:gd name="T9" fmla="*/ 2147483646 h 1098"/>
              <a:gd name="T10" fmla="*/ 2147483646 w 1195"/>
              <a:gd name="T11" fmla="*/ 2147483646 h 1098"/>
              <a:gd name="T12" fmla="*/ 2147483646 w 1195"/>
              <a:gd name="T13" fmla="*/ 2147483646 h 1098"/>
              <a:gd name="T14" fmla="*/ 2147483646 w 1195"/>
              <a:gd name="T15" fmla="*/ 2147483646 h 1098"/>
              <a:gd name="T16" fmla="*/ 2147483646 w 1195"/>
              <a:gd name="T17" fmla="*/ 2147483646 h 1098"/>
              <a:gd name="T18" fmla="*/ 2147483646 w 1195"/>
              <a:gd name="T19" fmla="*/ 2147483646 h 1098"/>
              <a:gd name="T20" fmla="*/ 2147483646 w 1195"/>
              <a:gd name="T21" fmla="*/ 2147483646 h 1098"/>
              <a:gd name="T22" fmla="*/ 2147483646 w 1195"/>
              <a:gd name="T23" fmla="*/ 2147483646 h 1098"/>
              <a:gd name="T24" fmla="*/ 2147483646 w 1195"/>
              <a:gd name="T25" fmla="*/ 2147483646 h 1098"/>
              <a:gd name="T26" fmla="*/ 2147483646 w 1195"/>
              <a:gd name="T27" fmla="*/ 2147483646 h 1098"/>
              <a:gd name="T28" fmla="*/ 2147483646 w 1195"/>
              <a:gd name="T29" fmla="*/ 2147483646 h 1098"/>
              <a:gd name="T30" fmla="*/ 2147483646 w 1195"/>
              <a:gd name="T31" fmla="*/ 2147483646 h 1098"/>
              <a:gd name="T32" fmla="*/ 2147483646 w 1195"/>
              <a:gd name="T33" fmla="*/ 2147483646 h 1098"/>
              <a:gd name="T34" fmla="*/ 2147483646 w 1195"/>
              <a:gd name="T35" fmla="*/ 2147483646 h 1098"/>
              <a:gd name="T36" fmla="*/ 2147483646 w 1195"/>
              <a:gd name="T37" fmla="*/ 2147483646 h 1098"/>
              <a:gd name="T38" fmla="*/ 2147483646 w 1195"/>
              <a:gd name="T39" fmla="*/ 2147483646 h 1098"/>
              <a:gd name="T40" fmla="*/ 2147483646 w 1195"/>
              <a:gd name="T41" fmla="*/ 2147483646 h 1098"/>
              <a:gd name="T42" fmla="*/ 2147483646 w 1195"/>
              <a:gd name="T43" fmla="*/ 2147483646 h 1098"/>
              <a:gd name="T44" fmla="*/ 2147483646 w 1195"/>
              <a:gd name="T45" fmla="*/ 2147483646 h 1098"/>
              <a:gd name="T46" fmla="*/ 2147483646 w 1195"/>
              <a:gd name="T47" fmla="*/ 2147483646 h 1098"/>
              <a:gd name="T48" fmla="*/ 2147483646 w 1195"/>
              <a:gd name="T49" fmla="*/ 2147483646 h 1098"/>
              <a:gd name="T50" fmla="*/ 2147483646 w 1195"/>
              <a:gd name="T51" fmla="*/ 2147483646 h 1098"/>
              <a:gd name="T52" fmla="*/ 2147483646 w 1195"/>
              <a:gd name="T53" fmla="*/ 2147483646 h 1098"/>
              <a:gd name="T54" fmla="*/ 2147483646 w 1195"/>
              <a:gd name="T55" fmla="*/ 2147483646 h 1098"/>
              <a:gd name="T56" fmla="*/ 2147483646 w 1195"/>
              <a:gd name="T57" fmla="*/ 2147483646 h 1098"/>
              <a:gd name="T58" fmla="*/ 2147483646 w 1195"/>
              <a:gd name="T59" fmla="*/ 2147483646 h 1098"/>
              <a:gd name="T60" fmla="*/ 2147483646 w 1195"/>
              <a:gd name="T61" fmla="*/ 2147483646 h 1098"/>
              <a:gd name="T62" fmla="*/ 2147483646 w 1195"/>
              <a:gd name="T63" fmla="*/ 2147483646 h 1098"/>
              <a:gd name="T64" fmla="*/ 2147483646 w 1195"/>
              <a:gd name="T65" fmla="*/ 2147483646 h 1098"/>
              <a:gd name="T66" fmla="*/ 2147483646 w 1195"/>
              <a:gd name="T67" fmla="*/ 2147483646 h 10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95"/>
              <a:gd name="T103" fmla="*/ 0 h 1098"/>
              <a:gd name="T104" fmla="*/ 1195 w 1195"/>
              <a:gd name="T105" fmla="*/ 1098 h 10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95" h="1098">
                <a:moveTo>
                  <a:pt x="958" y="44"/>
                </a:moveTo>
                <a:cubicBezTo>
                  <a:pt x="959" y="56"/>
                  <a:pt x="960" y="68"/>
                  <a:pt x="962" y="80"/>
                </a:cubicBezTo>
                <a:cubicBezTo>
                  <a:pt x="963" y="85"/>
                  <a:pt x="973" y="103"/>
                  <a:pt x="962" y="108"/>
                </a:cubicBezTo>
                <a:cubicBezTo>
                  <a:pt x="948" y="114"/>
                  <a:pt x="933" y="111"/>
                  <a:pt x="918" y="112"/>
                </a:cubicBezTo>
                <a:cubicBezTo>
                  <a:pt x="879" y="109"/>
                  <a:pt x="850" y="101"/>
                  <a:pt x="814" y="92"/>
                </a:cubicBezTo>
                <a:cubicBezTo>
                  <a:pt x="784" y="95"/>
                  <a:pt x="766" y="100"/>
                  <a:pt x="742" y="116"/>
                </a:cubicBezTo>
                <a:cubicBezTo>
                  <a:pt x="732" y="130"/>
                  <a:pt x="728" y="135"/>
                  <a:pt x="734" y="152"/>
                </a:cubicBezTo>
                <a:cubicBezTo>
                  <a:pt x="804" y="149"/>
                  <a:pt x="841" y="144"/>
                  <a:pt x="902" y="132"/>
                </a:cubicBezTo>
                <a:cubicBezTo>
                  <a:pt x="935" y="137"/>
                  <a:pt x="950" y="145"/>
                  <a:pt x="978" y="164"/>
                </a:cubicBezTo>
                <a:cubicBezTo>
                  <a:pt x="986" y="169"/>
                  <a:pt x="994" y="175"/>
                  <a:pt x="1002" y="180"/>
                </a:cubicBezTo>
                <a:cubicBezTo>
                  <a:pt x="1006" y="183"/>
                  <a:pt x="1014" y="188"/>
                  <a:pt x="1014" y="188"/>
                </a:cubicBezTo>
                <a:cubicBezTo>
                  <a:pt x="1042" y="230"/>
                  <a:pt x="1032" y="198"/>
                  <a:pt x="1066" y="232"/>
                </a:cubicBezTo>
                <a:cubicBezTo>
                  <a:pt x="1070" y="236"/>
                  <a:pt x="1073" y="241"/>
                  <a:pt x="1078" y="244"/>
                </a:cubicBezTo>
                <a:cubicBezTo>
                  <a:pt x="1085" y="248"/>
                  <a:pt x="1095" y="247"/>
                  <a:pt x="1102" y="252"/>
                </a:cubicBezTo>
                <a:cubicBezTo>
                  <a:pt x="1106" y="255"/>
                  <a:pt x="1110" y="257"/>
                  <a:pt x="1114" y="260"/>
                </a:cubicBezTo>
                <a:cubicBezTo>
                  <a:pt x="1126" y="277"/>
                  <a:pt x="1126" y="306"/>
                  <a:pt x="1142" y="320"/>
                </a:cubicBezTo>
                <a:cubicBezTo>
                  <a:pt x="1149" y="326"/>
                  <a:pt x="1158" y="331"/>
                  <a:pt x="1166" y="336"/>
                </a:cubicBezTo>
                <a:cubicBezTo>
                  <a:pt x="1170" y="339"/>
                  <a:pt x="1178" y="344"/>
                  <a:pt x="1178" y="344"/>
                </a:cubicBezTo>
                <a:cubicBezTo>
                  <a:pt x="1183" y="352"/>
                  <a:pt x="1195" y="358"/>
                  <a:pt x="1194" y="368"/>
                </a:cubicBezTo>
                <a:cubicBezTo>
                  <a:pt x="1190" y="406"/>
                  <a:pt x="1182" y="435"/>
                  <a:pt x="1166" y="468"/>
                </a:cubicBezTo>
                <a:cubicBezTo>
                  <a:pt x="1159" y="482"/>
                  <a:pt x="1152" y="507"/>
                  <a:pt x="1138" y="516"/>
                </a:cubicBezTo>
                <a:cubicBezTo>
                  <a:pt x="1126" y="524"/>
                  <a:pt x="1114" y="532"/>
                  <a:pt x="1102" y="540"/>
                </a:cubicBezTo>
                <a:cubicBezTo>
                  <a:pt x="1094" y="545"/>
                  <a:pt x="1078" y="556"/>
                  <a:pt x="1078" y="556"/>
                </a:cubicBezTo>
                <a:cubicBezTo>
                  <a:pt x="1072" y="565"/>
                  <a:pt x="1061" y="575"/>
                  <a:pt x="1074" y="588"/>
                </a:cubicBezTo>
                <a:cubicBezTo>
                  <a:pt x="1080" y="594"/>
                  <a:pt x="1098" y="596"/>
                  <a:pt x="1098" y="596"/>
                </a:cubicBezTo>
                <a:cubicBezTo>
                  <a:pt x="1108" y="611"/>
                  <a:pt x="1110" y="621"/>
                  <a:pt x="1126" y="628"/>
                </a:cubicBezTo>
                <a:cubicBezTo>
                  <a:pt x="1134" y="631"/>
                  <a:pt x="1142" y="633"/>
                  <a:pt x="1150" y="636"/>
                </a:cubicBezTo>
                <a:cubicBezTo>
                  <a:pt x="1154" y="637"/>
                  <a:pt x="1162" y="640"/>
                  <a:pt x="1162" y="640"/>
                </a:cubicBezTo>
                <a:cubicBezTo>
                  <a:pt x="1159" y="644"/>
                  <a:pt x="1158" y="649"/>
                  <a:pt x="1154" y="652"/>
                </a:cubicBezTo>
                <a:cubicBezTo>
                  <a:pt x="1151" y="655"/>
                  <a:pt x="1145" y="653"/>
                  <a:pt x="1142" y="656"/>
                </a:cubicBezTo>
                <a:cubicBezTo>
                  <a:pt x="1139" y="659"/>
                  <a:pt x="1141" y="666"/>
                  <a:pt x="1138" y="668"/>
                </a:cubicBezTo>
                <a:cubicBezTo>
                  <a:pt x="1115" y="685"/>
                  <a:pt x="1067" y="686"/>
                  <a:pt x="1042" y="688"/>
                </a:cubicBezTo>
                <a:cubicBezTo>
                  <a:pt x="1024" y="694"/>
                  <a:pt x="1015" y="713"/>
                  <a:pt x="998" y="724"/>
                </a:cubicBezTo>
                <a:cubicBezTo>
                  <a:pt x="985" y="743"/>
                  <a:pt x="992" y="731"/>
                  <a:pt x="982" y="760"/>
                </a:cubicBezTo>
                <a:cubicBezTo>
                  <a:pt x="979" y="769"/>
                  <a:pt x="966" y="771"/>
                  <a:pt x="958" y="776"/>
                </a:cubicBezTo>
                <a:cubicBezTo>
                  <a:pt x="933" y="793"/>
                  <a:pt x="903" y="810"/>
                  <a:pt x="874" y="820"/>
                </a:cubicBezTo>
                <a:cubicBezTo>
                  <a:pt x="866" y="817"/>
                  <a:pt x="858" y="815"/>
                  <a:pt x="850" y="812"/>
                </a:cubicBezTo>
                <a:cubicBezTo>
                  <a:pt x="846" y="811"/>
                  <a:pt x="838" y="808"/>
                  <a:pt x="838" y="808"/>
                </a:cubicBezTo>
                <a:cubicBezTo>
                  <a:pt x="820" y="812"/>
                  <a:pt x="810" y="813"/>
                  <a:pt x="798" y="828"/>
                </a:cubicBezTo>
                <a:cubicBezTo>
                  <a:pt x="795" y="832"/>
                  <a:pt x="794" y="837"/>
                  <a:pt x="790" y="840"/>
                </a:cubicBezTo>
                <a:cubicBezTo>
                  <a:pt x="783" y="846"/>
                  <a:pt x="773" y="847"/>
                  <a:pt x="766" y="852"/>
                </a:cubicBezTo>
                <a:cubicBezTo>
                  <a:pt x="763" y="856"/>
                  <a:pt x="761" y="861"/>
                  <a:pt x="758" y="864"/>
                </a:cubicBezTo>
                <a:cubicBezTo>
                  <a:pt x="755" y="867"/>
                  <a:pt x="749" y="868"/>
                  <a:pt x="746" y="872"/>
                </a:cubicBezTo>
                <a:cubicBezTo>
                  <a:pt x="737" y="883"/>
                  <a:pt x="734" y="897"/>
                  <a:pt x="726" y="908"/>
                </a:cubicBezTo>
                <a:cubicBezTo>
                  <a:pt x="721" y="916"/>
                  <a:pt x="710" y="919"/>
                  <a:pt x="702" y="924"/>
                </a:cubicBezTo>
                <a:cubicBezTo>
                  <a:pt x="675" y="942"/>
                  <a:pt x="646" y="953"/>
                  <a:pt x="618" y="968"/>
                </a:cubicBezTo>
                <a:cubicBezTo>
                  <a:pt x="589" y="984"/>
                  <a:pt x="566" y="1005"/>
                  <a:pt x="534" y="1016"/>
                </a:cubicBezTo>
                <a:cubicBezTo>
                  <a:pt x="525" y="1029"/>
                  <a:pt x="516" y="1052"/>
                  <a:pt x="502" y="1060"/>
                </a:cubicBezTo>
                <a:cubicBezTo>
                  <a:pt x="490" y="1067"/>
                  <a:pt x="462" y="1076"/>
                  <a:pt x="462" y="1076"/>
                </a:cubicBezTo>
                <a:cubicBezTo>
                  <a:pt x="447" y="1098"/>
                  <a:pt x="439" y="1098"/>
                  <a:pt x="418" y="1084"/>
                </a:cubicBezTo>
                <a:cubicBezTo>
                  <a:pt x="408" y="1069"/>
                  <a:pt x="404" y="1061"/>
                  <a:pt x="410" y="1044"/>
                </a:cubicBezTo>
                <a:cubicBezTo>
                  <a:pt x="407" y="1019"/>
                  <a:pt x="408" y="993"/>
                  <a:pt x="394" y="972"/>
                </a:cubicBezTo>
                <a:cubicBezTo>
                  <a:pt x="391" y="960"/>
                  <a:pt x="390" y="948"/>
                  <a:pt x="386" y="936"/>
                </a:cubicBezTo>
                <a:cubicBezTo>
                  <a:pt x="380" y="921"/>
                  <a:pt x="363" y="909"/>
                  <a:pt x="354" y="896"/>
                </a:cubicBezTo>
                <a:cubicBezTo>
                  <a:pt x="331" y="863"/>
                  <a:pt x="313" y="839"/>
                  <a:pt x="306" y="800"/>
                </a:cubicBezTo>
                <a:cubicBezTo>
                  <a:pt x="305" y="777"/>
                  <a:pt x="307" y="726"/>
                  <a:pt x="294" y="700"/>
                </a:cubicBezTo>
                <a:cubicBezTo>
                  <a:pt x="286" y="683"/>
                  <a:pt x="271" y="676"/>
                  <a:pt x="258" y="664"/>
                </a:cubicBezTo>
                <a:cubicBezTo>
                  <a:pt x="250" y="657"/>
                  <a:pt x="235" y="638"/>
                  <a:pt x="222" y="632"/>
                </a:cubicBezTo>
                <a:cubicBezTo>
                  <a:pt x="195" y="620"/>
                  <a:pt x="162" y="617"/>
                  <a:pt x="134" y="608"/>
                </a:cubicBezTo>
                <a:cubicBezTo>
                  <a:pt x="115" y="602"/>
                  <a:pt x="98" y="587"/>
                  <a:pt x="78" y="580"/>
                </a:cubicBezTo>
                <a:cubicBezTo>
                  <a:pt x="60" y="562"/>
                  <a:pt x="51" y="554"/>
                  <a:pt x="42" y="532"/>
                </a:cubicBezTo>
                <a:cubicBezTo>
                  <a:pt x="37" y="520"/>
                  <a:pt x="30" y="496"/>
                  <a:pt x="30" y="496"/>
                </a:cubicBezTo>
                <a:cubicBezTo>
                  <a:pt x="27" y="474"/>
                  <a:pt x="22" y="454"/>
                  <a:pt x="18" y="432"/>
                </a:cubicBezTo>
                <a:cubicBezTo>
                  <a:pt x="11" y="343"/>
                  <a:pt x="0" y="259"/>
                  <a:pt x="50" y="184"/>
                </a:cubicBezTo>
                <a:cubicBezTo>
                  <a:pt x="61" y="167"/>
                  <a:pt x="65" y="152"/>
                  <a:pt x="82" y="140"/>
                </a:cubicBezTo>
                <a:cubicBezTo>
                  <a:pt x="98" y="116"/>
                  <a:pt x="123" y="105"/>
                  <a:pt x="150" y="96"/>
                </a:cubicBezTo>
                <a:cubicBezTo>
                  <a:pt x="229" y="70"/>
                  <a:pt x="307" y="14"/>
                  <a:pt x="390" y="0"/>
                </a:cubicBezTo>
                <a:cubicBezTo>
                  <a:pt x="531" y="6"/>
                  <a:pt x="670" y="21"/>
                  <a:pt x="810" y="32"/>
                </a:cubicBezTo>
                <a:cubicBezTo>
                  <a:pt x="857" y="36"/>
                  <a:pt x="911" y="53"/>
                  <a:pt x="958" y="44"/>
                </a:cubicBezTo>
                <a:close/>
              </a:path>
            </a:pathLst>
          </a:custGeom>
          <a:solidFill>
            <a:srgbClr val="00FF00"/>
          </a:solidFill>
          <a:ln w="9525">
            <a:solidFill>
              <a:schemeClr val="folHlink"/>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6">
            <a:extLst>
              <a:ext uri="{FF2B5EF4-FFF2-40B4-BE49-F238E27FC236}">
                <a16:creationId xmlns:a16="http://schemas.microsoft.com/office/drawing/2014/main" id="{E8088638-6D0E-6741-B801-F6982B4E3845}"/>
              </a:ext>
            </a:extLst>
          </p:cNvPr>
          <p:cNvSpPr>
            <a:spLocks/>
          </p:cNvSpPr>
          <p:nvPr/>
        </p:nvSpPr>
        <p:spPr bwMode="auto">
          <a:xfrm>
            <a:off x="3009900" y="3352800"/>
            <a:ext cx="1543050" cy="1333500"/>
          </a:xfrm>
          <a:custGeom>
            <a:avLst/>
            <a:gdLst>
              <a:gd name="T0" fmla="*/ 2147483646 w 1186"/>
              <a:gd name="T1" fmla="*/ 2147483646 h 824"/>
              <a:gd name="T2" fmla="*/ 2147483646 w 1186"/>
              <a:gd name="T3" fmla="*/ 2147483646 h 824"/>
              <a:gd name="T4" fmla="*/ 2147483646 w 1186"/>
              <a:gd name="T5" fmla="*/ 2147483646 h 824"/>
              <a:gd name="T6" fmla="*/ 2147483646 w 1186"/>
              <a:gd name="T7" fmla="*/ 2147483646 h 824"/>
              <a:gd name="T8" fmla="*/ 2147483646 w 1186"/>
              <a:gd name="T9" fmla="*/ 2147483646 h 824"/>
              <a:gd name="T10" fmla="*/ 2147483646 w 1186"/>
              <a:gd name="T11" fmla="*/ 2147483646 h 824"/>
              <a:gd name="T12" fmla="*/ 2147483646 w 1186"/>
              <a:gd name="T13" fmla="*/ 2147483646 h 824"/>
              <a:gd name="T14" fmla="*/ 2147483646 w 1186"/>
              <a:gd name="T15" fmla="*/ 2147483646 h 824"/>
              <a:gd name="T16" fmla="*/ 2147483646 w 1186"/>
              <a:gd name="T17" fmla="*/ 2147483646 h 824"/>
              <a:gd name="T18" fmla="*/ 2147483646 w 1186"/>
              <a:gd name="T19" fmla="*/ 2147483646 h 824"/>
              <a:gd name="T20" fmla="*/ 2147483646 w 1186"/>
              <a:gd name="T21" fmla="*/ 2147483646 h 824"/>
              <a:gd name="T22" fmla="*/ 2147483646 w 1186"/>
              <a:gd name="T23" fmla="*/ 2147483646 h 824"/>
              <a:gd name="T24" fmla="*/ 2147483646 w 1186"/>
              <a:gd name="T25" fmla="*/ 2147483646 h 824"/>
              <a:gd name="T26" fmla="*/ 2147483646 w 1186"/>
              <a:gd name="T27" fmla="*/ 2147483646 h 824"/>
              <a:gd name="T28" fmla="*/ 2147483646 w 1186"/>
              <a:gd name="T29" fmla="*/ 2147483646 h 824"/>
              <a:gd name="T30" fmla="*/ 2147483646 w 1186"/>
              <a:gd name="T31" fmla="*/ 2147483646 h 824"/>
              <a:gd name="T32" fmla="*/ 2147483646 w 1186"/>
              <a:gd name="T33" fmla="*/ 2147483646 h 824"/>
              <a:gd name="T34" fmla="*/ 2147483646 w 1186"/>
              <a:gd name="T35" fmla="*/ 2147483646 h 824"/>
              <a:gd name="T36" fmla="*/ 2147483646 w 1186"/>
              <a:gd name="T37" fmla="*/ 2147483646 h 824"/>
              <a:gd name="T38" fmla="*/ 2147483646 w 1186"/>
              <a:gd name="T39" fmla="*/ 2147483646 h 824"/>
              <a:gd name="T40" fmla="*/ 2147483646 w 1186"/>
              <a:gd name="T41" fmla="*/ 2147483646 h 824"/>
              <a:gd name="T42" fmla="*/ 2147483646 w 1186"/>
              <a:gd name="T43" fmla="*/ 2147483646 h 824"/>
              <a:gd name="T44" fmla="*/ 2147483646 w 1186"/>
              <a:gd name="T45" fmla="*/ 2147483646 h 824"/>
              <a:gd name="T46" fmla="*/ 2147483646 w 1186"/>
              <a:gd name="T47" fmla="*/ 2147483646 h 824"/>
              <a:gd name="T48" fmla="*/ 2147483646 w 1186"/>
              <a:gd name="T49" fmla="*/ 2147483646 h 824"/>
              <a:gd name="T50" fmla="*/ 2147483646 w 1186"/>
              <a:gd name="T51" fmla="*/ 2147483646 h 824"/>
              <a:gd name="T52" fmla="*/ 2147483646 w 1186"/>
              <a:gd name="T53" fmla="*/ 2147483646 h 824"/>
              <a:gd name="T54" fmla="*/ 2147483646 w 1186"/>
              <a:gd name="T55" fmla="*/ 2147483646 h 824"/>
              <a:gd name="T56" fmla="*/ 2147483646 w 1186"/>
              <a:gd name="T57" fmla="*/ 2147483646 h 824"/>
              <a:gd name="T58" fmla="*/ 2147483646 w 1186"/>
              <a:gd name="T59" fmla="*/ 2147483646 h 824"/>
              <a:gd name="T60" fmla="*/ 2147483646 w 1186"/>
              <a:gd name="T61" fmla="*/ 2147483646 h 824"/>
              <a:gd name="T62" fmla="*/ 2147483646 w 1186"/>
              <a:gd name="T63" fmla="*/ 2147483646 h 824"/>
              <a:gd name="T64" fmla="*/ 2147483646 w 1186"/>
              <a:gd name="T65" fmla="*/ 0 h 824"/>
              <a:gd name="T66" fmla="*/ 2147483646 w 1186"/>
              <a:gd name="T67" fmla="*/ 2147483646 h 824"/>
              <a:gd name="T68" fmla="*/ 2147483646 w 1186"/>
              <a:gd name="T69" fmla="*/ 2147483646 h 824"/>
              <a:gd name="T70" fmla="*/ 2147483646 w 1186"/>
              <a:gd name="T71" fmla="*/ 2147483646 h 824"/>
              <a:gd name="T72" fmla="*/ 2147483646 w 1186"/>
              <a:gd name="T73" fmla="*/ 2147483646 h 824"/>
              <a:gd name="T74" fmla="*/ 2147483646 w 1186"/>
              <a:gd name="T75" fmla="*/ 2147483646 h 824"/>
              <a:gd name="T76" fmla="*/ 2147483646 w 1186"/>
              <a:gd name="T77" fmla="*/ 2147483646 h 824"/>
              <a:gd name="T78" fmla="*/ 2147483646 w 1186"/>
              <a:gd name="T79" fmla="*/ 2147483646 h 824"/>
              <a:gd name="T80" fmla="*/ 2147483646 w 1186"/>
              <a:gd name="T81" fmla="*/ 2147483646 h 824"/>
              <a:gd name="T82" fmla="*/ 2147483646 w 1186"/>
              <a:gd name="T83" fmla="*/ 2147483646 h 824"/>
              <a:gd name="T84" fmla="*/ 2147483646 w 1186"/>
              <a:gd name="T85" fmla="*/ 2147483646 h 824"/>
              <a:gd name="T86" fmla="*/ 2147483646 w 1186"/>
              <a:gd name="T87" fmla="*/ 2147483646 h 824"/>
              <a:gd name="T88" fmla="*/ 2147483646 w 1186"/>
              <a:gd name="T89" fmla="*/ 2147483646 h 824"/>
              <a:gd name="T90" fmla="*/ 2147483646 w 1186"/>
              <a:gd name="T91" fmla="*/ 2147483646 h 824"/>
              <a:gd name="T92" fmla="*/ 2147483646 w 1186"/>
              <a:gd name="T93" fmla="*/ 2147483646 h 824"/>
              <a:gd name="T94" fmla="*/ 2147483646 w 1186"/>
              <a:gd name="T95" fmla="*/ 2147483646 h 824"/>
              <a:gd name="T96" fmla="*/ 2147483646 w 1186"/>
              <a:gd name="T97" fmla="*/ 2147483646 h 824"/>
              <a:gd name="T98" fmla="*/ 2147483646 w 1186"/>
              <a:gd name="T99" fmla="*/ 2147483646 h 824"/>
              <a:gd name="T100" fmla="*/ 2147483646 w 1186"/>
              <a:gd name="T101" fmla="*/ 2147483646 h 824"/>
              <a:gd name="T102" fmla="*/ 2147483646 w 1186"/>
              <a:gd name="T103" fmla="*/ 2147483646 h 824"/>
              <a:gd name="T104" fmla="*/ 2147483646 w 1186"/>
              <a:gd name="T105" fmla="*/ 2147483646 h 824"/>
              <a:gd name="T106" fmla="*/ 2147483646 w 1186"/>
              <a:gd name="T107" fmla="*/ 2147483646 h 824"/>
              <a:gd name="T108" fmla="*/ 2147483646 w 1186"/>
              <a:gd name="T109" fmla="*/ 2147483646 h 824"/>
              <a:gd name="T110" fmla="*/ 2147483646 w 1186"/>
              <a:gd name="T111" fmla="*/ 2147483646 h 824"/>
              <a:gd name="T112" fmla="*/ 2147483646 w 1186"/>
              <a:gd name="T113" fmla="*/ 2147483646 h 824"/>
              <a:gd name="T114" fmla="*/ 2147483646 w 1186"/>
              <a:gd name="T115" fmla="*/ 2147483646 h 8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6"/>
              <a:gd name="T175" fmla="*/ 0 h 824"/>
              <a:gd name="T176" fmla="*/ 1186 w 1186"/>
              <a:gd name="T177" fmla="*/ 824 h 8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6" h="824">
                <a:moveTo>
                  <a:pt x="166" y="616"/>
                </a:moveTo>
                <a:cubicBezTo>
                  <a:pt x="168" y="601"/>
                  <a:pt x="165" y="584"/>
                  <a:pt x="174" y="572"/>
                </a:cubicBezTo>
                <a:cubicBezTo>
                  <a:pt x="185" y="559"/>
                  <a:pt x="208" y="558"/>
                  <a:pt x="222" y="548"/>
                </a:cubicBezTo>
                <a:cubicBezTo>
                  <a:pt x="235" y="529"/>
                  <a:pt x="228" y="541"/>
                  <a:pt x="238" y="512"/>
                </a:cubicBezTo>
                <a:cubicBezTo>
                  <a:pt x="239" y="508"/>
                  <a:pt x="242" y="500"/>
                  <a:pt x="242" y="500"/>
                </a:cubicBezTo>
                <a:cubicBezTo>
                  <a:pt x="243" y="476"/>
                  <a:pt x="238" y="451"/>
                  <a:pt x="246" y="428"/>
                </a:cubicBezTo>
                <a:cubicBezTo>
                  <a:pt x="249" y="420"/>
                  <a:pt x="270" y="420"/>
                  <a:pt x="270" y="420"/>
                </a:cubicBezTo>
                <a:cubicBezTo>
                  <a:pt x="298" y="429"/>
                  <a:pt x="286" y="431"/>
                  <a:pt x="306" y="424"/>
                </a:cubicBezTo>
                <a:cubicBezTo>
                  <a:pt x="295" y="408"/>
                  <a:pt x="288" y="409"/>
                  <a:pt x="270" y="404"/>
                </a:cubicBezTo>
                <a:cubicBezTo>
                  <a:pt x="266" y="401"/>
                  <a:pt x="261" y="400"/>
                  <a:pt x="258" y="396"/>
                </a:cubicBezTo>
                <a:cubicBezTo>
                  <a:pt x="254" y="389"/>
                  <a:pt x="250" y="372"/>
                  <a:pt x="250" y="372"/>
                </a:cubicBezTo>
                <a:cubicBezTo>
                  <a:pt x="254" y="352"/>
                  <a:pt x="253" y="343"/>
                  <a:pt x="270" y="332"/>
                </a:cubicBezTo>
                <a:cubicBezTo>
                  <a:pt x="269" y="324"/>
                  <a:pt x="269" y="315"/>
                  <a:pt x="266" y="308"/>
                </a:cubicBezTo>
                <a:cubicBezTo>
                  <a:pt x="262" y="299"/>
                  <a:pt x="250" y="284"/>
                  <a:pt x="250" y="284"/>
                </a:cubicBezTo>
                <a:cubicBezTo>
                  <a:pt x="251" y="264"/>
                  <a:pt x="252" y="244"/>
                  <a:pt x="254" y="224"/>
                </a:cubicBezTo>
                <a:cubicBezTo>
                  <a:pt x="254" y="220"/>
                  <a:pt x="259" y="216"/>
                  <a:pt x="258" y="212"/>
                </a:cubicBezTo>
                <a:cubicBezTo>
                  <a:pt x="256" y="200"/>
                  <a:pt x="226" y="192"/>
                  <a:pt x="226" y="192"/>
                </a:cubicBezTo>
                <a:cubicBezTo>
                  <a:pt x="196" y="198"/>
                  <a:pt x="160" y="207"/>
                  <a:pt x="134" y="224"/>
                </a:cubicBezTo>
                <a:cubicBezTo>
                  <a:pt x="123" y="241"/>
                  <a:pt x="109" y="247"/>
                  <a:pt x="102" y="268"/>
                </a:cubicBezTo>
                <a:cubicBezTo>
                  <a:pt x="73" y="262"/>
                  <a:pt x="85" y="256"/>
                  <a:pt x="62" y="248"/>
                </a:cubicBezTo>
                <a:cubicBezTo>
                  <a:pt x="59" y="252"/>
                  <a:pt x="58" y="257"/>
                  <a:pt x="54" y="260"/>
                </a:cubicBezTo>
                <a:cubicBezTo>
                  <a:pt x="47" y="264"/>
                  <a:pt x="30" y="268"/>
                  <a:pt x="30" y="268"/>
                </a:cubicBezTo>
                <a:cubicBezTo>
                  <a:pt x="2" y="259"/>
                  <a:pt x="9" y="268"/>
                  <a:pt x="2" y="248"/>
                </a:cubicBezTo>
                <a:cubicBezTo>
                  <a:pt x="4" y="236"/>
                  <a:pt x="0" y="219"/>
                  <a:pt x="10" y="212"/>
                </a:cubicBezTo>
                <a:cubicBezTo>
                  <a:pt x="10" y="212"/>
                  <a:pt x="40" y="202"/>
                  <a:pt x="46" y="200"/>
                </a:cubicBezTo>
                <a:cubicBezTo>
                  <a:pt x="51" y="198"/>
                  <a:pt x="54" y="194"/>
                  <a:pt x="58" y="192"/>
                </a:cubicBezTo>
                <a:cubicBezTo>
                  <a:pt x="79" y="183"/>
                  <a:pt x="99" y="181"/>
                  <a:pt x="118" y="168"/>
                </a:cubicBezTo>
                <a:cubicBezTo>
                  <a:pt x="134" y="144"/>
                  <a:pt x="145" y="117"/>
                  <a:pt x="170" y="100"/>
                </a:cubicBezTo>
                <a:cubicBezTo>
                  <a:pt x="183" y="80"/>
                  <a:pt x="174" y="91"/>
                  <a:pt x="202" y="72"/>
                </a:cubicBezTo>
                <a:cubicBezTo>
                  <a:pt x="206" y="69"/>
                  <a:pt x="214" y="64"/>
                  <a:pt x="214" y="64"/>
                </a:cubicBezTo>
                <a:cubicBezTo>
                  <a:pt x="222" y="41"/>
                  <a:pt x="258" y="35"/>
                  <a:pt x="278" y="24"/>
                </a:cubicBezTo>
                <a:cubicBezTo>
                  <a:pt x="286" y="19"/>
                  <a:pt x="294" y="13"/>
                  <a:pt x="302" y="8"/>
                </a:cubicBezTo>
                <a:cubicBezTo>
                  <a:pt x="309" y="3"/>
                  <a:pt x="326" y="0"/>
                  <a:pt x="326" y="0"/>
                </a:cubicBezTo>
                <a:cubicBezTo>
                  <a:pt x="360" y="3"/>
                  <a:pt x="373" y="5"/>
                  <a:pt x="402" y="12"/>
                </a:cubicBezTo>
                <a:cubicBezTo>
                  <a:pt x="426" y="28"/>
                  <a:pt x="459" y="40"/>
                  <a:pt x="486" y="52"/>
                </a:cubicBezTo>
                <a:cubicBezTo>
                  <a:pt x="494" y="55"/>
                  <a:pt x="502" y="57"/>
                  <a:pt x="510" y="60"/>
                </a:cubicBezTo>
                <a:cubicBezTo>
                  <a:pt x="520" y="63"/>
                  <a:pt x="542" y="68"/>
                  <a:pt x="542" y="68"/>
                </a:cubicBezTo>
                <a:cubicBezTo>
                  <a:pt x="612" y="64"/>
                  <a:pt x="653" y="52"/>
                  <a:pt x="718" y="36"/>
                </a:cubicBezTo>
                <a:cubicBezTo>
                  <a:pt x="738" y="31"/>
                  <a:pt x="751" y="21"/>
                  <a:pt x="770" y="16"/>
                </a:cubicBezTo>
                <a:cubicBezTo>
                  <a:pt x="819" y="17"/>
                  <a:pt x="869" y="18"/>
                  <a:pt x="918" y="20"/>
                </a:cubicBezTo>
                <a:cubicBezTo>
                  <a:pt x="946" y="21"/>
                  <a:pt x="962" y="45"/>
                  <a:pt x="986" y="52"/>
                </a:cubicBezTo>
                <a:cubicBezTo>
                  <a:pt x="1013" y="60"/>
                  <a:pt x="1039" y="71"/>
                  <a:pt x="1066" y="80"/>
                </a:cubicBezTo>
                <a:cubicBezTo>
                  <a:pt x="1086" y="100"/>
                  <a:pt x="1116" y="122"/>
                  <a:pt x="1134" y="144"/>
                </a:cubicBezTo>
                <a:cubicBezTo>
                  <a:pt x="1147" y="161"/>
                  <a:pt x="1151" y="175"/>
                  <a:pt x="1162" y="192"/>
                </a:cubicBezTo>
                <a:cubicBezTo>
                  <a:pt x="1169" y="222"/>
                  <a:pt x="1181" y="249"/>
                  <a:pt x="1186" y="280"/>
                </a:cubicBezTo>
                <a:cubicBezTo>
                  <a:pt x="1183" y="323"/>
                  <a:pt x="1182" y="340"/>
                  <a:pt x="1170" y="376"/>
                </a:cubicBezTo>
                <a:cubicBezTo>
                  <a:pt x="1165" y="390"/>
                  <a:pt x="1147" y="405"/>
                  <a:pt x="1138" y="416"/>
                </a:cubicBezTo>
                <a:cubicBezTo>
                  <a:pt x="1092" y="469"/>
                  <a:pt x="1044" y="518"/>
                  <a:pt x="994" y="568"/>
                </a:cubicBezTo>
                <a:cubicBezTo>
                  <a:pt x="958" y="604"/>
                  <a:pt x="938" y="656"/>
                  <a:pt x="902" y="692"/>
                </a:cubicBezTo>
                <a:cubicBezTo>
                  <a:pt x="864" y="730"/>
                  <a:pt x="815" y="770"/>
                  <a:pt x="766" y="792"/>
                </a:cubicBezTo>
                <a:cubicBezTo>
                  <a:pt x="702" y="820"/>
                  <a:pt x="592" y="810"/>
                  <a:pt x="526" y="812"/>
                </a:cubicBezTo>
                <a:cubicBezTo>
                  <a:pt x="498" y="816"/>
                  <a:pt x="470" y="821"/>
                  <a:pt x="442" y="824"/>
                </a:cubicBezTo>
                <a:cubicBezTo>
                  <a:pt x="401" y="823"/>
                  <a:pt x="359" y="822"/>
                  <a:pt x="318" y="820"/>
                </a:cubicBezTo>
                <a:cubicBezTo>
                  <a:pt x="305" y="819"/>
                  <a:pt x="287" y="812"/>
                  <a:pt x="274" y="808"/>
                </a:cubicBezTo>
                <a:cubicBezTo>
                  <a:pt x="266" y="806"/>
                  <a:pt x="250" y="800"/>
                  <a:pt x="250" y="800"/>
                </a:cubicBezTo>
                <a:cubicBezTo>
                  <a:pt x="246" y="796"/>
                  <a:pt x="241" y="793"/>
                  <a:pt x="238" y="788"/>
                </a:cubicBezTo>
                <a:cubicBezTo>
                  <a:pt x="234" y="781"/>
                  <a:pt x="230" y="764"/>
                  <a:pt x="230" y="764"/>
                </a:cubicBezTo>
                <a:cubicBezTo>
                  <a:pt x="217" y="672"/>
                  <a:pt x="266" y="616"/>
                  <a:pt x="166" y="61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7">
            <a:extLst>
              <a:ext uri="{FF2B5EF4-FFF2-40B4-BE49-F238E27FC236}">
                <a16:creationId xmlns:a16="http://schemas.microsoft.com/office/drawing/2014/main" id="{6C18FBC0-5DD1-2B43-A008-C7115D3DA358}"/>
              </a:ext>
            </a:extLst>
          </p:cNvPr>
          <p:cNvSpPr>
            <a:spLocks/>
          </p:cNvSpPr>
          <p:nvPr/>
        </p:nvSpPr>
        <p:spPr bwMode="auto">
          <a:xfrm>
            <a:off x="3397250" y="2514600"/>
            <a:ext cx="1209675" cy="1238250"/>
          </a:xfrm>
          <a:custGeom>
            <a:avLst/>
            <a:gdLst>
              <a:gd name="T0" fmla="*/ 2147483646 w 1016"/>
              <a:gd name="T1" fmla="*/ 2147483646 h 772"/>
              <a:gd name="T2" fmla="*/ 2147483646 w 1016"/>
              <a:gd name="T3" fmla="*/ 2147483646 h 772"/>
              <a:gd name="T4" fmla="*/ 2147483646 w 1016"/>
              <a:gd name="T5" fmla="*/ 2147483646 h 772"/>
              <a:gd name="T6" fmla="*/ 2147483646 w 1016"/>
              <a:gd name="T7" fmla="*/ 2147483646 h 772"/>
              <a:gd name="T8" fmla="*/ 2147483646 w 1016"/>
              <a:gd name="T9" fmla="*/ 2147483646 h 772"/>
              <a:gd name="T10" fmla="*/ 2147483646 w 1016"/>
              <a:gd name="T11" fmla="*/ 2147483646 h 772"/>
              <a:gd name="T12" fmla="*/ 2147483646 w 1016"/>
              <a:gd name="T13" fmla="*/ 2147483646 h 772"/>
              <a:gd name="T14" fmla="*/ 2147483646 w 1016"/>
              <a:gd name="T15" fmla="*/ 2147483646 h 772"/>
              <a:gd name="T16" fmla="*/ 2147483646 w 1016"/>
              <a:gd name="T17" fmla="*/ 2147483646 h 772"/>
              <a:gd name="T18" fmla="*/ 2147483646 w 1016"/>
              <a:gd name="T19" fmla="*/ 2147483646 h 772"/>
              <a:gd name="T20" fmla="*/ 2147483646 w 1016"/>
              <a:gd name="T21" fmla="*/ 2147483646 h 772"/>
              <a:gd name="T22" fmla="*/ 2147483646 w 1016"/>
              <a:gd name="T23" fmla="*/ 2147483646 h 772"/>
              <a:gd name="T24" fmla="*/ 2147483646 w 1016"/>
              <a:gd name="T25" fmla="*/ 2147483646 h 772"/>
              <a:gd name="T26" fmla="*/ 2147483646 w 1016"/>
              <a:gd name="T27" fmla="*/ 2147483646 h 772"/>
              <a:gd name="T28" fmla="*/ 2147483646 w 1016"/>
              <a:gd name="T29" fmla="*/ 2147483646 h 772"/>
              <a:gd name="T30" fmla="*/ 2147483646 w 1016"/>
              <a:gd name="T31" fmla="*/ 2147483646 h 772"/>
              <a:gd name="T32" fmla="*/ 2147483646 w 1016"/>
              <a:gd name="T33" fmla="*/ 2147483646 h 772"/>
              <a:gd name="T34" fmla="*/ 2147483646 w 1016"/>
              <a:gd name="T35" fmla="*/ 2147483646 h 772"/>
              <a:gd name="T36" fmla="*/ 2147483646 w 1016"/>
              <a:gd name="T37" fmla="*/ 2147483646 h 772"/>
              <a:gd name="T38" fmla="*/ 2147483646 w 1016"/>
              <a:gd name="T39" fmla="*/ 2147483646 h 772"/>
              <a:gd name="T40" fmla="*/ 2147483646 w 1016"/>
              <a:gd name="T41" fmla="*/ 2147483646 h 772"/>
              <a:gd name="T42" fmla="*/ 2147483646 w 1016"/>
              <a:gd name="T43" fmla="*/ 2147483646 h 772"/>
              <a:gd name="T44" fmla="*/ 2147483646 w 1016"/>
              <a:gd name="T45" fmla="*/ 2147483646 h 772"/>
              <a:gd name="T46" fmla="*/ 2147483646 w 1016"/>
              <a:gd name="T47" fmla="*/ 2147483646 h 772"/>
              <a:gd name="T48" fmla="*/ 2147483646 w 1016"/>
              <a:gd name="T49" fmla="*/ 2147483646 h 772"/>
              <a:gd name="T50" fmla="*/ 2147483646 w 1016"/>
              <a:gd name="T51" fmla="*/ 2147483646 h 772"/>
              <a:gd name="T52" fmla="*/ 2147483646 w 1016"/>
              <a:gd name="T53" fmla="*/ 2147483646 h 772"/>
              <a:gd name="T54" fmla="*/ 2147483646 w 1016"/>
              <a:gd name="T55" fmla="*/ 2147483646 h 772"/>
              <a:gd name="T56" fmla="*/ 2147483646 w 1016"/>
              <a:gd name="T57" fmla="*/ 2147483646 h 772"/>
              <a:gd name="T58" fmla="*/ 2147483646 w 1016"/>
              <a:gd name="T59" fmla="*/ 2147483646 h 772"/>
              <a:gd name="T60" fmla="*/ 2147483646 w 1016"/>
              <a:gd name="T61" fmla="*/ 0 h 772"/>
              <a:gd name="T62" fmla="*/ 2147483646 w 1016"/>
              <a:gd name="T63" fmla="*/ 2147483646 h 772"/>
              <a:gd name="T64" fmla="*/ 2147483646 w 1016"/>
              <a:gd name="T65" fmla="*/ 2147483646 h 772"/>
              <a:gd name="T66" fmla="*/ 2147483646 w 1016"/>
              <a:gd name="T67" fmla="*/ 2147483646 h 772"/>
              <a:gd name="T68" fmla="*/ 2147483646 w 1016"/>
              <a:gd name="T69" fmla="*/ 2147483646 h 772"/>
              <a:gd name="T70" fmla="*/ 2147483646 w 1016"/>
              <a:gd name="T71" fmla="*/ 2147483646 h 772"/>
              <a:gd name="T72" fmla="*/ 2147483646 w 1016"/>
              <a:gd name="T73" fmla="*/ 2147483646 h 772"/>
              <a:gd name="T74" fmla="*/ 2147483646 w 1016"/>
              <a:gd name="T75" fmla="*/ 2147483646 h 772"/>
              <a:gd name="T76" fmla="*/ 2147483646 w 1016"/>
              <a:gd name="T77" fmla="*/ 2147483646 h 772"/>
              <a:gd name="T78" fmla="*/ 2147483646 w 1016"/>
              <a:gd name="T79" fmla="*/ 2147483646 h 772"/>
              <a:gd name="T80" fmla="*/ 2147483646 w 1016"/>
              <a:gd name="T81" fmla="*/ 2147483646 h 772"/>
              <a:gd name="T82" fmla="*/ 2147483646 w 1016"/>
              <a:gd name="T83" fmla="*/ 2147483646 h 772"/>
              <a:gd name="T84" fmla="*/ 2147483646 w 1016"/>
              <a:gd name="T85" fmla="*/ 2147483646 h 772"/>
              <a:gd name="T86" fmla="*/ 2147483646 w 1016"/>
              <a:gd name="T87" fmla="*/ 2147483646 h 772"/>
              <a:gd name="T88" fmla="*/ 2147483646 w 1016"/>
              <a:gd name="T89" fmla="*/ 2147483646 h 772"/>
              <a:gd name="T90" fmla="*/ 2147483646 w 1016"/>
              <a:gd name="T91" fmla="*/ 2147483646 h 772"/>
              <a:gd name="T92" fmla="*/ 2147483646 w 1016"/>
              <a:gd name="T93" fmla="*/ 2147483646 h 772"/>
              <a:gd name="T94" fmla="*/ 2147483646 w 1016"/>
              <a:gd name="T95" fmla="*/ 2147483646 h 772"/>
              <a:gd name="T96" fmla="*/ 2147483646 w 1016"/>
              <a:gd name="T97" fmla="*/ 2147483646 h 772"/>
              <a:gd name="T98" fmla="*/ 2147483646 w 1016"/>
              <a:gd name="T99" fmla="*/ 2147483646 h 772"/>
              <a:gd name="T100" fmla="*/ 2147483646 w 1016"/>
              <a:gd name="T101" fmla="*/ 2147483646 h 772"/>
              <a:gd name="T102" fmla="*/ 2147483646 w 1016"/>
              <a:gd name="T103" fmla="*/ 2147483646 h 772"/>
              <a:gd name="T104" fmla="*/ 2147483646 w 1016"/>
              <a:gd name="T105" fmla="*/ 2147483646 h 772"/>
              <a:gd name="T106" fmla="*/ 2147483646 w 1016"/>
              <a:gd name="T107" fmla="*/ 2147483646 h 7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772"/>
              <a:gd name="T164" fmla="*/ 1016 w 1016"/>
              <a:gd name="T165" fmla="*/ 772 h 7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772">
                <a:moveTo>
                  <a:pt x="23" y="576"/>
                </a:moveTo>
                <a:cubicBezTo>
                  <a:pt x="24" y="561"/>
                  <a:pt x="23" y="546"/>
                  <a:pt x="27" y="532"/>
                </a:cubicBezTo>
                <a:cubicBezTo>
                  <a:pt x="28" y="527"/>
                  <a:pt x="36" y="527"/>
                  <a:pt x="39" y="524"/>
                </a:cubicBezTo>
                <a:cubicBezTo>
                  <a:pt x="54" y="509"/>
                  <a:pt x="49" y="492"/>
                  <a:pt x="67" y="480"/>
                </a:cubicBezTo>
                <a:cubicBezTo>
                  <a:pt x="74" y="481"/>
                  <a:pt x="81" y="481"/>
                  <a:pt x="87" y="484"/>
                </a:cubicBezTo>
                <a:cubicBezTo>
                  <a:pt x="96" y="488"/>
                  <a:pt x="111" y="500"/>
                  <a:pt x="111" y="500"/>
                </a:cubicBezTo>
                <a:cubicBezTo>
                  <a:pt x="138" y="499"/>
                  <a:pt x="164" y="498"/>
                  <a:pt x="191" y="496"/>
                </a:cubicBezTo>
                <a:cubicBezTo>
                  <a:pt x="205" y="495"/>
                  <a:pt x="227" y="476"/>
                  <a:pt x="227" y="476"/>
                </a:cubicBezTo>
                <a:cubicBezTo>
                  <a:pt x="255" y="479"/>
                  <a:pt x="266" y="478"/>
                  <a:pt x="287" y="492"/>
                </a:cubicBezTo>
                <a:cubicBezTo>
                  <a:pt x="296" y="519"/>
                  <a:pt x="320" y="535"/>
                  <a:pt x="347" y="544"/>
                </a:cubicBezTo>
                <a:cubicBezTo>
                  <a:pt x="352" y="543"/>
                  <a:pt x="358" y="542"/>
                  <a:pt x="363" y="540"/>
                </a:cubicBezTo>
                <a:cubicBezTo>
                  <a:pt x="384" y="531"/>
                  <a:pt x="376" y="514"/>
                  <a:pt x="359" y="508"/>
                </a:cubicBezTo>
                <a:cubicBezTo>
                  <a:pt x="347" y="490"/>
                  <a:pt x="334" y="469"/>
                  <a:pt x="327" y="448"/>
                </a:cubicBezTo>
                <a:cubicBezTo>
                  <a:pt x="332" y="413"/>
                  <a:pt x="348" y="392"/>
                  <a:pt x="359" y="360"/>
                </a:cubicBezTo>
                <a:cubicBezTo>
                  <a:pt x="364" y="308"/>
                  <a:pt x="356" y="294"/>
                  <a:pt x="407" y="284"/>
                </a:cubicBezTo>
                <a:cubicBezTo>
                  <a:pt x="421" y="274"/>
                  <a:pt x="421" y="266"/>
                  <a:pt x="435" y="256"/>
                </a:cubicBezTo>
                <a:cubicBezTo>
                  <a:pt x="451" y="266"/>
                  <a:pt x="461" y="267"/>
                  <a:pt x="467" y="248"/>
                </a:cubicBezTo>
                <a:cubicBezTo>
                  <a:pt x="437" y="238"/>
                  <a:pt x="451" y="238"/>
                  <a:pt x="423" y="244"/>
                </a:cubicBezTo>
                <a:cubicBezTo>
                  <a:pt x="402" y="258"/>
                  <a:pt x="411" y="266"/>
                  <a:pt x="383" y="260"/>
                </a:cubicBezTo>
                <a:cubicBezTo>
                  <a:pt x="368" y="238"/>
                  <a:pt x="380" y="258"/>
                  <a:pt x="371" y="224"/>
                </a:cubicBezTo>
                <a:cubicBezTo>
                  <a:pt x="369" y="216"/>
                  <a:pt x="363" y="200"/>
                  <a:pt x="363" y="200"/>
                </a:cubicBezTo>
                <a:cubicBezTo>
                  <a:pt x="364" y="180"/>
                  <a:pt x="361" y="159"/>
                  <a:pt x="367" y="140"/>
                </a:cubicBezTo>
                <a:cubicBezTo>
                  <a:pt x="368" y="136"/>
                  <a:pt x="377" y="140"/>
                  <a:pt x="379" y="144"/>
                </a:cubicBezTo>
                <a:cubicBezTo>
                  <a:pt x="395" y="167"/>
                  <a:pt x="372" y="164"/>
                  <a:pt x="407" y="176"/>
                </a:cubicBezTo>
                <a:cubicBezTo>
                  <a:pt x="415" y="175"/>
                  <a:pt x="431" y="180"/>
                  <a:pt x="431" y="172"/>
                </a:cubicBezTo>
                <a:cubicBezTo>
                  <a:pt x="431" y="162"/>
                  <a:pt x="407" y="156"/>
                  <a:pt x="407" y="156"/>
                </a:cubicBezTo>
                <a:cubicBezTo>
                  <a:pt x="397" y="126"/>
                  <a:pt x="424" y="126"/>
                  <a:pt x="447" y="120"/>
                </a:cubicBezTo>
                <a:cubicBezTo>
                  <a:pt x="461" y="99"/>
                  <a:pt x="469" y="87"/>
                  <a:pt x="439" y="80"/>
                </a:cubicBezTo>
                <a:cubicBezTo>
                  <a:pt x="438" y="71"/>
                  <a:pt x="426" y="38"/>
                  <a:pt x="443" y="28"/>
                </a:cubicBezTo>
                <a:cubicBezTo>
                  <a:pt x="463" y="16"/>
                  <a:pt x="508" y="11"/>
                  <a:pt x="527" y="8"/>
                </a:cubicBezTo>
                <a:cubicBezTo>
                  <a:pt x="538" y="6"/>
                  <a:pt x="559" y="0"/>
                  <a:pt x="559" y="0"/>
                </a:cubicBezTo>
                <a:cubicBezTo>
                  <a:pt x="595" y="1"/>
                  <a:pt x="631" y="2"/>
                  <a:pt x="667" y="4"/>
                </a:cubicBezTo>
                <a:cubicBezTo>
                  <a:pt x="706" y="7"/>
                  <a:pt x="745" y="32"/>
                  <a:pt x="783" y="40"/>
                </a:cubicBezTo>
                <a:cubicBezTo>
                  <a:pt x="818" y="57"/>
                  <a:pt x="851" y="73"/>
                  <a:pt x="883" y="96"/>
                </a:cubicBezTo>
                <a:cubicBezTo>
                  <a:pt x="906" y="112"/>
                  <a:pt x="919" y="145"/>
                  <a:pt x="931" y="168"/>
                </a:cubicBezTo>
                <a:cubicBezTo>
                  <a:pt x="949" y="204"/>
                  <a:pt x="969" y="237"/>
                  <a:pt x="979" y="276"/>
                </a:cubicBezTo>
                <a:cubicBezTo>
                  <a:pt x="980" y="296"/>
                  <a:pt x="982" y="316"/>
                  <a:pt x="983" y="336"/>
                </a:cubicBezTo>
                <a:cubicBezTo>
                  <a:pt x="986" y="411"/>
                  <a:pt x="1016" y="570"/>
                  <a:pt x="907" y="592"/>
                </a:cubicBezTo>
                <a:cubicBezTo>
                  <a:pt x="869" y="611"/>
                  <a:pt x="842" y="623"/>
                  <a:pt x="799" y="628"/>
                </a:cubicBezTo>
                <a:cubicBezTo>
                  <a:pt x="758" y="640"/>
                  <a:pt x="781" y="634"/>
                  <a:pt x="731" y="644"/>
                </a:cubicBezTo>
                <a:cubicBezTo>
                  <a:pt x="718" y="647"/>
                  <a:pt x="691" y="652"/>
                  <a:pt x="691" y="652"/>
                </a:cubicBezTo>
                <a:cubicBezTo>
                  <a:pt x="667" y="664"/>
                  <a:pt x="650" y="679"/>
                  <a:pt x="623" y="684"/>
                </a:cubicBezTo>
                <a:cubicBezTo>
                  <a:pt x="599" y="700"/>
                  <a:pt x="569" y="725"/>
                  <a:pt x="543" y="732"/>
                </a:cubicBezTo>
                <a:cubicBezTo>
                  <a:pt x="513" y="752"/>
                  <a:pt x="474" y="762"/>
                  <a:pt x="439" y="772"/>
                </a:cubicBezTo>
                <a:cubicBezTo>
                  <a:pt x="353" y="769"/>
                  <a:pt x="323" y="762"/>
                  <a:pt x="251" y="752"/>
                </a:cubicBezTo>
                <a:cubicBezTo>
                  <a:pt x="218" y="739"/>
                  <a:pt x="238" y="745"/>
                  <a:pt x="191" y="736"/>
                </a:cubicBezTo>
                <a:cubicBezTo>
                  <a:pt x="178" y="733"/>
                  <a:pt x="151" y="728"/>
                  <a:pt x="151" y="728"/>
                </a:cubicBezTo>
                <a:cubicBezTo>
                  <a:pt x="129" y="717"/>
                  <a:pt x="107" y="709"/>
                  <a:pt x="87" y="696"/>
                </a:cubicBezTo>
                <a:cubicBezTo>
                  <a:pt x="84" y="688"/>
                  <a:pt x="82" y="680"/>
                  <a:pt x="79" y="672"/>
                </a:cubicBezTo>
                <a:cubicBezTo>
                  <a:pt x="78" y="668"/>
                  <a:pt x="75" y="660"/>
                  <a:pt x="75" y="660"/>
                </a:cubicBezTo>
                <a:cubicBezTo>
                  <a:pt x="74" y="640"/>
                  <a:pt x="78" y="619"/>
                  <a:pt x="71" y="600"/>
                </a:cubicBezTo>
                <a:cubicBezTo>
                  <a:pt x="69" y="594"/>
                  <a:pt x="57" y="599"/>
                  <a:pt x="51" y="596"/>
                </a:cubicBezTo>
                <a:cubicBezTo>
                  <a:pt x="0" y="567"/>
                  <a:pt x="83" y="597"/>
                  <a:pt x="31" y="580"/>
                </a:cubicBezTo>
                <a:cubicBezTo>
                  <a:pt x="22" y="566"/>
                  <a:pt x="23" y="563"/>
                  <a:pt x="23" y="576"/>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8">
            <a:extLst>
              <a:ext uri="{FF2B5EF4-FFF2-40B4-BE49-F238E27FC236}">
                <a16:creationId xmlns:a16="http://schemas.microsoft.com/office/drawing/2014/main" id="{FCEE5DEE-B47F-AB42-9156-51F096FB8413}"/>
              </a:ext>
            </a:extLst>
          </p:cNvPr>
          <p:cNvSpPr>
            <a:spLocks/>
          </p:cNvSpPr>
          <p:nvPr/>
        </p:nvSpPr>
        <p:spPr bwMode="auto">
          <a:xfrm>
            <a:off x="3571875" y="984250"/>
            <a:ext cx="871538" cy="1727200"/>
          </a:xfrm>
          <a:custGeom>
            <a:avLst/>
            <a:gdLst>
              <a:gd name="T0" fmla="*/ 2147483646 w 732"/>
              <a:gd name="T1" fmla="*/ 2147483646 h 1088"/>
              <a:gd name="T2" fmla="*/ 2147483646 w 732"/>
              <a:gd name="T3" fmla="*/ 2147483646 h 1088"/>
              <a:gd name="T4" fmla="*/ 2147483646 w 732"/>
              <a:gd name="T5" fmla="*/ 2147483646 h 1088"/>
              <a:gd name="T6" fmla="*/ 2147483646 w 732"/>
              <a:gd name="T7" fmla="*/ 2147483646 h 1088"/>
              <a:gd name="T8" fmla="*/ 2147483646 w 732"/>
              <a:gd name="T9" fmla="*/ 2147483646 h 1088"/>
              <a:gd name="T10" fmla="*/ 2147483646 w 732"/>
              <a:gd name="T11" fmla="*/ 2147483646 h 1088"/>
              <a:gd name="T12" fmla="*/ 2147483646 w 732"/>
              <a:gd name="T13" fmla="*/ 2147483646 h 1088"/>
              <a:gd name="T14" fmla="*/ 2147483646 w 732"/>
              <a:gd name="T15" fmla="*/ 2147483646 h 1088"/>
              <a:gd name="T16" fmla="*/ 2147483646 w 732"/>
              <a:gd name="T17" fmla="*/ 2147483646 h 1088"/>
              <a:gd name="T18" fmla="*/ 2147483646 w 732"/>
              <a:gd name="T19" fmla="*/ 2147483646 h 1088"/>
              <a:gd name="T20" fmla="*/ 2147483646 w 732"/>
              <a:gd name="T21" fmla="*/ 2147483646 h 1088"/>
              <a:gd name="T22" fmla="*/ 2147483646 w 732"/>
              <a:gd name="T23" fmla="*/ 2147483646 h 1088"/>
              <a:gd name="T24" fmla="*/ 2147483646 w 732"/>
              <a:gd name="T25" fmla="*/ 2147483646 h 1088"/>
              <a:gd name="T26" fmla="*/ 2147483646 w 732"/>
              <a:gd name="T27" fmla="*/ 2147483646 h 1088"/>
              <a:gd name="T28" fmla="*/ 2147483646 w 732"/>
              <a:gd name="T29" fmla="*/ 2147483646 h 1088"/>
              <a:gd name="T30" fmla="*/ 2147483646 w 732"/>
              <a:gd name="T31" fmla="*/ 2147483646 h 1088"/>
              <a:gd name="T32" fmla="*/ 2147483646 w 732"/>
              <a:gd name="T33" fmla="*/ 2147483646 h 1088"/>
              <a:gd name="T34" fmla="*/ 2147483646 w 732"/>
              <a:gd name="T35" fmla="*/ 2147483646 h 1088"/>
              <a:gd name="T36" fmla="*/ 2147483646 w 732"/>
              <a:gd name="T37" fmla="*/ 2147483646 h 1088"/>
              <a:gd name="T38" fmla="*/ 2147483646 w 732"/>
              <a:gd name="T39" fmla="*/ 2147483646 h 1088"/>
              <a:gd name="T40" fmla="*/ 0 w 732"/>
              <a:gd name="T41" fmla="*/ 2147483646 h 1088"/>
              <a:gd name="T42" fmla="*/ 2147483646 w 732"/>
              <a:gd name="T43" fmla="*/ 2147483646 h 1088"/>
              <a:gd name="T44" fmla="*/ 2147483646 w 732"/>
              <a:gd name="T45" fmla="*/ 2147483646 h 1088"/>
              <a:gd name="T46" fmla="*/ 2147483646 w 732"/>
              <a:gd name="T47" fmla="*/ 2147483646 h 1088"/>
              <a:gd name="T48" fmla="*/ 2147483646 w 732"/>
              <a:gd name="T49" fmla="*/ 2147483646 h 1088"/>
              <a:gd name="T50" fmla="*/ 2147483646 w 732"/>
              <a:gd name="T51" fmla="*/ 2147483646 h 1088"/>
              <a:gd name="T52" fmla="*/ 2147483646 w 732"/>
              <a:gd name="T53" fmla="*/ 2147483646 h 1088"/>
              <a:gd name="T54" fmla="*/ 2147483646 w 732"/>
              <a:gd name="T55" fmla="*/ 2147483646 h 1088"/>
              <a:gd name="T56" fmla="*/ 2147483646 w 732"/>
              <a:gd name="T57" fmla="*/ 2147483646 h 1088"/>
              <a:gd name="T58" fmla="*/ 2147483646 w 732"/>
              <a:gd name="T59" fmla="*/ 2147483646 h 1088"/>
              <a:gd name="T60" fmla="*/ 2147483646 w 732"/>
              <a:gd name="T61" fmla="*/ 2147483646 h 1088"/>
              <a:gd name="T62" fmla="*/ 2147483646 w 732"/>
              <a:gd name="T63" fmla="*/ 2147483646 h 1088"/>
              <a:gd name="T64" fmla="*/ 2147483646 w 732"/>
              <a:gd name="T65" fmla="*/ 2147483646 h 1088"/>
              <a:gd name="T66" fmla="*/ 2147483646 w 732"/>
              <a:gd name="T67" fmla="*/ 2147483646 h 1088"/>
              <a:gd name="T68" fmla="*/ 2147483646 w 732"/>
              <a:gd name="T69" fmla="*/ 2147483646 h 1088"/>
              <a:gd name="T70" fmla="*/ 2147483646 w 732"/>
              <a:gd name="T71" fmla="*/ 2147483646 h 1088"/>
              <a:gd name="T72" fmla="*/ 2147483646 w 732"/>
              <a:gd name="T73" fmla="*/ 2147483646 h 1088"/>
              <a:gd name="T74" fmla="*/ 2147483646 w 732"/>
              <a:gd name="T75" fmla="*/ 2147483646 h 1088"/>
              <a:gd name="T76" fmla="*/ 2147483646 w 732"/>
              <a:gd name="T77" fmla="*/ 2147483646 h 1088"/>
              <a:gd name="T78" fmla="*/ 2147483646 w 732"/>
              <a:gd name="T79" fmla="*/ 2147483646 h 1088"/>
              <a:gd name="T80" fmla="*/ 2147483646 w 732"/>
              <a:gd name="T81" fmla="*/ 2147483646 h 1088"/>
              <a:gd name="T82" fmla="*/ 2147483646 w 732"/>
              <a:gd name="T83" fmla="*/ 2147483646 h 1088"/>
              <a:gd name="T84" fmla="*/ 2147483646 w 732"/>
              <a:gd name="T85" fmla="*/ 2147483646 h 1088"/>
              <a:gd name="T86" fmla="*/ 2147483646 w 732"/>
              <a:gd name="T87" fmla="*/ 0 h 1088"/>
              <a:gd name="T88" fmla="*/ 2147483646 w 732"/>
              <a:gd name="T89" fmla="*/ 2147483646 h 1088"/>
              <a:gd name="T90" fmla="*/ 2147483646 w 732"/>
              <a:gd name="T91" fmla="*/ 2147483646 h 1088"/>
              <a:gd name="T92" fmla="*/ 2147483646 w 732"/>
              <a:gd name="T93" fmla="*/ 2147483646 h 1088"/>
              <a:gd name="T94" fmla="*/ 2147483646 w 732"/>
              <a:gd name="T95" fmla="*/ 2147483646 h 1088"/>
              <a:gd name="T96" fmla="*/ 2147483646 w 732"/>
              <a:gd name="T97" fmla="*/ 2147483646 h 1088"/>
              <a:gd name="T98" fmla="*/ 2147483646 w 732"/>
              <a:gd name="T99" fmla="*/ 2147483646 h 1088"/>
              <a:gd name="T100" fmla="*/ 2147483646 w 732"/>
              <a:gd name="T101" fmla="*/ 2147483646 h 1088"/>
              <a:gd name="T102" fmla="*/ 2147483646 w 732"/>
              <a:gd name="T103" fmla="*/ 2147483646 h 1088"/>
              <a:gd name="T104" fmla="*/ 2147483646 w 732"/>
              <a:gd name="T105" fmla="*/ 2147483646 h 10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32"/>
              <a:gd name="T160" fmla="*/ 0 h 1088"/>
              <a:gd name="T161" fmla="*/ 732 w 732"/>
              <a:gd name="T162" fmla="*/ 1088 h 10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32" h="1088">
                <a:moveTo>
                  <a:pt x="340" y="1064"/>
                </a:moveTo>
                <a:cubicBezTo>
                  <a:pt x="332" y="1041"/>
                  <a:pt x="334" y="1032"/>
                  <a:pt x="316" y="1020"/>
                </a:cubicBezTo>
                <a:cubicBezTo>
                  <a:pt x="312" y="998"/>
                  <a:pt x="307" y="979"/>
                  <a:pt x="304" y="956"/>
                </a:cubicBezTo>
                <a:cubicBezTo>
                  <a:pt x="310" y="938"/>
                  <a:pt x="318" y="946"/>
                  <a:pt x="324" y="928"/>
                </a:cubicBezTo>
                <a:cubicBezTo>
                  <a:pt x="323" y="924"/>
                  <a:pt x="324" y="918"/>
                  <a:pt x="320" y="916"/>
                </a:cubicBezTo>
                <a:cubicBezTo>
                  <a:pt x="297" y="907"/>
                  <a:pt x="304" y="938"/>
                  <a:pt x="292" y="944"/>
                </a:cubicBezTo>
                <a:cubicBezTo>
                  <a:pt x="281" y="949"/>
                  <a:pt x="268" y="948"/>
                  <a:pt x="256" y="952"/>
                </a:cubicBezTo>
                <a:cubicBezTo>
                  <a:pt x="241" y="947"/>
                  <a:pt x="233" y="937"/>
                  <a:pt x="220" y="928"/>
                </a:cubicBezTo>
                <a:cubicBezTo>
                  <a:pt x="189" y="938"/>
                  <a:pt x="206" y="985"/>
                  <a:pt x="172" y="996"/>
                </a:cubicBezTo>
                <a:cubicBezTo>
                  <a:pt x="163" y="994"/>
                  <a:pt x="141" y="990"/>
                  <a:pt x="140" y="988"/>
                </a:cubicBezTo>
                <a:cubicBezTo>
                  <a:pt x="136" y="971"/>
                  <a:pt x="147" y="950"/>
                  <a:pt x="156" y="936"/>
                </a:cubicBezTo>
                <a:cubicBezTo>
                  <a:pt x="151" y="933"/>
                  <a:pt x="139" y="923"/>
                  <a:pt x="132" y="924"/>
                </a:cubicBezTo>
                <a:cubicBezTo>
                  <a:pt x="124" y="925"/>
                  <a:pt x="108" y="932"/>
                  <a:pt x="108" y="932"/>
                </a:cubicBezTo>
                <a:cubicBezTo>
                  <a:pt x="88" y="925"/>
                  <a:pt x="102" y="933"/>
                  <a:pt x="92" y="916"/>
                </a:cubicBezTo>
                <a:cubicBezTo>
                  <a:pt x="87" y="908"/>
                  <a:pt x="76" y="892"/>
                  <a:pt x="76" y="892"/>
                </a:cubicBezTo>
                <a:cubicBezTo>
                  <a:pt x="81" y="863"/>
                  <a:pt x="86" y="869"/>
                  <a:pt x="100" y="848"/>
                </a:cubicBezTo>
                <a:cubicBezTo>
                  <a:pt x="92" y="825"/>
                  <a:pt x="69" y="831"/>
                  <a:pt x="48" y="824"/>
                </a:cubicBezTo>
                <a:cubicBezTo>
                  <a:pt x="33" y="780"/>
                  <a:pt x="58" y="845"/>
                  <a:pt x="32" y="804"/>
                </a:cubicBezTo>
                <a:cubicBezTo>
                  <a:pt x="28" y="797"/>
                  <a:pt x="29" y="787"/>
                  <a:pt x="24" y="780"/>
                </a:cubicBezTo>
                <a:cubicBezTo>
                  <a:pt x="19" y="772"/>
                  <a:pt x="13" y="764"/>
                  <a:pt x="8" y="756"/>
                </a:cubicBezTo>
                <a:cubicBezTo>
                  <a:pt x="5" y="752"/>
                  <a:pt x="0" y="744"/>
                  <a:pt x="0" y="744"/>
                </a:cubicBezTo>
                <a:cubicBezTo>
                  <a:pt x="8" y="694"/>
                  <a:pt x="38" y="656"/>
                  <a:pt x="60" y="612"/>
                </a:cubicBezTo>
                <a:cubicBezTo>
                  <a:pt x="64" y="605"/>
                  <a:pt x="75" y="566"/>
                  <a:pt x="84" y="564"/>
                </a:cubicBezTo>
                <a:cubicBezTo>
                  <a:pt x="108" y="559"/>
                  <a:pt x="132" y="561"/>
                  <a:pt x="156" y="560"/>
                </a:cubicBezTo>
                <a:cubicBezTo>
                  <a:pt x="172" y="555"/>
                  <a:pt x="179" y="552"/>
                  <a:pt x="184" y="536"/>
                </a:cubicBezTo>
                <a:cubicBezTo>
                  <a:pt x="166" y="530"/>
                  <a:pt x="147" y="528"/>
                  <a:pt x="128" y="524"/>
                </a:cubicBezTo>
                <a:cubicBezTo>
                  <a:pt x="148" y="493"/>
                  <a:pt x="186" y="498"/>
                  <a:pt x="220" y="496"/>
                </a:cubicBezTo>
                <a:cubicBezTo>
                  <a:pt x="224" y="495"/>
                  <a:pt x="230" y="495"/>
                  <a:pt x="232" y="492"/>
                </a:cubicBezTo>
                <a:cubicBezTo>
                  <a:pt x="237" y="485"/>
                  <a:pt x="240" y="468"/>
                  <a:pt x="240" y="468"/>
                </a:cubicBezTo>
                <a:cubicBezTo>
                  <a:pt x="224" y="463"/>
                  <a:pt x="225" y="454"/>
                  <a:pt x="216" y="440"/>
                </a:cubicBezTo>
                <a:cubicBezTo>
                  <a:pt x="216" y="440"/>
                  <a:pt x="242" y="434"/>
                  <a:pt x="244" y="432"/>
                </a:cubicBezTo>
                <a:cubicBezTo>
                  <a:pt x="291" y="385"/>
                  <a:pt x="238" y="423"/>
                  <a:pt x="272" y="400"/>
                </a:cubicBezTo>
                <a:cubicBezTo>
                  <a:pt x="290" y="373"/>
                  <a:pt x="269" y="399"/>
                  <a:pt x="292" y="384"/>
                </a:cubicBezTo>
                <a:cubicBezTo>
                  <a:pt x="306" y="375"/>
                  <a:pt x="310" y="361"/>
                  <a:pt x="324" y="352"/>
                </a:cubicBezTo>
                <a:cubicBezTo>
                  <a:pt x="339" y="329"/>
                  <a:pt x="377" y="305"/>
                  <a:pt x="404" y="296"/>
                </a:cubicBezTo>
                <a:cubicBezTo>
                  <a:pt x="408" y="292"/>
                  <a:pt x="411" y="287"/>
                  <a:pt x="416" y="284"/>
                </a:cubicBezTo>
                <a:cubicBezTo>
                  <a:pt x="420" y="282"/>
                  <a:pt x="425" y="283"/>
                  <a:pt x="428" y="280"/>
                </a:cubicBezTo>
                <a:cubicBezTo>
                  <a:pt x="432" y="277"/>
                  <a:pt x="432" y="271"/>
                  <a:pt x="436" y="268"/>
                </a:cubicBezTo>
                <a:cubicBezTo>
                  <a:pt x="443" y="262"/>
                  <a:pt x="460" y="252"/>
                  <a:pt x="460" y="252"/>
                </a:cubicBezTo>
                <a:cubicBezTo>
                  <a:pt x="473" y="233"/>
                  <a:pt x="481" y="209"/>
                  <a:pt x="500" y="196"/>
                </a:cubicBezTo>
                <a:cubicBezTo>
                  <a:pt x="508" y="184"/>
                  <a:pt x="512" y="172"/>
                  <a:pt x="520" y="160"/>
                </a:cubicBezTo>
                <a:cubicBezTo>
                  <a:pt x="513" y="75"/>
                  <a:pt x="522" y="136"/>
                  <a:pt x="512" y="100"/>
                </a:cubicBezTo>
                <a:cubicBezTo>
                  <a:pt x="509" y="89"/>
                  <a:pt x="504" y="68"/>
                  <a:pt x="504" y="68"/>
                </a:cubicBezTo>
                <a:cubicBezTo>
                  <a:pt x="509" y="31"/>
                  <a:pt x="526" y="20"/>
                  <a:pt x="556" y="0"/>
                </a:cubicBezTo>
                <a:cubicBezTo>
                  <a:pt x="593" y="9"/>
                  <a:pt x="597" y="47"/>
                  <a:pt x="628" y="68"/>
                </a:cubicBezTo>
                <a:cubicBezTo>
                  <a:pt x="642" y="89"/>
                  <a:pt x="656" y="116"/>
                  <a:pt x="664" y="140"/>
                </a:cubicBezTo>
                <a:cubicBezTo>
                  <a:pt x="691" y="383"/>
                  <a:pt x="697" y="630"/>
                  <a:pt x="732" y="872"/>
                </a:cubicBezTo>
                <a:cubicBezTo>
                  <a:pt x="731" y="903"/>
                  <a:pt x="731" y="933"/>
                  <a:pt x="728" y="964"/>
                </a:cubicBezTo>
                <a:cubicBezTo>
                  <a:pt x="725" y="995"/>
                  <a:pt x="701" y="1018"/>
                  <a:pt x="676" y="1032"/>
                </a:cubicBezTo>
                <a:cubicBezTo>
                  <a:pt x="630" y="1058"/>
                  <a:pt x="702" y="1019"/>
                  <a:pt x="652" y="1052"/>
                </a:cubicBezTo>
                <a:cubicBezTo>
                  <a:pt x="621" y="1073"/>
                  <a:pt x="581" y="1082"/>
                  <a:pt x="544" y="1088"/>
                </a:cubicBezTo>
                <a:cubicBezTo>
                  <a:pt x="523" y="1087"/>
                  <a:pt x="456" y="1084"/>
                  <a:pt x="428" y="1080"/>
                </a:cubicBezTo>
                <a:cubicBezTo>
                  <a:pt x="398" y="1076"/>
                  <a:pt x="370" y="1064"/>
                  <a:pt x="340" y="106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9">
            <a:extLst>
              <a:ext uri="{FF2B5EF4-FFF2-40B4-BE49-F238E27FC236}">
                <a16:creationId xmlns:a16="http://schemas.microsoft.com/office/drawing/2014/main" id="{83ABC181-8ADA-3B4B-9DE6-015455B0D414}"/>
              </a:ext>
            </a:extLst>
          </p:cNvPr>
          <p:cNvSpPr>
            <a:spLocks/>
          </p:cNvSpPr>
          <p:nvPr/>
        </p:nvSpPr>
        <p:spPr bwMode="auto">
          <a:xfrm>
            <a:off x="4914900" y="2489200"/>
            <a:ext cx="309563" cy="403225"/>
          </a:xfrm>
          <a:custGeom>
            <a:avLst/>
            <a:gdLst>
              <a:gd name="T0" fmla="*/ 2147483646 w 260"/>
              <a:gd name="T1" fmla="*/ 2147483646 h 254"/>
              <a:gd name="T2" fmla="*/ 2147483646 w 260"/>
              <a:gd name="T3" fmla="*/ 2147483646 h 254"/>
              <a:gd name="T4" fmla="*/ 2147483646 w 260"/>
              <a:gd name="T5" fmla="*/ 2147483646 h 254"/>
              <a:gd name="T6" fmla="*/ 2147483646 w 260"/>
              <a:gd name="T7" fmla="*/ 2147483646 h 254"/>
              <a:gd name="T8" fmla="*/ 2147483646 w 260"/>
              <a:gd name="T9" fmla="*/ 2147483646 h 254"/>
              <a:gd name="T10" fmla="*/ 2147483646 w 260"/>
              <a:gd name="T11" fmla="*/ 2147483646 h 254"/>
              <a:gd name="T12" fmla="*/ 2147483646 w 260"/>
              <a:gd name="T13" fmla="*/ 2147483646 h 254"/>
              <a:gd name="T14" fmla="*/ 2147483646 w 260"/>
              <a:gd name="T15" fmla="*/ 2147483646 h 254"/>
              <a:gd name="T16" fmla="*/ 2147483646 w 260"/>
              <a:gd name="T17" fmla="*/ 2147483646 h 254"/>
              <a:gd name="T18" fmla="*/ 2147483646 w 260"/>
              <a:gd name="T19" fmla="*/ 2147483646 h 254"/>
              <a:gd name="T20" fmla="*/ 2147483646 w 260"/>
              <a:gd name="T21" fmla="*/ 2147483646 h 254"/>
              <a:gd name="T22" fmla="*/ 0 w 260"/>
              <a:gd name="T23" fmla="*/ 2147483646 h 254"/>
              <a:gd name="T24" fmla="*/ 2147483646 w 260"/>
              <a:gd name="T25" fmla="*/ 0 h 254"/>
              <a:gd name="T26" fmla="*/ 2147483646 w 260"/>
              <a:gd name="T27" fmla="*/ 2147483646 h 254"/>
              <a:gd name="T28" fmla="*/ 2147483646 w 260"/>
              <a:gd name="T29" fmla="*/ 2147483646 h 2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254"/>
              <a:gd name="T47" fmla="*/ 260 w 260"/>
              <a:gd name="T48" fmla="*/ 254 h 2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254">
                <a:moveTo>
                  <a:pt x="188" y="28"/>
                </a:moveTo>
                <a:cubicBezTo>
                  <a:pt x="196" y="31"/>
                  <a:pt x="204" y="33"/>
                  <a:pt x="212" y="36"/>
                </a:cubicBezTo>
                <a:cubicBezTo>
                  <a:pt x="220" y="39"/>
                  <a:pt x="210" y="52"/>
                  <a:pt x="208" y="60"/>
                </a:cubicBezTo>
                <a:cubicBezTo>
                  <a:pt x="206" y="68"/>
                  <a:pt x="200" y="84"/>
                  <a:pt x="200" y="84"/>
                </a:cubicBezTo>
                <a:cubicBezTo>
                  <a:pt x="207" y="125"/>
                  <a:pt x="227" y="154"/>
                  <a:pt x="240" y="192"/>
                </a:cubicBezTo>
                <a:cubicBezTo>
                  <a:pt x="255" y="236"/>
                  <a:pt x="231" y="169"/>
                  <a:pt x="252" y="216"/>
                </a:cubicBezTo>
                <a:cubicBezTo>
                  <a:pt x="255" y="224"/>
                  <a:pt x="260" y="240"/>
                  <a:pt x="260" y="240"/>
                </a:cubicBezTo>
                <a:cubicBezTo>
                  <a:pt x="239" y="254"/>
                  <a:pt x="223" y="243"/>
                  <a:pt x="204" y="232"/>
                </a:cubicBezTo>
                <a:cubicBezTo>
                  <a:pt x="159" y="207"/>
                  <a:pt x="127" y="185"/>
                  <a:pt x="76" y="176"/>
                </a:cubicBezTo>
                <a:cubicBezTo>
                  <a:pt x="64" y="168"/>
                  <a:pt x="52" y="160"/>
                  <a:pt x="40" y="152"/>
                </a:cubicBezTo>
                <a:cubicBezTo>
                  <a:pt x="32" y="147"/>
                  <a:pt x="16" y="136"/>
                  <a:pt x="16" y="136"/>
                </a:cubicBezTo>
                <a:cubicBezTo>
                  <a:pt x="7" y="122"/>
                  <a:pt x="4" y="112"/>
                  <a:pt x="0" y="96"/>
                </a:cubicBezTo>
                <a:cubicBezTo>
                  <a:pt x="13" y="17"/>
                  <a:pt x="47" y="10"/>
                  <a:pt x="120" y="0"/>
                </a:cubicBezTo>
                <a:cubicBezTo>
                  <a:pt x="134" y="2"/>
                  <a:pt x="163" y="3"/>
                  <a:pt x="176" y="12"/>
                </a:cubicBezTo>
                <a:cubicBezTo>
                  <a:pt x="203" y="30"/>
                  <a:pt x="210" y="28"/>
                  <a:pt x="188" y="2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40">
            <a:extLst>
              <a:ext uri="{FF2B5EF4-FFF2-40B4-BE49-F238E27FC236}">
                <a16:creationId xmlns:a16="http://schemas.microsoft.com/office/drawing/2014/main" id="{A8286E03-B7CF-E34D-AA07-1AFCC1D88DAB}"/>
              </a:ext>
            </a:extLst>
          </p:cNvPr>
          <p:cNvSpPr>
            <a:spLocks/>
          </p:cNvSpPr>
          <p:nvPr/>
        </p:nvSpPr>
        <p:spPr bwMode="auto">
          <a:xfrm>
            <a:off x="5343525" y="3594100"/>
            <a:ext cx="733425" cy="792163"/>
          </a:xfrm>
          <a:custGeom>
            <a:avLst/>
            <a:gdLst>
              <a:gd name="T0" fmla="*/ 0 w 616"/>
              <a:gd name="T1" fmla="*/ 2147483646 h 499"/>
              <a:gd name="T2" fmla="*/ 2147483646 w 616"/>
              <a:gd name="T3" fmla="*/ 2147483646 h 499"/>
              <a:gd name="T4" fmla="*/ 2147483646 w 616"/>
              <a:gd name="T5" fmla="*/ 2147483646 h 499"/>
              <a:gd name="T6" fmla="*/ 2147483646 w 616"/>
              <a:gd name="T7" fmla="*/ 2147483646 h 499"/>
              <a:gd name="T8" fmla="*/ 2147483646 w 616"/>
              <a:gd name="T9" fmla="*/ 2147483646 h 499"/>
              <a:gd name="T10" fmla="*/ 2147483646 w 616"/>
              <a:gd name="T11" fmla="*/ 2147483646 h 499"/>
              <a:gd name="T12" fmla="*/ 2147483646 w 616"/>
              <a:gd name="T13" fmla="*/ 2147483646 h 499"/>
              <a:gd name="T14" fmla="*/ 2147483646 w 616"/>
              <a:gd name="T15" fmla="*/ 2147483646 h 499"/>
              <a:gd name="T16" fmla="*/ 2147483646 w 616"/>
              <a:gd name="T17" fmla="*/ 2147483646 h 499"/>
              <a:gd name="T18" fmla="*/ 2147483646 w 616"/>
              <a:gd name="T19" fmla="*/ 0 h 499"/>
              <a:gd name="T20" fmla="*/ 2147483646 w 616"/>
              <a:gd name="T21" fmla="*/ 2147483646 h 499"/>
              <a:gd name="T22" fmla="*/ 2147483646 w 616"/>
              <a:gd name="T23" fmla="*/ 2147483646 h 499"/>
              <a:gd name="T24" fmla="*/ 2147483646 w 616"/>
              <a:gd name="T25" fmla="*/ 2147483646 h 499"/>
              <a:gd name="T26" fmla="*/ 2147483646 w 616"/>
              <a:gd name="T27" fmla="*/ 2147483646 h 499"/>
              <a:gd name="T28" fmla="*/ 2147483646 w 616"/>
              <a:gd name="T29" fmla="*/ 2147483646 h 499"/>
              <a:gd name="T30" fmla="*/ 2147483646 w 616"/>
              <a:gd name="T31" fmla="*/ 2147483646 h 499"/>
              <a:gd name="T32" fmla="*/ 2147483646 w 616"/>
              <a:gd name="T33" fmla="*/ 2147483646 h 499"/>
              <a:gd name="T34" fmla="*/ 2147483646 w 616"/>
              <a:gd name="T35" fmla="*/ 2147483646 h 499"/>
              <a:gd name="T36" fmla="*/ 2147483646 w 616"/>
              <a:gd name="T37" fmla="*/ 2147483646 h 499"/>
              <a:gd name="T38" fmla="*/ 2147483646 w 616"/>
              <a:gd name="T39" fmla="*/ 2147483646 h 499"/>
              <a:gd name="T40" fmla="*/ 2147483646 w 616"/>
              <a:gd name="T41" fmla="*/ 2147483646 h 499"/>
              <a:gd name="T42" fmla="*/ 2147483646 w 616"/>
              <a:gd name="T43" fmla="*/ 2147483646 h 499"/>
              <a:gd name="T44" fmla="*/ 2147483646 w 616"/>
              <a:gd name="T45" fmla="*/ 2147483646 h 499"/>
              <a:gd name="T46" fmla="*/ 2147483646 w 616"/>
              <a:gd name="T47" fmla="*/ 2147483646 h 499"/>
              <a:gd name="T48" fmla="*/ 2147483646 w 616"/>
              <a:gd name="T49" fmla="*/ 2147483646 h 499"/>
              <a:gd name="T50" fmla="*/ 2147483646 w 616"/>
              <a:gd name="T51" fmla="*/ 2147483646 h 499"/>
              <a:gd name="T52" fmla="*/ 2147483646 w 616"/>
              <a:gd name="T53" fmla="*/ 2147483646 h 499"/>
              <a:gd name="T54" fmla="*/ 2147483646 w 616"/>
              <a:gd name="T55" fmla="*/ 2147483646 h 499"/>
              <a:gd name="T56" fmla="*/ 2147483646 w 616"/>
              <a:gd name="T57" fmla="*/ 2147483646 h 499"/>
              <a:gd name="T58" fmla="*/ 2147483646 w 616"/>
              <a:gd name="T59" fmla="*/ 2147483646 h 499"/>
              <a:gd name="T60" fmla="*/ 2147483646 w 616"/>
              <a:gd name="T61" fmla="*/ 2147483646 h 499"/>
              <a:gd name="T62" fmla="*/ 2147483646 w 616"/>
              <a:gd name="T63" fmla="*/ 2147483646 h 499"/>
              <a:gd name="T64" fmla="*/ 2147483646 w 616"/>
              <a:gd name="T65" fmla="*/ 2147483646 h 499"/>
              <a:gd name="T66" fmla="*/ 2147483646 w 616"/>
              <a:gd name="T67" fmla="*/ 2147483646 h 499"/>
              <a:gd name="T68" fmla="*/ 0 w 616"/>
              <a:gd name="T69" fmla="*/ 2147483646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6"/>
              <a:gd name="T106" fmla="*/ 0 h 499"/>
              <a:gd name="T107" fmla="*/ 616 w 616"/>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6" h="499">
                <a:moveTo>
                  <a:pt x="0" y="100"/>
                </a:moveTo>
                <a:cubicBezTo>
                  <a:pt x="9" y="103"/>
                  <a:pt x="21" y="102"/>
                  <a:pt x="28" y="108"/>
                </a:cubicBezTo>
                <a:cubicBezTo>
                  <a:pt x="52" y="129"/>
                  <a:pt x="41" y="139"/>
                  <a:pt x="80" y="152"/>
                </a:cubicBezTo>
                <a:cubicBezTo>
                  <a:pt x="83" y="147"/>
                  <a:pt x="93" y="135"/>
                  <a:pt x="92" y="128"/>
                </a:cubicBezTo>
                <a:cubicBezTo>
                  <a:pt x="91" y="120"/>
                  <a:pt x="87" y="112"/>
                  <a:pt x="84" y="104"/>
                </a:cubicBezTo>
                <a:cubicBezTo>
                  <a:pt x="83" y="100"/>
                  <a:pt x="80" y="92"/>
                  <a:pt x="80" y="92"/>
                </a:cubicBezTo>
                <a:cubicBezTo>
                  <a:pt x="81" y="80"/>
                  <a:pt x="78" y="67"/>
                  <a:pt x="84" y="56"/>
                </a:cubicBezTo>
                <a:cubicBezTo>
                  <a:pt x="89" y="48"/>
                  <a:pt x="100" y="45"/>
                  <a:pt x="108" y="40"/>
                </a:cubicBezTo>
                <a:cubicBezTo>
                  <a:pt x="112" y="37"/>
                  <a:pt x="120" y="32"/>
                  <a:pt x="120" y="32"/>
                </a:cubicBezTo>
                <a:cubicBezTo>
                  <a:pt x="136" y="8"/>
                  <a:pt x="180" y="7"/>
                  <a:pt x="208" y="0"/>
                </a:cubicBezTo>
                <a:cubicBezTo>
                  <a:pt x="250" y="5"/>
                  <a:pt x="274" y="9"/>
                  <a:pt x="320" y="12"/>
                </a:cubicBezTo>
                <a:cubicBezTo>
                  <a:pt x="347" y="21"/>
                  <a:pt x="356" y="24"/>
                  <a:pt x="380" y="40"/>
                </a:cubicBezTo>
                <a:cubicBezTo>
                  <a:pt x="387" y="45"/>
                  <a:pt x="397" y="43"/>
                  <a:pt x="404" y="48"/>
                </a:cubicBezTo>
                <a:cubicBezTo>
                  <a:pt x="435" y="69"/>
                  <a:pt x="476" y="80"/>
                  <a:pt x="512" y="92"/>
                </a:cubicBezTo>
                <a:cubicBezTo>
                  <a:pt x="532" y="99"/>
                  <a:pt x="551" y="113"/>
                  <a:pt x="572" y="120"/>
                </a:cubicBezTo>
                <a:cubicBezTo>
                  <a:pt x="576" y="124"/>
                  <a:pt x="581" y="127"/>
                  <a:pt x="584" y="132"/>
                </a:cubicBezTo>
                <a:cubicBezTo>
                  <a:pt x="588" y="139"/>
                  <a:pt x="592" y="156"/>
                  <a:pt x="592" y="156"/>
                </a:cubicBezTo>
                <a:cubicBezTo>
                  <a:pt x="593" y="163"/>
                  <a:pt x="595" y="186"/>
                  <a:pt x="600" y="196"/>
                </a:cubicBezTo>
                <a:cubicBezTo>
                  <a:pt x="605" y="204"/>
                  <a:pt x="616" y="220"/>
                  <a:pt x="616" y="220"/>
                </a:cubicBezTo>
                <a:cubicBezTo>
                  <a:pt x="595" y="227"/>
                  <a:pt x="594" y="235"/>
                  <a:pt x="600" y="256"/>
                </a:cubicBezTo>
                <a:cubicBezTo>
                  <a:pt x="602" y="264"/>
                  <a:pt x="605" y="272"/>
                  <a:pt x="608" y="280"/>
                </a:cubicBezTo>
                <a:cubicBezTo>
                  <a:pt x="609" y="284"/>
                  <a:pt x="612" y="292"/>
                  <a:pt x="612" y="292"/>
                </a:cubicBezTo>
                <a:cubicBezTo>
                  <a:pt x="609" y="322"/>
                  <a:pt x="608" y="373"/>
                  <a:pt x="580" y="392"/>
                </a:cubicBezTo>
                <a:cubicBezTo>
                  <a:pt x="574" y="410"/>
                  <a:pt x="568" y="426"/>
                  <a:pt x="564" y="444"/>
                </a:cubicBezTo>
                <a:cubicBezTo>
                  <a:pt x="563" y="456"/>
                  <a:pt x="562" y="468"/>
                  <a:pt x="560" y="480"/>
                </a:cubicBezTo>
                <a:cubicBezTo>
                  <a:pt x="559" y="485"/>
                  <a:pt x="561" y="499"/>
                  <a:pt x="556" y="496"/>
                </a:cubicBezTo>
                <a:cubicBezTo>
                  <a:pt x="549" y="491"/>
                  <a:pt x="556" y="475"/>
                  <a:pt x="548" y="472"/>
                </a:cubicBezTo>
                <a:cubicBezTo>
                  <a:pt x="486" y="451"/>
                  <a:pt x="425" y="425"/>
                  <a:pt x="360" y="412"/>
                </a:cubicBezTo>
                <a:cubicBezTo>
                  <a:pt x="295" y="399"/>
                  <a:pt x="230" y="391"/>
                  <a:pt x="164" y="384"/>
                </a:cubicBezTo>
                <a:cubicBezTo>
                  <a:pt x="142" y="382"/>
                  <a:pt x="118" y="378"/>
                  <a:pt x="96" y="372"/>
                </a:cubicBezTo>
                <a:cubicBezTo>
                  <a:pt x="88" y="370"/>
                  <a:pt x="72" y="364"/>
                  <a:pt x="72" y="364"/>
                </a:cubicBezTo>
                <a:cubicBezTo>
                  <a:pt x="57" y="345"/>
                  <a:pt x="50" y="331"/>
                  <a:pt x="44" y="308"/>
                </a:cubicBezTo>
                <a:cubicBezTo>
                  <a:pt x="39" y="258"/>
                  <a:pt x="38" y="206"/>
                  <a:pt x="32" y="156"/>
                </a:cubicBezTo>
                <a:cubicBezTo>
                  <a:pt x="31" y="148"/>
                  <a:pt x="24" y="132"/>
                  <a:pt x="24" y="132"/>
                </a:cubicBezTo>
                <a:cubicBezTo>
                  <a:pt x="30" y="113"/>
                  <a:pt x="15" y="111"/>
                  <a:pt x="0"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41">
            <a:extLst>
              <a:ext uri="{FF2B5EF4-FFF2-40B4-BE49-F238E27FC236}">
                <a16:creationId xmlns:a16="http://schemas.microsoft.com/office/drawing/2014/main" id="{C1FCEB7D-B7AF-734B-A37F-86AA2262D304}"/>
              </a:ext>
            </a:extLst>
          </p:cNvPr>
          <p:cNvSpPr>
            <a:spLocks/>
          </p:cNvSpPr>
          <p:nvPr/>
        </p:nvSpPr>
        <p:spPr bwMode="auto">
          <a:xfrm>
            <a:off x="4635500" y="3752850"/>
            <a:ext cx="1377950" cy="1295400"/>
          </a:xfrm>
          <a:custGeom>
            <a:avLst/>
            <a:gdLst>
              <a:gd name="T0" fmla="*/ 2147483646 w 1158"/>
              <a:gd name="T1" fmla="*/ 2147483646 h 816"/>
              <a:gd name="T2" fmla="*/ 2147483646 w 1158"/>
              <a:gd name="T3" fmla="*/ 2147483646 h 816"/>
              <a:gd name="T4" fmla="*/ 2147483646 w 1158"/>
              <a:gd name="T5" fmla="*/ 2147483646 h 816"/>
              <a:gd name="T6" fmla="*/ 2147483646 w 1158"/>
              <a:gd name="T7" fmla="*/ 2147483646 h 816"/>
              <a:gd name="T8" fmla="*/ 2147483646 w 1158"/>
              <a:gd name="T9" fmla="*/ 2147483646 h 816"/>
              <a:gd name="T10" fmla="*/ 2147483646 w 1158"/>
              <a:gd name="T11" fmla="*/ 2147483646 h 816"/>
              <a:gd name="T12" fmla="*/ 2147483646 w 1158"/>
              <a:gd name="T13" fmla="*/ 2147483646 h 816"/>
              <a:gd name="T14" fmla="*/ 2147483646 w 1158"/>
              <a:gd name="T15" fmla="*/ 2147483646 h 816"/>
              <a:gd name="T16" fmla="*/ 2147483646 w 1158"/>
              <a:gd name="T17" fmla="*/ 2147483646 h 816"/>
              <a:gd name="T18" fmla="*/ 2147483646 w 1158"/>
              <a:gd name="T19" fmla="*/ 2147483646 h 816"/>
              <a:gd name="T20" fmla="*/ 2147483646 w 1158"/>
              <a:gd name="T21" fmla="*/ 2147483646 h 816"/>
              <a:gd name="T22" fmla="*/ 2147483646 w 1158"/>
              <a:gd name="T23" fmla="*/ 2147483646 h 816"/>
              <a:gd name="T24" fmla="*/ 2147483646 w 1158"/>
              <a:gd name="T25" fmla="*/ 2147483646 h 816"/>
              <a:gd name="T26" fmla="*/ 2147483646 w 1158"/>
              <a:gd name="T27" fmla="*/ 2147483646 h 816"/>
              <a:gd name="T28" fmla="*/ 2147483646 w 1158"/>
              <a:gd name="T29" fmla="*/ 2147483646 h 816"/>
              <a:gd name="T30" fmla="*/ 2147483646 w 1158"/>
              <a:gd name="T31" fmla="*/ 2147483646 h 816"/>
              <a:gd name="T32" fmla="*/ 2147483646 w 1158"/>
              <a:gd name="T33" fmla="*/ 2147483646 h 816"/>
              <a:gd name="T34" fmla="*/ 2147483646 w 1158"/>
              <a:gd name="T35" fmla="*/ 2147483646 h 816"/>
              <a:gd name="T36" fmla="*/ 2147483646 w 1158"/>
              <a:gd name="T37" fmla="*/ 2147483646 h 816"/>
              <a:gd name="T38" fmla="*/ 2147483646 w 1158"/>
              <a:gd name="T39" fmla="*/ 2147483646 h 816"/>
              <a:gd name="T40" fmla="*/ 2147483646 w 1158"/>
              <a:gd name="T41" fmla="*/ 2147483646 h 816"/>
              <a:gd name="T42" fmla="*/ 2147483646 w 1158"/>
              <a:gd name="T43" fmla="*/ 2147483646 h 816"/>
              <a:gd name="T44" fmla="*/ 2147483646 w 1158"/>
              <a:gd name="T45" fmla="*/ 2147483646 h 816"/>
              <a:gd name="T46" fmla="*/ 2147483646 w 1158"/>
              <a:gd name="T47" fmla="*/ 2147483646 h 816"/>
              <a:gd name="T48" fmla="*/ 2147483646 w 1158"/>
              <a:gd name="T49" fmla="*/ 2147483646 h 816"/>
              <a:gd name="T50" fmla="*/ 2147483646 w 1158"/>
              <a:gd name="T51" fmla="*/ 2147483646 h 816"/>
              <a:gd name="T52" fmla="*/ 2147483646 w 1158"/>
              <a:gd name="T53" fmla="*/ 2147483646 h 816"/>
              <a:gd name="T54" fmla="*/ 2147483646 w 1158"/>
              <a:gd name="T55" fmla="*/ 2147483646 h 816"/>
              <a:gd name="T56" fmla="*/ 2147483646 w 1158"/>
              <a:gd name="T57" fmla="*/ 2147483646 h 816"/>
              <a:gd name="T58" fmla="*/ 2147483646 w 1158"/>
              <a:gd name="T59" fmla="*/ 2147483646 h 816"/>
              <a:gd name="T60" fmla="*/ 2147483646 w 1158"/>
              <a:gd name="T61" fmla="*/ 2147483646 h 816"/>
              <a:gd name="T62" fmla="*/ 2147483646 w 1158"/>
              <a:gd name="T63" fmla="*/ 2147483646 h 816"/>
              <a:gd name="T64" fmla="*/ 2147483646 w 1158"/>
              <a:gd name="T65" fmla="*/ 2147483646 h 816"/>
              <a:gd name="T66" fmla="*/ 2147483646 w 1158"/>
              <a:gd name="T67" fmla="*/ 2147483646 h 8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8"/>
              <a:gd name="T103" fmla="*/ 0 h 816"/>
              <a:gd name="T104" fmla="*/ 1158 w 1158"/>
              <a:gd name="T105" fmla="*/ 816 h 8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8" h="816">
                <a:moveTo>
                  <a:pt x="1139" y="324"/>
                </a:moveTo>
                <a:cubicBezTo>
                  <a:pt x="1140" y="330"/>
                  <a:pt x="1158" y="379"/>
                  <a:pt x="1155" y="384"/>
                </a:cubicBezTo>
                <a:cubicBezTo>
                  <a:pt x="1153" y="388"/>
                  <a:pt x="1147" y="381"/>
                  <a:pt x="1143" y="380"/>
                </a:cubicBezTo>
                <a:cubicBezTo>
                  <a:pt x="1115" y="386"/>
                  <a:pt x="1122" y="388"/>
                  <a:pt x="1135" y="408"/>
                </a:cubicBezTo>
                <a:cubicBezTo>
                  <a:pt x="1124" y="442"/>
                  <a:pt x="1145" y="391"/>
                  <a:pt x="1107" y="424"/>
                </a:cubicBezTo>
                <a:cubicBezTo>
                  <a:pt x="1103" y="427"/>
                  <a:pt x="1097" y="457"/>
                  <a:pt x="1095" y="464"/>
                </a:cubicBezTo>
                <a:cubicBezTo>
                  <a:pt x="1093" y="472"/>
                  <a:pt x="1087" y="488"/>
                  <a:pt x="1087" y="488"/>
                </a:cubicBezTo>
                <a:cubicBezTo>
                  <a:pt x="1080" y="477"/>
                  <a:pt x="1070" y="433"/>
                  <a:pt x="1055" y="428"/>
                </a:cubicBezTo>
                <a:cubicBezTo>
                  <a:pt x="1047" y="425"/>
                  <a:pt x="1031" y="420"/>
                  <a:pt x="1031" y="420"/>
                </a:cubicBezTo>
                <a:cubicBezTo>
                  <a:pt x="1015" y="444"/>
                  <a:pt x="1033" y="452"/>
                  <a:pt x="1051" y="464"/>
                </a:cubicBezTo>
                <a:cubicBezTo>
                  <a:pt x="1063" y="481"/>
                  <a:pt x="1085" y="501"/>
                  <a:pt x="1051" y="512"/>
                </a:cubicBezTo>
                <a:cubicBezTo>
                  <a:pt x="1033" y="506"/>
                  <a:pt x="1033" y="487"/>
                  <a:pt x="1023" y="472"/>
                </a:cubicBezTo>
                <a:cubicBezTo>
                  <a:pt x="1016" y="473"/>
                  <a:pt x="1008" y="471"/>
                  <a:pt x="1003" y="476"/>
                </a:cubicBezTo>
                <a:cubicBezTo>
                  <a:pt x="1000" y="479"/>
                  <a:pt x="1007" y="484"/>
                  <a:pt x="1007" y="488"/>
                </a:cubicBezTo>
                <a:cubicBezTo>
                  <a:pt x="1007" y="492"/>
                  <a:pt x="1006" y="498"/>
                  <a:pt x="1003" y="500"/>
                </a:cubicBezTo>
                <a:cubicBezTo>
                  <a:pt x="996" y="505"/>
                  <a:pt x="979" y="508"/>
                  <a:pt x="979" y="508"/>
                </a:cubicBezTo>
                <a:cubicBezTo>
                  <a:pt x="952" y="548"/>
                  <a:pt x="985" y="537"/>
                  <a:pt x="1027" y="540"/>
                </a:cubicBezTo>
                <a:cubicBezTo>
                  <a:pt x="1026" y="547"/>
                  <a:pt x="1012" y="580"/>
                  <a:pt x="1007" y="584"/>
                </a:cubicBezTo>
                <a:cubicBezTo>
                  <a:pt x="1000" y="589"/>
                  <a:pt x="983" y="592"/>
                  <a:pt x="983" y="592"/>
                </a:cubicBezTo>
                <a:cubicBezTo>
                  <a:pt x="974" y="606"/>
                  <a:pt x="967" y="611"/>
                  <a:pt x="951" y="616"/>
                </a:cubicBezTo>
                <a:cubicBezTo>
                  <a:pt x="946" y="608"/>
                  <a:pt x="944" y="595"/>
                  <a:pt x="935" y="592"/>
                </a:cubicBezTo>
                <a:cubicBezTo>
                  <a:pt x="927" y="589"/>
                  <a:pt x="919" y="587"/>
                  <a:pt x="911" y="584"/>
                </a:cubicBezTo>
                <a:cubicBezTo>
                  <a:pt x="907" y="583"/>
                  <a:pt x="899" y="580"/>
                  <a:pt x="899" y="580"/>
                </a:cubicBezTo>
                <a:cubicBezTo>
                  <a:pt x="896" y="584"/>
                  <a:pt x="893" y="588"/>
                  <a:pt x="891" y="592"/>
                </a:cubicBezTo>
                <a:cubicBezTo>
                  <a:pt x="889" y="597"/>
                  <a:pt x="891" y="604"/>
                  <a:pt x="887" y="608"/>
                </a:cubicBezTo>
                <a:cubicBezTo>
                  <a:pt x="881" y="613"/>
                  <a:pt x="863" y="616"/>
                  <a:pt x="863" y="616"/>
                </a:cubicBezTo>
                <a:cubicBezTo>
                  <a:pt x="857" y="635"/>
                  <a:pt x="843" y="629"/>
                  <a:pt x="827" y="640"/>
                </a:cubicBezTo>
                <a:cubicBezTo>
                  <a:pt x="816" y="656"/>
                  <a:pt x="809" y="660"/>
                  <a:pt x="827" y="672"/>
                </a:cubicBezTo>
                <a:cubicBezTo>
                  <a:pt x="854" y="668"/>
                  <a:pt x="867" y="660"/>
                  <a:pt x="891" y="652"/>
                </a:cubicBezTo>
                <a:cubicBezTo>
                  <a:pt x="894" y="673"/>
                  <a:pt x="905" y="703"/>
                  <a:pt x="879" y="712"/>
                </a:cubicBezTo>
                <a:cubicBezTo>
                  <a:pt x="863" y="708"/>
                  <a:pt x="854" y="703"/>
                  <a:pt x="839" y="696"/>
                </a:cubicBezTo>
                <a:cubicBezTo>
                  <a:pt x="831" y="693"/>
                  <a:pt x="815" y="688"/>
                  <a:pt x="815" y="688"/>
                </a:cubicBezTo>
                <a:cubicBezTo>
                  <a:pt x="806" y="689"/>
                  <a:pt x="795" y="688"/>
                  <a:pt x="787" y="692"/>
                </a:cubicBezTo>
                <a:cubicBezTo>
                  <a:pt x="768" y="702"/>
                  <a:pt x="797" y="718"/>
                  <a:pt x="803" y="720"/>
                </a:cubicBezTo>
                <a:cubicBezTo>
                  <a:pt x="805" y="723"/>
                  <a:pt x="817" y="739"/>
                  <a:pt x="815" y="744"/>
                </a:cubicBezTo>
                <a:cubicBezTo>
                  <a:pt x="811" y="754"/>
                  <a:pt x="783" y="755"/>
                  <a:pt x="779" y="756"/>
                </a:cubicBezTo>
                <a:cubicBezTo>
                  <a:pt x="751" y="763"/>
                  <a:pt x="727" y="772"/>
                  <a:pt x="703" y="788"/>
                </a:cubicBezTo>
                <a:cubicBezTo>
                  <a:pt x="699" y="791"/>
                  <a:pt x="696" y="794"/>
                  <a:pt x="691" y="796"/>
                </a:cubicBezTo>
                <a:cubicBezTo>
                  <a:pt x="687" y="797"/>
                  <a:pt x="683" y="798"/>
                  <a:pt x="679" y="800"/>
                </a:cubicBezTo>
                <a:cubicBezTo>
                  <a:pt x="671" y="805"/>
                  <a:pt x="655" y="816"/>
                  <a:pt x="655" y="816"/>
                </a:cubicBezTo>
                <a:cubicBezTo>
                  <a:pt x="611" y="801"/>
                  <a:pt x="568" y="788"/>
                  <a:pt x="523" y="776"/>
                </a:cubicBezTo>
                <a:cubicBezTo>
                  <a:pt x="501" y="770"/>
                  <a:pt x="482" y="758"/>
                  <a:pt x="459" y="752"/>
                </a:cubicBezTo>
                <a:cubicBezTo>
                  <a:pt x="407" y="739"/>
                  <a:pt x="356" y="721"/>
                  <a:pt x="303" y="712"/>
                </a:cubicBezTo>
                <a:cubicBezTo>
                  <a:pt x="186" y="717"/>
                  <a:pt x="213" y="715"/>
                  <a:pt x="139" y="740"/>
                </a:cubicBezTo>
                <a:cubicBezTo>
                  <a:pt x="109" y="736"/>
                  <a:pt x="80" y="733"/>
                  <a:pt x="55" y="716"/>
                </a:cubicBezTo>
                <a:cubicBezTo>
                  <a:pt x="48" y="705"/>
                  <a:pt x="39" y="680"/>
                  <a:pt x="39" y="680"/>
                </a:cubicBezTo>
                <a:cubicBezTo>
                  <a:pt x="44" y="626"/>
                  <a:pt x="51" y="608"/>
                  <a:pt x="43" y="548"/>
                </a:cubicBezTo>
                <a:cubicBezTo>
                  <a:pt x="42" y="538"/>
                  <a:pt x="27" y="521"/>
                  <a:pt x="23" y="512"/>
                </a:cubicBezTo>
                <a:cubicBezTo>
                  <a:pt x="15" y="494"/>
                  <a:pt x="11" y="475"/>
                  <a:pt x="7" y="456"/>
                </a:cubicBezTo>
                <a:cubicBezTo>
                  <a:pt x="10" y="423"/>
                  <a:pt x="0" y="398"/>
                  <a:pt x="31" y="388"/>
                </a:cubicBezTo>
                <a:cubicBezTo>
                  <a:pt x="44" y="348"/>
                  <a:pt x="106" y="334"/>
                  <a:pt x="139" y="312"/>
                </a:cubicBezTo>
                <a:cubicBezTo>
                  <a:pt x="151" y="304"/>
                  <a:pt x="163" y="296"/>
                  <a:pt x="175" y="288"/>
                </a:cubicBezTo>
                <a:cubicBezTo>
                  <a:pt x="179" y="285"/>
                  <a:pt x="187" y="280"/>
                  <a:pt x="187" y="280"/>
                </a:cubicBezTo>
                <a:cubicBezTo>
                  <a:pt x="190" y="271"/>
                  <a:pt x="197" y="250"/>
                  <a:pt x="203" y="244"/>
                </a:cubicBezTo>
                <a:cubicBezTo>
                  <a:pt x="210" y="237"/>
                  <a:pt x="219" y="233"/>
                  <a:pt x="227" y="228"/>
                </a:cubicBezTo>
                <a:cubicBezTo>
                  <a:pt x="231" y="225"/>
                  <a:pt x="239" y="220"/>
                  <a:pt x="239" y="220"/>
                </a:cubicBezTo>
                <a:cubicBezTo>
                  <a:pt x="273" y="169"/>
                  <a:pt x="318" y="179"/>
                  <a:pt x="379" y="176"/>
                </a:cubicBezTo>
                <a:cubicBezTo>
                  <a:pt x="387" y="173"/>
                  <a:pt x="395" y="171"/>
                  <a:pt x="403" y="168"/>
                </a:cubicBezTo>
                <a:cubicBezTo>
                  <a:pt x="412" y="165"/>
                  <a:pt x="427" y="152"/>
                  <a:pt x="427" y="152"/>
                </a:cubicBezTo>
                <a:cubicBezTo>
                  <a:pt x="442" y="129"/>
                  <a:pt x="456" y="100"/>
                  <a:pt x="479" y="84"/>
                </a:cubicBezTo>
                <a:cubicBezTo>
                  <a:pt x="487" y="72"/>
                  <a:pt x="489" y="51"/>
                  <a:pt x="503" y="48"/>
                </a:cubicBezTo>
                <a:cubicBezTo>
                  <a:pt x="539" y="39"/>
                  <a:pt x="569" y="35"/>
                  <a:pt x="607" y="32"/>
                </a:cubicBezTo>
                <a:cubicBezTo>
                  <a:pt x="617" y="3"/>
                  <a:pt x="593" y="29"/>
                  <a:pt x="603" y="0"/>
                </a:cubicBezTo>
                <a:cubicBezTo>
                  <a:pt x="622" y="6"/>
                  <a:pt x="626" y="25"/>
                  <a:pt x="643" y="36"/>
                </a:cubicBezTo>
                <a:cubicBezTo>
                  <a:pt x="674" y="83"/>
                  <a:pt x="748" y="125"/>
                  <a:pt x="803" y="136"/>
                </a:cubicBezTo>
                <a:cubicBezTo>
                  <a:pt x="862" y="166"/>
                  <a:pt x="933" y="159"/>
                  <a:pt x="995" y="180"/>
                </a:cubicBezTo>
                <a:cubicBezTo>
                  <a:pt x="1028" y="191"/>
                  <a:pt x="1046" y="221"/>
                  <a:pt x="1079" y="232"/>
                </a:cubicBezTo>
                <a:cubicBezTo>
                  <a:pt x="1099" y="263"/>
                  <a:pt x="1139" y="284"/>
                  <a:pt x="1139" y="324"/>
                </a:cubicBezTo>
                <a:close/>
              </a:path>
            </a:pathLst>
          </a:custGeom>
          <a:solidFill>
            <a:srgbClr val="FF00FF"/>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42">
            <a:extLst>
              <a:ext uri="{FF2B5EF4-FFF2-40B4-BE49-F238E27FC236}">
                <a16:creationId xmlns:a16="http://schemas.microsoft.com/office/drawing/2014/main" id="{B2632EE4-0FD9-1548-86F7-F4D76655A68A}"/>
              </a:ext>
            </a:extLst>
          </p:cNvPr>
          <p:cNvSpPr>
            <a:spLocks/>
          </p:cNvSpPr>
          <p:nvPr/>
        </p:nvSpPr>
        <p:spPr bwMode="auto">
          <a:xfrm>
            <a:off x="4376738" y="4356100"/>
            <a:ext cx="1571625" cy="1371600"/>
          </a:xfrm>
          <a:custGeom>
            <a:avLst/>
            <a:gdLst>
              <a:gd name="T0" fmla="*/ 2147483646 w 1320"/>
              <a:gd name="T1" fmla="*/ 2147483646 h 864"/>
              <a:gd name="T2" fmla="*/ 2147483646 w 1320"/>
              <a:gd name="T3" fmla="*/ 2147483646 h 864"/>
              <a:gd name="T4" fmla="*/ 2147483646 w 1320"/>
              <a:gd name="T5" fmla="*/ 2147483646 h 864"/>
              <a:gd name="T6" fmla="*/ 2147483646 w 1320"/>
              <a:gd name="T7" fmla="*/ 2147483646 h 864"/>
              <a:gd name="T8" fmla="*/ 2147483646 w 1320"/>
              <a:gd name="T9" fmla="*/ 2147483646 h 864"/>
              <a:gd name="T10" fmla="*/ 2147483646 w 1320"/>
              <a:gd name="T11" fmla="*/ 2147483646 h 864"/>
              <a:gd name="T12" fmla="*/ 2147483646 w 1320"/>
              <a:gd name="T13" fmla="*/ 2147483646 h 864"/>
              <a:gd name="T14" fmla="*/ 2147483646 w 1320"/>
              <a:gd name="T15" fmla="*/ 2147483646 h 864"/>
              <a:gd name="T16" fmla="*/ 2147483646 w 1320"/>
              <a:gd name="T17" fmla="*/ 2147483646 h 864"/>
              <a:gd name="T18" fmla="*/ 2147483646 w 1320"/>
              <a:gd name="T19" fmla="*/ 2147483646 h 864"/>
              <a:gd name="T20" fmla="*/ 2147483646 w 1320"/>
              <a:gd name="T21" fmla="*/ 2147483646 h 864"/>
              <a:gd name="T22" fmla="*/ 2147483646 w 1320"/>
              <a:gd name="T23" fmla="*/ 2147483646 h 864"/>
              <a:gd name="T24" fmla="*/ 2147483646 w 1320"/>
              <a:gd name="T25" fmla="*/ 2147483646 h 864"/>
              <a:gd name="T26" fmla="*/ 2147483646 w 1320"/>
              <a:gd name="T27" fmla="*/ 2147483646 h 864"/>
              <a:gd name="T28" fmla="*/ 2147483646 w 1320"/>
              <a:gd name="T29" fmla="*/ 2147483646 h 864"/>
              <a:gd name="T30" fmla="*/ 2147483646 w 1320"/>
              <a:gd name="T31" fmla="*/ 2147483646 h 864"/>
              <a:gd name="T32" fmla="*/ 2147483646 w 1320"/>
              <a:gd name="T33" fmla="*/ 2147483646 h 864"/>
              <a:gd name="T34" fmla="*/ 2147483646 w 1320"/>
              <a:gd name="T35" fmla="*/ 2147483646 h 864"/>
              <a:gd name="T36" fmla="*/ 2147483646 w 1320"/>
              <a:gd name="T37" fmla="*/ 2147483646 h 864"/>
              <a:gd name="T38" fmla="*/ 2147483646 w 1320"/>
              <a:gd name="T39" fmla="*/ 2147483646 h 864"/>
              <a:gd name="T40" fmla="*/ 2147483646 w 1320"/>
              <a:gd name="T41" fmla="*/ 2147483646 h 864"/>
              <a:gd name="T42" fmla="*/ 2147483646 w 1320"/>
              <a:gd name="T43" fmla="*/ 2147483646 h 864"/>
              <a:gd name="T44" fmla="*/ 2147483646 w 1320"/>
              <a:gd name="T45" fmla="*/ 2147483646 h 864"/>
              <a:gd name="T46" fmla="*/ 2147483646 w 1320"/>
              <a:gd name="T47" fmla="*/ 2147483646 h 864"/>
              <a:gd name="T48" fmla="*/ 2147483646 w 1320"/>
              <a:gd name="T49" fmla="*/ 2147483646 h 864"/>
              <a:gd name="T50" fmla="*/ 2147483646 w 1320"/>
              <a:gd name="T51" fmla="*/ 2147483646 h 864"/>
              <a:gd name="T52" fmla="*/ 2147483646 w 1320"/>
              <a:gd name="T53" fmla="*/ 2147483646 h 864"/>
              <a:gd name="T54" fmla="*/ 2147483646 w 1320"/>
              <a:gd name="T55" fmla="*/ 2147483646 h 864"/>
              <a:gd name="T56" fmla="*/ 2147483646 w 1320"/>
              <a:gd name="T57" fmla="*/ 2147483646 h 864"/>
              <a:gd name="T58" fmla="*/ 2147483646 w 1320"/>
              <a:gd name="T59" fmla="*/ 2147483646 h 864"/>
              <a:gd name="T60" fmla="*/ 2147483646 w 1320"/>
              <a:gd name="T61" fmla="*/ 2147483646 h 864"/>
              <a:gd name="T62" fmla="*/ 2147483646 w 1320"/>
              <a:gd name="T63" fmla="*/ 2147483646 h 864"/>
              <a:gd name="T64" fmla="*/ 2147483646 w 1320"/>
              <a:gd name="T65" fmla="*/ 2147483646 h 864"/>
              <a:gd name="T66" fmla="*/ 2147483646 w 1320"/>
              <a:gd name="T67" fmla="*/ 2147483646 h 864"/>
              <a:gd name="T68" fmla="*/ 2147483646 w 1320"/>
              <a:gd name="T69" fmla="*/ 2147483646 h 864"/>
              <a:gd name="T70" fmla="*/ 2147483646 w 1320"/>
              <a:gd name="T71" fmla="*/ 2147483646 h 864"/>
              <a:gd name="T72" fmla="*/ 2147483646 w 1320"/>
              <a:gd name="T73" fmla="*/ 2147483646 h 864"/>
              <a:gd name="T74" fmla="*/ 2147483646 w 1320"/>
              <a:gd name="T75" fmla="*/ 2147483646 h 864"/>
              <a:gd name="T76" fmla="*/ 2147483646 w 1320"/>
              <a:gd name="T77" fmla="*/ 2147483646 h 864"/>
              <a:gd name="T78" fmla="*/ 2147483646 w 1320"/>
              <a:gd name="T79" fmla="*/ 2147483646 h 864"/>
              <a:gd name="T80" fmla="*/ 2147483646 w 1320"/>
              <a:gd name="T81" fmla="*/ 2147483646 h 864"/>
              <a:gd name="T82" fmla="*/ 0 w 1320"/>
              <a:gd name="T83" fmla="*/ 2147483646 h 864"/>
              <a:gd name="T84" fmla="*/ 2147483646 w 1320"/>
              <a:gd name="T85" fmla="*/ 2147483646 h 864"/>
              <a:gd name="T86" fmla="*/ 2147483646 w 1320"/>
              <a:gd name="T87" fmla="*/ 2147483646 h 864"/>
              <a:gd name="T88" fmla="*/ 2147483646 w 1320"/>
              <a:gd name="T89" fmla="*/ 2147483646 h 864"/>
              <a:gd name="T90" fmla="*/ 2147483646 w 1320"/>
              <a:gd name="T91" fmla="*/ 2147483646 h 864"/>
              <a:gd name="T92" fmla="*/ 2147483646 w 1320"/>
              <a:gd name="T93" fmla="*/ 2147483646 h 864"/>
              <a:gd name="T94" fmla="*/ 2147483646 w 1320"/>
              <a:gd name="T95" fmla="*/ 2147483646 h 864"/>
              <a:gd name="T96" fmla="*/ 2147483646 w 1320"/>
              <a:gd name="T97" fmla="*/ 2147483646 h 864"/>
              <a:gd name="T98" fmla="*/ 2147483646 w 1320"/>
              <a:gd name="T99" fmla="*/ 2147483646 h 864"/>
              <a:gd name="T100" fmla="*/ 2147483646 w 1320"/>
              <a:gd name="T101" fmla="*/ 0 h 864"/>
              <a:gd name="T102" fmla="*/ 2147483646 w 1320"/>
              <a:gd name="T103" fmla="*/ 2147483646 h 864"/>
              <a:gd name="T104" fmla="*/ 2147483646 w 1320"/>
              <a:gd name="T105" fmla="*/ 2147483646 h 864"/>
              <a:gd name="T106" fmla="*/ 2147483646 w 1320"/>
              <a:gd name="T107" fmla="*/ 2147483646 h 864"/>
              <a:gd name="T108" fmla="*/ 2147483646 w 1320"/>
              <a:gd name="T109" fmla="*/ 2147483646 h 864"/>
              <a:gd name="T110" fmla="*/ 2147483646 w 1320"/>
              <a:gd name="T111" fmla="*/ 2147483646 h 864"/>
              <a:gd name="T112" fmla="*/ 2147483646 w 1320"/>
              <a:gd name="T113" fmla="*/ 2147483646 h 8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20"/>
              <a:gd name="T172" fmla="*/ 0 h 864"/>
              <a:gd name="T173" fmla="*/ 1320 w 1320"/>
              <a:gd name="T174" fmla="*/ 864 h 8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20" h="864">
                <a:moveTo>
                  <a:pt x="836" y="360"/>
                </a:moveTo>
                <a:cubicBezTo>
                  <a:pt x="837" y="366"/>
                  <a:pt x="840" y="385"/>
                  <a:pt x="844" y="392"/>
                </a:cubicBezTo>
                <a:cubicBezTo>
                  <a:pt x="849" y="400"/>
                  <a:pt x="857" y="407"/>
                  <a:pt x="860" y="416"/>
                </a:cubicBezTo>
                <a:cubicBezTo>
                  <a:pt x="862" y="423"/>
                  <a:pt x="865" y="436"/>
                  <a:pt x="872" y="440"/>
                </a:cubicBezTo>
                <a:cubicBezTo>
                  <a:pt x="879" y="444"/>
                  <a:pt x="888" y="445"/>
                  <a:pt x="896" y="448"/>
                </a:cubicBezTo>
                <a:cubicBezTo>
                  <a:pt x="900" y="449"/>
                  <a:pt x="908" y="452"/>
                  <a:pt x="908" y="452"/>
                </a:cubicBezTo>
                <a:cubicBezTo>
                  <a:pt x="922" y="442"/>
                  <a:pt x="924" y="432"/>
                  <a:pt x="936" y="420"/>
                </a:cubicBezTo>
                <a:cubicBezTo>
                  <a:pt x="1036" y="424"/>
                  <a:pt x="999" y="414"/>
                  <a:pt x="1052" y="432"/>
                </a:cubicBezTo>
                <a:cubicBezTo>
                  <a:pt x="1060" y="435"/>
                  <a:pt x="1068" y="437"/>
                  <a:pt x="1076" y="440"/>
                </a:cubicBezTo>
                <a:cubicBezTo>
                  <a:pt x="1085" y="443"/>
                  <a:pt x="1100" y="456"/>
                  <a:pt x="1100" y="456"/>
                </a:cubicBezTo>
                <a:cubicBezTo>
                  <a:pt x="1123" y="491"/>
                  <a:pt x="1077" y="453"/>
                  <a:pt x="1056" y="484"/>
                </a:cubicBezTo>
                <a:cubicBezTo>
                  <a:pt x="1076" y="497"/>
                  <a:pt x="1079" y="496"/>
                  <a:pt x="1104" y="492"/>
                </a:cubicBezTo>
                <a:cubicBezTo>
                  <a:pt x="1139" y="468"/>
                  <a:pt x="1187" y="467"/>
                  <a:pt x="1228" y="464"/>
                </a:cubicBezTo>
                <a:cubicBezTo>
                  <a:pt x="1254" y="455"/>
                  <a:pt x="1282" y="461"/>
                  <a:pt x="1308" y="468"/>
                </a:cubicBezTo>
                <a:cubicBezTo>
                  <a:pt x="1320" y="485"/>
                  <a:pt x="1315" y="495"/>
                  <a:pt x="1304" y="512"/>
                </a:cubicBezTo>
                <a:cubicBezTo>
                  <a:pt x="1305" y="520"/>
                  <a:pt x="1306" y="528"/>
                  <a:pt x="1308" y="536"/>
                </a:cubicBezTo>
                <a:cubicBezTo>
                  <a:pt x="1310" y="544"/>
                  <a:pt x="1316" y="560"/>
                  <a:pt x="1316" y="560"/>
                </a:cubicBezTo>
                <a:cubicBezTo>
                  <a:pt x="1307" y="603"/>
                  <a:pt x="1243" y="638"/>
                  <a:pt x="1200" y="652"/>
                </a:cubicBezTo>
                <a:cubicBezTo>
                  <a:pt x="1193" y="663"/>
                  <a:pt x="1191" y="668"/>
                  <a:pt x="1180" y="676"/>
                </a:cubicBezTo>
                <a:cubicBezTo>
                  <a:pt x="1172" y="682"/>
                  <a:pt x="1156" y="692"/>
                  <a:pt x="1156" y="692"/>
                </a:cubicBezTo>
                <a:cubicBezTo>
                  <a:pt x="1142" y="713"/>
                  <a:pt x="1137" y="748"/>
                  <a:pt x="1112" y="756"/>
                </a:cubicBezTo>
                <a:cubicBezTo>
                  <a:pt x="1068" y="741"/>
                  <a:pt x="1096" y="747"/>
                  <a:pt x="1024" y="752"/>
                </a:cubicBezTo>
                <a:cubicBezTo>
                  <a:pt x="993" y="798"/>
                  <a:pt x="941" y="807"/>
                  <a:pt x="888" y="812"/>
                </a:cubicBezTo>
                <a:cubicBezTo>
                  <a:pt x="853" y="824"/>
                  <a:pt x="870" y="851"/>
                  <a:pt x="832" y="864"/>
                </a:cubicBezTo>
                <a:cubicBezTo>
                  <a:pt x="800" y="856"/>
                  <a:pt x="760" y="835"/>
                  <a:pt x="732" y="816"/>
                </a:cubicBezTo>
                <a:cubicBezTo>
                  <a:pt x="725" y="811"/>
                  <a:pt x="716" y="811"/>
                  <a:pt x="708" y="808"/>
                </a:cubicBezTo>
                <a:cubicBezTo>
                  <a:pt x="704" y="807"/>
                  <a:pt x="696" y="804"/>
                  <a:pt x="696" y="804"/>
                </a:cubicBezTo>
                <a:cubicBezTo>
                  <a:pt x="639" y="808"/>
                  <a:pt x="602" y="824"/>
                  <a:pt x="544" y="828"/>
                </a:cubicBezTo>
                <a:cubicBezTo>
                  <a:pt x="490" y="823"/>
                  <a:pt x="470" y="804"/>
                  <a:pt x="428" y="776"/>
                </a:cubicBezTo>
                <a:cubicBezTo>
                  <a:pt x="416" y="758"/>
                  <a:pt x="403" y="731"/>
                  <a:pt x="388" y="716"/>
                </a:cubicBezTo>
                <a:cubicBezTo>
                  <a:pt x="376" y="704"/>
                  <a:pt x="362" y="697"/>
                  <a:pt x="352" y="684"/>
                </a:cubicBezTo>
                <a:cubicBezTo>
                  <a:pt x="334" y="662"/>
                  <a:pt x="316" y="640"/>
                  <a:pt x="292" y="624"/>
                </a:cubicBezTo>
                <a:cubicBezTo>
                  <a:pt x="282" y="609"/>
                  <a:pt x="273" y="612"/>
                  <a:pt x="260" y="600"/>
                </a:cubicBezTo>
                <a:cubicBezTo>
                  <a:pt x="244" y="586"/>
                  <a:pt x="230" y="564"/>
                  <a:pt x="212" y="552"/>
                </a:cubicBezTo>
                <a:cubicBezTo>
                  <a:pt x="199" y="532"/>
                  <a:pt x="185" y="513"/>
                  <a:pt x="176" y="492"/>
                </a:cubicBezTo>
                <a:cubicBezTo>
                  <a:pt x="173" y="484"/>
                  <a:pt x="171" y="476"/>
                  <a:pt x="168" y="468"/>
                </a:cubicBezTo>
                <a:cubicBezTo>
                  <a:pt x="167" y="464"/>
                  <a:pt x="164" y="456"/>
                  <a:pt x="164" y="456"/>
                </a:cubicBezTo>
                <a:cubicBezTo>
                  <a:pt x="162" y="436"/>
                  <a:pt x="162" y="408"/>
                  <a:pt x="152" y="388"/>
                </a:cubicBezTo>
                <a:cubicBezTo>
                  <a:pt x="129" y="342"/>
                  <a:pt x="75" y="319"/>
                  <a:pt x="52" y="268"/>
                </a:cubicBezTo>
                <a:cubicBezTo>
                  <a:pt x="42" y="246"/>
                  <a:pt x="32" y="219"/>
                  <a:pt x="24" y="196"/>
                </a:cubicBezTo>
                <a:cubicBezTo>
                  <a:pt x="21" y="187"/>
                  <a:pt x="13" y="180"/>
                  <a:pt x="8" y="172"/>
                </a:cubicBezTo>
                <a:cubicBezTo>
                  <a:pt x="3" y="165"/>
                  <a:pt x="0" y="148"/>
                  <a:pt x="0" y="148"/>
                </a:cubicBezTo>
                <a:cubicBezTo>
                  <a:pt x="5" y="116"/>
                  <a:pt x="9" y="118"/>
                  <a:pt x="40" y="108"/>
                </a:cubicBezTo>
                <a:cubicBezTo>
                  <a:pt x="49" y="105"/>
                  <a:pt x="64" y="92"/>
                  <a:pt x="64" y="92"/>
                </a:cubicBezTo>
                <a:cubicBezTo>
                  <a:pt x="67" y="88"/>
                  <a:pt x="68" y="83"/>
                  <a:pt x="72" y="80"/>
                </a:cubicBezTo>
                <a:cubicBezTo>
                  <a:pt x="79" y="76"/>
                  <a:pt x="96" y="72"/>
                  <a:pt x="96" y="72"/>
                </a:cubicBezTo>
                <a:cubicBezTo>
                  <a:pt x="114" y="76"/>
                  <a:pt x="122" y="81"/>
                  <a:pt x="140" y="76"/>
                </a:cubicBezTo>
                <a:cubicBezTo>
                  <a:pt x="148" y="74"/>
                  <a:pt x="156" y="71"/>
                  <a:pt x="164" y="68"/>
                </a:cubicBezTo>
                <a:cubicBezTo>
                  <a:pt x="168" y="67"/>
                  <a:pt x="176" y="64"/>
                  <a:pt x="176" y="64"/>
                </a:cubicBezTo>
                <a:cubicBezTo>
                  <a:pt x="182" y="46"/>
                  <a:pt x="194" y="32"/>
                  <a:pt x="204" y="16"/>
                </a:cubicBezTo>
                <a:cubicBezTo>
                  <a:pt x="211" y="5"/>
                  <a:pt x="240" y="0"/>
                  <a:pt x="240" y="0"/>
                </a:cubicBezTo>
                <a:cubicBezTo>
                  <a:pt x="297" y="5"/>
                  <a:pt x="305" y="22"/>
                  <a:pt x="356" y="32"/>
                </a:cubicBezTo>
                <a:cubicBezTo>
                  <a:pt x="410" y="59"/>
                  <a:pt x="470" y="75"/>
                  <a:pt x="528" y="92"/>
                </a:cubicBezTo>
                <a:cubicBezTo>
                  <a:pt x="552" y="99"/>
                  <a:pt x="581" y="101"/>
                  <a:pt x="604" y="112"/>
                </a:cubicBezTo>
                <a:cubicBezTo>
                  <a:pt x="628" y="123"/>
                  <a:pt x="650" y="134"/>
                  <a:pt x="672" y="148"/>
                </a:cubicBezTo>
                <a:cubicBezTo>
                  <a:pt x="700" y="166"/>
                  <a:pt x="668" y="120"/>
                  <a:pt x="716" y="168"/>
                </a:cubicBezTo>
                <a:cubicBezTo>
                  <a:pt x="773" y="225"/>
                  <a:pt x="827" y="276"/>
                  <a:pt x="836" y="36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43">
            <a:extLst>
              <a:ext uri="{FF2B5EF4-FFF2-40B4-BE49-F238E27FC236}">
                <a16:creationId xmlns:a16="http://schemas.microsoft.com/office/drawing/2014/main" id="{8C794C2C-ED09-9644-BB00-4A1C7C4316E4}"/>
              </a:ext>
            </a:extLst>
          </p:cNvPr>
          <p:cNvSpPr>
            <a:spLocks/>
          </p:cNvSpPr>
          <p:nvPr/>
        </p:nvSpPr>
        <p:spPr bwMode="auto">
          <a:xfrm>
            <a:off x="3448050" y="4533900"/>
            <a:ext cx="1266825" cy="1106488"/>
          </a:xfrm>
          <a:custGeom>
            <a:avLst/>
            <a:gdLst>
              <a:gd name="T0" fmla="*/ 2147483646 w 1064"/>
              <a:gd name="T1" fmla="*/ 2147483646 h 697"/>
              <a:gd name="T2" fmla="*/ 2147483646 w 1064"/>
              <a:gd name="T3" fmla="*/ 2147483646 h 697"/>
              <a:gd name="T4" fmla="*/ 2147483646 w 1064"/>
              <a:gd name="T5" fmla="*/ 0 h 697"/>
              <a:gd name="T6" fmla="*/ 2147483646 w 1064"/>
              <a:gd name="T7" fmla="*/ 2147483646 h 697"/>
              <a:gd name="T8" fmla="*/ 2147483646 w 1064"/>
              <a:gd name="T9" fmla="*/ 2147483646 h 697"/>
              <a:gd name="T10" fmla="*/ 2147483646 w 1064"/>
              <a:gd name="T11" fmla="*/ 2147483646 h 697"/>
              <a:gd name="T12" fmla="*/ 2147483646 w 1064"/>
              <a:gd name="T13" fmla="*/ 2147483646 h 697"/>
              <a:gd name="T14" fmla="*/ 2147483646 w 1064"/>
              <a:gd name="T15" fmla="*/ 2147483646 h 697"/>
              <a:gd name="T16" fmla="*/ 2147483646 w 1064"/>
              <a:gd name="T17" fmla="*/ 2147483646 h 697"/>
              <a:gd name="T18" fmla="*/ 2147483646 w 1064"/>
              <a:gd name="T19" fmla="*/ 2147483646 h 697"/>
              <a:gd name="T20" fmla="*/ 2147483646 w 1064"/>
              <a:gd name="T21" fmla="*/ 2147483646 h 697"/>
              <a:gd name="T22" fmla="*/ 2147483646 w 1064"/>
              <a:gd name="T23" fmla="*/ 2147483646 h 697"/>
              <a:gd name="T24" fmla="*/ 2147483646 w 1064"/>
              <a:gd name="T25" fmla="*/ 2147483646 h 697"/>
              <a:gd name="T26" fmla="*/ 2147483646 w 1064"/>
              <a:gd name="T27" fmla="*/ 2147483646 h 697"/>
              <a:gd name="T28" fmla="*/ 2147483646 w 1064"/>
              <a:gd name="T29" fmla="*/ 2147483646 h 697"/>
              <a:gd name="T30" fmla="*/ 2147483646 w 1064"/>
              <a:gd name="T31" fmla="*/ 2147483646 h 697"/>
              <a:gd name="T32" fmla="*/ 2147483646 w 1064"/>
              <a:gd name="T33" fmla="*/ 2147483646 h 697"/>
              <a:gd name="T34" fmla="*/ 2147483646 w 1064"/>
              <a:gd name="T35" fmla="*/ 2147483646 h 697"/>
              <a:gd name="T36" fmla="*/ 2147483646 w 1064"/>
              <a:gd name="T37" fmla="*/ 2147483646 h 697"/>
              <a:gd name="T38" fmla="*/ 2147483646 w 1064"/>
              <a:gd name="T39" fmla="*/ 2147483646 h 697"/>
              <a:gd name="T40" fmla="*/ 2147483646 w 1064"/>
              <a:gd name="T41" fmla="*/ 2147483646 h 697"/>
              <a:gd name="T42" fmla="*/ 2147483646 w 1064"/>
              <a:gd name="T43" fmla="*/ 2147483646 h 697"/>
              <a:gd name="T44" fmla="*/ 2147483646 w 1064"/>
              <a:gd name="T45" fmla="*/ 2147483646 h 697"/>
              <a:gd name="T46" fmla="*/ 2147483646 w 1064"/>
              <a:gd name="T47" fmla="*/ 2147483646 h 697"/>
              <a:gd name="T48" fmla="*/ 0 w 1064"/>
              <a:gd name="T49" fmla="*/ 2147483646 h 697"/>
              <a:gd name="T50" fmla="*/ 2147483646 w 1064"/>
              <a:gd name="T51" fmla="*/ 2147483646 h 697"/>
              <a:gd name="T52" fmla="*/ 2147483646 w 1064"/>
              <a:gd name="T53" fmla="*/ 2147483646 h 697"/>
              <a:gd name="T54" fmla="*/ 2147483646 w 1064"/>
              <a:gd name="T55" fmla="*/ 2147483646 h 697"/>
              <a:gd name="T56" fmla="*/ 2147483646 w 1064"/>
              <a:gd name="T57" fmla="*/ 2147483646 h 697"/>
              <a:gd name="T58" fmla="*/ 2147483646 w 1064"/>
              <a:gd name="T59" fmla="*/ 2147483646 h 697"/>
              <a:gd name="T60" fmla="*/ 2147483646 w 1064"/>
              <a:gd name="T61" fmla="*/ 2147483646 h 697"/>
              <a:gd name="T62" fmla="*/ 2147483646 w 1064"/>
              <a:gd name="T63" fmla="*/ 2147483646 h 697"/>
              <a:gd name="T64" fmla="*/ 2147483646 w 1064"/>
              <a:gd name="T65" fmla="*/ 2147483646 h 697"/>
              <a:gd name="T66" fmla="*/ 2147483646 w 1064"/>
              <a:gd name="T67" fmla="*/ 2147483646 h 697"/>
              <a:gd name="T68" fmla="*/ 2147483646 w 1064"/>
              <a:gd name="T69" fmla="*/ 2147483646 h 697"/>
              <a:gd name="T70" fmla="*/ 2147483646 w 1064"/>
              <a:gd name="T71" fmla="*/ 2147483646 h 697"/>
              <a:gd name="T72" fmla="*/ 2147483646 w 1064"/>
              <a:gd name="T73" fmla="*/ 2147483646 h 697"/>
              <a:gd name="T74" fmla="*/ 2147483646 w 1064"/>
              <a:gd name="T75" fmla="*/ 2147483646 h 697"/>
              <a:gd name="T76" fmla="*/ 2147483646 w 1064"/>
              <a:gd name="T77" fmla="*/ 2147483646 h 697"/>
              <a:gd name="T78" fmla="*/ 2147483646 w 1064"/>
              <a:gd name="T79" fmla="*/ 2147483646 h 6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4"/>
              <a:gd name="T121" fmla="*/ 0 h 697"/>
              <a:gd name="T122" fmla="*/ 1064 w 1064"/>
              <a:gd name="T123" fmla="*/ 697 h 6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4" h="697">
                <a:moveTo>
                  <a:pt x="904" y="72"/>
                </a:moveTo>
                <a:cubicBezTo>
                  <a:pt x="875" y="62"/>
                  <a:pt x="887" y="69"/>
                  <a:pt x="868" y="56"/>
                </a:cubicBezTo>
                <a:cubicBezTo>
                  <a:pt x="853" y="33"/>
                  <a:pt x="815" y="9"/>
                  <a:pt x="788" y="0"/>
                </a:cubicBezTo>
                <a:cubicBezTo>
                  <a:pt x="763" y="8"/>
                  <a:pt x="779" y="20"/>
                  <a:pt x="740" y="28"/>
                </a:cubicBezTo>
                <a:cubicBezTo>
                  <a:pt x="724" y="39"/>
                  <a:pt x="728" y="52"/>
                  <a:pt x="716" y="60"/>
                </a:cubicBezTo>
                <a:cubicBezTo>
                  <a:pt x="698" y="72"/>
                  <a:pt x="675" y="72"/>
                  <a:pt x="656" y="84"/>
                </a:cubicBezTo>
                <a:cubicBezTo>
                  <a:pt x="641" y="130"/>
                  <a:pt x="606" y="134"/>
                  <a:pt x="564" y="148"/>
                </a:cubicBezTo>
                <a:cubicBezTo>
                  <a:pt x="556" y="151"/>
                  <a:pt x="548" y="157"/>
                  <a:pt x="540" y="160"/>
                </a:cubicBezTo>
                <a:cubicBezTo>
                  <a:pt x="528" y="177"/>
                  <a:pt x="530" y="192"/>
                  <a:pt x="512" y="204"/>
                </a:cubicBezTo>
                <a:cubicBezTo>
                  <a:pt x="499" y="224"/>
                  <a:pt x="508" y="213"/>
                  <a:pt x="480" y="232"/>
                </a:cubicBezTo>
                <a:cubicBezTo>
                  <a:pt x="476" y="235"/>
                  <a:pt x="468" y="240"/>
                  <a:pt x="468" y="240"/>
                </a:cubicBezTo>
                <a:cubicBezTo>
                  <a:pt x="455" y="259"/>
                  <a:pt x="451" y="285"/>
                  <a:pt x="428" y="296"/>
                </a:cubicBezTo>
                <a:cubicBezTo>
                  <a:pt x="416" y="302"/>
                  <a:pt x="392" y="316"/>
                  <a:pt x="392" y="316"/>
                </a:cubicBezTo>
                <a:cubicBezTo>
                  <a:pt x="389" y="320"/>
                  <a:pt x="387" y="325"/>
                  <a:pt x="384" y="328"/>
                </a:cubicBezTo>
                <a:cubicBezTo>
                  <a:pt x="381" y="331"/>
                  <a:pt x="375" y="332"/>
                  <a:pt x="372" y="336"/>
                </a:cubicBezTo>
                <a:cubicBezTo>
                  <a:pt x="350" y="364"/>
                  <a:pt x="390" y="333"/>
                  <a:pt x="356" y="356"/>
                </a:cubicBezTo>
                <a:cubicBezTo>
                  <a:pt x="347" y="370"/>
                  <a:pt x="328" y="389"/>
                  <a:pt x="312" y="396"/>
                </a:cubicBezTo>
                <a:cubicBezTo>
                  <a:pt x="304" y="399"/>
                  <a:pt x="296" y="401"/>
                  <a:pt x="288" y="404"/>
                </a:cubicBezTo>
                <a:cubicBezTo>
                  <a:pt x="284" y="405"/>
                  <a:pt x="276" y="408"/>
                  <a:pt x="276" y="408"/>
                </a:cubicBezTo>
                <a:cubicBezTo>
                  <a:pt x="265" y="425"/>
                  <a:pt x="269" y="432"/>
                  <a:pt x="280" y="448"/>
                </a:cubicBezTo>
                <a:cubicBezTo>
                  <a:pt x="252" y="467"/>
                  <a:pt x="110" y="471"/>
                  <a:pt x="84" y="472"/>
                </a:cubicBezTo>
                <a:cubicBezTo>
                  <a:pt x="77" y="474"/>
                  <a:pt x="64" y="477"/>
                  <a:pt x="60" y="484"/>
                </a:cubicBezTo>
                <a:cubicBezTo>
                  <a:pt x="48" y="503"/>
                  <a:pt x="43" y="534"/>
                  <a:pt x="36" y="556"/>
                </a:cubicBezTo>
                <a:cubicBezTo>
                  <a:pt x="33" y="564"/>
                  <a:pt x="20" y="561"/>
                  <a:pt x="12" y="564"/>
                </a:cubicBezTo>
                <a:cubicBezTo>
                  <a:pt x="8" y="565"/>
                  <a:pt x="0" y="568"/>
                  <a:pt x="0" y="568"/>
                </a:cubicBezTo>
                <a:cubicBezTo>
                  <a:pt x="3" y="595"/>
                  <a:pt x="7" y="614"/>
                  <a:pt x="16" y="640"/>
                </a:cubicBezTo>
                <a:cubicBezTo>
                  <a:pt x="19" y="648"/>
                  <a:pt x="17" y="659"/>
                  <a:pt x="24" y="664"/>
                </a:cubicBezTo>
                <a:cubicBezTo>
                  <a:pt x="73" y="697"/>
                  <a:pt x="145" y="691"/>
                  <a:pt x="200" y="696"/>
                </a:cubicBezTo>
                <a:cubicBezTo>
                  <a:pt x="344" y="694"/>
                  <a:pt x="458" y="695"/>
                  <a:pt x="592" y="668"/>
                </a:cubicBezTo>
                <a:cubicBezTo>
                  <a:pt x="633" y="648"/>
                  <a:pt x="679" y="626"/>
                  <a:pt x="724" y="620"/>
                </a:cubicBezTo>
                <a:cubicBezTo>
                  <a:pt x="775" y="595"/>
                  <a:pt x="833" y="593"/>
                  <a:pt x="888" y="580"/>
                </a:cubicBezTo>
                <a:cubicBezTo>
                  <a:pt x="914" y="574"/>
                  <a:pt x="935" y="560"/>
                  <a:pt x="960" y="552"/>
                </a:cubicBezTo>
                <a:cubicBezTo>
                  <a:pt x="975" y="537"/>
                  <a:pt x="994" y="528"/>
                  <a:pt x="1008" y="512"/>
                </a:cubicBezTo>
                <a:cubicBezTo>
                  <a:pt x="1024" y="493"/>
                  <a:pt x="1033" y="471"/>
                  <a:pt x="1048" y="452"/>
                </a:cubicBezTo>
                <a:cubicBezTo>
                  <a:pt x="1053" y="432"/>
                  <a:pt x="1061" y="417"/>
                  <a:pt x="1064" y="396"/>
                </a:cubicBezTo>
                <a:cubicBezTo>
                  <a:pt x="1063" y="367"/>
                  <a:pt x="1063" y="337"/>
                  <a:pt x="1060" y="308"/>
                </a:cubicBezTo>
                <a:cubicBezTo>
                  <a:pt x="1057" y="281"/>
                  <a:pt x="1038" y="256"/>
                  <a:pt x="1028" y="232"/>
                </a:cubicBezTo>
                <a:cubicBezTo>
                  <a:pt x="1018" y="210"/>
                  <a:pt x="1013" y="185"/>
                  <a:pt x="1000" y="164"/>
                </a:cubicBezTo>
                <a:cubicBezTo>
                  <a:pt x="984" y="137"/>
                  <a:pt x="966" y="117"/>
                  <a:pt x="940" y="100"/>
                </a:cubicBezTo>
                <a:cubicBezTo>
                  <a:pt x="926" y="91"/>
                  <a:pt x="904" y="92"/>
                  <a:pt x="904" y="72"/>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44">
            <a:extLst>
              <a:ext uri="{FF2B5EF4-FFF2-40B4-BE49-F238E27FC236}">
                <a16:creationId xmlns:a16="http://schemas.microsoft.com/office/drawing/2014/main" id="{2CC3D2B6-5207-D14C-924B-5CA3C5E7791F}"/>
              </a:ext>
            </a:extLst>
          </p:cNvPr>
          <p:cNvSpPr>
            <a:spLocks/>
          </p:cNvSpPr>
          <p:nvPr/>
        </p:nvSpPr>
        <p:spPr bwMode="auto">
          <a:xfrm>
            <a:off x="2784475" y="5245100"/>
            <a:ext cx="846138" cy="752475"/>
          </a:xfrm>
          <a:custGeom>
            <a:avLst/>
            <a:gdLst>
              <a:gd name="T0" fmla="*/ 2147483646 w 710"/>
              <a:gd name="T1" fmla="*/ 2147483646 h 474"/>
              <a:gd name="T2" fmla="*/ 2147483646 w 710"/>
              <a:gd name="T3" fmla="*/ 2147483646 h 474"/>
              <a:gd name="T4" fmla="*/ 2147483646 w 710"/>
              <a:gd name="T5" fmla="*/ 2147483646 h 474"/>
              <a:gd name="T6" fmla="*/ 2147483646 w 710"/>
              <a:gd name="T7" fmla="*/ 0 h 474"/>
              <a:gd name="T8" fmla="*/ 2147483646 w 710"/>
              <a:gd name="T9" fmla="*/ 2147483646 h 474"/>
              <a:gd name="T10" fmla="*/ 2147483646 w 710"/>
              <a:gd name="T11" fmla="*/ 2147483646 h 474"/>
              <a:gd name="T12" fmla="*/ 2147483646 w 710"/>
              <a:gd name="T13" fmla="*/ 2147483646 h 474"/>
              <a:gd name="T14" fmla="*/ 2147483646 w 710"/>
              <a:gd name="T15" fmla="*/ 2147483646 h 474"/>
              <a:gd name="T16" fmla="*/ 2147483646 w 710"/>
              <a:gd name="T17" fmla="*/ 2147483646 h 474"/>
              <a:gd name="T18" fmla="*/ 2147483646 w 710"/>
              <a:gd name="T19" fmla="*/ 2147483646 h 474"/>
              <a:gd name="T20" fmla="*/ 2147483646 w 710"/>
              <a:gd name="T21" fmla="*/ 2147483646 h 474"/>
              <a:gd name="T22" fmla="*/ 2147483646 w 710"/>
              <a:gd name="T23" fmla="*/ 2147483646 h 474"/>
              <a:gd name="T24" fmla="*/ 2147483646 w 710"/>
              <a:gd name="T25" fmla="*/ 2147483646 h 474"/>
              <a:gd name="T26" fmla="*/ 2147483646 w 710"/>
              <a:gd name="T27" fmla="*/ 2147483646 h 474"/>
              <a:gd name="T28" fmla="*/ 2147483646 w 710"/>
              <a:gd name="T29" fmla="*/ 2147483646 h 474"/>
              <a:gd name="T30" fmla="*/ 2147483646 w 710"/>
              <a:gd name="T31" fmla="*/ 2147483646 h 474"/>
              <a:gd name="T32" fmla="*/ 2147483646 w 710"/>
              <a:gd name="T33" fmla="*/ 2147483646 h 474"/>
              <a:gd name="T34" fmla="*/ 2147483646 w 710"/>
              <a:gd name="T35" fmla="*/ 2147483646 h 474"/>
              <a:gd name="T36" fmla="*/ 2147483646 w 710"/>
              <a:gd name="T37" fmla="*/ 2147483646 h 474"/>
              <a:gd name="T38" fmla="*/ 2147483646 w 710"/>
              <a:gd name="T39" fmla="*/ 2147483646 h 474"/>
              <a:gd name="T40" fmla="*/ 2147483646 w 710"/>
              <a:gd name="T41" fmla="*/ 2147483646 h 474"/>
              <a:gd name="T42" fmla="*/ 2147483646 w 710"/>
              <a:gd name="T43" fmla="*/ 2147483646 h 474"/>
              <a:gd name="T44" fmla="*/ 2147483646 w 710"/>
              <a:gd name="T45" fmla="*/ 2147483646 h 474"/>
              <a:gd name="T46" fmla="*/ 2147483646 w 710"/>
              <a:gd name="T47" fmla="*/ 2147483646 h 474"/>
              <a:gd name="T48" fmla="*/ 2147483646 w 710"/>
              <a:gd name="T49" fmla="*/ 2147483646 h 474"/>
              <a:gd name="T50" fmla="*/ 2147483646 w 710"/>
              <a:gd name="T51" fmla="*/ 2147483646 h 474"/>
              <a:gd name="T52" fmla="*/ 2147483646 w 710"/>
              <a:gd name="T53" fmla="*/ 2147483646 h 474"/>
              <a:gd name="T54" fmla="*/ 2147483646 w 710"/>
              <a:gd name="T55" fmla="*/ 2147483646 h 474"/>
              <a:gd name="T56" fmla="*/ 2147483646 w 710"/>
              <a:gd name="T57" fmla="*/ 2147483646 h 474"/>
              <a:gd name="T58" fmla="*/ 2147483646 w 710"/>
              <a:gd name="T59" fmla="*/ 2147483646 h 474"/>
              <a:gd name="T60" fmla="*/ 2147483646 w 710"/>
              <a:gd name="T61" fmla="*/ 2147483646 h 474"/>
              <a:gd name="T62" fmla="*/ 2147483646 w 710"/>
              <a:gd name="T63" fmla="*/ 2147483646 h 474"/>
              <a:gd name="T64" fmla="*/ 2147483646 w 710"/>
              <a:gd name="T65" fmla="*/ 2147483646 h 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0"/>
              <a:gd name="T100" fmla="*/ 0 h 474"/>
              <a:gd name="T101" fmla="*/ 710 w 710"/>
              <a:gd name="T102" fmla="*/ 474 h 4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0" h="474">
                <a:moveTo>
                  <a:pt x="685" y="100"/>
                </a:moveTo>
                <a:cubicBezTo>
                  <a:pt x="672" y="81"/>
                  <a:pt x="655" y="40"/>
                  <a:pt x="633" y="28"/>
                </a:cubicBezTo>
                <a:cubicBezTo>
                  <a:pt x="618" y="20"/>
                  <a:pt x="598" y="18"/>
                  <a:pt x="581" y="16"/>
                </a:cubicBezTo>
                <a:cubicBezTo>
                  <a:pt x="552" y="6"/>
                  <a:pt x="564" y="13"/>
                  <a:pt x="545" y="0"/>
                </a:cubicBezTo>
                <a:cubicBezTo>
                  <a:pt x="521" y="4"/>
                  <a:pt x="507" y="17"/>
                  <a:pt x="485" y="24"/>
                </a:cubicBezTo>
                <a:cubicBezTo>
                  <a:pt x="451" y="17"/>
                  <a:pt x="441" y="17"/>
                  <a:pt x="401" y="20"/>
                </a:cubicBezTo>
                <a:cubicBezTo>
                  <a:pt x="379" y="35"/>
                  <a:pt x="373" y="36"/>
                  <a:pt x="365" y="60"/>
                </a:cubicBezTo>
                <a:cubicBezTo>
                  <a:pt x="372" y="89"/>
                  <a:pt x="380" y="76"/>
                  <a:pt x="405" y="84"/>
                </a:cubicBezTo>
                <a:cubicBezTo>
                  <a:pt x="416" y="117"/>
                  <a:pt x="421" y="107"/>
                  <a:pt x="385" y="112"/>
                </a:cubicBezTo>
                <a:cubicBezTo>
                  <a:pt x="371" y="122"/>
                  <a:pt x="369" y="132"/>
                  <a:pt x="357" y="144"/>
                </a:cubicBezTo>
                <a:cubicBezTo>
                  <a:pt x="328" y="138"/>
                  <a:pt x="343" y="144"/>
                  <a:pt x="313" y="124"/>
                </a:cubicBezTo>
                <a:cubicBezTo>
                  <a:pt x="306" y="119"/>
                  <a:pt x="289" y="116"/>
                  <a:pt x="289" y="116"/>
                </a:cubicBezTo>
                <a:cubicBezTo>
                  <a:pt x="247" y="123"/>
                  <a:pt x="261" y="130"/>
                  <a:pt x="253" y="172"/>
                </a:cubicBezTo>
                <a:cubicBezTo>
                  <a:pt x="250" y="186"/>
                  <a:pt x="244" y="198"/>
                  <a:pt x="241" y="212"/>
                </a:cubicBezTo>
                <a:cubicBezTo>
                  <a:pt x="236" y="262"/>
                  <a:pt x="228" y="272"/>
                  <a:pt x="201" y="312"/>
                </a:cubicBezTo>
                <a:cubicBezTo>
                  <a:pt x="196" y="319"/>
                  <a:pt x="184" y="319"/>
                  <a:pt x="177" y="324"/>
                </a:cubicBezTo>
                <a:cubicBezTo>
                  <a:pt x="149" y="365"/>
                  <a:pt x="137" y="352"/>
                  <a:pt x="101" y="376"/>
                </a:cubicBezTo>
                <a:cubicBezTo>
                  <a:pt x="88" y="415"/>
                  <a:pt x="101" y="363"/>
                  <a:pt x="109" y="392"/>
                </a:cubicBezTo>
                <a:cubicBezTo>
                  <a:pt x="111" y="400"/>
                  <a:pt x="106" y="408"/>
                  <a:pt x="105" y="416"/>
                </a:cubicBezTo>
                <a:cubicBezTo>
                  <a:pt x="86" y="411"/>
                  <a:pt x="71" y="402"/>
                  <a:pt x="53" y="396"/>
                </a:cubicBezTo>
                <a:cubicBezTo>
                  <a:pt x="48" y="397"/>
                  <a:pt x="41" y="396"/>
                  <a:pt x="37" y="400"/>
                </a:cubicBezTo>
                <a:cubicBezTo>
                  <a:pt x="32" y="406"/>
                  <a:pt x="29" y="424"/>
                  <a:pt x="29" y="424"/>
                </a:cubicBezTo>
                <a:cubicBezTo>
                  <a:pt x="23" y="474"/>
                  <a:pt x="0" y="466"/>
                  <a:pt x="49" y="472"/>
                </a:cubicBezTo>
                <a:cubicBezTo>
                  <a:pt x="116" y="468"/>
                  <a:pt x="182" y="464"/>
                  <a:pt x="249" y="460"/>
                </a:cubicBezTo>
                <a:cubicBezTo>
                  <a:pt x="351" y="464"/>
                  <a:pt x="448" y="459"/>
                  <a:pt x="549" y="448"/>
                </a:cubicBezTo>
                <a:cubicBezTo>
                  <a:pt x="578" y="438"/>
                  <a:pt x="566" y="445"/>
                  <a:pt x="585" y="432"/>
                </a:cubicBezTo>
                <a:cubicBezTo>
                  <a:pt x="606" y="400"/>
                  <a:pt x="624" y="367"/>
                  <a:pt x="645" y="336"/>
                </a:cubicBezTo>
                <a:cubicBezTo>
                  <a:pt x="650" y="329"/>
                  <a:pt x="648" y="319"/>
                  <a:pt x="653" y="312"/>
                </a:cubicBezTo>
                <a:cubicBezTo>
                  <a:pt x="663" y="297"/>
                  <a:pt x="669" y="280"/>
                  <a:pt x="677" y="264"/>
                </a:cubicBezTo>
                <a:cubicBezTo>
                  <a:pt x="687" y="245"/>
                  <a:pt x="694" y="225"/>
                  <a:pt x="701" y="204"/>
                </a:cubicBezTo>
                <a:cubicBezTo>
                  <a:pt x="704" y="196"/>
                  <a:pt x="709" y="180"/>
                  <a:pt x="709" y="180"/>
                </a:cubicBezTo>
                <a:cubicBezTo>
                  <a:pt x="708" y="170"/>
                  <a:pt x="710" y="133"/>
                  <a:pt x="701" y="116"/>
                </a:cubicBezTo>
                <a:cubicBezTo>
                  <a:pt x="696" y="107"/>
                  <a:pt x="680" y="100"/>
                  <a:pt x="685" y="10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45">
            <a:extLst>
              <a:ext uri="{FF2B5EF4-FFF2-40B4-BE49-F238E27FC236}">
                <a16:creationId xmlns:a16="http://schemas.microsoft.com/office/drawing/2014/main" id="{A1DA27D7-75E0-5142-BBC2-FB897199A122}"/>
              </a:ext>
            </a:extLst>
          </p:cNvPr>
          <p:cNvSpPr>
            <a:spLocks/>
          </p:cNvSpPr>
          <p:nvPr/>
        </p:nvSpPr>
        <p:spPr bwMode="auto">
          <a:xfrm>
            <a:off x="4071938" y="4991100"/>
            <a:ext cx="1074737" cy="901700"/>
          </a:xfrm>
          <a:custGeom>
            <a:avLst/>
            <a:gdLst>
              <a:gd name="T0" fmla="*/ 2147483646 w 902"/>
              <a:gd name="T1" fmla="*/ 2147483646 h 568"/>
              <a:gd name="T2" fmla="*/ 2147483646 w 902"/>
              <a:gd name="T3" fmla="*/ 2147483646 h 568"/>
              <a:gd name="T4" fmla="*/ 2147483646 w 902"/>
              <a:gd name="T5" fmla="*/ 2147483646 h 568"/>
              <a:gd name="T6" fmla="*/ 2147483646 w 902"/>
              <a:gd name="T7" fmla="*/ 2147483646 h 568"/>
              <a:gd name="T8" fmla="*/ 2147483646 w 902"/>
              <a:gd name="T9" fmla="*/ 2147483646 h 568"/>
              <a:gd name="T10" fmla="*/ 2147483646 w 902"/>
              <a:gd name="T11" fmla="*/ 2147483646 h 568"/>
              <a:gd name="T12" fmla="*/ 2147483646 w 902"/>
              <a:gd name="T13" fmla="*/ 2147483646 h 568"/>
              <a:gd name="T14" fmla="*/ 2147483646 w 902"/>
              <a:gd name="T15" fmla="*/ 2147483646 h 568"/>
              <a:gd name="T16" fmla="*/ 2147483646 w 902"/>
              <a:gd name="T17" fmla="*/ 2147483646 h 568"/>
              <a:gd name="T18" fmla="*/ 2147483646 w 902"/>
              <a:gd name="T19" fmla="*/ 2147483646 h 568"/>
              <a:gd name="T20" fmla="*/ 2147483646 w 902"/>
              <a:gd name="T21" fmla="*/ 2147483646 h 568"/>
              <a:gd name="T22" fmla="*/ 2147483646 w 902"/>
              <a:gd name="T23" fmla="*/ 2147483646 h 568"/>
              <a:gd name="T24" fmla="*/ 2147483646 w 902"/>
              <a:gd name="T25" fmla="*/ 2147483646 h 568"/>
              <a:gd name="T26" fmla="*/ 2147483646 w 902"/>
              <a:gd name="T27" fmla="*/ 2147483646 h 568"/>
              <a:gd name="T28" fmla="*/ 2147483646 w 902"/>
              <a:gd name="T29" fmla="*/ 2147483646 h 568"/>
              <a:gd name="T30" fmla="*/ 2147483646 w 902"/>
              <a:gd name="T31" fmla="*/ 2147483646 h 568"/>
              <a:gd name="T32" fmla="*/ 2147483646 w 902"/>
              <a:gd name="T33" fmla="*/ 2147483646 h 568"/>
              <a:gd name="T34" fmla="*/ 2147483646 w 902"/>
              <a:gd name="T35" fmla="*/ 2147483646 h 568"/>
              <a:gd name="T36" fmla="*/ 2147483646 w 902"/>
              <a:gd name="T37" fmla="*/ 2147483646 h 568"/>
              <a:gd name="T38" fmla="*/ 2147483646 w 902"/>
              <a:gd name="T39" fmla="*/ 2147483646 h 568"/>
              <a:gd name="T40" fmla="*/ 2147483646 w 902"/>
              <a:gd name="T41" fmla="*/ 2147483646 h 568"/>
              <a:gd name="T42" fmla="*/ 2147483646 w 902"/>
              <a:gd name="T43" fmla="*/ 2147483646 h 568"/>
              <a:gd name="T44" fmla="*/ 2147483646 w 902"/>
              <a:gd name="T45" fmla="*/ 2147483646 h 568"/>
              <a:gd name="T46" fmla="*/ 2147483646 w 902"/>
              <a:gd name="T47" fmla="*/ 2147483646 h 568"/>
              <a:gd name="T48" fmla="*/ 2147483646 w 902"/>
              <a:gd name="T49" fmla="*/ 2147483646 h 568"/>
              <a:gd name="T50" fmla="*/ 2147483646 w 902"/>
              <a:gd name="T51" fmla="*/ 2147483646 h 568"/>
              <a:gd name="T52" fmla="*/ 2147483646 w 902"/>
              <a:gd name="T53" fmla="*/ 2147483646 h 568"/>
              <a:gd name="T54" fmla="*/ 2147483646 w 902"/>
              <a:gd name="T55" fmla="*/ 2147483646 h 568"/>
              <a:gd name="T56" fmla="*/ 2147483646 w 902"/>
              <a:gd name="T57" fmla="*/ 2147483646 h 568"/>
              <a:gd name="T58" fmla="*/ 2147483646 w 902"/>
              <a:gd name="T59" fmla="*/ 2147483646 h 568"/>
              <a:gd name="T60" fmla="*/ 2147483646 w 902"/>
              <a:gd name="T61" fmla="*/ 2147483646 h 568"/>
              <a:gd name="T62" fmla="*/ 2147483646 w 902"/>
              <a:gd name="T63" fmla="*/ 2147483646 h 568"/>
              <a:gd name="T64" fmla="*/ 2147483646 w 902"/>
              <a:gd name="T65" fmla="*/ 2147483646 h 568"/>
              <a:gd name="T66" fmla="*/ 2147483646 w 902"/>
              <a:gd name="T67" fmla="*/ 2147483646 h 568"/>
              <a:gd name="T68" fmla="*/ 2147483646 w 902"/>
              <a:gd name="T69" fmla="*/ 2147483646 h 568"/>
              <a:gd name="T70" fmla="*/ 2147483646 w 902"/>
              <a:gd name="T71" fmla="*/ 2147483646 h 568"/>
              <a:gd name="T72" fmla="*/ 2147483646 w 902"/>
              <a:gd name="T73" fmla="*/ 2147483646 h 568"/>
              <a:gd name="T74" fmla="*/ 2147483646 w 902"/>
              <a:gd name="T75" fmla="*/ 2147483646 h 568"/>
              <a:gd name="T76" fmla="*/ 2147483646 w 902"/>
              <a:gd name="T77" fmla="*/ 2147483646 h 568"/>
              <a:gd name="T78" fmla="*/ 2147483646 w 902"/>
              <a:gd name="T79" fmla="*/ 2147483646 h 568"/>
              <a:gd name="T80" fmla="*/ 2147483646 w 902"/>
              <a:gd name="T81" fmla="*/ 2147483646 h 568"/>
              <a:gd name="T82" fmla="*/ 2147483646 w 902"/>
              <a:gd name="T83" fmla="*/ 2147483646 h 568"/>
              <a:gd name="T84" fmla="*/ 2147483646 w 902"/>
              <a:gd name="T85" fmla="*/ 2147483646 h 568"/>
              <a:gd name="T86" fmla="*/ 2147483646 w 902"/>
              <a:gd name="T87" fmla="*/ 2147483646 h 568"/>
              <a:gd name="T88" fmla="*/ 2147483646 w 902"/>
              <a:gd name="T89" fmla="*/ 2147483646 h 568"/>
              <a:gd name="T90" fmla="*/ 2147483646 w 902"/>
              <a:gd name="T91" fmla="*/ 2147483646 h 568"/>
              <a:gd name="T92" fmla="*/ 2147483646 w 902"/>
              <a:gd name="T93" fmla="*/ 2147483646 h 568"/>
              <a:gd name="T94" fmla="*/ 2147483646 w 902"/>
              <a:gd name="T95" fmla="*/ 2147483646 h 568"/>
              <a:gd name="T96" fmla="*/ 2147483646 w 902"/>
              <a:gd name="T97" fmla="*/ 2147483646 h 568"/>
              <a:gd name="T98" fmla="*/ 2147483646 w 902"/>
              <a:gd name="T99" fmla="*/ 2147483646 h 568"/>
              <a:gd name="T100" fmla="*/ 2147483646 w 902"/>
              <a:gd name="T101" fmla="*/ 2147483646 h 568"/>
              <a:gd name="T102" fmla="*/ 2147483646 w 902"/>
              <a:gd name="T103" fmla="*/ 2147483646 h 5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02"/>
              <a:gd name="T157" fmla="*/ 0 h 568"/>
              <a:gd name="T158" fmla="*/ 902 w 902"/>
              <a:gd name="T159" fmla="*/ 568 h 5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02" h="568">
                <a:moveTo>
                  <a:pt x="876" y="296"/>
                </a:moveTo>
                <a:cubicBezTo>
                  <a:pt x="867" y="310"/>
                  <a:pt x="845" y="341"/>
                  <a:pt x="840" y="356"/>
                </a:cubicBezTo>
                <a:cubicBezTo>
                  <a:pt x="837" y="364"/>
                  <a:pt x="832" y="380"/>
                  <a:pt x="832" y="380"/>
                </a:cubicBezTo>
                <a:cubicBezTo>
                  <a:pt x="823" y="442"/>
                  <a:pt x="836" y="431"/>
                  <a:pt x="776" y="436"/>
                </a:cubicBezTo>
                <a:cubicBezTo>
                  <a:pt x="754" y="443"/>
                  <a:pt x="739" y="452"/>
                  <a:pt x="716" y="456"/>
                </a:cubicBezTo>
                <a:cubicBezTo>
                  <a:pt x="711" y="464"/>
                  <a:pt x="705" y="472"/>
                  <a:pt x="700" y="480"/>
                </a:cubicBezTo>
                <a:cubicBezTo>
                  <a:pt x="697" y="484"/>
                  <a:pt x="692" y="492"/>
                  <a:pt x="692" y="492"/>
                </a:cubicBezTo>
                <a:cubicBezTo>
                  <a:pt x="688" y="489"/>
                  <a:pt x="683" y="487"/>
                  <a:pt x="680" y="484"/>
                </a:cubicBezTo>
                <a:cubicBezTo>
                  <a:pt x="677" y="481"/>
                  <a:pt x="676" y="475"/>
                  <a:pt x="672" y="472"/>
                </a:cubicBezTo>
                <a:cubicBezTo>
                  <a:pt x="664" y="466"/>
                  <a:pt x="646" y="459"/>
                  <a:pt x="636" y="456"/>
                </a:cubicBezTo>
                <a:cubicBezTo>
                  <a:pt x="635" y="452"/>
                  <a:pt x="629" y="447"/>
                  <a:pt x="632" y="444"/>
                </a:cubicBezTo>
                <a:cubicBezTo>
                  <a:pt x="639" y="437"/>
                  <a:pt x="669" y="432"/>
                  <a:pt x="680" y="424"/>
                </a:cubicBezTo>
                <a:cubicBezTo>
                  <a:pt x="678" y="418"/>
                  <a:pt x="677" y="404"/>
                  <a:pt x="664" y="408"/>
                </a:cubicBezTo>
                <a:cubicBezTo>
                  <a:pt x="655" y="411"/>
                  <a:pt x="640" y="424"/>
                  <a:pt x="640" y="424"/>
                </a:cubicBezTo>
                <a:cubicBezTo>
                  <a:pt x="629" y="417"/>
                  <a:pt x="604" y="408"/>
                  <a:pt x="604" y="408"/>
                </a:cubicBezTo>
                <a:cubicBezTo>
                  <a:pt x="576" y="427"/>
                  <a:pt x="585" y="416"/>
                  <a:pt x="572" y="436"/>
                </a:cubicBezTo>
                <a:cubicBezTo>
                  <a:pt x="563" y="408"/>
                  <a:pt x="572" y="415"/>
                  <a:pt x="552" y="408"/>
                </a:cubicBezTo>
                <a:cubicBezTo>
                  <a:pt x="531" y="415"/>
                  <a:pt x="535" y="430"/>
                  <a:pt x="532" y="452"/>
                </a:cubicBezTo>
                <a:cubicBezTo>
                  <a:pt x="524" y="449"/>
                  <a:pt x="511" y="452"/>
                  <a:pt x="508" y="444"/>
                </a:cubicBezTo>
                <a:cubicBezTo>
                  <a:pt x="503" y="429"/>
                  <a:pt x="494" y="408"/>
                  <a:pt x="484" y="396"/>
                </a:cubicBezTo>
                <a:cubicBezTo>
                  <a:pt x="470" y="379"/>
                  <a:pt x="445" y="363"/>
                  <a:pt x="424" y="356"/>
                </a:cubicBezTo>
                <a:cubicBezTo>
                  <a:pt x="416" y="359"/>
                  <a:pt x="391" y="372"/>
                  <a:pt x="408" y="384"/>
                </a:cubicBezTo>
                <a:cubicBezTo>
                  <a:pt x="415" y="389"/>
                  <a:pt x="432" y="392"/>
                  <a:pt x="432" y="392"/>
                </a:cubicBezTo>
                <a:cubicBezTo>
                  <a:pt x="442" y="408"/>
                  <a:pt x="442" y="414"/>
                  <a:pt x="424" y="420"/>
                </a:cubicBezTo>
                <a:cubicBezTo>
                  <a:pt x="413" y="454"/>
                  <a:pt x="411" y="443"/>
                  <a:pt x="380" y="464"/>
                </a:cubicBezTo>
                <a:cubicBezTo>
                  <a:pt x="369" y="471"/>
                  <a:pt x="344" y="480"/>
                  <a:pt x="344" y="480"/>
                </a:cubicBezTo>
                <a:cubicBezTo>
                  <a:pt x="337" y="479"/>
                  <a:pt x="331" y="478"/>
                  <a:pt x="324" y="476"/>
                </a:cubicBezTo>
                <a:cubicBezTo>
                  <a:pt x="316" y="474"/>
                  <a:pt x="300" y="468"/>
                  <a:pt x="300" y="468"/>
                </a:cubicBezTo>
                <a:cubicBezTo>
                  <a:pt x="284" y="469"/>
                  <a:pt x="268" y="469"/>
                  <a:pt x="252" y="472"/>
                </a:cubicBezTo>
                <a:cubicBezTo>
                  <a:pt x="240" y="474"/>
                  <a:pt x="216" y="484"/>
                  <a:pt x="216" y="484"/>
                </a:cubicBezTo>
                <a:cubicBezTo>
                  <a:pt x="203" y="480"/>
                  <a:pt x="193" y="472"/>
                  <a:pt x="180" y="468"/>
                </a:cubicBezTo>
                <a:cubicBezTo>
                  <a:pt x="180" y="468"/>
                  <a:pt x="150" y="471"/>
                  <a:pt x="160" y="484"/>
                </a:cubicBezTo>
                <a:cubicBezTo>
                  <a:pt x="166" y="492"/>
                  <a:pt x="184" y="500"/>
                  <a:pt x="184" y="500"/>
                </a:cubicBezTo>
                <a:cubicBezTo>
                  <a:pt x="190" y="532"/>
                  <a:pt x="188" y="514"/>
                  <a:pt x="220" y="520"/>
                </a:cubicBezTo>
                <a:cubicBezTo>
                  <a:pt x="233" y="539"/>
                  <a:pt x="231" y="555"/>
                  <a:pt x="212" y="568"/>
                </a:cubicBezTo>
                <a:cubicBezTo>
                  <a:pt x="191" y="563"/>
                  <a:pt x="175" y="559"/>
                  <a:pt x="152" y="556"/>
                </a:cubicBezTo>
                <a:cubicBezTo>
                  <a:pt x="144" y="553"/>
                  <a:pt x="136" y="551"/>
                  <a:pt x="128" y="548"/>
                </a:cubicBezTo>
                <a:cubicBezTo>
                  <a:pt x="124" y="547"/>
                  <a:pt x="116" y="544"/>
                  <a:pt x="116" y="544"/>
                </a:cubicBezTo>
                <a:cubicBezTo>
                  <a:pt x="112" y="532"/>
                  <a:pt x="108" y="520"/>
                  <a:pt x="104" y="508"/>
                </a:cubicBezTo>
                <a:cubicBezTo>
                  <a:pt x="103" y="504"/>
                  <a:pt x="100" y="496"/>
                  <a:pt x="100" y="496"/>
                </a:cubicBezTo>
                <a:cubicBezTo>
                  <a:pt x="93" y="449"/>
                  <a:pt x="77" y="441"/>
                  <a:pt x="44" y="408"/>
                </a:cubicBezTo>
                <a:cubicBezTo>
                  <a:pt x="29" y="393"/>
                  <a:pt x="24" y="370"/>
                  <a:pt x="12" y="352"/>
                </a:cubicBezTo>
                <a:cubicBezTo>
                  <a:pt x="0" y="270"/>
                  <a:pt x="0" y="193"/>
                  <a:pt x="36" y="120"/>
                </a:cubicBezTo>
                <a:cubicBezTo>
                  <a:pt x="68" y="57"/>
                  <a:pt x="160" y="68"/>
                  <a:pt x="216" y="60"/>
                </a:cubicBezTo>
                <a:cubicBezTo>
                  <a:pt x="371" y="39"/>
                  <a:pt x="531" y="28"/>
                  <a:pt x="688" y="16"/>
                </a:cubicBezTo>
                <a:cubicBezTo>
                  <a:pt x="838" y="20"/>
                  <a:pt x="797" y="0"/>
                  <a:pt x="868" y="48"/>
                </a:cubicBezTo>
                <a:cubicBezTo>
                  <a:pt x="873" y="63"/>
                  <a:pt x="876" y="73"/>
                  <a:pt x="884" y="88"/>
                </a:cubicBezTo>
                <a:cubicBezTo>
                  <a:pt x="889" y="96"/>
                  <a:pt x="900" y="112"/>
                  <a:pt x="900" y="112"/>
                </a:cubicBezTo>
                <a:cubicBezTo>
                  <a:pt x="896" y="176"/>
                  <a:pt x="902" y="169"/>
                  <a:pt x="884" y="208"/>
                </a:cubicBezTo>
                <a:cubicBezTo>
                  <a:pt x="879" y="219"/>
                  <a:pt x="873" y="229"/>
                  <a:pt x="868" y="240"/>
                </a:cubicBezTo>
                <a:cubicBezTo>
                  <a:pt x="864" y="248"/>
                  <a:pt x="860" y="264"/>
                  <a:pt x="860" y="264"/>
                </a:cubicBezTo>
                <a:cubicBezTo>
                  <a:pt x="864" y="300"/>
                  <a:pt x="853" y="296"/>
                  <a:pt x="876" y="296"/>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46">
            <a:extLst>
              <a:ext uri="{FF2B5EF4-FFF2-40B4-BE49-F238E27FC236}">
                <a16:creationId xmlns:a16="http://schemas.microsoft.com/office/drawing/2014/main" id="{69402036-3C25-A340-B828-A2AAAFFA9B8E}"/>
              </a:ext>
            </a:extLst>
          </p:cNvPr>
          <p:cNvSpPr>
            <a:spLocks/>
          </p:cNvSpPr>
          <p:nvPr/>
        </p:nvSpPr>
        <p:spPr bwMode="auto">
          <a:xfrm>
            <a:off x="2495550" y="5461000"/>
            <a:ext cx="1762125" cy="976313"/>
          </a:xfrm>
          <a:custGeom>
            <a:avLst/>
            <a:gdLst>
              <a:gd name="T0" fmla="*/ 2147483646 w 1480"/>
              <a:gd name="T1" fmla="*/ 2147483646 h 615"/>
              <a:gd name="T2" fmla="*/ 2147483646 w 1480"/>
              <a:gd name="T3" fmla="*/ 2147483646 h 615"/>
              <a:gd name="T4" fmla="*/ 2147483646 w 1480"/>
              <a:gd name="T5" fmla="*/ 2147483646 h 615"/>
              <a:gd name="T6" fmla="*/ 2147483646 w 1480"/>
              <a:gd name="T7" fmla="*/ 2147483646 h 615"/>
              <a:gd name="T8" fmla="*/ 2147483646 w 1480"/>
              <a:gd name="T9" fmla="*/ 2147483646 h 615"/>
              <a:gd name="T10" fmla="*/ 2147483646 w 1480"/>
              <a:gd name="T11" fmla="*/ 2147483646 h 615"/>
              <a:gd name="T12" fmla="*/ 2147483646 w 1480"/>
              <a:gd name="T13" fmla="*/ 2147483646 h 615"/>
              <a:gd name="T14" fmla="*/ 2147483646 w 1480"/>
              <a:gd name="T15" fmla="*/ 2147483646 h 615"/>
              <a:gd name="T16" fmla="*/ 2147483646 w 1480"/>
              <a:gd name="T17" fmla="*/ 2147483646 h 615"/>
              <a:gd name="T18" fmla="*/ 2147483646 w 1480"/>
              <a:gd name="T19" fmla="*/ 2147483646 h 615"/>
              <a:gd name="T20" fmla="*/ 2147483646 w 1480"/>
              <a:gd name="T21" fmla="*/ 2147483646 h 615"/>
              <a:gd name="T22" fmla="*/ 2147483646 w 1480"/>
              <a:gd name="T23" fmla="*/ 2147483646 h 615"/>
              <a:gd name="T24" fmla="*/ 2147483646 w 1480"/>
              <a:gd name="T25" fmla="*/ 2147483646 h 615"/>
              <a:gd name="T26" fmla="*/ 2147483646 w 1480"/>
              <a:gd name="T27" fmla="*/ 2147483646 h 615"/>
              <a:gd name="T28" fmla="*/ 2147483646 w 1480"/>
              <a:gd name="T29" fmla="*/ 2147483646 h 615"/>
              <a:gd name="T30" fmla="*/ 2147483646 w 1480"/>
              <a:gd name="T31" fmla="*/ 2147483646 h 615"/>
              <a:gd name="T32" fmla="*/ 2147483646 w 1480"/>
              <a:gd name="T33" fmla="*/ 2147483646 h 615"/>
              <a:gd name="T34" fmla="*/ 2147483646 w 1480"/>
              <a:gd name="T35" fmla="*/ 2147483646 h 615"/>
              <a:gd name="T36" fmla="*/ 2147483646 w 1480"/>
              <a:gd name="T37" fmla="*/ 2147483646 h 615"/>
              <a:gd name="T38" fmla="*/ 2147483646 w 1480"/>
              <a:gd name="T39" fmla="*/ 2147483646 h 615"/>
              <a:gd name="T40" fmla="*/ 2147483646 w 1480"/>
              <a:gd name="T41" fmla="*/ 2147483646 h 615"/>
              <a:gd name="T42" fmla="*/ 2147483646 w 1480"/>
              <a:gd name="T43" fmla="*/ 2147483646 h 615"/>
              <a:gd name="T44" fmla="*/ 2147483646 w 1480"/>
              <a:gd name="T45" fmla="*/ 2147483646 h 615"/>
              <a:gd name="T46" fmla="*/ 2147483646 w 1480"/>
              <a:gd name="T47" fmla="*/ 2147483646 h 615"/>
              <a:gd name="T48" fmla="*/ 0 w 1480"/>
              <a:gd name="T49" fmla="*/ 2147483646 h 615"/>
              <a:gd name="T50" fmla="*/ 2147483646 w 1480"/>
              <a:gd name="T51" fmla="*/ 2147483646 h 615"/>
              <a:gd name="T52" fmla="*/ 2147483646 w 1480"/>
              <a:gd name="T53" fmla="*/ 2147483646 h 615"/>
              <a:gd name="T54" fmla="*/ 2147483646 w 1480"/>
              <a:gd name="T55" fmla="*/ 2147483646 h 615"/>
              <a:gd name="T56" fmla="*/ 2147483646 w 1480"/>
              <a:gd name="T57" fmla="*/ 2147483646 h 615"/>
              <a:gd name="T58" fmla="*/ 2147483646 w 1480"/>
              <a:gd name="T59" fmla="*/ 2147483646 h 615"/>
              <a:gd name="T60" fmla="*/ 2147483646 w 1480"/>
              <a:gd name="T61" fmla="*/ 2147483646 h 615"/>
              <a:gd name="T62" fmla="*/ 2147483646 w 1480"/>
              <a:gd name="T63" fmla="*/ 2147483646 h 615"/>
              <a:gd name="T64" fmla="*/ 2147483646 w 1480"/>
              <a:gd name="T65" fmla="*/ 2147483646 h 615"/>
              <a:gd name="T66" fmla="*/ 2147483646 w 1480"/>
              <a:gd name="T67" fmla="*/ 2147483646 h 615"/>
              <a:gd name="T68" fmla="*/ 2147483646 w 1480"/>
              <a:gd name="T69" fmla="*/ 2147483646 h 615"/>
              <a:gd name="T70" fmla="*/ 2147483646 w 1480"/>
              <a:gd name="T71" fmla="*/ 2147483646 h 615"/>
              <a:gd name="T72" fmla="*/ 2147483646 w 1480"/>
              <a:gd name="T73" fmla="*/ 2147483646 h 615"/>
              <a:gd name="T74" fmla="*/ 2147483646 w 1480"/>
              <a:gd name="T75" fmla="*/ 2147483646 h 615"/>
              <a:gd name="T76" fmla="*/ 2147483646 w 1480"/>
              <a:gd name="T77" fmla="*/ 2147483646 h 6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0"/>
              <a:gd name="T118" fmla="*/ 0 h 615"/>
              <a:gd name="T119" fmla="*/ 1480 w 1480"/>
              <a:gd name="T120" fmla="*/ 615 h 6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0" h="615">
                <a:moveTo>
                  <a:pt x="1480" y="220"/>
                </a:moveTo>
                <a:cubicBezTo>
                  <a:pt x="1471" y="234"/>
                  <a:pt x="1464" y="239"/>
                  <a:pt x="1448" y="244"/>
                </a:cubicBezTo>
                <a:cubicBezTo>
                  <a:pt x="1399" y="240"/>
                  <a:pt x="1343" y="231"/>
                  <a:pt x="1300" y="260"/>
                </a:cubicBezTo>
                <a:cubicBezTo>
                  <a:pt x="1274" y="251"/>
                  <a:pt x="1281" y="225"/>
                  <a:pt x="1264" y="208"/>
                </a:cubicBezTo>
                <a:cubicBezTo>
                  <a:pt x="1241" y="185"/>
                  <a:pt x="1182" y="186"/>
                  <a:pt x="1156" y="184"/>
                </a:cubicBezTo>
                <a:cubicBezTo>
                  <a:pt x="1117" y="176"/>
                  <a:pt x="1089" y="177"/>
                  <a:pt x="1048" y="180"/>
                </a:cubicBezTo>
                <a:cubicBezTo>
                  <a:pt x="1024" y="216"/>
                  <a:pt x="1029" y="202"/>
                  <a:pt x="988" y="216"/>
                </a:cubicBezTo>
                <a:cubicBezTo>
                  <a:pt x="979" y="230"/>
                  <a:pt x="970" y="239"/>
                  <a:pt x="956" y="248"/>
                </a:cubicBezTo>
                <a:cubicBezTo>
                  <a:pt x="951" y="233"/>
                  <a:pt x="957" y="214"/>
                  <a:pt x="948" y="200"/>
                </a:cubicBezTo>
                <a:cubicBezTo>
                  <a:pt x="943" y="193"/>
                  <a:pt x="924" y="192"/>
                  <a:pt x="924" y="192"/>
                </a:cubicBezTo>
                <a:cubicBezTo>
                  <a:pt x="891" y="214"/>
                  <a:pt x="925" y="258"/>
                  <a:pt x="892" y="280"/>
                </a:cubicBezTo>
                <a:cubicBezTo>
                  <a:pt x="876" y="304"/>
                  <a:pt x="880" y="320"/>
                  <a:pt x="904" y="336"/>
                </a:cubicBezTo>
                <a:cubicBezTo>
                  <a:pt x="896" y="361"/>
                  <a:pt x="885" y="356"/>
                  <a:pt x="860" y="352"/>
                </a:cubicBezTo>
                <a:cubicBezTo>
                  <a:pt x="841" y="358"/>
                  <a:pt x="840" y="372"/>
                  <a:pt x="848" y="392"/>
                </a:cubicBezTo>
                <a:cubicBezTo>
                  <a:pt x="852" y="401"/>
                  <a:pt x="864" y="416"/>
                  <a:pt x="864" y="416"/>
                </a:cubicBezTo>
                <a:cubicBezTo>
                  <a:pt x="855" y="443"/>
                  <a:pt x="867" y="414"/>
                  <a:pt x="848" y="436"/>
                </a:cubicBezTo>
                <a:cubicBezTo>
                  <a:pt x="835" y="451"/>
                  <a:pt x="834" y="470"/>
                  <a:pt x="816" y="476"/>
                </a:cubicBezTo>
                <a:cubicBezTo>
                  <a:pt x="778" y="463"/>
                  <a:pt x="836" y="441"/>
                  <a:pt x="792" y="452"/>
                </a:cubicBezTo>
                <a:cubicBezTo>
                  <a:pt x="782" y="467"/>
                  <a:pt x="778" y="470"/>
                  <a:pt x="760" y="464"/>
                </a:cubicBezTo>
                <a:cubicBezTo>
                  <a:pt x="744" y="440"/>
                  <a:pt x="761" y="439"/>
                  <a:pt x="728" y="432"/>
                </a:cubicBezTo>
                <a:cubicBezTo>
                  <a:pt x="722" y="413"/>
                  <a:pt x="711" y="416"/>
                  <a:pt x="692" y="412"/>
                </a:cubicBezTo>
                <a:cubicBezTo>
                  <a:pt x="678" y="402"/>
                  <a:pt x="673" y="398"/>
                  <a:pt x="656" y="404"/>
                </a:cubicBezTo>
                <a:cubicBezTo>
                  <a:pt x="646" y="434"/>
                  <a:pt x="644" y="419"/>
                  <a:pt x="632" y="408"/>
                </a:cubicBezTo>
                <a:cubicBezTo>
                  <a:pt x="625" y="402"/>
                  <a:pt x="616" y="397"/>
                  <a:pt x="608" y="392"/>
                </a:cubicBezTo>
                <a:cubicBezTo>
                  <a:pt x="601" y="387"/>
                  <a:pt x="592" y="387"/>
                  <a:pt x="584" y="384"/>
                </a:cubicBezTo>
                <a:cubicBezTo>
                  <a:pt x="580" y="383"/>
                  <a:pt x="572" y="380"/>
                  <a:pt x="572" y="380"/>
                </a:cubicBezTo>
                <a:cubicBezTo>
                  <a:pt x="553" y="381"/>
                  <a:pt x="534" y="381"/>
                  <a:pt x="516" y="384"/>
                </a:cubicBezTo>
                <a:cubicBezTo>
                  <a:pt x="511" y="385"/>
                  <a:pt x="509" y="391"/>
                  <a:pt x="504" y="392"/>
                </a:cubicBezTo>
                <a:cubicBezTo>
                  <a:pt x="489" y="394"/>
                  <a:pt x="463" y="383"/>
                  <a:pt x="448" y="380"/>
                </a:cubicBezTo>
                <a:cubicBezTo>
                  <a:pt x="447" y="375"/>
                  <a:pt x="448" y="367"/>
                  <a:pt x="444" y="364"/>
                </a:cubicBezTo>
                <a:cubicBezTo>
                  <a:pt x="432" y="355"/>
                  <a:pt x="430" y="378"/>
                  <a:pt x="428" y="380"/>
                </a:cubicBezTo>
                <a:cubicBezTo>
                  <a:pt x="426" y="382"/>
                  <a:pt x="400" y="388"/>
                  <a:pt x="400" y="388"/>
                </a:cubicBezTo>
                <a:cubicBezTo>
                  <a:pt x="389" y="422"/>
                  <a:pt x="391" y="404"/>
                  <a:pt x="396" y="444"/>
                </a:cubicBezTo>
                <a:cubicBezTo>
                  <a:pt x="387" y="470"/>
                  <a:pt x="398" y="449"/>
                  <a:pt x="356" y="460"/>
                </a:cubicBezTo>
                <a:cubicBezTo>
                  <a:pt x="343" y="463"/>
                  <a:pt x="330" y="473"/>
                  <a:pt x="316" y="476"/>
                </a:cubicBezTo>
                <a:cubicBezTo>
                  <a:pt x="306" y="491"/>
                  <a:pt x="312" y="507"/>
                  <a:pt x="292" y="500"/>
                </a:cubicBezTo>
                <a:cubicBezTo>
                  <a:pt x="287" y="481"/>
                  <a:pt x="289" y="473"/>
                  <a:pt x="300" y="456"/>
                </a:cubicBezTo>
                <a:cubicBezTo>
                  <a:pt x="267" y="445"/>
                  <a:pt x="284" y="447"/>
                  <a:pt x="248" y="452"/>
                </a:cubicBezTo>
                <a:cubicBezTo>
                  <a:pt x="251" y="467"/>
                  <a:pt x="267" y="490"/>
                  <a:pt x="256" y="504"/>
                </a:cubicBezTo>
                <a:cubicBezTo>
                  <a:pt x="250" y="512"/>
                  <a:pt x="232" y="520"/>
                  <a:pt x="232" y="520"/>
                </a:cubicBezTo>
                <a:cubicBezTo>
                  <a:pt x="223" y="547"/>
                  <a:pt x="215" y="549"/>
                  <a:pt x="248" y="560"/>
                </a:cubicBezTo>
                <a:cubicBezTo>
                  <a:pt x="237" y="576"/>
                  <a:pt x="224" y="589"/>
                  <a:pt x="208" y="600"/>
                </a:cubicBezTo>
                <a:cubicBezTo>
                  <a:pt x="207" y="604"/>
                  <a:pt x="207" y="615"/>
                  <a:pt x="204" y="612"/>
                </a:cubicBezTo>
                <a:cubicBezTo>
                  <a:pt x="188" y="596"/>
                  <a:pt x="198" y="564"/>
                  <a:pt x="180" y="548"/>
                </a:cubicBezTo>
                <a:cubicBezTo>
                  <a:pt x="161" y="531"/>
                  <a:pt x="143" y="524"/>
                  <a:pt x="120" y="516"/>
                </a:cubicBezTo>
                <a:cubicBezTo>
                  <a:pt x="112" y="513"/>
                  <a:pt x="96" y="508"/>
                  <a:pt x="96" y="508"/>
                </a:cubicBezTo>
                <a:cubicBezTo>
                  <a:pt x="71" y="516"/>
                  <a:pt x="89" y="525"/>
                  <a:pt x="72" y="536"/>
                </a:cubicBezTo>
                <a:cubicBezTo>
                  <a:pt x="72" y="536"/>
                  <a:pt x="42" y="546"/>
                  <a:pt x="36" y="548"/>
                </a:cubicBezTo>
                <a:cubicBezTo>
                  <a:pt x="32" y="549"/>
                  <a:pt x="24" y="552"/>
                  <a:pt x="24" y="552"/>
                </a:cubicBezTo>
                <a:cubicBezTo>
                  <a:pt x="8" y="547"/>
                  <a:pt x="5" y="540"/>
                  <a:pt x="0" y="524"/>
                </a:cubicBezTo>
                <a:cubicBezTo>
                  <a:pt x="1" y="513"/>
                  <a:pt x="0" y="502"/>
                  <a:pt x="4" y="492"/>
                </a:cubicBezTo>
                <a:cubicBezTo>
                  <a:pt x="9" y="480"/>
                  <a:pt x="48" y="476"/>
                  <a:pt x="60" y="468"/>
                </a:cubicBezTo>
                <a:cubicBezTo>
                  <a:pt x="73" y="449"/>
                  <a:pt x="105" y="459"/>
                  <a:pt x="128" y="456"/>
                </a:cubicBezTo>
                <a:cubicBezTo>
                  <a:pt x="138" y="453"/>
                  <a:pt x="144" y="452"/>
                  <a:pt x="152" y="444"/>
                </a:cubicBezTo>
                <a:cubicBezTo>
                  <a:pt x="155" y="441"/>
                  <a:pt x="156" y="435"/>
                  <a:pt x="160" y="432"/>
                </a:cubicBezTo>
                <a:cubicBezTo>
                  <a:pt x="167" y="428"/>
                  <a:pt x="184" y="424"/>
                  <a:pt x="184" y="424"/>
                </a:cubicBezTo>
                <a:cubicBezTo>
                  <a:pt x="203" y="396"/>
                  <a:pt x="192" y="405"/>
                  <a:pt x="212" y="392"/>
                </a:cubicBezTo>
                <a:cubicBezTo>
                  <a:pt x="217" y="376"/>
                  <a:pt x="222" y="369"/>
                  <a:pt x="236" y="360"/>
                </a:cubicBezTo>
                <a:cubicBezTo>
                  <a:pt x="241" y="353"/>
                  <a:pt x="242" y="342"/>
                  <a:pt x="248" y="336"/>
                </a:cubicBezTo>
                <a:cubicBezTo>
                  <a:pt x="283" y="301"/>
                  <a:pt x="360" y="314"/>
                  <a:pt x="400" y="312"/>
                </a:cubicBezTo>
                <a:cubicBezTo>
                  <a:pt x="434" y="301"/>
                  <a:pt x="466" y="284"/>
                  <a:pt x="496" y="264"/>
                </a:cubicBezTo>
                <a:cubicBezTo>
                  <a:pt x="510" y="255"/>
                  <a:pt x="530" y="257"/>
                  <a:pt x="544" y="248"/>
                </a:cubicBezTo>
                <a:cubicBezTo>
                  <a:pt x="582" y="223"/>
                  <a:pt x="626" y="209"/>
                  <a:pt x="664" y="184"/>
                </a:cubicBezTo>
                <a:cubicBezTo>
                  <a:pt x="684" y="171"/>
                  <a:pt x="718" y="170"/>
                  <a:pt x="740" y="164"/>
                </a:cubicBezTo>
                <a:cubicBezTo>
                  <a:pt x="758" y="159"/>
                  <a:pt x="772" y="147"/>
                  <a:pt x="788" y="140"/>
                </a:cubicBezTo>
                <a:cubicBezTo>
                  <a:pt x="804" y="133"/>
                  <a:pt x="820" y="128"/>
                  <a:pt x="836" y="120"/>
                </a:cubicBezTo>
                <a:cubicBezTo>
                  <a:pt x="867" y="105"/>
                  <a:pt x="891" y="83"/>
                  <a:pt x="920" y="64"/>
                </a:cubicBezTo>
                <a:cubicBezTo>
                  <a:pt x="929" y="58"/>
                  <a:pt x="942" y="58"/>
                  <a:pt x="952" y="52"/>
                </a:cubicBezTo>
                <a:cubicBezTo>
                  <a:pt x="1004" y="22"/>
                  <a:pt x="1064" y="10"/>
                  <a:pt x="1124" y="0"/>
                </a:cubicBezTo>
                <a:cubicBezTo>
                  <a:pt x="1176" y="1"/>
                  <a:pt x="1228" y="2"/>
                  <a:pt x="1280" y="4"/>
                </a:cubicBezTo>
                <a:cubicBezTo>
                  <a:pt x="1304" y="5"/>
                  <a:pt x="1352" y="16"/>
                  <a:pt x="1352" y="16"/>
                </a:cubicBezTo>
                <a:cubicBezTo>
                  <a:pt x="1364" y="20"/>
                  <a:pt x="1376" y="24"/>
                  <a:pt x="1388" y="28"/>
                </a:cubicBezTo>
                <a:cubicBezTo>
                  <a:pt x="1392" y="29"/>
                  <a:pt x="1400" y="32"/>
                  <a:pt x="1400" y="32"/>
                </a:cubicBezTo>
                <a:cubicBezTo>
                  <a:pt x="1407" y="43"/>
                  <a:pt x="1416" y="68"/>
                  <a:pt x="1416" y="68"/>
                </a:cubicBezTo>
                <a:cubicBezTo>
                  <a:pt x="1417" y="85"/>
                  <a:pt x="1418" y="103"/>
                  <a:pt x="1420" y="120"/>
                </a:cubicBezTo>
                <a:cubicBezTo>
                  <a:pt x="1423" y="148"/>
                  <a:pt x="1437" y="178"/>
                  <a:pt x="1452" y="200"/>
                </a:cubicBezTo>
                <a:cubicBezTo>
                  <a:pt x="1457" y="207"/>
                  <a:pt x="1456" y="221"/>
                  <a:pt x="1464" y="224"/>
                </a:cubicBezTo>
                <a:cubicBezTo>
                  <a:pt x="1469" y="226"/>
                  <a:pt x="1475" y="221"/>
                  <a:pt x="1480" y="220"/>
                </a:cubicBez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4" name="Picture 47" descr="CITYSKY1">
            <a:extLst>
              <a:ext uri="{FF2B5EF4-FFF2-40B4-BE49-F238E27FC236}">
                <a16:creationId xmlns:a16="http://schemas.microsoft.com/office/drawing/2014/main" id="{A187A6FC-111E-814F-9FAD-2AC73FC04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579563"/>
            <a:ext cx="1920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48" descr="CITYSKY1">
            <a:extLst>
              <a:ext uri="{FF2B5EF4-FFF2-40B4-BE49-F238E27FC236}">
                <a16:creationId xmlns:a16="http://schemas.microsoft.com/office/drawing/2014/main" id="{4BA0FD0C-1A99-6848-854C-E33CA79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2976563"/>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49" descr="CITYSKY1">
            <a:extLst>
              <a:ext uri="{FF2B5EF4-FFF2-40B4-BE49-F238E27FC236}">
                <a16:creationId xmlns:a16="http://schemas.microsoft.com/office/drawing/2014/main" id="{BD9F93CC-CD83-C644-BF1B-8014AA77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3406775"/>
            <a:ext cx="171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50" descr="CITYSKY1">
            <a:extLst>
              <a:ext uri="{FF2B5EF4-FFF2-40B4-BE49-F238E27FC236}">
                <a16:creationId xmlns:a16="http://schemas.microsoft.com/office/drawing/2014/main" id="{C6A23576-FBB7-844F-8C66-10695EB03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01942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1" descr="CITYSKY1">
            <a:extLst>
              <a:ext uri="{FF2B5EF4-FFF2-40B4-BE49-F238E27FC236}">
                <a16:creationId xmlns:a16="http://schemas.microsoft.com/office/drawing/2014/main" id="{CAA4254F-5513-A345-813C-9A88682A4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088" y="37338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55" descr="CITYSKY1">
            <a:extLst>
              <a:ext uri="{FF2B5EF4-FFF2-40B4-BE49-F238E27FC236}">
                <a16:creationId xmlns:a16="http://schemas.microsoft.com/office/drawing/2014/main" id="{C356024F-2923-014F-9EC4-7BDC70272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42672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59" descr="CITYSKY1">
            <a:extLst>
              <a:ext uri="{FF2B5EF4-FFF2-40B4-BE49-F238E27FC236}">
                <a16:creationId xmlns:a16="http://schemas.microsoft.com/office/drawing/2014/main" id="{9DC5FA41-FA75-AF40-801E-5A5619F4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5095875"/>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Text Box 64">
            <a:extLst>
              <a:ext uri="{FF2B5EF4-FFF2-40B4-BE49-F238E27FC236}">
                <a16:creationId xmlns:a16="http://schemas.microsoft.com/office/drawing/2014/main" id="{D209CB57-7A72-D349-BA11-D9D27E102D46}"/>
              </a:ext>
            </a:extLst>
          </p:cNvPr>
          <p:cNvSpPr txBox="1">
            <a:spLocks noChangeArrowheads="1"/>
          </p:cNvSpPr>
          <p:nvPr/>
        </p:nvSpPr>
        <p:spPr bwMode="auto">
          <a:xfrm>
            <a:off x="4260850" y="1800225"/>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NIUCATXƠN</a:t>
            </a:r>
          </a:p>
        </p:txBody>
      </p:sp>
      <p:sp>
        <p:nvSpPr>
          <p:cNvPr id="172" name="Text Box 65">
            <a:extLst>
              <a:ext uri="{FF2B5EF4-FFF2-40B4-BE49-F238E27FC236}">
                <a16:creationId xmlns:a16="http://schemas.microsoft.com/office/drawing/2014/main" id="{AD2D9BB3-FA28-0345-B071-99517E41D1B6}"/>
              </a:ext>
            </a:extLst>
          </p:cNvPr>
          <p:cNvSpPr txBox="1">
            <a:spLocks noChangeArrowheads="1"/>
          </p:cNvSpPr>
          <p:nvPr/>
        </p:nvSpPr>
        <p:spPr bwMode="auto">
          <a:xfrm>
            <a:off x="3184525" y="2957513"/>
            <a:ext cx="1192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Times New Roman" panose="02020603050405020304" pitchFamily="18" charset="0"/>
                <a:ea typeface="+mn-ea"/>
                <a:cs typeface="+mn-cs"/>
              </a:rPr>
              <a:t>LIVƠPULL</a:t>
            </a:r>
          </a:p>
        </p:txBody>
      </p:sp>
      <p:sp>
        <p:nvSpPr>
          <p:cNvPr id="173" name="Text Box 66">
            <a:extLst>
              <a:ext uri="{FF2B5EF4-FFF2-40B4-BE49-F238E27FC236}">
                <a16:creationId xmlns:a16="http://schemas.microsoft.com/office/drawing/2014/main" id="{60864FA8-57CE-844E-8085-046413684BB8}"/>
              </a:ext>
            </a:extLst>
          </p:cNvPr>
          <p:cNvSpPr txBox="1">
            <a:spLocks noChangeArrowheads="1"/>
          </p:cNvSpPr>
          <p:nvPr/>
        </p:nvSpPr>
        <p:spPr bwMode="auto">
          <a:xfrm>
            <a:off x="4203700" y="3000375"/>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MANSETXTƠ</a:t>
            </a:r>
          </a:p>
        </p:txBody>
      </p:sp>
      <p:sp>
        <p:nvSpPr>
          <p:cNvPr id="174" name="Text Box 67">
            <a:extLst>
              <a:ext uri="{FF2B5EF4-FFF2-40B4-BE49-F238E27FC236}">
                <a16:creationId xmlns:a16="http://schemas.microsoft.com/office/drawing/2014/main" id="{0456DF22-45BE-1548-A747-8385B5D4C8EB}"/>
              </a:ext>
            </a:extLst>
          </p:cNvPr>
          <p:cNvSpPr txBox="1">
            <a:spLocks noChangeArrowheads="1"/>
          </p:cNvSpPr>
          <p:nvPr/>
        </p:nvSpPr>
        <p:spPr bwMode="auto">
          <a:xfrm>
            <a:off x="4724400" y="3590925"/>
            <a:ext cx="971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BÔNXTƠN</a:t>
            </a:r>
          </a:p>
        </p:txBody>
      </p:sp>
      <p:sp>
        <p:nvSpPr>
          <p:cNvPr id="175" name="Text Box 68">
            <a:extLst>
              <a:ext uri="{FF2B5EF4-FFF2-40B4-BE49-F238E27FC236}">
                <a16:creationId xmlns:a16="http://schemas.microsoft.com/office/drawing/2014/main" id="{6DF6E96D-DFCC-6B48-ACB7-EE8B8FFE81C1}"/>
              </a:ext>
            </a:extLst>
          </p:cNvPr>
          <p:cNvSpPr txBox="1">
            <a:spLocks noChangeArrowheads="1"/>
          </p:cNvSpPr>
          <p:nvPr/>
        </p:nvSpPr>
        <p:spPr bwMode="auto">
          <a:xfrm>
            <a:off x="4930775" y="37528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NOOCVICH</a:t>
            </a:r>
          </a:p>
        </p:txBody>
      </p:sp>
      <p:sp>
        <p:nvSpPr>
          <p:cNvPr id="176" name="Text Box 69">
            <a:extLst>
              <a:ext uri="{FF2B5EF4-FFF2-40B4-BE49-F238E27FC236}">
                <a16:creationId xmlns:a16="http://schemas.microsoft.com/office/drawing/2014/main" id="{C6C8F902-D713-6B4E-9292-440DCC59D38A}"/>
              </a:ext>
            </a:extLst>
          </p:cNvPr>
          <p:cNvSpPr txBox="1">
            <a:spLocks noChangeArrowheads="1"/>
          </p:cNvSpPr>
          <p:nvPr/>
        </p:nvSpPr>
        <p:spPr bwMode="auto">
          <a:xfrm>
            <a:off x="4849813" y="4471988"/>
            <a:ext cx="70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KEMBRIT</a:t>
            </a:r>
          </a:p>
        </p:txBody>
      </p:sp>
      <p:sp>
        <p:nvSpPr>
          <p:cNvPr id="177" name="Text Box 70">
            <a:extLst>
              <a:ext uri="{FF2B5EF4-FFF2-40B4-BE49-F238E27FC236}">
                <a16:creationId xmlns:a16="http://schemas.microsoft.com/office/drawing/2014/main" id="{A64821E3-864A-EF49-9928-0DFD891C34C9}"/>
              </a:ext>
            </a:extLst>
          </p:cNvPr>
          <p:cNvSpPr txBox="1">
            <a:spLocks noChangeArrowheads="1"/>
          </p:cNvSpPr>
          <p:nvPr/>
        </p:nvSpPr>
        <p:spPr bwMode="auto">
          <a:xfrm>
            <a:off x="5259388" y="5226050"/>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ĐÔVƠ</a:t>
            </a:r>
          </a:p>
        </p:txBody>
      </p:sp>
      <p:sp>
        <p:nvSpPr>
          <p:cNvPr id="178" name="Text Box 71">
            <a:extLst>
              <a:ext uri="{FF2B5EF4-FFF2-40B4-BE49-F238E27FC236}">
                <a16:creationId xmlns:a16="http://schemas.microsoft.com/office/drawing/2014/main" id="{1DDFEB07-1D84-8548-ADA7-F2A4F9A61894}"/>
              </a:ext>
            </a:extLst>
          </p:cNvPr>
          <p:cNvSpPr txBox="1">
            <a:spLocks noChangeArrowheads="1"/>
          </p:cNvSpPr>
          <p:nvPr/>
        </p:nvSpPr>
        <p:spPr bwMode="auto">
          <a:xfrm>
            <a:off x="3903663" y="337185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NOTTINHAM</a:t>
            </a:r>
          </a:p>
        </p:txBody>
      </p:sp>
      <p:pic>
        <p:nvPicPr>
          <p:cNvPr id="179" name="Picture 72" descr="CITYSKY1">
            <a:extLst>
              <a:ext uri="{FF2B5EF4-FFF2-40B4-BE49-F238E27FC236}">
                <a16:creationId xmlns:a16="http://schemas.microsoft.com/office/drawing/2014/main" id="{6DF4F85B-CDC0-9A40-92FD-E2B51FEDD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560070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73" descr="CITYSKY1">
            <a:extLst>
              <a:ext uri="{FF2B5EF4-FFF2-40B4-BE49-F238E27FC236}">
                <a16:creationId xmlns:a16="http://schemas.microsoft.com/office/drawing/2014/main" id="{E6F8F1D4-8530-C34F-82A4-E698D1D65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5848350"/>
            <a:ext cx="171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74" descr="CITYSKY1">
            <a:extLst>
              <a:ext uri="{FF2B5EF4-FFF2-40B4-BE49-F238E27FC236}">
                <a16:creationId xmlns:a16="http://schemas.microsoft.com/office/drawing/2014/main" id="{3F01AF26-3DF3-ED48-BA80-A979EB18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175" y="4824413"/>
            <a:ext cx="2286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AutoShape 75">
            <a:extLst>
              <a:ext uri="{FF2B5EF4-FFF2-40B4-BE49-F238E27FC236}">
                <a16:creationId xmlns:a16="http://schemas.microsoft.com/office/drawing/2014/main" id="{CE49DA38-D9A1-E446-9F3F-0F4E7BE905A8}"/>
              </a:ext>
            </a:extLst>
          </p:cNvPr>
          <p:cNvSpPr>
            <a:spLocks noChangeArrowheads="1"/>
          </p:cNvSpPr>
          <p:nvPr/>
        </p:nvSpPr>
        <p:spPr bwMode="auto">
          <a:xfrm>
            <a:off x="5207000" y="4891088"/>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3" name="AutoShape 76">
            <a:extLst>
              <a:ext uri="{FF2B5EF4-FFF2-40B4-BE49-F238E27FC236}">
                <a16:creationId xmlns:a16="http://schemas.microsoft.com/office/drawing/2014/main" id="{E305CF9C-0B00-964A-BAB7-AC6B552F09A7}"/>
              </a:ext>
            </a:extLst>
          </p:cNvPr>
          <p:cNvSpPr>
            <a:spLocks noChangeArrowheads="1"/>
          </p:cNvSpPr>
          <p:nvPr/>
        </p:nvSpPr>
        <p:spPr bwMode="auto">
          <a:xfrm>
            <a:off x="5824538" y="38100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84" name="AutoShape 77">
            <a:extLst>
              <a:ext uri="{FF2B5EF4-FFF2-40B4-BE49-F238E27FC236}">
                <a16:creationId xmlns:a16="http://schemas.microsoft.com/office/drawing/2014/main" id="{C4EE7ECF-DAD1-9749-BADD-6C1EBEEDCC29}"/>
              </a:ext>
            </a:extLst>
          </p:cNvPr>
          <p:cNvSpPr>
            <a:spLocks noChangeArrowheads="1"/>
          </p:cNvSpPr>
          <p:nvPr/>
        </p:nvSpPr>
        <p:spPr bwMode="auto">
          <a:xfrm>
            <a:off x="4624388" y="3605213"/>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185" name="Picture 78" descr="SCHOONER">
            <a:extLst>
              <a:ext uri="{FF2B5EF4-FFF2-40B4-BE49-F238E27FC236}">
                <a16:creationId xmlns:a16="http://schemas.microsoft.com/office/drawing/2014/main" id="{7A8B0BF9-5E34-4B4B-AC72-231713A1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32004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79" descr="SCHOONER">
            <a:extLst>
              <a:ext uri="{FF2B5EF4-FFF2-40B4-BE49-F238E27FC236}">
                <a16:creationId xmlns:a16="http://schemas.microsoft.com/office/drawing/2014/main" id="{32337216-22E2-9642-9E4E-3C120028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4876800"/>
            <a:ext cx="3111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Picture 80" descr="SCHOONER">
            <a:extLst>
              <a:ext uri="{FF2B5EF4-FFF2-40B4-BE49-F238E27FC236}">
                <a16:creationId xmlns:a16="http://schemas.microsoft.com/office/drawing/2014/main" id="{DE65CC82-5818-5E4B-8781-8DF111055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57912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81" descr="SCHOONER">
            <a:extLst>
              <a:ext uri="{FF2B5EF4-FFF2-40B4-BE49-F238E27FC236}">
                <a16:creationId xmlns:a16="http://schemas.microsoft.com/office/drawing/2014/main" id="{AC4A3F6E-BCEE-1048-B6D4-173F2E04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6019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 Box 82">
            <a:extLst>
              <a:ext uri="{FF2B5EF4-FFF2-40B4-BE49-F238E27FC236}">
                <a16:creationId xmlns:a16="http://schemas.microsoft.com/office/drawing/2014/main" id="{68266A67-BAF0-1145-B4DA-824B443DF58D}"/>
              </a:ext>
            </a:extLst>
          </p:cNvPr>
          <p:cNvSpPr txBox="1">
            <a:spLocks noChangeArrowheads="1"/>
          </p:cNvSpPr>
          <p:nvPr/>
        </p:nvSpPr>
        <p:spPr bwMode="auto">
          <a:xfrm>
            <a:off x="3424238" y="58674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POOCLEN</a:t>
            </a:r>
          </a:p>
        </p:txBody>
      </p:sp>
      <p:sp>
        <p:nvSpPr>
          <p:cNvPr id="190" name="Freeform 83">
            <a:extLst>
              <a:ext uri="{FF2B5EF4-FFF2-40B4-BE49-F238E27FC236}">
                <a16:creationId xmlns:a16="http://schemas.microsoft.com/office/drawing/2014/main" id="{C857721A-6FF8-C94C-AA89-BA1D99E1B456}"/>
              </a:ext>
            </a:extLst>
          </p:cNvPr>
          <p:cNvSpPr>
            <a:spLocks/>
          </p:cNvSpPr>
          <p:nvPr/>
        </p:nvSpPr>
        <p:spPr bwMode="auto">
          <a:xfrm>
            <a:off x="2752725" y="4038600"/>
            <a:ext cx="1871663" cy="1076325"/>
          </a:xfrm>
          <a:custGeom>
            <a:avLst/>
            <a:gdLst>
              <a:gd name="T0" fmla="*/ 2147483646 w 1580"/>
              <a:gd name="T1" fmla="*/ 2147483646 h 678"/>
              <a:gd name="T2" fmla="*/ 2147483646 w 1580"/>
              <a:gd name="T3" fmla="*/ 2147483646 h 678"/>
              <a:gd name="T4" fmla="*/ 2147483646 w 1580"/>
              <a:gd name="T5" fmla="*/ 2147483646 h 678"/>
              <a:gd name="T6" fmla="*/ 2147483646 w 1580"/>
              <a:gd name="T7" fmla="*/ 2147483646 h 678"/>
              <a:gd name="T8" fmla="*/ 2147483646 w 1580"/>
              <a:gd name="T9" fmla="*/ 2147483646 h 678"/>
              <a:gd name="T10" fmla="*/ 2147483646 w 1580"/>
              <a:gd name="T11" fmla="*/ 2147483646 h 678"/>
              <a:gd name="T12" fmla="*/ 2147483646 w 1580"/>
              <a:gd name="T13" fmla="*/ 2147483646 h 678"/>
              <a:gd name="T14" fmla="*/ 2147483646 w 1580"/>
              <a:gd name="T15" fmla="*/ 2147483646 h 678"/>
              <a:gd name="T16" fmla="*/ 2147483646 w 1580"/>
              <a:gd name="T17" fmla="*/ 2147483646 h 678"/>
              <a:gd name="T18" fmla="*/ 2147483646 w 1580"/>
              <a:gd name="T19" fmla="*/ 2147483646 h 678"/>
              <a:gd name="T20" fmla="*/ 2147483646 w 1580"/>
              <a:gd name="T21" fmla="*/ 2147483646 h 678"/>
              <a:gd name="T22" fmla="*/ 0 w 1580"/>
              <a:gd name="T23" fmla="*/ 2147483646 h 678"/>
              <a:gd name="T24" fmla="*/ 2147483646 w 1580"/>
              <a:gd name="T25" fmla="*/ 2147483646 h 678"/>
              <a:gd name="T26" fmla="*/ 2147483646 w 1580"/>
              <a:gd name="T27" fmla="*/ 2147483646 h 678"/>
              <a:gd name="T28" fmla="*/ 2147483646 w 1580"/>
              <a:gd name="T29" fmla="*/ 2147483646 h 678"/>
              <a:gd name="T30" fmla="*/ 2147483646 w 1580"/>
              <a:gd name="T31" fmla="*/ 2147483646 h 678"/>
              <a:gd name="T32" fmla="*/ 2147483646 w 1580"/>
              <a:gd name="T33" fmla="*/ 2147483646 h 678"/>
              <a:gd name="T34" fmla="*/ 2147483646 w 1580"/>
              <a:gd name="T35" fmla="*/ 2147483646 h 678"/>
              <a:gd name="T36" fmla="*/ 2147483646 w 1580"/>
              <a:gd name="T37" fmla="*/ 2147483646 h 678"/>
              <a:gd name="T38" fmla="*/ 2147483646 w 1580"/>
              <a:gd name="T39" fmla="*/ 2147483646 h 678"/>
              <a:gd name="T40" fmla="*/ 2147483646 w 1580"/>
              <a:gd name="T41" fmla="*/ 2147483646 h 678"/>
              <a:gd name="T42" fmla="*/ 2147483646 w 1580"/>
              <a:gd name="T43" fmla="*/ 2147483646 h 678"/>
              <a:gd name="T44" fmla="*/ 2147483646 w 1580"/>
              <a:gd name="T45" fmla="*/ 2147483646 h 678"/>
              <a:gd name="T46" fmla="*/ 2147483646 w 1580"/>
              <a:gd name="T47" fmla="*/ 2147483646 h 678"/>
              <a:gd name="T48" fmla="*/ 2147483646 w 1580"/>
              <a:gd name="T49" fmla="*/ 2147483646 h 678"/>
              <a:gd name="T50" fmla="*/ 2147483646 w 1580"/>
              <a:gd name="T51" fmla="*/ 2147483646 h 678"/>
              <a:gd name="T52" fmla="*/ 2147483646 w 1580"/>
              <a:gd name="T53" fmla="*/ 2147483646 h 678"/>
              <a:gd name="T54" fmla="*/ 2147483646 w 1580"/>
              <a:gd name="T55" fmla="*/ 2147483646 h 678"/>
              <a:gd name="T56" fmla="*/ 2147483646 w 1580"/>
              <a:gd name="T57" fmla="*/ 2147483646 h 678"/>
              <a:gd name="T58" fmla="*/ 2147483646 w 1580"/>
              <a:gd name="T59" fmla="*/ 2147483646 h 678"/>
              <a:gd name="T60" fmla="*/ 2147483646 w 1580"/>
              <a:gd name="T61" fmla="*/ 2147483646 h 678"/>
              <a:gd name="T62" fmla="*/ 2147483646 w 1580"/>
              <a:gd name="T63" fmla="*/ 2147483646 h 678"/>
              <a:gd name="T64" fmla="*/ 2147483646 w 1580"/>
              <a:gd name="T65" fmla="*/ 2147483646 h 678"/>
              <a:gd name="T66" fmla="*/ 2147483646 w 1580"/>
              <a:gd name="T67" fmla="*/ 2147483646 h 678"/>
              <a:gd name="T68" fmla="*/ 2147483646 w 1580"/>
              <a:gd name="T69" fmla="*/ 2147483646 h 678"/>
              <a:gd name="T70" fmla="*/ 2147483646 w 1580"/>
              <a:gd name="T71" fmla="*/ 2147483646 h 678"/>
              <a:gd name="T72" fmla="*/ 2147483646 w 1580"/>
              <a:gd name="T73" fmla="*/ 2147483646 h 678"/>
              <a:gd name="T74" fmla="*/ 2147483646 w 1580"/>
              <a:gd name="T75" fmla="*/ 2147483646 h 678"/>
              <a:gd name="T76" fmla="*/ 2147483646 w 1580"/>
              <a:gd name="T77" fmla="*/ 2147483646 h 678"/>
              <a:gd name="T78" fmla="*/ 2147483646 w 1580"/>
              <a:gd name="T79" fmla="*/ 2147483646 h 678"/>
              <a:gd name="T80" fmla="*/ 2147483646 w 1580"/>
              <a:gd name="T81" fmla="*/ 2147483646 h 678"/>
              <a:gd name="T82" fmla="*/ 2147483646 w 1580"/>
              <a:gd name="T83" fmla="*/ 2147483646 h 678"/>
              <a:gd name="T84" fmla="*/ 2147483646 w 1580"/>
              <a:gd name="T85" fmla="*/ 2147483646 h 678"/>
              <a:gd name="T86" fmla="*/ 2147483646 w 1580"/>
              <a:gd name="T87" fmla="*/ 2147483646 h 678"/>
              <a:gd name="T88" fmla="*/ 2147483646 w 1580"/>
              <a:gd name="T89" fmla="*/ 2147483646 h 678"/>
              <a:gd name="T90" fmla="*/ 2147483646 w 1580"/>
              <a:gd name="T91" fmla="*/ 2147483646 h 678"/>
              <a:gd name="T92" fmla="*/ 2147483646 w 1580"/>
              <a:gd name="T93" fmla="*/ 2147483646 h 678"/>
              <a:gd name="T94" fmla="*/ 2147483646 w 1580"/>
              <a:gd name="T95" fmla="*/ 2147483646 h 678"/>
              <a:gd name="T96" fmla="*/ 2147483646 w 1580"/>
              <a:gd name="T97" fmla="*/ 2147483646 h 678"/>
              <a:gd name="T98" fmla="*/ 2147483646 w 1580"/>
              <a:gd name="T99" fmla="*/ 2147483646 h 678"/>
              <a:gd name="T100" fmla="*/ 2147483646 w 1580"/>
              <a:gd name="T101" fmla="*/ 2147483646 h 678"/>
              <a:gd name="T102" fmla="*/ 2147483646 w 1580"/>
              <a:gd name="T103" fmla="*/ 2147483646 h 678"/>
              <a:gd name="T104" fmla="*/ 2147483646 w 1580"/>
              <a:gd name="T105" fmla="*/ 2147483646 h 678"/>
              <a:gd name="T106" fmla="*/ 2147483646 w 1580"/>
              <a:gd name="T107" fmla="*/ 2147483646 h 678"/>
              <a:gd name="T108" fmla="*/ 2147483646 w 1580"/>
              <a:gd name="T109" fmla="*/ 2147483646 h 678"/>
              <a:gd name="T110" fmla="*/ 2147483646 w 1580"/>
              <a:gd name="T111" fmla="*/ 0 h 678"/>
              <a:gd name="T112" fmla="*/ 2147483646 w 1580"/>
              <a:gd name="T113" fmla="*/ 2147483646 h 678"/>
              <a:gd name="T114" fmla="*/ 2147483646 w 1580"/>
              <a:gd name="T115" fmla="*/ 2147483646 h 678"/>
              <a:gd name="T116" fmla="*/ 2147483646 w 1580"/>
              <a:gd name="T117" fmla="*/ 2147483646 h 678"/>
              <a:gd name="T118" fmla="*/ 2147483646 w 1580"/>
              <a:gd name="T119" fmla="*/ 2147483646 h 678"/>
              <a:gd name="T120" fmla="*/ 2147483646 w 1580"/>
              <a:gd name="T121" fmla="*/ 2147483646 h 678"/>
              <a:gd name="T122" fmla="*/ 2147483646 w 1580"/>
              <a:gd name="T123" fmla="*/ 2147483646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0"/>
              <a:gd name="T187" fmla="*/ 0 h 678"/>
              <a:gd name="T188" fmla="*/ 1580 w 1580"/>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0" h="678">
                <a:moveTo>
                  <a:pt x="462" y="168"/>
                </a:moveTo>
                <a:cubicBezTo>
                  <a:pt x="413" y="152"/>
                  <a:pt x="439" y="154"/>
                  <a:pt x="384" y="162"/>
                </a:cubicBezTo>
                <a:cubicBezTo>
                  <a:pt x="347" y="218"/>
                  <a:pt x="335" y="211"/>
                  <a:pt x="258" y="216"/>
                </a:cubicBezTo>
                <a:cubicBezTo>
                  <a:pt x="254" y="222"/>
                  <a:pt x="249" y="227"/>
                  <a:pt x="246" y="234"/>
                </a:cubicBezTo>
                <a:cubicBezTo>
                  <a:pt x="242" y="244"/>
                  <a:pt x="249" y="260"/>
                  <a:pt x="240" y="264"/>
                </a:cubicBezTo>
                <a:cubicBezTo>
                  <a:pt x="228" y="269"/>
                  <a:pt x="204" y="252"/>
                  <a:pt x="204" y="252"/>
                </a:cubicBezTo>
                <a:cubicBezTo>
                  <a:pt x="165" y="265"/>
                  <a:pt x="203" y="247"/>
                  <a:pt x="180" y="276"/>
                </a:cubicBezTo>
                <a:cubicBezTo>
                  <a:pt x="172" y="287"/>
                  <a:pt x="156" y="290"/>
                  <a:pt x="144" y="294"/>
                </a:cubicBezTo>
                <a:cubicBezTo>
                  <a:pt x="123" y="280"/>
                  <a:pt x="115" y="274"/>
                  <a:pt x="90" y="282"/>
                </a:cubicBezTo>
                <a:cubicBezTo>
                  <a:pt x="77" y="321"/>
                  <a:pt x="95" y="283"/>
                  <a:pt x="66" y="306"/>
                </a:cubicBezTo>
                <a:cubicBezTo>
                  <a:pt x="27" y="337"/>
                  <a:pt x="81" y="315"/>
                  <a:pt x="36" y="330"/>
                </a:cubicBezTo>
                <a:cubicBezTo>
                  <a:pt x="21" y="352"/>
                  <a:pt x="8" y="347"/>
                  <a:pt x="0" y="372"/>
                </a:cubicBezTo>
                <a:cubicBezTo>
                  <a:pt x="21" y="386"/>
                  <a:pt x="34" y="383"/>
                  <a:pt x="42" y="408"/>
                </a:cubicBezTo>
                <a:cubicBezTo>
                  <a:pt x="50" y="517"/>
                  <a:pt x="30" y="486"/>
                  <a:pt x="84" y="468"/>
                </a:cubicBezTo>
                <a:cubicBezTo>
                  <a:pt x="114" y="470"/>
                  <a:pt x="145" y="468"/>
                  <a:pt x="174" y="474"/>
                </a:cubicBezTo>
                <a:cubicBezTo>
                  <a:pt x="184" y="476"/>
                  <a:pt x="154" y="476"/>
                  <a:pt x="144" y="480"/>
                </a:cubicBezTo>
                <a:cubicBezTo>
                  <a:pt x="124" y="487"/>
                  <a:pt x="105" y="497"/>
                  <a:pt x="84" y="504"/>
                </a:cubicBezTo>
                <a:cubicBezTo>
                  <a:pt x="94" y="535"/>
                  <a:pt x="82" y="513"/>
                  <a:pt x="108" y="528"/>
                </a:cubicBezTo>
                <a:cubicBezTo>
                  <a:pt x="121" y="535"/>
                  <a:pt x="144" y="552"/>
                  <a:pt x="144" y="552"/>
                </a:cubicBezTo>
                <a:cubicBezTo>
                  <a:pt x="160" y="541"/>
                  <a:pt x="182" y="539"/>
                  <a:pt x="198" y="528"/>
                </a:cubicBezTo>
                <a:cubicBezTo>
                  <a:pt x="210" y="520"/>
                  <a:pt x="222" y="512"/>
                  <a:pt x="234" y="504"/>
                </a:cubicBezTo>
                <a:cubicBezTo>
                  <a:pt x="240" y="500"/>
                  <a:pt x="252" y="492"/>
                  <a:pt x="252" y="492"/>
                </a:cubicBezTo>
                <a:cubicBezTo>
                  <a:pt x="261" y="466"/>
                  <a:pt x="269" y="466"/>
                  <a:pt x="294" y="474"/>
                </a:cubicBezTo>
                <a:cubicBezTo>
                  <a:pt x="322" y="469"/>
                  <a:pt x="341" y="454"/>
                  <a:pt x="366" y="462"/>
                </a:cubicBezTo>
                <a:cubicBezTo>
                  <a:pt x="383" y="514"/>
                  <a:pt x="384" y="502"/>
                  <a:pt x="444" y="510"/>
                </a:cubicBezTo>
                <a:cubicBezTo>
                  <a:pt x="450" y="512"/>
                  <a:pt x="459" y="510"/>
                  <a:pt x="462" y="516"/>
                </a:cubicBezTo>
                <a:cubicBezTo>
                  <a:pt x="465" y="522"/>
                  <a:pt x="462" y="531"/>
                  <a:pt x="456" y="534"/>
                </a:cubicBezTo>
                <a:cubicBezTo>
                  <a:pt x="443" y="540"/>
                  <a:pt x="428" y="538"/>
                  <a:pt x="414" y="540"/>
                </a:cubicBezTo>
                <a:cubicBezTo>
                  <a:pt x="393" y="571"/>
                  <a:pt x="409" y="566"/>
                  <a:pt x="438" y="576"/>
                </a:cubicBezTo>
                <a:cubicBezTo>
                  <a:pt x="472" y="573"/>
                  <a:pt x="513" y="585"/>
                  <a:pt x="540" y="564"/>
                </a:cubicBezTo>
                <a:cubicBezTo>
                  <a:pt x="545" y="560"/>
                  <a:pt x="542" y="551"/>
                  <a:pt x="546" y="546"/>
                </a:cubicBezTo>
                <a:cubicBezTo>
                  <a:pt x="551" y="540"/>
                  <a:pt x="558" y="538"/>
                  <a:pt x="564" y="534"/>
                </a:cubicBezTo>
                <a:cubicBezTo>
                  <a:pt x="580" y="558"/>
                  <a:pt x="589" y="581"/>
                  <a:pt x="606" y="606"/>
                </a:cubicBezTo>
                <a:cubicBezTo>
                  <a:pt x="610" y="611"/>
                  <a:pt x="618" y="609"/>
                  <a:pt x="624" y="612"/>
                </a:cubicBezTo>
                <a:cubicBezTo>
                  <a:pt x="642" y="622"/>
                  <a:pt x="660" y="632"/>
                  <a:pt x="678" y="642"/>
                </a:cubicBezTo>
                <a:cubicBezTo>
                  <a:pt x="729" y="670"/>
                  <a:pt x="724" y="669"/>
                  <a:pt x="786" y="678"/>
                </a:cubicBezTo>
                <a:cubicBezTo>
                  <a:pt x="848" y="669"/>
                  <a:pt x="816" y="670"/>
                  <a:pt x="858" y="642"/>
                </a:cubicBezTo>
                <a:cubicBezTo>
                  <a:pt x="868" y="613"/>
                  <a:pt x="877" y="592"/>
                  <a:pt x="906" y="582"/>
                </a:cubicBezTo>
                <a:cubicBezTo>
                  <a:pt x="959" y="600"/>
                  <a:pt x="932" y="597"/>
                  <a:pt x="978" y="576"/>
                </a:cubicBezTo>
                <a:cubicBezTo>
                  <a:pt x="990" y="571"/>
                  <a:pt x="1003" y="571"/>
                  <a:pt x="1014" y="564"/>
                </a:cubicBezTo>
                <a:cubicBezTo>
                  <a:pt x="1032" y="552"/>
                  <a:pt x="1050" y="540"/>
                  <a:pt x="1068" y="528"/>
                </a:cubicBezTo>
                <a:cubicBezTo>
                  <a:pt x="1074" y="524"/>
                  <a:pt x="1086" y="516"/>
                  <a:pt x="1086" y="516"/>
                </a:cubicBezTo>
                <a:cubicBezTo>
                  <a:pt x="1120" y="465"/>
                  <a:pt x="1121" y="470"/>
                  <a:pt x="1182" y="450"/>
                </a:cubicBezTo>
                <a:cubicBezTo>
                  <a:pt x="1196" y="445"/>
                  <a:pt x="1218" y="426"/>
                  <a:pt x="1218" y="426"/>
                </a:cubicBezTo>
                <a:cubicBezTo>
                  <a:pt x="1222" y="420"/>
                  <a:pt x="1227" y="414"/>
                  <a:pt x="1230" y="408"/>
                </a:cubicBezTo>
                <a:cubicBezTo>
                  <a:pt x="1233" y="402"/>
                  <a:pt x="1231" y="394"/>
                  <a:pt x="1236" y="390"/>
                </a:cubicBezTo>
                <a:cubicBezTo>
                  <a:pt x="1244" y="384"/>
                  <a:pt x="1283" y="375"/>
                  <a:pt x="1296" y="372"/>
                </a:cubicBezTo>
                <a:cubicBezTo>
                  <a:pt x="1302" y="368"/>
                  <a:pt x="1309" y="366"/>
                  <a:pt x="1314" y="360"/>
                </a:cubicBezTo>
                <a:cubicBezTo>
                  <a:pt x="1318" y="355"/>
                  <a:pt x="1316" y="346"/>
                  <a:pt x="1320" y="342"/>
                </a:cubicBezTo>
                <a:cubicBezTo>
                  <a:pt x="1344" y="318"/>
                  <a:pt x="1353" y="319"/>
                  <a:pt x="1380" y="312"/>
                </a:cubicBezTo>
                <a:cubicBezTo>
                  <a:pt x="1416" y="288"/>
                  <a:pt x="1443" y="281"/>
                  <a:pt x="1488" y="276"/>
                </a:cubicBezTo>
                <a:cubicBezTo>
                  <a:pt x="1500" y="272"/>
                  <a:pt x="1512" y="268"/>
                  <a:pt x="1524" y="264"/>
                </a:cubicBezTo>
                <a:cubicBezTo>
                  <a:pt x="1530" y="262"/>
                  <a:pt x="1542" y="258"/>
                  <a:pt x="1542" y="258"/>
                </a:cubicBezTo>
                <a:cubicBezTo>
                  <a:pt x="1580" y="145"/>
                  <a:pt x="1466" y="91"/>
                  <a:pt x="1380" y="48"/>
                </a:cubicBezTo>
                <a:cubicBezTo>
                  <a:pt x="1356" y="36"/>
                  <a:pt x="1334" y="18"/>
                  <a:pt x="1308" y="12"/>
                </a:cubicBezTo>
                <a:cubicBezTo>
                  <a:pt x="1277" y="4"/>
                  <a:pt x="1258" y="4"/>
                  <a:pt x="1224" y="0"/>
                </a:cubicBezTo>
                <a:cubicBezTo>
                  <a:pt x="1138" y="5"/>
                  <a:pt x="1060" y="19"/>
                  <a:pt x="978" y="42"/>
                </a:cubicBezTo>
                <a:cubicBezTo>
                  <a:pt x="941" y="53"/>
                  <a:pt x="904" y="82"/>
                  <a:pt x="864" y="84"/>
                </a:cubicBezTo>
                <a:cubicBezTo>
                  <a:pt x="752" y="90"/>
                  <a:pt x="528" y="96"/>
                  <a:pt x="528" y="96"/>
                </a:cubicBezTo>
                <a:cubicBezTo>
                  <a:pt x="508" y="99"/>
                  <a:pt x="482" y="94"/>
                  <a:pt x="468" y="108"/>
                </a:cubicBezTo>
                <a:cubicBezTo>
                  <a:pt x="467" y="109"/>
                  <a:pt x="444" y="162"/>
                  <a:pt x="444" y="162"/>
                </a:cubicBezTo>
                <a:cubicBezTo>
                  <a:pt x="447" y="168"/>
                  <a:pt x="456" y="166"/>
                  <a:pt x="462" y="16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84">
            <a:extLst>
              <a:ext uri="{FF2B5EF4-FFF2-40B4-BE49-F238E27FC236}">
                <a16:creationId xmlns:a16="http://schemas.microsoft.com/office/drawing/2014/main" id="{E6FECFE2-8E25-2F4D-BFEA-CD8766BEEAAD}"/>
              </a:ext>
            </a:extLst>
          </p:cNvPr>
          <p:cNvSpPr txBox="1">
            <a:spLocks noChangeArrowheads="1"/>
          </p:cNvSpPr>
          <p:nvPr/>
        </p:nvSpPr>
        <p:spPr bwMode="auto">
          <a:xfrm>
            <a:off x="2435225" y="5842000"/>
            <a:ext cx="78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660033"/>
                </a:solidFill>
                <a:effectLst/>
                <a:uLnTx/>
                <a:uFillTx/>
                <a:latin typeface="Calibri" panose="020F0502020204030204" pitchFamily="34" charset="0"/>
                <a:ea typeface="+mn-ea"/>
                <a:cs typeface="+mn-cs"/>
              </a:rPr>
              <a:t>PLIMUT</a:t>
            </a:r>
          </a:p>
        </p:txBody>
      </p:sp>
      <p:sp>
        <p:nvSpPr>
          <p:cNvPr id="192" name="Text Box 85">
            <a:extLst>
              <a:ext uri="{FF2B5EF4-FFF2-40B4-BE49-F238E27FC236}">
                <a16:creationId xmlns:a16="http://schemas.microsoft.com/office/drawing/2014/main" id="{B1E8E00A-D919-774E-B391-028C10FDC62C}"/>
              </a:ext>
            </a:extLst>
          </p:cNvPr>
          <p:cNvSpPr txBox="1">
            <a:spLocks noChangeArrowheads="1"/>
          </p:cNvSpPr>
          <p:nvPr/>
        </p:nvSpPr>
        <p:spPr bwMode="auto">
          <a:xfrm>
            <a:off x="4338638" y="3962400"/>
            <a:ext cx="1065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2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BƠCMINHAM</a:t>
            </a:r>
          </a:p>
        </p:txBody>
      </p:sp>
      <p:sp>
        <p:nvSpPr>
          <p:cNvPr id="193" name="AutoShape 86">
            <a:extLst>
              <a:ext uri="{FF2B5EF4-FFF2-40B4-BE49-F238E27FC236}">
                <a16:creationId xmlns:a16="http://schemas.microsoft.com/office/drawing/2014/main" id="{1C2B63EF-62C7-2E49-87F4-7A6C35DDA6C3}"/>
              </a:ext>
            </a:extLst>
          </p:cNvPr>
          <p:cNvSpPr>
            <a:spLocks noChangeArrowheads="1"/>
          </p:cNvSpPr>
          <p:nvPr/>
        </p:nvSpPr>
        <p:spPr bwMode="auto">
          <a:xfrm>
            <a:off x="4281488" y="4038600"/>
            <a:ext cx="114300" cy="152400"/>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3558" name="Freeform 87">
            <a:extLst>
              <a:ext uri="{FF2B5EF4-FFF2-40B4-BE49-F238E27FC236}">
                <a16:creationId xmlns:a16="http://schemas.microsoft.com/office/drawing/2014/main" id="{9EE11C89-1717-D74F-80E6-115F32EA219F}"/>
              </a:ext>
            </a:extLst>
          </p:cNvPr>
          <p:cNvSpPr>
            <a:spLocks/>
          </p:cNvSpPr>
          <p:nvPr/>
        </p:nvSpPr>
        <p:spPr bwMode="auto">
          <a:xfrm>
            <a:off x="5424488" y="5410200"/>
            <a:ext cx="936625" cy="1416050"/>
          </a:xfrm>
          <a:custGeom>
            <a:avLst/>
            <a:gdLst>
              <a:gd name="T0" fmla="*/ 2147483646 w 722"/>
              <a:gd name="T1" fmla="*/ 2147483646 h 862"/>
              <a:gd name="T2" fmla="*/ 2147483646 w 722"/>
              <a:gd name="T3" fmla="*/ 2147483646 h 862"/>
              <a:gd name="T4" fmla="*/ 2147483646 w 722"/>
              <a:gd name="T5" fmla="*/ 2147483646 h 862"/>
              <a:gd name="T6" fmla="*/ 2147483646 w 722"/>
              <a:gd name="T7" fmla="*/ 2147483646 h 862"/>
              <a:gd name="T8" fmla="*/ 2147483646 w 722"/>
              <a:gd name="T9" fmla="*/ 2147483646 h 862"/>
              <a:gd name="T10" fmla="*/ 2147483646 w 722"/>
              <a:gd name="T11" fmla="*/ 2147483646 h 862"/>
              <a:gd name="T12" fmla="*/ 2147483646 w 722"/>
              <a:gd name="T13" fmla="*/ 2147483646 h 862"/>
              <a:gd name="T14" fmla="*/ 2147483646 w 722"/>
              <a:gd name="T15" fmla="*/ 2147483646 h 862"/>
              <a:gd name="T16" fmla="*/ 2147483646 w 722"/>
              <a:gd name="T17" fmla="*/ 2147483646 h 862"/>
              <a:gd name="T18" fmla="*/ 2147483646 w 722"/>
              <a:gd name="T19" fmla="*/ 2147483646 h 862"/>
              <a:gd name="T20" fmla="*/ 2147483646 w 722"/>
              <a:gd name="T21" fmla="*/ 2147483646 h 862"/>
              <a:gd name="T22" fmla="*/ 2147483646 w 722"/>
              <a:gd name="T23" fmla="*/ 2147483646 h 862"/>
              <a:gd name="T24" fmla="*/ 2147483646 w 722"/>
              <a:gd name="T25" fmla="*/ 2147483646 h 862"/>
              <a:gd name="T26" fmla="*/ 2147483646 w 722"/>
              <a:gd name="T27" fmla="*/ 2147483646 h 862"/>
              <a:gd name="T28" fmla="*/ 2147483646 w 722"/>
              <a:gd name="T29" fmla="*/ 2147483646 h 862"/>
              <a:gd name="T30" fmla="*/ 2147483646 w 722"/>
              <a:gd name="T31" fmla="*/ 2147483646 h 862"/>
              <a:gd name="T32" fmla="*/ 2147483646 w 722"/>
              <a:gd name="T33" fmla="*/ 2147483646 h 862"/>
              <a:gd name="T34" fmla="*/ 2147483646 w 722"/>
              <a:gd name="T35" fmla="*/ 2147483646 h 862"/>
              <a:gd name="T36" fmla="*/ 2147483646 w 722"/>
              <a:gd name="T37" fmla="*/ 2147483646 h 862"/>
              <a:gd name="T38" fmla="*/ 2147483646 w 722"/>
              <a:gd name="T39" fmla="*/ 2147483646 h 862"/>
              <a:gd name="T40" fmla="*/ 2147483646 w 722"/>
              <a:gd name="T41" fmla="*/ 2147483646 h 862"/>
              <a:gd name="T42" fmla="*/ 2147483646 w 722"/>
              <a:gd name="T43" fmla="*/ 2147483646 h 862"/>
              <a:gd name="T44" fmla="*/ 2147483646 w 722"/>
              <a:gd name="T45" fmla="*/ 2147483646 h 862"/>
              <a:gd name="T46" fmla="*/ 2147483646 w 722"/>
              <a:gd name="T47" fmla="*/ 2147483646 h 862"/>
              <a:gd name="T48" fmla="*/ 2147483646 w 722"/>
              <a:gd name="T49" fmla="*/ 2147483646 h 862"/>
              <a:gd name="T50" fmla="*/ 2147483646 w 722"/>
              <a:gd name="T51" fmla="*/ 2147483646 h 862"/>
              <a:gd name="T52" fmla="*/ 2147483646 w 722"/>
              <a:gd name="T53" fmla="*/ 2147483646 h 862"/>
              <a:gd name="T54" fmla="*/ 2147483646 w 722"/>
              <a:gd name="T55" fmla="*/ 2147483646 h 862"/>
              <a:gd name="T56" fmla="*/ 2147483646 w 722"/>
              <a:gd name="T57" fmla="*/ 2147483646 h 862"/>
              <a:gd name="T58" fmla="*/ 2147483646 w 722"/>
              <a:gd name="T59" fmla="*/ 2147483646 h 8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862"/>
              <a:gd name="T92" fmla="*/ 722 w 722"/>
              <a:gd name="T93" fmla="*/ 862 h 8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862">
                <a:moveTo>
                  <a:pt x="716" y="10"/>
                </a:moveTo>
                <a:cubicBezTo>
                  <a:pt x="710" y="8"/>
                  <a:pt x="703" y="0"/>
                  <a:pt x="698" y="4"/>
                </a:cubicBezTo>
                <a:cubicBezTo>
                  <a:pt x="666" y="27"/>
                  <a:pt x="675" y="63"/>
                  <a:pt x="638" y="88"/>
                </a:cubicBezTo>
                <a:cubicBezTo>
                  <a:pt x="627" y="121"/>
                  <a:pt x="607" y="146"/>
                  <a:pt x="596" y="178"/>
                </a:cubicBezTo>
                <a:cubicBezTo>
                  <a:pt x="600" y="190"/>
                  <a:pt x="604" y="202"/>
                  <a:pt x="608" y="214"/>
                </a:cubicBezTo>
                <a:cubicBezTo>
                  <a:pt x="610" y="220"/>
                  <a:pt x="614" y="232"/>
                  <a:pt x="614" y="232"/>
                </a:cubicBezTo>
                <a:cubicBezTo>
                  <a:pt x="612" y="248"/>
                  <a:pt x="611" y="264"/>
                  <a:pt x="608" y="280"/>
                </a:cubicBezTo>
                <a:cubicBezTo>
                  <a:pt x="605" y="292"/>
                  <a:pt x="596" y="316"/>
                  <a:pt x="596" y="316"/>
                </a:cubicBezTo>
                <a:cubicBezTo>
                  <a:pt x="598" y="324"/>
                  <a:pt x="600" y="332"/>
                  <a:pt x="602" y="340"/>
                </a:cubicBezTo>
                <a:cubicBezTo>
                  <a:pt x="606" y="352"/>
                  <a:pt x="614" y="376"/>
                  <a:pt x="614" y="376"/>
                </a:cubicBezTo>
                <a:cubicBezTo>
                  <a:pt x="604" y="418"/>
                  <a:pt x="596" y="388"/>
                  <a:pt x="584" y="424"/>
                </a:cubicBezTo>
                <a:cubicBezTo>
                  <a:pt x="617" y="457"/>
                  <a:pt x="629" y="461"/>
                  <a:pt x="578" y="478"/>
                </a:cubicBezTo>
                <a:cubicBezTo>
                  <a:pt x="569" y="505"/>
                  <a:pt x="552" y="526"/>
                  <a:pt x="536" y="550"/>
                </a:cubicBezTo>
                <a:cubicBezTo>
                  <a:pt x="528" y="562"/>
                  <a:pt x="512" y="566"/>
                  <a:pt x="500" y="574"/>
                </a:cubicBezTo>
                <a:cubicBezTo>
                  <a:pt x="494" y="578"/>
                  <a:pt x="482" y="586"/>
                  <a:pt x="482" y="586"/>
                </a:cubicBezTo>
                <a:cubicBezTo>
                  <a:pt x="465" y="611"/>
                  <a:pt x="442" y="614"/>
                  <a:pt x="416" y="628"/>
                </a:cubicBezTo>
                <a:cubicBezTo>
                  <a:pt x="387" y="644"/>
                  <a:pt x="321" y="691"/>
                  <a:pt x="290" y="694"/>
                </a:cubicBezTo>
                <a:cubicBezTo>
                  <a:pt x="260" y="697"/>
                  <a:pt x="230" y="698"/>
                  <a:pt x="200" y="700"/>
                </a:cubicBezTo>
                <a:cubicBezTo>
                  <a:pt x="169" y="710"/>
                  <a:pt x="139" y="732"/>
                  <a:pt x="110" y="748"/>
                </a:cubicBezTo>
                <a:cubicBezTo>
                  <a:pt x="97" y="755"/>
                  <a:pt x="88" y="767"/>
                  <a:pt x="74" y="772"/>
                </a:cubicBezTo>
                <a:cubicBezTo>
                  <a:pt x="54" y="779"/>
                  <a:pt x="20" y="802"/>
                  <a:pt x="20" y="802"/>
                </a:cubicBezTo>
                <a:cubicBezTo>
                  <a:pt x="0" y="861"/>
                  <a:pt x="6" y="848"/>
                  <a:pt x="80" y="856"/>
                </a:cubicBezTo>
                <a:cubicBezTo>
                  <a:pt x="184" y="851"/>
                  <a:pt x="283" y="849"/>
                  <a:pt x="386" y="862"/>
                </a:cubicBezTo>
                <a:cubicBezTo>
                  <a:pt x="656" y="849"/>
                  <a:pt x="554" y="841"/>
                  <a:pt x="692" y="856"/>
                </a:cubicBezTo>
                <a:cubicBezTo>
                  <a:pt x="698" y="854"/>
                  <a:pt x="706" y="855"/>
                  <a:pt x="710" y="850"/>
                </a:cubicBezTo>
                <a:cubicBezTo>
                  <a:pt x="717" y="840"/>
                  <a:pt x="722" y="814"/>
                  <a:pt x="722" y="814"/>
                </a:cubicBezTo>
                <a:cubicBezTo>
                  <a:pt x="720" y="800"/>
                  <a:pt x="721" y="785"/>
                  <a:pt x="716" y="772"/>
                </a:cubicBezTo>
                <a:cubicBezTo>
                  <a:pt x="711" y="759"/>
                  <a:pt x="692" y="736"/>
                  <a:pt x="692" y="736"/>
                </a:cubicBezTo>
                <a:cubicBezTo>
                  <a:pt x="696" y="705"/>
                  <a:pt x="703" y="681"/>
                  <a:pt x="710" y="652"/>
                </a:cubicBezTo>
                <a:cubicBezTo>
                  <a:pt x="717" y="436"/>
                  <a:pt x="692" y="224"/>
                  <a:pt x="716" y="10"/>
                </a:cubicBezTo>
                <a:close/>
              </a:path>
            </a:pathLst>
          </a:custGeom>
          <a:solidFill>
            <a:schemeClr val="bg1"/>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59" name="Freeform 88">
            <a:extLst>
              <a:ext uri="{FF2B5EF4-FFF2-40B4-BE49-F238E27FC236}">
                <a16:creationId xmlns:a16="http://schemas.microsoft.com/office/drawing/2014/main" id="{41AA9571-D2CA-804C-A9DA-CDE1393E4F86}"/>
              </a:ext>
            </a:extLst>
          </p:cNvPr>
          <p:cNvSpPr>
            <a:spLocks/>
          </p:cNvSpPr>
          <p:nvPr/>
        </p:nvSpPr>
        <p:spPr bwMode="auto">
          <a:xfrm>
            <a:off x="3970338" y="742950"/>
            <a:ext cx="565150" cy="623888"/>
          </a:xfrm>
          <a:custGeom>
            <a:avLst/>
            <a:gdLst>
              <a:gd name="T0" fmla="*/ 0 w 474"/>
              <a:gd name="T1" fmla="*/ 0 h 393"/>
              <a:gd name="T2" fmla="*/ 2147483646 w 474"/>
              <a:gd name="T3" fmla="*/ 2147483646 h 393"/>
              <a:gd name="T4" fmla="*/ 2147483646 w 474"/>
              <a:gd name="T5" fmla="*/ 2147483646 h 393"/>
              <a:gd name="T6" fmla="*/ 2147483646 w 474"/>
              <a:gd name="T7" fmla="*/ 2147483646 h 393"/>
              <a:gd name="T8" fmla="*/ 2147483646 w 474"/>
              <a:gd name="T9" fmla="*/ 2147483646 h 393"/>
              <a:gd name="T10" fmla="*/ 2147483646 w 474"/>
              <a:gd name="T11" fmla="*/ 2147483646 h 393"/>
              <a:gd name="T12" fmla="*/ 2147483646 w 474"/>
              <a:gd name="T13" fmla="*/ 2147483646 h 393"/>
              <a:gd name="T14" fmla="*/ 2147483646 w 474"/>
              <a:gd name="T15" fmla="*/ 2147483646 h 393"/>
              <a:gd name="T16" fmla="*/ 2147483646 w 474"/>
              <a:gd name="T17" fmla="*/ 2147483646 h 393"/>
              <a:gd name="T18" fmla="*/ 2147483646 w 474"/>
              <a:gd name="T19" fmla="*/ 2147483646 h 393"/>
              <a:gd name="T20" fmla="*/ 2147483646 w 474"/>
              <a:gd name="T21" fmla="*/ 2147483646 h 393"/>
              <a:gd name="T22" fmla="*/ 2147483646 w 474"/>
              <a:gd name="T23" fmla="*/ 2147483646 h 393"/>
              <a:gd name="T24" fmla="*/ 2147483646 w 474"/>
              <a:gd name="T25" fmla="*/ 2147483646 h 393"/>
              <a:gd name="T26" fmla="*/ 2147483646 w 474"/>
              <a:gd name="T27" fmla="*/ 2147483646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4"/>
              <a:gd name="T43" fmla="*/ 0 h 393"/>
              <a:gd name="T44" fmla="*/ 474 w 474"/>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4" h="393">
                <a:moveTo>
                  <a:pt x="0" y="0"/>
                </a:moveTo>
                <a:cubicBezTo>
                  <a:pt x="52" y="3"/>
                  <a:pt x="95" y="12"/>
                  <a:pt x="147" y="15"/>
                </a:cubicBezTo>
                <a:cubicBezTo>
                  <a:pt x="164" y="21"/>
                  <a:pt x="176" y="34"/>
                  <a:pt x="192" y="39"/>
                </a:cubicBezTo>
                <a:cubicBezTo>
                  <a:pt x="204" y="43"/>
                  <a:pt x="216" y="47"/>
                  <a:pt x="228" y="51"/>
                </a:cubicBezTo>
                <a:cubicBezTo>
                  <a:pt x="258" y="61"/>
                  <a:pt x="278" y="92"/>
                  <a:pt x="309" y="102"/>
                </a:cubicBezTo>
                <a:cubicBezTo>
                  <a:pt x="316" y="123"/>
                  <a:pt x="317" y="114"/>
                  <a:pt x="312" y="129"/>
                </a:cubicBezTo>
                <a:cubicBezTo>
                  <a:pt x="314" y="146"/>
                  <a:pt x="310" y="159"/>
                  <a:pt x="327" y="165"/>
                </a:cubicBezTo>
                <a:cubicBezTo>
                  <a:pt x="329" y="172"/>
                  <a:pt x="334" y="187"/>
                  <a:pt x="339" y="192"/>
                </a:cubicBezTo>
                <a:cubicBezTo>
                  <a:pt x="362" y="215"/>
                  <a:pt x="349" y="198"/>
                  <a:pt x="366" y="207"/>
                </a:cubicBezTo>
                <a:cubicBezTo>
                  <a:pt x="390" y="220"/>
                  <a:pt x="416" y="231"/>
                  <a:pt x="438" y="246"/>
                </a:cubicBezTo>
                <a:cubicBezTo>
                  <a:pt x="445" y="267"/>
                  <a:pt x="452" y="288"/>
                  <a:pt x="459" y="309"/>
                </a:cubicBezTo>
                <a:cubicBezTo>
                  <a:pt x="462" y="318"/>
                  <a:pt x="468" y="327"/>
                  <a:pt x="471" y="336"/>
                </a:cubicBezTo>
                <a:cubicBezTo>
                  <a:pt x="472" y="339"/>
                  <a:pt x="474" y="345"/>
                  <a:pt x="474" y="345"/>
                </a:cubicBezTo>
                <a:cubicBezTo>
                  <a:pt x="472" y="359"/>
                  <a:pt x="465" y="379"/>
                  <a:pt x="465" y="393"/>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0" name="Freeform 89">
            <a:extLst>
              <a:ext uri="{FF2B5EF4-FFF2-40B4-BE49-F238E27FC236}">
                <a16:creationId xmlns:a16="http://schemas.microsoft.com/office/drawing/2014/main" id="{22BD8101-2C0E-3A48-B9FF-C2A1B74E354A}"/>
              </a:ext>
            </a:extLst>
          </p:cNvPr>
          <p:cNvSpPr>
            <a:spLocks/>
          </p:cNvSpPr>
          <p:nvPr/>
        </p:nvSpPr>
        <p:spPr bwMode="auto">
          <a:xfrm>
            <a:off x="4527550" y="1362075"/>
            <a:ext cx="122238" cy="500063"/>
          </a:xfrm>
          <a:custGeom>
            <a:avLst/>
            <a:gdLst>
              <a:gd name="T0" fmla="*/ 0 w 102"/>
              <a:gd name="T1" fmla="*/ 0 h 315"/>
              <a:gd name="T2" fmla="*/ 2147483646 w 102"/>
              <a:gd name="T3" fmla="*/ 2147483646 h 315"/>
              <a:gd name="T4" fmla="*/ 2147483646 w 102"/>
              <a:gd name="T5" fmla="*/ 2147483646 h 315"/>
              <a:gd name="T6" fmla="*/ 2147483646 w 102"/>
              <a:gd name="T7" fmla="*/ 2147483646 h 315"/>
              <a:gd name="T8" fmla="*/ 2147483646 w 102"/>
              <a:gd name="T9" fmla="*/ 2147483646 h 315"/>
              <a:gd name="T10" fmla="*/ 2147483646 w 102"/>
              <a:gd name="T11" fmla="*/ 2147483646 h 315"/>
              <a:gd name="T12" fmla="*/ 2147483646 w 102"/>
              <a:gd name="T13" fmla="*/ 2147483646 h 315"/>
              <a:gd name="T14" fmla="*/ 2147483646 w 102"/>
              <a:gd name="T15" fmla="*/ 2147483646 h 315"/>
              <a:gd name="T16" fmla="*/ 2147483646 w 102"/>
              <a:gd name="T17" fmla="*/ 2147483646 h 315"/>
              <a:gd name="T18" fmla="*/ 2147483646 w 102"/>
              <a:gd name="T19" fmla="*/ 2147483646 h 315"/>
              <a:gd name="T20" fmla="*/ 2147483646 w 102"/>
              <a:gd name="T21" fmla="*/ 2147483646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315"/>
              <a:gd name="T35" fmla="*/ 102 w 102"/>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315">
                <a:moveTo>
                  <a:pt x="0" y="0"/>
                </a:moveTo>
                <a:cubicBezTo>
                  <a:pt x="1" y="12"/>
                  <a:pt x="1" y="24"/>
                  <a:pt x="3" y="36"/>
                </a:cubicBezTo>
                <a:cubicBezTo>
                  <a:pt x="4" y="42"/>
                  <a:pt x="9" y="54"/>
                  <a:pt x="9" y="54"/>
                </a:cubicBezTo>
                <a:cubicBezTo>
                  <a:pt x="7" y="74"/>
                  <a:pt x="2" y="92"/>
                  <a:pt x="24" y="99"/>
                </a:cubicBezTo>
                <a:cubicBezTo>
                  <a:pt x="30" y="116"/>
                  <a:pt x="38" y="128"/>
                  <a:pt x="45" y="144"/>
                </a:cubicBezTo>
                <a:cubicBezTo>
                  <a:pt x="45" y="144"/>
                  <a:pt x="52" y="166"/>
                  <a:pt x="54" y="171"/>
                </a:cubicBezTo>
                <a:cubicBezTo>
                  <a:pt x="55" y="174"/>
                  <a:pt x="57" y="180"/>
                  <a:pt x="57" y="180"/>
                </a:cubicBezTo>
                <a:cubicBezTo>
                  <a:pt x="53" y="204"/>
                  <a:pt x="53" y="196"/>
                  <a:pt x="36" y="207"/>
                </a:cubicBezTo>
                <a:cubicBezTo>
                  <a:pt x="22" y="228"/>
                  <a:pt x="39" y="230"/>
                  <a:pt x="57" y="234"/>
                </a:cubicBezTo>
                <a:cubicBezTo>
                  <a:pt x="69" y="252"/>
                  <a:pt x="75" y="273"/>
                  <a:pt x="93" y="285"/>
                </a:cubicBezTo>
                <a:cubicBezTo>
                  <a:pt x="100" y="296"/>
                  <a:pt x="102" y="301"/>
                  <a:pt x="102" y="315"/>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1" name="Freeform 90">
            <a:extLst>
              <a:ext uri="{FF2B5EF4-FFF2-40B4-BE49-F238E27FC236}">
                <a16:creationId xmlns:a16="http://schemas.microsoft.com/office/drawing/2014/main" id="{7C773EAB-BBDF-F144-B3F8-54D95FFC63A8}"/>
              </a:ext>
            </a:extLst>
          </p:cNvPr>
          <p:cNvSpPr>
            <a:spLocks/>
          </p:cNvSpPr>
          <p:nvPr/>
        </p:nvSpPr>
        <p:spPr bwMode="auto">
          <a:xfrm>
            <a:off x="4652963" y="1857375"/>
            <a:ext cx="517525" cy="762000"/>
          </a:xfrm>
          <a:custGeom>
            <a:avLst/>
            <a:gdLst>
              <a:gd name="T0" fmla="*/ 0 w 435"/>
              <a:gd name="T1" fmla="*/ 0 h 480"/>
              <a:gd name="T2" fmla="*/ 2147483646 w 435"/>
              <a:gd name="T3" fmla="*/ 2147483646 h 480"/>
              <a:gd name="T4" fmla="*/ 2147483646 w 435"/>
              <a:gd name="T5" fmla="*/ 2147483646 h 480"/>
              <a:gd name="T6" fmla="*/ 2147483646 w 435"/>
              <a:gd name="T7" fmla="*/ 2147483646 h 480"/>
              <a:gd name="T8" fmla="*/ 2147483646 w 435"/>
              <a:gd name="T9" fmla="*/ 2147483646 h 480"/>
              <a:gd name="T10" fmla="*/ 2147483646 w 435"/>
              <a:gd name="T11" fmla="*/ 2147483646 h 480"/>
              <a:gd name="T12" fmla="*/ 2147483646 w 435"/>
              <a:gd name="T13" fmla="*/ 2147483646 h 480"/>
              <a:gd name="T14" fmla="*/ 2147483646 w 435"/>
              <a:gd name="T15" fmla="*/ 2147483646 h 480"/>
              <a:gd name="T16" fmla="*/ 2147483646 w 435"/>
              <a:gd name="T17" fmla="*/ 2147483646 h 480"/>
              <a:gd name="T18" fmla="*/ 2147483646 w 435"/>
              <a:gd name="T19" fmla="*/ 2147483646 h 480"/>
              <a:gd name="T20" fmla="*/ 2147483646 w 435"/>
              <a:gd name="T21" fmla="*/ 2147483646 h 480"/>
              <a:gd name="T22" fmla="*/ 2147483646 w 435"/>
              <a:gd name="T23" fmla="*/ 2147483646 h 480"/>
              <a:gd name="T24" fmla="*/ 2147483646 w 435"/>
              <a:gd name="T25" fmla="*/ 2147483646 h 480"/>
              <a:gd name="T26" fmla="*/ 2147483646 w 435"/>
              <a:gd name="T27" fmla="*/ 2147483646 h 480"/>
              <a:gd name="T28" fmla="*/ 2147483646 w 435"/>
              <a:gd name="T29" fmla="*/ 2147483646 h 480"/>
              <a:gd name="T30" fmla="*/ 2147483646 w 435"/>
              <a:gd name="T31" fmla="*/ 2147483646 h 480"/>
              <a:gd name="T32" fmla="*/ 2147483646 w 435"/>
              <a:gd name="T33" fmla="*/ 2147483646 h 480"/>
              <a:gd name="T34" fmla="*/ 2147483646 w 435"/>
              <a:gd name="T35" fmla="*/ 2147483646 h 480"/>
              <a:gd name="T36" fmla="*/ 2147483646 w 435"/>
              <a:gd name="T37" fmla="*/ 2147483646 h 480"/>
              <a:gd name="T38" fmla="*/ 2147483646 w 435"/>
              <a:gd name="T39" fmla="*/ 2147483646 h 480"/>
              <a:gd name="T40" fmla="*/ 2147483646 w 435"/>
              <a:gd name="T41" fmla="*/ 2147483646 h 480"/>
              <a:gd name="T42" fmla="*/ 2147483646 w 435"/>
              <a:gd name="T43" fmla="*/ 2147483646 h 480"/>
              <a:gd name="T44" fmla="*/ 2147483646 w 435"/>
              <a:gd name="T45" fmla="*/ 2147483646 h 480"/>
              <a:gd name="T46" fmla="*/ 2147483646 w 435"/>
              <a:gd name="T47" fmla="*/ 2147483646 h 480"/>
              <a:gd name="T48" fmla="*/ 2147483646 w 435"/>
              <a:gd name="T49" fmla="*/ 2147483646 h 480"/>
              <a:gd name="T50" fmla="*/ 2147483646 w 435"/>
              <a:gd name="T51" fmla="*/ 2147483646 h 480"/>
              <a:gd name="T52" fmla="*/ 2147483646 w 435"/>
              <a:gd name="T53" fmla="*/ 2147483646 h 480"/>
              <a:gd name="T54" fmla="*/ 2147483646 w 435"/>
              <a:gd name="T55" fmla="*/ 2147483646 h 4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5"/>
              <a:gd name="T85" fmla="*/ 0 h 480"/>
              <a:gd name="T86" fmla="*/ 435 w 435"/>
              <a:gd name="T87" fmla="*/ 480 h 4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5" h="480">
                <a:moveTo>
                  <a:pt x="0" y="0"/>
                </a:moveTo>
                <a:cubicBezTo>
                  <a:pt x="4" y="12"/>
                  <a:pt x="8" y="17"/>
                  <a:pt x="18" y="24"/>
                </a:cubicBezTo>
                <a:cubicBezTo>
                  <a:pt x="26" y="47"/>
                  <a:pt x="14" y="20"/>
                  <a:pt x="30" y="39"/>
                </a:cubicBezTo>
                <a:cubicBezTo>
                  <a:pt x="34" y="44"/>
                  <a:pt x="35" y="51"/>
                  <a:pt x="39" y="57"/>
                </a:cubicBezTo>
                <a:cubicBezTo>
                  <a:pt x="37" y="74"/>
                  <a:pt x="31" y="110"/>
                  <a:pt x="21" y="126"/>
                </a:cubicBezTo>
                <a:cubicBezTo>
                  <a:pt x="7" y="147"/>
                  <a:pt x="11" y="137"/>
                  <a:pt x="6" y="153"/>
                </a:cubicBezTo>
                <a:cubicBezTo>
                  <a:pt x="14" y="176"/>
                  <a:pt x="21" y="159"/>
                  <a:pt x="27" y="147"/>
                </a:cubicBezTo>
                <a:cubicBezTo>
                  <a:pt x="32" y="137"/>
                  <a:pt x="33" y="138"/>
                  <a:pt x="42" y="132"/>
                </a:cubicBezTo>
                <a:cubicBezTo>
                  <a:pt x="54" y="133"/>
                  <a:pt x="66" y="133"/>
                  <a:pt x="78" y="135"/>
                </a:cubicBezTo>
                <a:cubicBezTo>
                  <a:pt x="103" y="140"/>
                  <a:pt x="124" y="157"/>
                  <a:pt x="150" y="162"/>
                </a:cubicBezTo>
                <a:cubicBezTo>
                  <a:pt x="154" y="163"/>
                  <a:pt x="190" y="169"/>
                  <a:pt x="198" y="174"/>
                </a:cubicBezTo>
                <a:cubicBezTo>
                  <a:pt x="204" y="178"/>
                  <a:pt x="216" y="186"/>
                  <a:pt x="216" y="186"/>
                </a:cubicBezTo>
                <a:cubicBezTo>
                  <a:pt x="218" y="189"/>
                  <a:pt x="219" y="193"/>
                  <a:pt x="222" y="195"/>
                </a:cubicBezTo>
                <a:cubicBezTo>
                  <a:pt x="224" y="197"/>
                  <a:pt x="229" y="196"/>
                  <a:pt x="231" y="198"/>
                </a:cubicBezTo>
                <a:cubicBezTo>
                  <a:pt x="233" y="200"/>
                  <a:pt x="232" y="205"/>
                  <a:pt x="234" y="207"/>
                </a:cubicBezTo>
                <a:cubicBezTo>
                  <a:pt x="236" y="210"/>
                  <a:pt x="240" y="211"/>
                  <a:pt x="243" y="213"/>
                </a:cubicBezTo>
                <a:cubicBezTo>
                  <a:pt x="252" y="227"/>
                  <a:pt x="263" y="228"/>
                  <a:pt x="276" y="237"/>
                </a:cubicBezTo>
                <a:cubicBezTo>
                  <a:pt x="295" y="266"/>
                  <a:pt x="292" y="265"/>
                  <a:pt x="318" y="282"/>
                </a:cubicBezTo>
                <a:cubicBezTo>
                  <a:pt x="322" y="288"/>
                  <a:pt x="329" y="291"/>
                  <a:pt x="333" y="297"/>
                </a:cubicBezTo>
                <a:cubicBezTo>
                  <a:pt x="339" y="307"/>
                  <a:pt x="342" y="323"/>
                  <a:pt x="348" y="333"/>
                </a:cubicBezTo>
                <a:cubicBezTo>
                  <a:pt x="352" y="339"/>
                  <a:pt x="356" y="345"/>
                  <a:pt x="360" y="351"/>
                </a:cubicBezTo>
                <a:cubicBezTo>
                  <a:pt x="364" y="356"/>
                  <a:pt x="378" y="357"/>
                  <a:pt x="378" y="357"/>
                </a:cubicBezTo>
                <a:cubicBezTo>
                  <a:pt x="383" y="383"/>
                  <a:pt x="390" y="385"/>
                  <a:pt x="411" y="399"/>
                </a:cubicBezTo>
                <a:cubicBezTo>
                  <a:pt x="413" y="402"/>
                  <a:pt x="414" y="406"/>
                  <a:pt x="417" y="408"/>
                </a:cubicBezTo>
                <a:cubicBezTo>
                  <a:pt x="419" y="410"/>
                  <a:pt x="424" y="408"/>
                  <a:pt x="426" y="411"/>
                </a:cubicBezTo>
                <a:cubicBezTo>
                  <a:pt x="430" y="416"/>
                  <a:pt x="430" y="423"/>
                  <a:pt x="432" y="429"/>
                </a:cubicBezTo>
                <a:cubicBezTo>
                  <a:pt x="433" y="432"/>
                  <a:pt x="435" y="438"/>
                  <a:pt x="435" y="438"/>
                </a:cubicBezTo>
                <a:cubicBezTo>
                  <a:pt x="431" y="452"/>
                  <a:pt x="420" y="465"/>
                  <a:pt x="420" y="48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2" name="Freeform 91">
            <a:extLst>
              <a:ext uri="{FF2B5EF4-FFF2-40B4-BE49-F238E27FC236}">
                <a16:creationId xmlns:a16="http://schemas.microsoft.com/office/drawing/2014/main" id="{CE4CADF5-070A-5A4F-90DE-708A1E81FB5B}"/>
              </a:ext>
            </a:extLst>
          </p:cNvPr>
          <p:cNvSpPr>
            <a:spLocks/>
          </p:cNvSpPr>
          <p:nvPr/>
        </p:nvSpPr>
        <p:spPr bwMode="auto">
          <a:xfrm>
            <a:off x="4852988" y="2614613"/>
            <a:ext cx="573087" cy="1042987"/>
          </a:xfrm>
          <a:custGeom>
            <a:avLst/>
            <a:gdLst>
              <a:gd name="T0" fmla="*/ 2147483646 w 481"/>
              <a:gd name="T1" fmla="*/ 0 h 657"/>
              <a:gd name="T2" fmla="*/ 2147483646 w 481"/>
              <a:gd name="T3" fmla="*/ 2147483646 h 657"/>
              <a:gd name="T4" fmla="*/ 2147483646 w 481"/>
              <a:gd name="T5" fmla="*/ 2147483646 h 657"/>
              <a:gd name="T6" fmla="*/ 2147483646 w 481"/>
              <a:gd name="T7" fmla="*/ 2147483646 h 657"/>
              <a:gd name="T8" fmla="*/ 2147483646 w 481"/>
              <a:gd name="T9" fmla="*/ 2147483646 h 657"/>
              <a:gd name="T10" fmla="*/ 2147483646 w 481"/>
              <a:gd name="T11" fmla="*/ 2147483646 h 657"/>
              <a:gd name="T12" fmla="*/ 2147483646 w 481"/>
              <a:gd name="T13" fmla="*/ 2147483646 h 657"/>
              <a:gd name="T14" fmla="*/ 2147483646 w 481"/>
              <a:gd name="T15" fmla="*/ 2147483646 h 657"/>
              <a:gd name="T16" fmla="*/ 2147483646 w 481"/>
              <a:gd name="T17" fmla="*/ 2147483646 h 657"/>
              <a:gd name="T18" fmla="*/ 2147483646 w 481"/>
              <a:gd name="T19" fmla="*/ 2147483646 h 657"/>
              <a:gd name="T20" fmla="*/ 2147483646 w 481"/>
              <a:gd name="T21" fmla="*/ 2147483646 h 657"/>
              <a:gd name="T22" fmla="*/ 2147483646 w 481"/>
              <a:gd name="T23" fmla="*/ 2147483646 h 657"/>
              <a:gd name="T24" fmla="*/ 2147483646 w 481"/>
              <a:gd name="T25" fmla="*/ 2147483646 h 657"/>
              <a:gd name="T26" fmla="*/ 2147483646 w 481"/>
              <a:gd name="T27" fmla="*/ 2147483646 h 657"/>
              <a:gd name="T28" fmla="*/ 2147483646 w 481"/>
              <a:gd name="T29" fmla="*/ 2147483646 h 657"/>
              <a:gd name="T30" fmla="*/ 2147483646 w 481"/>
              <a:gd name="T31" fmla="*/ 2147483646 h 657"/>
              <a:gd name="T32" fmla="*/ 2147483646 w 481"/>
              <a:gd name="T33" fmla="*/ 2147483646 h 657"/>
              <a:gd name="T34" fmla="*/ 2147483646 w 481"/>
              <a:gd name="T35" fmla="*/ 2147483646 h 657"/>
              <a:gd name="T36" fmla="*/ 2147483646 w 481"/>
              <a:gd name="T37" fmla="*/ 2147483646 h 657"/>
              <a:gd name="T38" fmla="*/ 2147483646 w 481"/>
              <a:gd name="T39" fmla="*/ 2147483646 h 657"/>
              <a:gd name="T40" fmla="*/ 2147483646 w 481"/>
              <a:gd name="T41" fmla="*/ 2147483646 h 657"/>
              <a:gd name="T42" fmla="*/ 2147483646 w 481"/>
              <a:gd name="T43" fmla="*/ 2147483646 h 657"/>
              <a:gd name="T44" fmla="*/ 2147483646 w 481"/>
              <a:gd name="T45" fmla="*/ 2147483646 h 657"/>
              <a:gd name="T46" fmla="*/ 2147483646 w 481"/>
              <a:gd name="T47" fmla="*/ 2147483646 h 657"/>
              <a:gd name="T48" fmla="*/ 2147483646 w 481"/>
              <a:gd name="T49" fmla="*/ 2147483646 h 657"/>
              <a:gd name="T50" fmla="*/ 2147483646 w 481"/>
              <a:gd name="T51" fmla="*/ 2147483646 h 657"/>
              <a:gd name="T52" fmla="*/ 2147483646 w 481"/>
              <a:gd name="T53" fmla="*/ 2147483646 h 657"/>
              <a:gd name="T54" fmla="*/ 2147483646 w 481"/>
              <a:gd name="T55" fmla="*/ 2147483646 h 657"/>
              <a:gd name="T56" fmla="*/ 2147483646 w 481"/>
              <a:gd name="T57" fmla="*/ 2147483646 h 657"/>
              <a:gd name="T58" fmla="*/ 2147483646 w 481"/>
              <a:gd name="T59" fmla="*/ 2147483646 h 657"/>
              <a:gd name="T60" fmla="*/ 2147483646 w 481"/>
              <a:gd name="T61" fmla="*/ 2147483646 h 657"/>
              <a:gd name="T62" fmla="*/ 2147483646 w 481"/>
              <a:gd name="T63" fmla="*/ 2147483646 h 657"/>
              <a:gd name="T64" fmla="*/ 2147483646 w 481"/>
              <a:gd name="T65" fmla="*/ 2147483646 h 657"/>
              <a:gd name="T66" fmla="*/ 2147483646 w 481"/>
              <a:gd name="T67" fmla="*/ 2147483646 h 657"/>
              <a:gd name="T68" fmla="*/ 2147483646 w 481"/>
              <a:gd name="T69" fmla="*/ 2147483646 h 657"/>
              <a:gd name="T70" fmla="*/ 2147483646 w 481"/>
              <a:gd name="T71" fmla="*/ 2147483646 h 657"/>
              <a:gd name="T72" fmla="*/ 2147483646 w 481"/>
              <a:gd name="T73" fmla="*/ 2147483646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1"/>
              <a:gd name="T112" fmla="*/ 0 h 657"/>
              <a:gd name="T113" fmla="*/ 481 w 48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1" h="657">
                <a:moveTo>
                  <a:pt x="249" y="0"/>
                </a:moveTo>
                <a:cubicBezTo>
                  <a:pt x="259" y="15"/>
                  <a:pt x="256" y="30"/>
                  <a:pt x="264" y="45"/>
                </a:cubicBezTo>
                <a:cubicBezTo>
                  <a:pt x="277" y="71"/>
                  <a:pt x="286" y="100"/>
                  <a:pt x="300" y="126"/>
                </a:cubicBezTo>
                <a:cubicBezTo>
                  <a:pt x="300" y="127"/>
                  <a:pt x="320" y="161"/>
                  <a:pt x="324" y="162"/>
                </a:cubicBezTo>
                <a:cubicBezTo>
                  <a:pt x="330" y="164"/>
                  <a:pt x="337" y="164"/>
                  <a:pt x="342" y="168"/>
                </a:cubicBezTo>
                <a:cubicBezTo>
                  <a:pt x="348" y="172"/>
                  <a:pt x="360" y="180"/>
                  <a:pt x="360" y="180"/>
                </a:cubicBezTo>
                <a:cubicBezTo>
                  <a:pt x="366" y="189"/>
                  <a:pt x="372" y="198"/>
                  <a:pt x="378" y="207"/>
                </a:cubicBezTo>
                <a:cubicBezTo>
                  <a:pt x="382" y="212"/>
                  <a:pt x="384" y="225"/>
                  <a:pt x="384" y="225"/>
                </a:cubicBezTo>
                <a:cubicBezTo>
                  <a:pt x="381" y="267"/>
                  <a:pt x="385" y="268"/>
                  <a:pt x="351" y="276"/>
                </a:cubicBezTo>
                <a:cubicBezTo>
                  <a:pt x="333" y="249"/>
                  <a:pt x="314" y="250"/>
                  <a:pt x="282" y="246"/>
                </a:cubicBezTo>
                <a:cubicBezTo>
                  <a:pt x="279" y="237"/>
                  <a:pt x="276" y="228"/>
                  <a:pt x="273" y="219"/>
                </a:cubicBezTo>
                <a:cubicBezTo>
                  <a:pt x="273" y="218"/>
                  <a:pt x="234" y="200"/>
                  <a:pt x="228" y="198"/>
                </a:cubicBezTo>
                <a:cubicBezTo>
                  <a:pt x="217" y="199"/>
                  <a:pt x="206" y="204"/>
                  <a:pt x="195" y="204"/>
                </a:cubicBezTo>
                <a:cubicBezTo>
                  <a:pt x="177" y="204"/>
                  <a:pt x="161" y="190"/>
                  <a:pt x="144" y="189"/>
                </a:cubicBezTo>
                <a:cubicBezTo>
                  <a:pt x="128" y="188"/>
                  <a:pt x="112" y="187"/>
                  <a:pt x="96" y="186"/>
                </a:cubicBezTo>
                <a:cubicBezTo>
                  <a:pt x="67" y="188"/>
                  <a:pt x="37" y="190"/>
                  <a:pt x="12" y="207"/>
                </a:cubicBezTo>
                <a:cubicBezTo>
                  <a:pt x="7" y="222"/>
                  <a:pt x="0" y="231"/>
                  <a:pt x="18" y="237"/>
                </a:cubicBezTo>
                <a:cubicBezTo>
                  <a:pt x="65" y="235"/>
                  <a:pt x="86" y="231"/>
                  <a:pt x="129" y="234"/>
                </a:cubicBezTo>
                <a:cubicBezTo>
                  <a:pt x="147" y="231"/>
                  <a:pt x="152" y="227"/>
                  <a:pt x="168" y="222"/>
                </a:cubicBezTo>
                <a:cubicBezTo>
                  <a:pt x="199" y="225"/>
                  <a:pt x="196" y="226"/>
                  <a:pt x="219" y="234"/>
                </a:cubicBezTo>
                <a:cubicBezTo>
                  <a:pt x="235" y="250"/>
                  <a:pt x="256" y="246"/>
                  <a:pt x="273" y="258"/>
                </a:cubicBezTo>
                <a:cubicBezTo>
                  <a:pt x="283" y="265"/>
                  <a:pt x="289" y="272"/>
                  <a:pt x="300" y="276"/>
                </a:cubicBezTo>
                <a:cubicBezTo>
                  <a:pt x="311" y="293"/>
                  <a:pt x="319" y="302"/>
                  <a:pt x="339" y="309"/>
                </a:cubicBezTo>
                <a:cubicBezTo>
                  <a:pt x="344" y="317"/>
                  <a:pt x="355" y="328"/>
                  <a:pt x="363" y="333"/>
                </a:cubicBezTo>
                <a:cubicBezTo>
                  <a:pt x="369" y="336"/>
                  <a:pt x="381" y="339"/>
                  <a:pt x="381" y="339"/>
                </a:cubicBezTo>
                <a:cubicBezTo>
                  <a:pt x="390" y="348"/>
                  <a:pt x="398" y="350"/>
                  <a:pt x="408" y="357"/>
                </a:cubicBezTo>
                <a:cubicBezTo>
                  <a:pt x="411" y="371"/>
                  <a:pt x="409" y="386"/>
                  <a:pt x="414" y="399"/>
                </a:cubicBezTo>
                <a:cubicBezTo>
                  <a:pt x="416" y="404"/>
                  <a:pt x="436" y="411"/>
                  <a:pt x="441" y="414"/>
                </a:cubicBezTo>
                <a:cubicBezTo>
                  <a:pt x="450" y="428"/>
                  <a:pt x="455" y="438"/>
                  <a:pt x="468" y="447"/>
                </a:cubicBezTo>
                <a:cubicBezTo>
                  <a:pt x="481" y="485"/>
                  <a:pt x="461" y="489"/>
                  <a:pt x="456" y="522"/>
                </a:cubicBezTo>
                <a:cubicBezTo>
                  <a:pt x="454" y="534"/>
                  <a:pt x="452" y="546"/>
                  <a:pt x="450" y="558"/>
                </a:cubicBezTo>
                <a:cubicBezTo>
                  <a:pt x="449" y="563"/>
                  <a:pt x="443" y="587"/>
                  <a:pt x="441" y="588"/>
                </a:cubicBezTo>
                <a:cubicBezTo>
                  <a:pt x="435" y="592"/>
                  <a:pt x="423" y="600"/>
                  <a:pt x="423" y="600"/>
                </a:cubicBezTo>
                <a:cubicBezTo>
                  <a:pt x="419" y="606"/>
                  <a:pt x="408" y="620"/>
                  <a:pt x="402" y="624"/>
                </a:cubicBezTo>
                <a:cubicBezTo>
                  <a:pt x="397" y="627"/>
                  <a:pt x="390" y="628"/>
                  <a:pt x="384" y="630"/>
                </a:cubicBezTo>
                <a:cubicBezTo>
                  <a:pt x="381" y="631"/>
                  <a:pt x="375" y="633"/>
                  <a:pt x="375" y="633"/>
                </a:cubicBezTo>
                <a:cubicBezTo>
                  <a:pt x="368" y="644"/>
                  <a:pt x="357" y="643"/>
                  <a:pt x="357" y="657"/>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3" name="Freeform 92">
            <a:extLst>
              <a:ext uri="{FF2B5EF4-FFF2-40B4-BE49-F238E27FC236}">
                <a16:creationId xmlns:a16="http://schemas.microsoft.com/office/drawing/2014/main" id="{9351C72F-4237-CB48-923A-9A045820548E}"/>
              </a:ext>
            </a:extLst>
          </p:cNvPr>
          <p:cNvSpPr>
            <a:spLocks/>
          </p:cNvSpPr>
          <p:nvPr/>
        </p:nvSpPr>
        <p:spPr bwMode="auto">
          <a:xfrm>
            <a:off x="5281613" y="3600450"/>
            <a:ext cx="793750" cy="695325"/>
          </a:xfrm>
          <a:custGeom>
            <a:avLst/>
            <a:gdLst>
              <a:gd name="T0" fmla="*/ 2147483646 w 667"/>
              <a:gd name="T1" fmla="*/ 2147483646 h 438"/>
              <a:gd name="T2" fmla="*/ 2147483646 w 667"/>
              <a:gd name="T3" fmla="*/ 2147483646 h 438"/>
              <a:gd name="T4" fmla="*/ 0 w 667"/>
              <a:gd name="T5" fmla="*/ 2147483646 h 438"/>
              <a:gd name="T6" fmla="*/ 2147483646 w 667"/>
              <a:gd name="T7" fmla="*/ 2147483646 h 438"/>
              <a:gd name="T8" fmla="*/ 2147483646 w 667"/>
              <a:gd name="T9" fmla="*/ 2147483646 h 438"/>
              <a:gd name="T10" fmla="*/ 2147483646 w 667"/>
              <a:gd name="T11" fmla="*/ 2147483646 h 438"/>
              <a:gd name="T12" fmla="*/ 2147483646 w 667"/>
              <a:gd name="T13" fmla="*/ 2147483646 h 438"/>
              <a:gd name="T14" fmla="*/ 2147483646 w 667"/>
              <a:gd name="T15" fmla="*/ 2147483646 h 438"/>
              <a:gd name="T16" fmla="*/ 2147483646 w 667"/>
              <a:gd name="T17" fmla="*/ 0 h 438"/>
              <a:gd name="T18" fmla="*/ 2147483646 w 667"/>
              <a:gd name="T19" fmla="*/ 2147483646 h 438"/>
              <a:gd name="T20" fmla="*/ 2147483646 w 667"/>
              <a:gd name="T21" fmla="*/ 2147483646 h 438"/>
              <a:gd name="T22" fmla="*/ 2147483646 w 667"/>
              <a:gd name="T23" fmla="*/ 2147483646 h 438"/>
              <a:gd name="T24" fmla="*/ 2147483646 w 667"/>
              <a:gd name="T25" fmla="*/ 2147483646 h 438"/>
              <a:gd name="T26" fmla="*/ 2147483646 w 667"/>
              <a:gd name="T27" fmla="*/ 2147483646 h 438"/>
              <a:gd name="T28" fmla="*/ 2147483646 w 667"/>
              <a:gd name="T29" fmla="*/ 2147483646 h 438"/>
              <a:gd name="T30" fmla="*/ 2147483646 w 667"/>
              <a:gd name="T31" fmla="*/ 2147483646 h 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67"/>
              <a:gd name="T49" fmla="*/ 0 h 438"/>
              <a:gd name="T50" fmla="*/ 667 w 667"/>
              <a:gd name="T51" fmla="*/ 438 h 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67" h="438">
                <a:moveTo>
                  <a:pt x="36" y="6"/>
                </a:moveTo>
                <a:cubicBezTo>
                  <a:pt x="28" y="8"/>
                  <a:pt x="17" y="6"/>
                  <a:pt x="12" y="12"/>
                </a:cubicBezTo>
                <a:cubicBezTo>
                  <a:pt x="4" y="22"/>
                  <a:pt x="0" y="48"/>
                  <a:pt x="0" y="48"/>
                </a:cubicBezTo>
                <a:cubicBezTo>
                  <a:pt x="19" y="77"/>
                  <a:pt x="51" y="97"/>
                  <a:pt x="84" y="108"/>
                </a:cubicBezTo>
                <a:cubicBezTo>
                  <a:pt x="92" y="132"/>
                  <a:pt x="102" y="136"/>
                  <a:pt x="126" y="144"/>
                </a:cubicBezTo>
                <a:cubicBezTo>
                  <a:pt x="135" y="117"/>
                  <a:pt x="133" y="87"/>
                  <a:pt x="144" y="60"/>
                </a:cubicBezTo>
                <a:cubicBezTo>
                  <a:pt x="147" y="53"/>
                  <a:pt x="156" y="52"/>
                  <a:pt x="162" y="48"/>
                </a:cubicBezTo>
                <a:cubicBezTo>
                  <a:pt x="166" y="42"/>
                  <a:pt x="168" y="34"/>
                  <a:pt x="174" y="30"/>
                </a:cubicBezTo>
                <a:cubicBezTo>
                  <a:pt x="189" y="20"/>
                  <a:pt x="234" y="4"/>
                  <a:pt x="252" y="0"/>
                </a:cubicBezTo>
                <a:cubicBezTo>
                  <a:pt x="290" y="2"/>
                  <a:pt x="328" y="1"/>
                  <a:pt x="366" y="6"/>
                </a:cubicBezTo>
                <a:cubicBezTo>
                  <a:pt x="400" y="10"/>
                  <a:pt x="426" y="35"/>
                  <a:pt x="456" y="48"/>
                </a:cubicBezTo>
                <a:cubicBezTo>
                  <a:pt x="495" y="65"/>
                  <a:pt x="540" y="77"/>
                  <a:pt x="582" y="84"/>
                </a:cubicBezTo>
                <a:cubicBezTo>
                  <a:pt x="596" y="105"/>
                  <a:pt x="606" y="112"/>
                  <a:pt x="630" y="120"/>
                </a:cubicBezTo>
                <a:cubicBezTo>
                  <a:pt x="658" y="161"/>
                  <a:pt x="649" y="142"/>
                  <a:pt x="660" y="174"/>
                </a:cubicBezTo>
                <a:cubicBezTo>
                  <a:pt x="667" y="221"/>
                  <a:pt x="662" y="255"/>
                  <a:pt x="666" y="306"/>
                </a:cubicBezTo>
                <a:cubicBezTo>
                  <a:pt x="661" y="350"/>
                  <a:pt x="651" y="405"/>
                  <a:pt x="618" y="438"/>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4" name="Freeform 93">
            <a:extLst>
              <a:ext uri="{FF2B5EF4-FFF2-40B4-BE49-F238E27FC236}">
                <a16:creationId xmlns:a16="http://schemas.microsoft.com/office/drawing/2014/main" id="{B5D0FA13-A2A2-D349-9F9D-E435F2F2CFF6}"/>
              </a:ext>
            </a:extLst>
          </p:cNvPr>
          <p:cNvSpPr>
            <a:spLocks/>
          </p:cNvSpPr>
          <p:nvPr/>
        </p:nvSpPr>
        <p:spPr bwMode="auto">
          <a:xfrm>
            <a:off x="5653088" y="4279900"/>
            <a:ext cx="382587" cy="469900"/>
          </a:xfrm>
          <a:custGeom>
            <a:avLst/>
            <a:gdLst>
              <a:gd name="T0" fmla="*/ 2147483646 w 321"/>
              <a:gd name="T1" fmla="*/ 2147483646 h 296"/>
              <a:gd name="T2" fmla="*/ 2147483646 w 321"/>
              <a:gd name="T3" fmla="*/ 2147483646 h 296"/>
              <a:gd name="T4" fmla="*/ 2147483646 w 321"/>
              <a:gd name="T5" fmla="*/ 2147483646 h 296"/>
              <a:gd name="T6" fmla="*/ 2147483646 w 321"/>
              <a:gd name="T7" fmla="*/ 2147483646 h 296"/>
              <a:gd name="T8" fmla="*/ 2147483646 w 321"/>
              <a:gd name="T9" fmla="*/ 2147483646 h 296"/>
              <a:gd name="T10" fmla="*/ 2147483646 w 321"/>
              <a:gd name="T11" fmla="*/ 2147483646 h 296"/>
              <a:gd name="T12" fmla="*/ 2147483646 w 321"/>
              <a:gd name="T13" fmla="*/ 2147483646 h 296"/>
              <a:gd name="T14" fmla="*/ 2147483646 w 321"/>
              <a:gd name="T15" fmla="*/ 2147483646 h 296"/>
              <a:gd name="T16" fmla="*/ 2147483646 w 321"/>
              <a:gd name="T17" fmla="*/ 2147483646 h 296"/>
              <a:gd name="T18" fmla="*/ 2147483646 w 321"/>
              <a:gd name="T19" fmla="*/ 2147483646 h 296"/>
              <a:gd name="T20" fmla="*/ 2147483646 w 321"/>
              <a:gd name="T21" fmla="*/ 2147483646 h 296"/>
              <a:gd name="T22" fmla="*/ 2147483646 w 321"/>
              <a:gd name="T23" fmla="*/ 2147483646 h 296"/>
              <a:gd name="T24" fmla="*/ 2147483646 w 321"/>
              <a:gd name="T25" fmla="*/ 2147483646 h 296"/>
              <a:gd name="T26" fmla="*/ 2147483646 w 321"/>
              <a:gd name="T27" fmla="*/ 2147483646 h 296"/>
              <a:gd name="T28" fmla="*/ 2147483646 w 321"/>
              <a:gd name="T29" fmla="*/ 2147483646 h 296"/>
              <a:gd name="T30" fmla="*/ 2147483646 w 321"/>
              <a:gd name="T31" fmla="*/ 2147483646 h 296"/>
              <a:gd name="T32" fmla="*/ 2147483646 w 321"/>
              <a:gd name="T33" fmla="*/ 2147483646 h 296"/>
              <a:gd name="T34" fmla="*/ 2147483646 w 321"/>
              <a:gd name="T35" fmla="*/ 2147483646 h 296"/>
              <a:gd name="T36" fmla="*/ 2147483646 w 321"/>
              <a:gd name="T37" fmla="*/ 2147483646 h 296"/>
              <a:gd name="T38" fmla="*/ 2147483646 w 321"/>
              <a:gd name="T39" fmla="*/ 2147483646 h 296"/>
              <a:gd name="T40" fmla="*/ 2147483646 w 321"/>
              <a:gd name="T41" fmla="*/ 2147483646 h 296"/>
              <a:gd name="T42" fmla="*/ 2147483646 w 321"/>
              <a:gd name="T43" fmla="*/ 2147483646 h 296"/>
              <a:gd name="T44" fmla="*/ 2147483646 w 321"/>
              <a:gd name="T45" fmla="*/ 2147483646 h 296"/>
              <a:gd name="T46" fmla="*/ 0 w 321"/>
              <a:gd name="T47" fmla="*/ 2147483646 h 2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1"/>
              <a:gd name="T73" fmla="*/ 0 h 296"/>
              <a:gd name="T74" fmla="*/ 321 w 321"/>
              <a:gd name="T75" fmla="*/ 296 h 29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1" h="296">
                <a:moveTo>
                  <a:pt x="316" y="8"/>
                </a:moveTo>
                <a:cubicBezTo>
                  <a:pt x="286" y="28"/>
                  <a:pt x="321" y="0"/>
                  <a:pt x="300" y="64"/>
                </a:cubicBezTo>
                <a:cubicBezTo>
                  <a:pt x="298" y="69"/>
                  <a:pt x="296" y="55"/>
                  <a:pt x="292" y="52"/>
                </a:cubicBezTo>
                <a:cubicBezTo>
                  <a:pt x="289" y="49"/>
                  <a:pt x="284" y="49"/>
                  <a:pt x="280" y="48"/>
                </a:cubicBezTo>
                <a:cubicBezTo>
                  <a:pt x="270" y="62"/>
                  <a:pt x="266" y="67"/>
                  <a:pt x="272" y="84"/>
                </a:cubicBezTo>
                <a:cubicBezTo>
                  <a:pt x="251" y="91"/>
                  <a:pt x="251" y="103"/>
                  <a:pt x="244" y="124"/>
                </a:cubicBezTo>
                <a:cubicBezTo>
                  <a:pt x="241" y="132"/>
                  <a:pt x="236" y="148"/>
                  <a:pt x="236" y="148"/>
                </a:cubicBezTo>
                <a:cubicBezTo>
                  <a:pt x="227" y="120"/>
                  <a:pt x="236" y="127"/>
                  <a:pt x="216" y="120"/>
                </a:cubicBezTo>
                <a:cubicBezTo>
                  <a:pt x="212" y="116"/>
                  <a:pt x="207" y="113"/>
                  <a:pt x="204" y="108"/>
                </a:cubicBezTo>
                <a:cubicBezTo>
                  <a:pt x="202" y="104"/>
                  <a:pt x="203" y="99"/>
                  <a:pt x="200" y="96"/>
                </a:cubicBezTo>
                <a:cubicBezTo>
                  <a:pt x="193" y="89"/>
                  <a:pt x="176" y="80"/>
                  <a:pt x="176" y="80"/>
                </a:cubicBezTo>
                <a:cubicBezTo>
                  <a:pt x="160" y="104"/>
                  <a:pt x="175" y="118"/>
                  <a:pt x="196" y="132"/>
                </a:cubicBezTo>
                <a:cubicBezTo>
                  <a:pt x="214" y="160"/>
                  <a:pt x="209" y="147"/>
                  <a:pt x="216" y="168"/>
                </a:cubicBezTo>
                <a:cubicBezTo>
                  <a:pt x="185" y="189"/>
                  <a:pt x="196" y="172"/>
                  <a:pt x="184" y="160"/>
                </a:cubicBezTo>
                <a:cubicBezTo>
                  <a:pt x="170" y="146"/>
                  <a:pt x="163" y="145"/>
                  <a:pt x="148" y="140"/>
                </a:cubicBezTo>
                <a:cubicBezTo>
                  <a:pt x="144" y="169"/>
                  <a:pt x="146" y="171"/>
                  <a:pt x="120" y="180"/>
                </a:cubicBezTo>
                <a:cubicBezTo>
                  <a:pt x="114" y="197"/>
                  <a:pt x="113" y="210"/>
                  <a:pt x="132" y="216"/>
                </a:cubicBezTo>
                <a:cubicBezTo>
                  <a:pt x="160" y="207"/>
                  <a:pt x="132" y="196"/>
                  <a:pt x="164" y="204"/>
                </a:cubicBezTo>
                <a:cubicBezTo>
                  <a:pt x="172" y="229"/>
                  <a:pt x="168" y="204"/>
                  <a:pt x="156" y="224"/>
                </a:cubicBezTo>
                <a:cubicBezTo>
                  <a:pt x="137" y="254"/>
                  <a:pt x="163" y="247"/>
                  <a:pt x="124" y="260"/>
                </a:cubicBezTo>
                <a:cubicBezTo>
                  <a:pt x="117" y="280"/>
                  <a:pt x="112" y="281"/>
                  <a:pt x="92" y="276"/>
                </a:cubicBezTo>
                <a:cubicBezTo>
                  <a:pt x="77" y="266"/>
                  <a:pt x="81" y="258"/>
                  <a:pt x="64" y="252"/>
                </a:cubicBezTo>
                <a:cubicBezTo>
                  <a:pt x="17" y="260"/>
                  <a:pt x="48" y="260"/>
                  <a:pt x="28" y="280"/>
                </a:cubicBezTo>
                <a:cubicBezTo>
                  <a:pt x="18" y="290"/>
                  <a:pt x="0" y="277"/>
                  <a:pt x="0" y="2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5" name="Freeform 94">
            <a:extLst>
              <a:ext uri="{FF2B5EF4-FFF2-40B4-BE49-F238E27FC236}">
                <a16:creationId xmlns:a16="http://schemas.microsoft.com/office/drawing/2014/main" id="{9AC42A47-C455-3042-94F6-DCB8D34C10F9}"/>
              </a:ext>
            </a:extLst>
          </p:cNvPr>
          <p:cNvSpPr>
            <a:spLocks/>
          </p:cNvSpPr>
          <p:nvPr/>
        </p:nvSpPr>
        <p:spPr bwMode="auto">
          <a:xfrm>
            <a:off x="4995863" y="4730750"/>
            <a:ext cx="942975" cy="990600"/>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2147483646 w 792"/>
              <a:gd name="T9" fmla="*/ 2147483646 h 624"/>
              <a:gd name="T10" fmla="*/ 2147483646 w 792"/>
              <a:gd name="T11" fmla="*/ 2147483646 h 624"/>
              <a:gd name="T12" fmla="*/ 2147483646 w 792"/>
              <a:gd name="T13" fmla="*/ 2147483646 h 624"/>
              <a:gd name="T14" fmla="*/ 2147483646 w 792"/>
              <a:gd name="T15" fmla="*/ 2147483646 h 624"/>
              <a:gd name="T16" fmla="*/ 2147483646 w 792"/>
              <a:gd name="T17" fmla="*/ 2147483646 h 624"/>
              <a:gd name="T18" fmla="*/ 2147483646 w 792"/>
              <a:gd name="T19" fmla="*/ 2147483646 h 624"/>
              <a:gd name="T20" fmla="*/ 2147483646 w 792"/>
              <a:gd name="T21" fmla="*/ 2147483646 h 624"/>
              <a:gd name="T22" fmla="*/ 2147483646 w 792"/>
              <a:gd name="T23" fmla="*/ 2147483646 h 624"/>
              <a:gd name="T24" fmla="*/ 2147483646 w 792"/>
              <a:gd name="T25" fmla="*/ 2147483646 h 624"/>
              <a:gd name="T26" fmla="*/ 2147483646 w 792"/>
              <a:gd name="T27" fmla="*/ 2147483646 h 624"/>
              <a:gd name="T28" fmla="*/ 2147483646 w 792"/>
              <a:gd name="T29" fmla="*/ 2147483646 h 624"/>
              <a:gd name="T30" fmla="*/ 2147483646 w 792"/>
              <a:gd name="T31" fmla="*/ 2147483646 h 624"/>
              <a:gd name="T32" fmla="*/ 2147483646 w 792"/>
              <a:gd name="T33" fmla="*/ 2147483646 h 624"/>
              <a:gd name="T34" fmla="*/ 2147483646 w 792"/>
              <a:gd name="T35" fmla="*/ 2147483646 h 624"/>
              <a:gd name="T36" fmla="*/ 2147483646 w 792"/>
              <a:gd name="T37" fmla="*/ 2147483646 h 624"/>
              <a:gd name="T38" fmla="*/ 2147483646 w 792"/>
              <a:gd name="T39" fmla="*/ 2147483646 h 624"/>
              <a:gd name="T40" fmla="*/ 2147483646 w 792"/>
              <a:gd name="T41" fmla="*/ 2147483646 h 624"/>
              <a:gd name="T42" fmla="*/ 2147483646 w 792"/>
              <a:gd name="T43" fmla="*/ 2147483646 h 624"/>
              <a:gd name="T44" fmla="*/ 2147483646 w 792"/>
              <a:gd name="T45" fmla="*/ 2147483646 h 624"/>
              <a:gd name="T46" fmla="*/ 2147483646 w 792"/>
              <a:gd name="T47" fmla="*/ 2147483646 h 624"/>
              <a:gd name="T48" fmla="*/ 2147483646 w 792"/>
              <a:gd name="T49" fmla="*/ 2147483646 h 624"/>
              <a:gd name="T50" fmla="*/ 2147483646 w 792"/>
              <a:gd name="T51" fmla="*/ 2147483646 h 624"/>
              <a:gd name="T52" fmla="*/ 2147483646 w 792"/>
              <a:gd name="T53" fmla="*/ 2147483646 h 624"/>
              <a:gd name="T54" fmla="*/ 2147483646 w 792"/>
              <a:gd name="T55" fmla="*/ 2147483646 h 624"/>
              <a:gd name="T56" fmla="*/ 2147483646 w 792"/>
              <a:gd name="T57" fmla="*/ 2147483646 h 624"/>
              <a:gd name="T58" fmla="*/ 2147483646 w 792"/>
              <a:gd name="T59" fmla="*/ 2147483646 h 624"/>
              <a:gd name="T60" fmla="*/ 2147483646 w 792"/>
              <a:gd name="T61" fmla="*/ 2147483646 h 624"/>
              <a:gd name="T62" fmla="*/ 2147483646 w 792"/>
              <a:gd name="T63" fmla="*/ 2147483646 h 624"/>
              <a:gd name="T64" fmla="*/ 2147483646 w 792"/>
              <a:gd name="T65" fmla="*/ 2147483646 h 624"/>
              <a:gd name="T66" fmla="*/ 2147483646 w 792"/>
              <a:gd name="T67" fmla="*/ 2147483646 h 624"/>
              <a:gd name="T68" fmla="*/ 2147483646 w 792"/>
              <a:gd name="T69" fmla="*/ 2147483646 h 624"/>
              <a:gd name="T70" fmla="*/ 2147483646 w 792"/>
              <a:gd name="T71" fmla="*/ 2147483646 h 624"/>
              <a:gd name="T72" fmla="*/ 2147483646 w 792"/>
              <a:gd name="T73" fmla="*/ 2147483646 h 624"/>
              <a:gd name="T74" fmla="*/ 2147483646 w 792"/>
              <a:gd name="T75" fmla="*/ 2147483646 h 624"/>
              <a:gd name="T76" fmla="*/ 2147483646 w 792"/>
              <a:gd name="T77" fmla="*/ 2147483646 h 624"/>
              <a:gd name="T78" fmla="*/ 2147483646 w 792"/>
              <a:gd name="T79" fmla="*/ 2147483646 h 624"/>
              <a:gd name="T80" fmla="*/ 0 w 792"/>
              <a:gd name="T81" fmla="*/ 2147483646 h 6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2"/>
              <a:gd name="T124" fmla="*/ 0 h 624"/>
              <a:gd name="T125" fmla="*/ 792 w 792"/>
              <a:gd name="T126" fmla="*/ 624 h 6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2" h="624">
                <a:moveTo>
                  <a:pt x="572" y="0"/>
                </a:moveTo>
                <a:cubicBezTo>
                  <a:pt x="568" y="1"/>
                  <a:pt x="549" y="5"/>
                  <a:pt x="544" y="8"/>
                </a:cubicBezTo>
                <a:cubicBezTo>
                  <a:pt x="536" y="13"/>
                  <a:pt x="520" y="24"/>
                  <a:pt x="520" y="24"/>
                </a:cubicBezTo>
                <a:cubicBezTo>
                  <a:pt x="514" y="43"/>
                  <a:pt x="515" y="53"/>
                  <a:pt x="532" y="64"/>
                </a:cubicBezTo>
                <a:cubicBezTo>
                  <a:pt x="547" y="59"/>
                  <a:pt x="551" y="49"/>
                  <a:pt x="564" y="40"/>
                </a:cubicBezTo>
                <a:cubicBezTo>
                  <a:pt x="572" y="41"/>
                  <a:pt x="585" y="36"/>
                  <a:pt x="588" y="44"/>
                </a:cubicBezTo>
                <a:cubicBezTo>
                  <a:pt x="605" y="89"/>
                  <a:pt x="594" y="89"/>
                  <a:pt x="572" y="96"/>
                </a:cubicBezTo>
                <a:cubicBezTo>
                  <a:pt x="552" y="89"/>
                  <a:pt x="532" y="83"/>
                  <a:pt x="512" y="76"/>
                </a:cubicBezTo>
                <a:cubicBezTo>
                  <a:pt x="504" y="73"/>
                  <a:pt x="488" y="68"/>
                  <a:pt x="488" y="68"/>
                </a:cubicBezTo>
                <a:cubicBezTo>
                  <a:pt x="477" y="72"/>
                  <a:pt x="463" y="83"/>
                  <a:pt x="476" y="96"/>
                </a:cubicBezTo>
                <a:cubicBezTo>
                  <a:pt x="482" y="102"/>
                  <a:pt x="503" y="109"/>
                  <a:pt x="512" y="112"/>
                </a:cubicBezTo>
                <a:cubicBezTo>
                  <a:pt x="503" y="138"/>
                  <a:pt x="516" y="111"/>
                  <a:pt x="484" y="132"/>
                </a:cubicBezTo>
                <a:cubicBezTo>
                  <a:pt x="463" y="146"/>
                  <a:pt x="436" y="152"/>
                  <a:pt x="412" y="160"/>
                </a:cubicBezTo>
                <a:cubicBezTo>
                  <a:pt x="404" y="163"/>
                  <a:pt x="396" y="165"/>
                  <a:pt x="388" y="168"/>
                </a:cubicBezTo>
                <a:cubicBezTo>
                  <a:pt x="379" y="171"/>
                  <a:pt x="364" y="184"/>
                  <a:pt x="364" y="184"/>
                </a:cubicBezTo>
                <a:cubicBezTo>
                  <a:pt x="359" y="192"/>
                  <a:pt x="339" y="205"/>
                  <a:pt x="348" y="208"/>
                </a:cubicBezTo>
                <a:cubicBezTo>
                  <a:pt x="356" y="211"/>
                  <a:pt x="372" y="216"/>
                  <a:pt x="372" y="216"/>
                </a:cubicBezTo>
                <a:cubicBezTo>
                  <a:pt x="394" y="209"/>
                  <a:pt x="395" y="196"/>
                  <a:pt x="412" y="184"/>
                </a:cubicBezTo>
                <a:cubicBezTo>
                  <a:pt x="465" y="187"/>
                  <a:pt x="508" y="199"/>
                  <a:pt x="560" y="204"/>
                </a:cubicBezTo>
                <a:cubicBezTo>
                  <a:pt x="568" y="207"/>
                  <a:pt x="588" y="221"/>
                  <a:pt x="572" y="232"/>
                </a:cubicBezTo>
                <a:cubicBezTo>
                  <a:pt x="566" y="236"/>
                  <a:pt x="559" y="235"/>
                  <a:pt x="552" y="236"/>
                </a:cubicBezTo>
                <a:cubicBezTo>
                  <a:pt x="543" y="250"/>
                  <a:pt x="532" y="257"/>
                  <a:pt x="552" y="264"/>
                </a:cubicBezTo>
                <a:cubicBezTo>
                  <a:pt x="627" y="239"/>
                  <a:pt x="640" y="233"/>
                  <a:pt x="732" y="228"/>
                </a:cubicBezTo>
                <a:cubicBezTo>
                  <a:pt x="773" y="218"/>
                  <a:pt x="770" y="225"/>
                  <a:pt x="788" y="252"/>
                </a:cubicBezTo>
                <a:cubicBezTo>
                  <a:pt x="786" y="263"/>
                  <a:pt x="779" y="273"/>
                  <a:pt x="780" y="284"/>
                </a:cubicBezTo>
                <a:cubicBezTo>
                  <a:pt x="781" y="292"/>
                  <a:pt x="785" y="300"/>
                  <a:pt x="788" y="308"/>
                </a:cubicBezTo>
                <a:cubicBezTo>
                  <a:pt x="789" y="312"/>
                  <a:pt x="792" y="320"/>
                  <a:pt x="792" y="320"/>
                </a:cubicBezTo>
                <a:cubicBezTo>
                  <a:pt x="791" y="327"/>
                  <a:pt x="792" y="335"/>
                  <a:pt x="788" y="340"/>
                </a:cubicBezTo>
                <a:cubicBezTo>
                  <a:pt x="782" y="348"/>
                  <a:pt x="764" y="356"/>
                  <a:pt x="764" y="356"/>
                </a:cubicBezTo>
                <a:cubicBezTo>
                  <a:pt x="756" y="368"/>
                  <a:pt x="748" y="380"/>
                  <a:pt x="740" y="392"/>
                </a:cubicBezTo>
                <a:cubicBezTo>
                  <a:pt x="733" y="402"/>
                  <a:pt x="711" y="404"/>
                  <a:pt x="704" y="408"/>
                </a:cubicBezTo>
                <a:cubicBezTo>
                  <a:pt x="685" y="421"/>
                  <a:pt x="663" y="427"/>
                  <a:pt x="644" y="440"/>
                </a:cubicBezTo>
                <a:cubicBezTo>
                  <a:pt x="639" y="456"/>
                  <a:pt x="634" y="463"/>
                  <a:pt x="620" y="472"/>
                </a:cubicBezTo>
                <a:cubicBezTo>
                  <a:pt x="598" y="537"/>
                  <a:pt x="558" y="517"/>
                  <a:pt x="488" y="520"/>
                </a:cubicBezTo>
                <a:cubicBezTo>
                  <a:pt x="468" y="527"/>
                  <a:pt x="479" y="536"/>
                  <a:pt x="464" y="548"/>
                </a:cubicBezTo>
                <a:cubicBezTo>
                  <a:pt x="461" y="550"/>
                  <a:pt x="437" y="556"/>
                  <a:pt x="436" y="556"/>
                </a:cubicBezTo>
                <a:cubicBezTo>
                  <a:pt x="405" y="565"/>
                  <a:pt x="366" y="570"/>
                  <a:pt x="340" y="588"/>
                </a:cubicBezTo>
                <a:cubicBezTo>
                  <a:pt x="336" y="607"/>
                  <a:pt x="339" y="618"/>
                  <a:pt x="320" y="624"/>
                </a:cubicBezTo>
                <a:cubicBezTo>
                  <a:pt x="266" y="613"/>
                  <a:pt x="219" y="585"/>
                  <a:pt x="168" y="568"/>
                </a:cubicBezTo>
                <a:cubicBezTo>
                  <a:pt x="113" y="572"/>
                  <a:pt x="74" y="588"/>
                  <a:pt x="20" y="592"/>
                </a:cubicBezTo>
                <a:cubicBezTo>
                  <a:pt x="5" y="597"/>
                  <a:pt x="12" y="594"/>
                  <a:pt x="0" y="60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6" name="Freeform 95">
            <a:extLst>
              <a:ext uri="{FF2B5EF4-FFF2-40B4-BE49-F238E27FC236}">
                <a16:creationId xmlns:a16="http://schemas.microsoft.com/office/drawing/2014/main" id="{D0AE27DB-5F6D-4144-B5E3-790DF6E0B4AE}"/>
              </a:ext>
            </a:extLst>
          </p:cNvPr>
          <p:cNvSpPr>
            <a:spLocks/>
          </p:cNvSpPr>
          <p:nvPr/>
        </p:nvSpPr>
        <p:spPr bwMode="auto">
          <a:xfrm>
            <a:off x="4029075" y="5556250"/>
            <a:ext cx="990600" cy="336550"/>
          </a:xfrm>
          <a:custGeom>
            <a:avLst/>
            <a:gdLst>
              <a:gd name="T0" fmla="*/ 2147483646 w 832"/>
              <a:gd name="T1" fmla="*/ 2147483646 h 212"/>
              <a:gd name="T2" fmla="*/ 2147483646 w 832"/>
              <a:gd name="T3" fmla="*/ 2147483646 h 212"/>
              <a:gd name="T4" fmla="*/ 2147483646 w 832"/>
              <a:gd name="T5" fmla="*/ 2147483646 h 212"/>
              <a:gd name="T6" fmla="*/ 2147483646 w 832"/>
              <a:gd name="T7" fmla="*/ 2147483646 h 212"/>
              <a:gd name="T8" fmla="*/ 2147483646 w 832"/>
              <a:gd name="T9" fmla="*/ 2147483646 h 212"/>
              <a:gd name="T10" fmla="*/ 2147483646 w 832"/>
              <a:gd name="T11" fmla="*/ 2147483646 h 212"/>
              <a:gd name="T12" fmla="*/ 2147483646 w 832"/>
              <a:gd name="T13" fmla="*/ 2147483646 h 212"/>
              <a:gd name="T14" fmla="*/ 2147483646 w 832"/>
              <a:gd name="T15" fmla="*/ 2147483646 h 212"/>
              <a:gd name="T16" fmla="*/ 2147483646 w 832"/>
              <a:gd name="T17" fmla="*/ 2147483646 h 212"/>
              <a:gd name="T18" fmla="*/ 2147483646 w 832"/>
              <a:gd name="T19" fmla="*/ 2147483646 h 212"/>
              <a:gd name="T20" fmla="*/ 2147483646 w 832"/>
              <a:gd name="T21" fmla="*/ 2147483646 h 212"/>
              <a:gd name="T22" fmla="*/ 2147483646 w 832"/>
              <a:gd name="T23" fmla="*/ 2147483646 h 212"/>
              <a:gd name="T24" fmla="*/ 2147483646 w 832"/>
              <a:gd name="T25" fmla="*/ 2147483646 h 212"/>
              <a:gd name="T26" fmla="*/ 2147483646 w 832"/>
              <a:gd name="T27" fmla="*/ 2147483646 h 212"/>
              <a:gd name="T28" fmla="*/ 2147483646 w 832"/>
              <a:gd name="T29" fmla="*/ 2147483646 h 212"/>
              <a:gd name="T30" fmla="*/ 2147483646 w 832"/>
              <a:gd name="T31" fmla="*/ 0 h 212"/>
              <a:gd name="T32" fmla="*/ 2147483646 w 832"/>
              <a:gd name="T33" fmla="*/ 2147483646 h 212"/>
              <a:gd name="T34" fmla="*/ 2147483646 w 832"/>
              <a:gd name="T35" fmla="*/ 2147483646 h 212"/>
              <a:gd name="T36" fmla="*/ 2147483646 w 832"/>
              <a:gd name="T37" fmla="*/ 2147483646 h 212"/>
              <a:gd name="T38" fmla="*/ 2147483646 w 832"/>
              <a:gd name="T39" fmla="*/ 2147483646 h 212"/>
              <a:gd name="T40" fmla="*/ 2147483646 w 832"/>
              <a:gd name="T41" fmla="*/ 2147483646 h 212"/>
              <a:gd name="T42" fmla="*/ 2147483646 w 832"/>
              <a:gd name="T43" fmla="*/ 2147483646 h 212"/>
              <a:gd name="T44" fmla="*/ 2147483646 w 832"/>
              <a:gd name="T45" fmla="*/ 2147483646 h 212"/>
              <a:gd name="T46" fmla="*/ 2147483646 w 832"/>
              <a:gd name="T47" fmla="*/ 2147483646 h 212"/>
              <a:gd name="T48" fmla="*/ 2147483646 w 832"/>
              <a:gd name="T49" fmla="*/ 2147483646 h 212"/>
              <a:gd name="T50" fmla="*/ 2147483646 w 832"/>
              <a:gd name="T51" fmla="*/ 2147483646 h 212"/>
              <a:gd name="T52" fmla="*/ 2147483646 w 832"/>
              <a:gd name="T53" fmla="*/ 2147483646 h 212"/>
              <a:gd name="T54" fmla="*/ 2147483646 w 832"/>
              <a:gd name="T55" fmla="*/ 2147483646 h 212"/>
              <a:gd name="T56" fmla="*/ 2147483646 w 832"/>
              <a:gd name="T57" fmla="*/ 2147483646 h 212"/>
              <a:gd name="T58" fmla="*/ 2147483646 w 832"/>
              <a:gd name="T59" fmla="*/ 2147483646 h 212"/>
              <a:gd name="T60" fmla="*/ 2147483646 w 832"/>
              <a:gd name="T61" fmla="*/ 2147483646 h 212"/>
              <a:gd name="T62" fmla="*/ 2147483646 w 832"/>
              <a:gd name="T63" fmla="*/ 2147483646 h 212"/>
              <a:gd name="T64" fmla="*/ 0 w 832"/>
              <a:gd name="T65" fmla="*/ 2147483646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2"/>
              <a:gd name="T100" fmla="*/ 0 h 212"/>
              <a:gd name="T101" fmla="*/ 832 w 832"/>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2" h="212">
                <a:moveTo>
                  <a:pt x="832" y="76"/>
                </a:moveTo>
                <a:cubicBezTo>
                  <a:pt x="792" y="81"/>
                  <a:pt x="810" y="77"/>
                  <a:pt x="776" y="88"/>
                </a:cubicBezTo>
                <a:cubicBezTo>
                  <a:pt x="772" y="89"/>
                  <a:pt x="764" y="92"/>
                  <a:pt x="764" y="92"/>
                </a:cubicBezTo>
                <a:cubicBezTo>
                  <a:pt x="748" y="116"/>
                  <a:pt x="740" y="123"/>
                  <a:pt x="712" y="132"/>
                </a:cubicBezTo>
                <a:cubicBezTo>
                  <a:pt x="708" y="119"/>
                  <a:pt x="710" y="118"/>
                  <a:pt x="696" y="112"/>
                </a:cubicBezTo>
                <a:cubicBezTo>
                  <a:pt x="688" y="109"/>
                  <a:pt x="672" y="104"/>
                  <a:pt x="672" y="104"/>
                </a:cubicBezTo>
                <a:cubicBezTo>
                  <a:pt x="669" y="100"/>
                  <a:pt x="663" y="97"/>
                  <a:pt x="664" y="92"/>
                </a:cubicBezTo>
                <a:cubicBezTo>
                  <a:pt x="665" y="88"/>
                  <a:pt x="702" y="75"/>
                  <a:pt x="712" y="68"/>
                </a:cubicBezTo>
                <a:cubicBezTo>
                  <a:pt x="702" y="39"/>
                  <a:pt x="644" y="59"/>
                  <a:pt x="624" y="60"/>
                </a:cubicBezTo>
                <a:cubicBezTo>
                  <a:pt x="613" y="77"/>
                  <a:pt x="602" y="75"/>
                  <a:pt x="596" y="56"/>
                </a:cubicBezTo>
                <a:cubicBezTo>
                  <a:pt x="589" y="57"/>
                  <a:pt x="581" y="55"/>
                  <a:pt x="576" y="60"/>
                </a:cubicBezTo>
                <a:cubicBezTo>
                  <a:pt x="570" y="66"/>
                  <a:pt x="575" y="79"/>
                  <a:pt x="568" y="84"/>
                </a:cubicBezTo>
                <a:cubicBezTo>
                  <a:pt x="564" y="87"/>
                  <a:pt x="560" y="89"/>
                  <a:pt x="556" y="92"/>
                </a:cubicBezTo>
                <a:cubicBezTo>
                  <a:pt x="523" y="84"/>
                  <a:pt x="550" y="73"/>
                  <a:pt x="524" y="56"/>
                </a:cubicBezTo>
                <a:cubicBezTo>
                  <a:pt x="509" y="34"/>
                  <a:pt x="514" y="34"/>
                  <a:pt x="488" y="16"/>
                </a:cubicBezTo>
                <a:cubicBezTo>
                  <a:pt x="480" y="11"/>
                  <a:pt x="464" y="0"/>
                  <a:pt x="464" y="0"/>
                </a:cubicBezTo>
                <a:cubicBezTo>
                  <a:pt x="454" y="3"/>
                  <a:pt x="427" y="11"/>
                  <a:pt x="444" y="28"/>
                </a:cubicBezTo>
                <a:cubicBezTo>
                  <a:pt x="446" y="30"/>
                  <a:pt x="472" y="36"/>
                  <a:pt x="472" y="36"/>
                </a:cubicBezTo>
                <a:cubicBezTo>
                  <a:pt x="471" y="40"/>
                  <a:pt x="471" y="45"/>
                  <a:pt x="468" y="48"/>
                </a:cubicBezTo>
                <a:cubicBezTo>
                  <a:pt x="465" y="52"/>
                  <a:pt x="459" y="52"/>
                  <a:pt x="456" y="56"/>
                </a:cubicBezTo>
                <a:cubicBezTo>
                  <a:pt x="443" y="77"/>
                  <a:pt x="455" y="77"/>
                  <a:pt x="440" y="92"/>
                </a:cubicBezTo>
                <a:cubicBezTo>
                  <a:pt x="425" y="107"/>
                  <a:pt x="398" y="108"/>
                  <a:pt x="380" y="120"/>
                </a:cubicBezTo>
                <a:cubicBezTo>
                  <a:pt x="335" y="114"/>
                  <a:pt x="335" y="112"/>
                  <a:pt x="280" y="116"/>
                </a:cubicBezTo>
                <a:cubicBezTo>
                  <a:pt x="248" y="127"/>
                  <a:pt x="264" y="125"/>
                  <a:pt x="232" y="120"/>
                </a:cubicBezTo>
                <a:cubicBezTo>
                  <a:pt x="216" y="109"/>
                  <a:pt x="211" y="107"/>
                  <a:pt x="192" y="112"/>
                </a:cubicBezTo>
                <a:cubicBezTo>
                  <a:pt x="189" y="116"/>
                  <a:pt x="184" y="119"/>
                  <a:pt x="184" y="124"/>
                </a:cubicBezTo>
                <a:cubicBezTo>
                  <a:pt x="184" y="136"/>
                  <a:pt x="230" y="153"/>
                  <a:pt x="240" y="160"/>
                </a:cubicBezTo>
                <a:cubicBezTo>
                  <a:pt x="254" y="181"/>
                  <a:pt x="252" y="185"/>
                  <a:pt x="248" y="212"/>
                </a:cubicBezTo>
                <a:cubicBezTo>
                  <a:pt x="217" y="207"/>
                  <a:pt x="186" y="198"/>
                  <a:pt x="156" y="188"/>
                </a:cubicBezTo>
                <a:cubicBezTo>
                  <a:pt x="148" y="185"/>
                  <a:pt x="140" y="183"/>
                  <a:pt x="132" y="180"/>
                </a:cubicBezTo>
                <a:cubicBezTo>
                  <a:pt x="128" y="179"/>
                  <a:pt x="120" y="176"/>
                  <a:pt x="120" y="176"/>
                </a:cubicBezTo>
                <a:cubicBezTo>
                  <a:pt x="96" y="179"/>
                  <a:pt x="72" y="180"/>
                  <a:pt x="48" y="184"/>
                </a:cubicBezTo>
                <a:cubicBezTo>
                  <a:pt x="42" y="185"/>
                  <a:pt x="11" y="196"/>
                  <a:pt x="0" y="19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7" name="Freeform 96">
            <a:extLst>
              <a:ext uri="{FF2B5EF4-FFF2-40B4-BE49-F238E27FC236}">
                <a16:creationId xmlns:a16="http://schemas.microsoft.com/office/drawing/2014/main" id="{6D54F043-B45B-394A-9762-EA37B82E8A3B}"/>
              </a:ext>
            </a:extLst>
          </p:cNvPr>
          <p:cNvSpPr>
            <a:spLocks/>
          </p:cNvSpPr>
          <p:nvPr/>
        </p:nvSpPr>
        <p:spPr bwMode="auto">
          <a:xfrm>
            <a:off x="3038475" y="5727700"/>
            <a:ext cx="1009650" cy="482600"/>
          </a:xfrm>
          <a:custGeom>
            <a:avLst/>
            <a:gdLst>
              <a:gd name="T0" fmla="*/ 2147483646 w 848"/>
              <a:gd name="T1" fmla="*/ 2147483646 h 304"/>
              <a:gd name="T2" fmla="*/ 2147483646 w 848"/>
              <a:gd name="T3" fmla="*/ 2147483646 h 304"/>
              <a:gd name="T4" fmla="*/ 2147483646 w 848"/>
              <a:gd name="T5" fmla="*/ 2147483646 h 304"/>
              <a:gd name="T6" fmla="*/ 2147483646 w 848"/>
              <a:gd name="T7" fmla="*/ 2147483646 h 304"/>
              <a:gd name="T8" fmla="*/ 2147483646 w 848"/>
              <a:gd name="T9" fmla="*/ 2147483646 h 304"/>
              <a:gd name="T10" fmla="*/ 2147483646 w 848"/>
              <a:gd name="T11" fmla="*/ 2147483646 h 304"/>
              <a:gd name="T12" fmla="*/ 2147483646 w 848"/>
              <a:gd name="T13" fmla="*/ 2147483646 h 304"/>
              <a:gd name="T14" fmla="*/ 2147483646 w 848"/>
              <a:gd name="T15" fmla="*/ 2147483646 h 304"/>
              <a:gd name="T16" fmla="*/ 2147483646 w 848"/>
              <a:gd name="T17" fmla="*/ 2147483646 h 304"/>
              <a:gd name="T18" fmla="*/ 2147483646 w 848"/>
              <a:gd name="T19" fmla="*/ 2147483646 h 304"/>
              <a:gd name="T20" fmla="*/ 2147483646 w 848"/>
              <a:gd name="T21" fmla="*/ 2147483646 h 304"/>
              <a:gd name="T22" fmla="*/ 2147483646 w 848"/>
              <a:gd name="T23" fmla="*/ 2147483646 h 304"/>
              <a:gd name="T24" fmla="*/ 2147483646 w 848"/>
              <a:gd name="T25" fmla="*/ 2147483646 h 304"/>
              <a:gd name="T26" fmla="*/ 2147483646 w 848"/>
              <a:gd name="T27" fmla="*/ 2147483646 h 304"/>
              <a:gd name="T28" fmla="*/ 2147483646 w 848"/>
              <a:gd name="T29" fmla="*/ 2147483646 h 304"/>
              <a:gd name="T30" fmla="*/ 2147483646 w 848"/>
              <a:gd name="T31" fmla="*/ 2147483646 h 304"/>
              <a:gd name="T32" fmla="*/ 2147483646 w 848"/>
              <a:gd name="T33" fmla="*/ 2147483646 h 304"/>
              <a:gd name="T34" fmla="*/ 2147483646 w 848"/>
              <a:gd name="T35" fmla="*/ 2147483646 h 304"/>
              <a:gd name="T36" fmla="*/ 2147483646 w 848"/>
              <a:gd name="T37" fmla="*/ 2147483646 h 304"/>
              <a:gd name="T38" fmla="*/ 2147483646 w 848"/>
              <a:gd name="T39" fmla="*/ 2147483646 h 304"/>
              <a:gd name="T40" fmla="*/ 2147483646 w 848"/>
              <a:gd name="T41" fmla="*/ 2147483646 h 304"/>
              <a:gd name="T42" fmla="*/ 2147483646 w 848"/>
              <a:gd name="T43" fmla="*/ 2147483646 h 304"/>
              <a:gd name="T44" fmla="*/ 2147483646 w 848"/>
              <a:gd name="T45" fmla="*/ 2147483646 h 304"/>
              <a:gd name="T46" fmla="*/ 2147483646 w 848"/>
              <a:gd name="T47" fmla="*/ 2147483646 h 304"/>
              <a:gd name="T48" fmla="*/ 2147483646 w 848"/>
              <a:gd name="T49" fmla="*/ 2147483646 h 304"/>
              <a:gd name="T50" fmla="*/ 2147483646 w 848"/>
              <a:gd name="T51" fmla="*/ 2147483646 h 304"/>
              <a:gd name="T52" fmla="*/ 2147483646 w 848"/>
              <a:gd name="T53" fmla="*/ 2147483646 h 304"/>
              <a:gd name="T54" fmla="*/ 2147483646 w 848"/>
              <a:gd name="T55" fmla="*/ 2147483646 h 304"/>
              <a:gd name="T56" fmla="*/ 0 w 848"/>
              <a:gd name="T57" fmla="*/ 2147483646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8"/>
              <a:gd name="T88" fmla="*/ 0 h 304"/>
              <a:gd name="T89" fmla="*/ 848 w 848"/>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8" h="304">
                <a:moveTo>
                  <a:pt x="848" y="88"/>
                </a:moveTo>
                <a:cubicBezTo>
                  <a:pt x="816" y="99"/>
                  <a:pt x="828" y="68"/>
                  <a:pt x="812" y="52"/>
                </a:cubicBezTo>
                <a:cubicBezTo>
                  <a:pt x="806" y="46"/>
                  <a:pt x="768" y="25"/>
                  <a:pt x="764" y="24"/>
                </a:cubicBezTo>
                <a:cubicBezTo>
                  <a:pt x="706" y="5"/>
                  <a:pt x="718" y="12"/>
                  <a:pt x="628" y="8"/>
                </a:cubicBezTo>
                <a:cubicBezTo>
                  <a:pt x="616" y="5"/>
                  <a:pt x="604" y="0"/>
                  <a:pt x="592" y="8"/>
                </a:cubicBezTo>
                <a:cubicBezTo>
                  <a:pt x="588" y="10"/>
                  <a:pt x="591" y="17"/>
                  <a:pt x="588" y="20"/>
                </a:cubicBezTo>
                <a:cubicBezTo>
                  <a:pt x="582" y="26"/>
                  <a:pt x="571" y="27"/>
                  <a:pt x="564" y="32"/>
                </a:cubicBezTo>
                <a:cubicBezTo>
                  <a:pt x="556" y="55"/>
                  <a:pt x="536" y="45"/>
                  <a:pt x="516" y="52"/>
                </a:cubicBezTo>
                <a:cubicBezTo>
                  <a:pt x="507" y="80"/>
                  <a:pt x="516" y="73"/>
                  <a:pt x="496" y="80"/>
                </a:cubicBezTo>
                <a:cubicBezTo>
                  <a:pt x="489" y="59"/>
                  <a:pt x="495" y="36"/>
                  <a:pt x="472" y="28"/>
                </a:cubicBezTo>
                <a:cubicBezTo>
                  <a:pt x="443" y="35"/>
                  <a:pt x="454" y="49"/>
                  <a:pt x="448" y="80"/>
                </a:cubicBezTo>
                <a:cubicBezTo>
                  <a:pt x="444" y="99"/>
                  <a:pt x="434" y="110"/>
                  <a:pt x="428" y="128"/>
                </a:cubicBezTo>
                <a:cubicBezTo>
                  <a:pt x="433" y="143"/>
                  <a:pt x="443" y="147"/>
                  <a:pt x="452" y="160"/>
                </a:cubicBezTo>
                <a:cubicBezTo>
                  <a:pt x="446" y="192"/>
                  <a:pt x="438" y="188"/>
                  <a:pt x="404" y="192"/>
                </a:cubicBezTo>
                <a:cubicBezTo>
                  <a:pt x="401" y="197"/>
                  <a:pt x="391" y="209"/>
                  <a:pt x="392" y="216"/>
                </a:cubicBezTo>
                <a:cubicBezTo>
                  <a:pt x="393" y="224"/>
                  <a:pt x="397" y="232"/>
                  <a:pt x="400" y="240"/>
                </a:cubicBezTo>
                <a:cubicBezTo>
                  <a:pt x="401" y="244"/>
                  <a:pt x="404" y="252"/>
                  <a:pt x="404" y="252"/>
                </a:cubicBezTo>
                <a:cubicBezTo>
                  <a:pt x="401" y="256"/>
                  <a:pt x="400" y="261"/>
                  <a:pt x="396" y="264"/>
                </a:cubicBezTo>
                <a:cubicBezTo>
                  <a:pt x="393" y="267"/>
                  <a:pt x="387" y="265"/>
                  <a:pt x="384" y="268"/>
                </a:cubicBezTo>
                <a:cubicBezTo>
                  <a:pt x="378" y="274"/>
                  <a:pt x="371" y="295"/>
                  <a:pt x="368" y="304"/>
                </a:cubicBezTo>
                <a:cubicBezTo>
                  <a:pt x="333" y="297"/>
                  <a:pt x="359" y="293"/>
                  <a:pt x="332" y="284"/>
                </a:cubicBezTo>
                <a:cubicBezTo>
                  <a:pt x="319" y="303"/>
                  <a:pt x="307" y="294"/>
                  <a:pt x="288" y="288"/>
                </a:cubicBezTo>
                <a:cubicBezTo>
                  <a:pt x="287" y="281"/>
                  <a:pt x="289" y="273"/>
                  <a:pt x="284" y="268"/>
                </a:cubicBezTo>
                <a:cubicBezTo>
                  <a:pt x="283" y="267"/>
                  <a:pt x="246" y="252"/>
                  <a:pt x="236" y="248"/>
                </a:cubicBezTo>
                <a:cubicBezTo>
                  <a:pt x="228" y="245"/>
                  <a:pt x="220" y="243"/>
                  <a:pt x="212" y="240"/>
                </a:cubicBezTo>
                <a:cubicBezTo>
                  <a:pt x="208" y="239"/>
                  <a:pt x="200" y="236"/>
                  <a:pt x="200" y="236"/>
                </a:cubicBezTo>
                <a:cubicBezTo>
                  <a:pt x="169" y="257"/>
                  <a:pt x="119" y="213"/>
                  <a:pt x="84" y="204"/>
                </a:cubicBezTo>
                <a:cubicBezTo>
                  <a:pt x="56" y="208"/>
                  <a:pt x="51" y="212"/>
                  <a:pt x="28" y="220"/>
                </a:cubicBezTo>
                <a:cubicBezTo>
                  <a:pt x="19" y="219"/>
                  <a:pt x="0" y="216"/>
                  <a:pt x="0" y="216"/>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8" name="Freeform 97">
            <a:extLst>
              <a:ext uri="{FF2B5EF4-FFF2-40B4-BE49-F238E27FC236}">
                <a16:creationId xmlns:a16="http://schemas.microsoft.com/office/drawing/2014/main" id="{D2F3F85F-FF9D-434C-A2B0-73BD79A3CCDF}"/>
              </a:ext>
            </a:extLst>
          </p:cNvPr>
          <p:cNvSpPr>
            <a:spLocks/>
          </p:cNvSpPr>
          <p:nvPr/>
        </p:nvSpPr>
        <p:spPr bwMode="auto">
          <a:xfrm>
            <a:off x="2760663" y="6027738"/>
            <a:ext cx="306387" cy="320675"/>
          </a:xfrm>
          <a:custGeom>
            <a:avLst/>
            <a:gdLst>
              <a:gd name="T0" fmla="*/ 2147483646 w 257"/>
              <a:gd name="T1" fmla="*/ 2147483646 h 202"/>
              <a:gd name="T2" fmla="*/ 2147483646 w 257"/>
              <a:gd name="T3" fmla="*/ 2147483646 h 202"/>
              <a:gd name="T4" fmla="*/ 2147483646 w 257"/>
              <a:gd name="T5" fmla="*/ 2147483646 h 202"/>
              <a:gd name="T6" fmla="*/ 2147483646 w 257"/>
              <a:gd name="T7" fmla="*/ 2147483646 h 202"/>
              <a:gd name="T8" fmla="*/ 2147483646 w 257"/>
              <a:gd name="T9" fmla="*/ 2147483646 h 202"/>
              <a:gd name="T10" fmla="*/ 2147483646 w 257"/>
              <a:gd name="T11" fmla="*/ 2147483646 h 202"/>
              <a:gd name="T12" fmla="*/ 2147483646 w 257"/>
              <a:gd name="T13" fmla="*/ 2147483646 h 202"/>
              <a:gd name="T14" fmla="*/ 2147483646 w 257"/>
              <a:gd name="T15" fmla="*/ 2147483646 h 202"/>
              <a:gd name="T16" fmla="*/ 2147483646 w 257"/>
              <a:gd name="T17" fmla="*/ 2147483646 h 202"/>
              <a:gd name="T18" fmla="*/ 2147483646 w 257"/>
              <a:gd name="T19" fmla="*/ 2147483646 h 202"/>
              <a:gd name="T20" fmla="*/ 2147483646 w 257"/>
              <a:gd name="T21" fmla="*/ 2147483646 h 202"/>
              <a:gd name="T22" fmla="*/ 2147483646 w 257"/>
              <a:gd name="T23" fmla="*/ 2147483646 h 202"/>
              <a:gd name="T24" fmla="*/ 2147483646 w 257"/>
              <a:gd name="T25" fmla="*/ 2147483646 h 202"/>
              <a:gd name="T26" fmla="*/ 2147483646 w 257"/>
              <a:gd name="T27" fmla="*/ 2147483646 h 202"/>
              <a:gd name="T28" fmla="*/ 2147483646 w 257"/>
              <a:gd name="T29" fmla="*/ 2147483646 h 202"/>
              <a:gd name="T30" fmla="*/ 2147483646 w 257"/>
              <a:gd name="T31" fmla="*/ 2147483646 h 202"/>
              <a:gd name="T32" fmla="*/ 2147483646 w 257"/>
              <a:gd name="T33" fmla="*/ 2147483646 h 202"/>
              <a:gd name="T34" fmla="*/ 2147483646 w 257"/>
              <a:gd name="T35" fmla="*/ 2147483646 h 202"/>
              <a:gd name="T36" fmla="*/ 2147483646 w 257"/>
              <a:gd name="T37" fmla="*/ 2147483646 h 202"/>
              <a:gd name="T38" fmla="*/ 2147483646 w 257"/>
              <a:gd name="T39" fmla="*/ 2147483646 h 2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7"/>
              <a:gd name="T61" fmla="*/ 0 h 202"/>
              <a:gd name="T62" fmla="*/ 257 w 257"/>
              <a:gd name="T63" fmla="*/ 202 h 2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7" h="202">
                <a:moveTo>
                  <a:pt x="257" y="27"/>
                </a:moveTo>
                <a:cubicBezTo>
                  <a:pt x="246" y="26"/>
                  <a:pt x="234" y="28"/>
                  <a:pt x="225" y="23"/>
                </a:cubicBezTo>
                <a:cubicBezTo>
                  <a:pt x="201" y="9"/>
                  <a:pt x="241" y="0"/>
                  <a:pt x="209" y="11"/>
                </a:cubicBezTo>
                <a:cubicBezTo>
                  <a:pt x="202" y="33"/>
                  <a:pt x="191" y="31"/>
                  <a:pt x="169" y="35"/>
                </a:cubicBezTo>
                <a:cubicBezTo>
                  <a:pt x="163" y="54"/>
                  <a:pt x="175" y="49"/>
                  <a:pt x="181" y="67"/>
                </a:cubicBezTo>
                <a:cubicBezTo>
                  <a:pt x="170" y="99"/>
                  <a:pt x="186" y="62"/>
                  <a:pt x="165" y="83"/>
                </a:cubicBezTo>
                <a:cubicBezTo>
                  <a:pt x="162" y="86"/>
                  <a:pt x="165" y="93"/>
                  <a:pt x="161" y="95"/>
                </a:cubicBezTo>
                <a:cubicBezTo>
                  <a:pt x="151" y="99"/>
                  <a:pt x="140" y="98"/>
                  <a:pt x="129" y="99"/>
                </a:cubicBezTo>
                <a:cubicBezTo>
                  <a:pt x="121" y="104"/>
                  <a:pt x="117" y="114"/>
                  <a:pt x="109" y="119"/>
                </a:cubicBezTo>
                <a:cubicBezTo>
                  <a:pt x="102" y="123"/>
                  <a:pt x="85" y="127"/>
                  <a:pt x="85" y="127"/>
                </a:cubicBezTo>
                <a:cubicBezTo>
                  <a:pt x="76" y="140"/>
                  <a:pt x="70" y="161"/>
                  <a:pt x="61" y="135"/>
                </a:cubicBezTo>
                <a:cubicBezTo>
                  <a:pt x="65" y="124"/>
                  <a:pt x="71" y="111"/>
                  <a:pt x="61" y="99"/>
                </a:cubicBezTo>
                <a:cubicBezTo>
                  <a:pt x="55" y="93"/>
                  <a:pt x="45" y="94"/>
                  <a:pt x="37" y="91"/>
                </a:cubicBezTo>
                <a:cubicBezTo>
                  <a:pt x="33" y="90"/>
                  <a:pt x="25" y="87"/>
                  <a:pt x="25" y="87"/>
                </a:cubicBezTo>
                <a:cubicBezTo>
                  <a:pt x="14" y="104"/>
                  <a:pt x="17" y="108"/>
                  <a:pt x="33" y="119"/>
                </a:cubicBezTo>
                <a:cubicBezTo>
                  <a:pt x="34" y="123"/>
                  <a:pt x="39" y="127"/>
                  <a:pt x="37" y="131"/>
                </a:cubicBezTo>
                <a:cubicBezTo>
                  <a:pt x="35" y="135"/>
                  <a:pt x="28" y="135"/>
                  <a:pt x="25" y="139"/>
                </a:cubicBezTo>
                <a:cubicBezTo>
                  <a:pt x="3" y="167"/>
                  <a:pt x="43" y="136"/>
                  <a:pt x="9" y="159"/>
                </a:cubicBezTo>
                <a:cubicBezTo>
                  <a:pt x="6" y="163"/>
                  <a:pt x="2" y="166"/>
                  <a:pt x="1" y="171"/>
                </a:cubicBezTo>
                <a:cubicBezTo>
                  <a:pt x="0" y="181"/>
                  <a:pt x="10" y="202"/>
                  <a:pt x="21" y="191"/>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69" name="Freeform 98">
            <a:extLst>
              <a:ext uri="{FF2B5EF4-FFF2-40B4-BE49-F238E27FC236}">
                <a16:creationId xmlns:a16="http://schemas.microsoft.com/office/drawing/2014/main" id="{8E321167-C275-CD47-84CD-60308157C488}"/>
              </a:ext>
            </a:extLst>
          </p:cNvPr>
          <p:cNvSpPr>
            <a:spLocks/>
          </p:cNvSpPr>
          <p:nvPr/>
        </p:nvSpPr>
        <p:spPr bwMode="auto">
          <a:xfrm>
            <a:off x="2463800" y="5873750"/>
            <a:ext cx="455613" cy="565150"/>
          </a:xfrm>
          <a:custGeom>
            <a:avLst/>
            <a:gdLst>
              <a:gd name="T0" fmla="*/ 2147483646 w 383"/>
              <a:gd name="T1" fmla="*/ 2147483646 h 356"/>
              <a:gd name="T2" fmla="*/ 2147483646 w 383"/>
              <a:gd name="T3" fmla="*/ 2147483646 h 356"/>
              <a:gd name="T4" fmla="*/ 2147483646 w 383"/>
              <a:gd name="T5" fmla="*/ 2147483646 h 356"/>
              <a:gd name="T6" fmla="*/ 2147483646 w 383"/>
              <a:gd name="T7" fmla="*/ 2147483646 h 356"/>
              <a:gd name="T8" fmla="*/ 2147483646 w 383"/>
              <a:gd name="T9" fmla="*/ 2147483646 h 356"/>
              <a:gd name="T10" fmla="*/ 2147483646 w 383"/>
              <a:gd name="T11" fmla="*/ 2147483646 h 356"/>
              <a:gd name="T12" fmla="*/ 2147483646 w 383"/>
              <a:gd name="T13" fmla="*/ 2147483646 h 356"/>
              <a:gd name="T14" fmla="*/ 2147483646 w 383"/>
              <a:gd name="T15" fmla="*/ 2147483646 h 356"/>
              <a:gd name="T16" fmla="*/ 2147483646 w 383"/>
              <a:gd name="T17" fmla="*/ 2147483646 h 356"/>
              <a:gd name="T18" fmla="*/ 2147483646 w 383"/>
              <a:gd name="T19" fmla="*/ 2147483646 h 356"/>
              <a:gd name="T20" fmla="*/ 2147483646 w 383"/>
              <a:gd name="T21" fmla="*/ 2147483646 h 356"/>
              <a:gd name="T22" fmla="*/ 2147483646 w 383"/>
              <a:gd name="T23" fmla="*/ 2147483646 h 356"/>
              <a:gd name="T24" fmla="*/ 2147483646 w 383"/>
              <a:gd name="T25" fmla="*/ 2147483646 h 356"/>
              <a:gd name="T26" fmla="*/ 2147483646 w 383"/>
              <a:gd name="T27" fmla="*/ 2147483646 h 356"/>
              <a:gd name="T28" fmla="*/ 2147483646 w 383"/>
              <a:gd name="T29" fmla="*/ 2147483646 h 356"/>
              <a:gd name="T30" fmla="*/ 2147483646 w 383"/>
              <a:gd name="T31" fmla="*/ 0 h 356"/>
              <a:gd name="T32" fmla="*/ 2147483646 w 383"/>
              <a:gd name="T33" fmla="*/ 2147483646 h 3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
              <a:gd name="T52" fmla="*/ 0 h 356"/>
              <a:gd name="T53" fmla="*/ 383 w 383"/>
              <a:gd name="T54" fmla="*/ 356 h 3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 h="356">
                <a:moveTo>
                  <a:pt x="263" y="296"/>
                </a:moveTo>
                <a:cubicBezTo>
                  <a:pt x="262" y="303"/>
                  <a:pt x="264" y="311"/>
                  <a:pt x="259" y="316"/>
                </a:cubicBezTo>
                <a:cubicBezTo>
                  <a:pt x="253" y="322"/>
                  <a:pt x="235" y="324"/>
                  <a:pt x="235" y="324"/>
                </a:cubicBezTo>
                <a:cubicBezTo>
                  <a:pt x="239" y="350"/>
                  <a:pt x="240" y="356"/>
                  <a:pt x="215" y="348"/>
                </a:cubicBezTo>
                <a:cubicBezTo>
                  <a:pt x="213" y="321"/>
                  <a:pt x="211" y="286"/>
                  <a:pt x="183" y="272"/>
                </a:cubicBezTo>
                <a:cubicBezTo>
                  <a:pt x="167" y="264"/>
                  <a:pt x="152" y="258"/>
                  <a:pt x="135" y="252"/>
                </a:cubicBezTo>
                <a:cubicBezTo>
                  <a:pt x="131" y="251"/>
                  <a:pt x="123" y="248"/>
                  <a:pt x="123" y="248"/>
                </a:cubicBezTo>
                <a:cubicBezTo>
                  <a:pt x="100" y="256"/>
                  <a:pt x="114" y="270"/>
                  <a:pt x="99" y="276"/>
                </a:cubicBezTo>
                <a:cubicBezTo>
                  <a:pt x="89" y="280"/>
                  <a:pt x="78" y="279"/>
                  <a:pt x="67" y="280"/>
                </a:cubicBezTo>
                <a:cubicBezTo>
                  <a:pt x="37" y="290"/>
                  <a:pt x="51" y="290"/>
                  <a:pt x="23" y="284"/>
                </a:cubicBezTo>
                <a:cubicBezTo>
                  <a:pt x="0" y="216"/>
                  <a:pt x="94" y="203"/>
                  <a:pt x="139" y="200"/>
                </a:cubicBezTo>
                <a:cubicBezTo>
                  <a:pt x="172" y="189"/>
                  <a:pt x="156" y="197"/>
                  <a:pt x="187" y="176"/>
                </a:cubicBezTo>
                <a:cubicBezTo>
                  <a:pt x="194" y="171"/>
                  <a:pt x="211" y="168"/>
                  <a:pt x="211" y="168"/>
                </a:cubicBezTo>
                <a:cubicBezTo>
                  <a:pt x="219" y="156"/>
                  <a:pt x="230" y="146"/>
                  <a:pt x="235" y="132"/>
                </a:cubicBezTo>
                <a:cubicBezTo>
                  <a:pt x="243" y="107"/>
                  <a:pt x="253" y="77"/>
                  <a:pt x="279" y="68"/>
                </a:cubicBezTo>
                <a:cubicBezTo>
                  <a:pt x="296" y="43"/>
                  <a:pt x="293" y="17"/>
                  <a:pt x="319" y="0"/>
                </a:cubicBezTo>
                <a:cubicBezTo>
                  <a:pt x="335" y="5"/>
                  <a:pt x="372" y="17"/>
                  <a:pt x="383" y="28"/>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0" name="Freeform 99">
            <a:extLst>
              <a:ext uri="{FF2B5EF4-FFF2-40B4-BE49-F238E27FC236}">
                <a16:creationId xmlns:a16="http://schemas.microsoft.com/office/drawing/2014/main" id="{14E29D78-F636-8249-8C43-F44C23E93234}"/>
              </a:ext>
            </a:extLst>
          </p:cNvPr>
          <p:cNvSpPr>
            <a:spLocks/>
          </p:cNvSpPr>
          <p:nvPr/>
        </p:nvSpPr>
        <p:spPr bwMode="auto">
          <a:xfrm>
            <a:off x="2900363" y="5422900"/>
            <a:ext cx="304800" cy="488950"/>
          </a:xfrm>
          <a:custGeom>
            <a:avLst/>
            <a:gdLst>
              <a:gd name="T0" fmla="*/ 2147483646 w 256"/>
              <a:gd name="T1" fmla="*/ 2147483646 h 308"/>
              <a:gd name="T2" fmla="*/ 0 w 256"/>
              <a:gd name="T3" fmla="*/ 2147483646 h 308"/>
              <a:gd name="T4" fmla="*/ 2147483646 w 256"/>
              <a:gd name="T5" fmla="*/ 2147483646 h 308"/>
              <a:gd name="T6" fmla="*/ 2147483646 w 256"/>
              <a:gd name="T7" fmla="*/ 2147483646 h 308"/>
              <a:gd name="T8" fmla="*/ 2147483646 w 256"/>
              <a:gd name="T9" fmla="*/ 2147483646 h 308"/>
              <a:gd name="T10" fmla="*/ 2147483646 w 256"/>
              <a:gd name="T11" fmla="*/ 2147483646 h 308"/>
              <a:gd name="T12" fmla="*/ 2147483646 w 256"/>
              <a:gd name="T13" fmla="*/ 2147483646 h 308"/>
              <a:gd name="T14" fmla="*/ 2147483646 w 256"/>
              <a:gd name="T15" fmla="*/ 2147483646 h 308"/>
              <a:gd name="T16" fmla="*/ 2147483646 w 256"/>
              <a:gd name="T17" fmla="*/ 2147483646 h 308"/>
              <a:gd name="T18" fmla="*/ 2147483646 w 256"/>
              <a:gd name="T19" fmla="*/ 0 h 308"/>
              <a:gd name="T20" fmla="*/ 2147483646 w 256"/>
              <a:gd name="T21" fmla="*/ 2147483646 h 308"/>
              <a:gd name="T22" fmla="*/ 2147483646 w 256"/>
              <a:gd name="T23" fmla="*/ 2147483646 h 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08"/>
              <a:gd name="T38" fmla="*/ 256 w 256"/>
              <a:gd name="T39" fmla="*/ 308 h 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08">
                <a:moveTo>
                  <a:pt x="8" y="308"/>
                </a:moveTo>
                <a:cubicBezTo>
                  <a:pt x="21" y="288"/>
                  <a:pt x="7" y="296"/>
                  <a:pt x="0" y="276"/>
                </a:cubicBezTo>
                <a:cubicBezTo>
                  <a:pt x="7" y="255"/>
                  <a:pt x="24" y="253"/>
                  <a:pt x="44" y="248"/>
                </a:cubicBezTo>
                <a:cubicBezTo>
                  <a:pt x="56" y="240"/>
                  <a:pt x="60" y="224"/>
                  <a:pt x="72" y="216"/>
                </a:cubicBezTo>
                <a:cubicBezTo>
                  <a:pt x="80" y="211"/>
                  <a:pt x="88" y="205"/>
                  <a:pt x="96" y="200"/>
                </a:cubicBezTo>
                <a:cubicBezTo>
                  <a:pt x="103" y="195"/>
                  <a:pt x="120" y="192"/>
                  <a:pt x="120" y="192"/>
                </a:cubicBezTo>
                <a:cubicBezTo>
                  <a:pt x="126" y="174"/>
                  <a:pt x="134" y="161"/>
                  <a:pt x="140" y="144"/>
                </a:cubicBezTo>
                <a:cubicBezTo>
                  <a:pt x="143" y="115"/>
                  <a:pt x="146" y="88"/>
                  <a:pt x="152" y="60"/>
                </a:cubicBezTo>
                <a:cubicBezTo>
                  <a:pt x="153" y="45"/>
                  <a:pt x="152" y="30"/>
                  <a:pt x="156" y="16"/>
                </a:cubicBezTo>
                <a:cubicBezTo>
                  <a:pt x="160" y="3"/>
                  <a:pt x="192" y="0"/>
                  <a:pt x="192" y="0"/>
                </a:cubicBezTo>
                <a:cubicBezTo>
                  <a:pt x="206" y="3"/>
                  <a:pt x="220" y="9"/>
                  <a:pt x="232" y="16"/>
                </a:cubicBezTo>
                <a:cubicBezTo>
                  <a:pt x="240" y="21"/>
                  <a:pt x="256" y="32"/>
                  <a:pt x="256" y="3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1" name="Freeform 100">
            <a:extLst>
              <a:ext uri="{FF2B5EF4-FFF2-40B4-BE49-F238E27FC236}">
                <a16:creationId xmlns:a16="http://schemas.microsoft.com/office/drawing/2014/main" id="{C8475EF2-3F9B-8E48-A9F6-4B566D509335}"/>
              </a:ext>
            </a:extLst>
          </p:cNvPr>
          <p:cNvSpPr>
            <a:spLocks/>
          </p:cNvSpPr>
          <p:nvPr/>
        </p:nvSpPr>
        <p:spPr bwMode="auto">
          <a:xfrm>
            <a:off x="3200400" y="5238750"/>
            <a:ext cx="571500" cy="234950"/>
          </a:xfrm>
          <a:custGeom>
            <a:avLst/>
            <a:gdLst>
              <a:gd name="T0" fmla="*/ 0 w 480"/>
              <a:gd name="T1" fmla="*/ 2147483646 h 148"/>
              <a:gd name="T2" fmla="*/ 2147483646 w 480"/>
              <a:gd name="T3" fmla="*/ 2147483646 h 148"/>
              <a:gd name="T4" fmla="*/ 2147483646 w 480"/>
              <a:gd name="T5" fmla="*/ 2147483646 h 148"/>
              <a:gd name="T6" fmla="*/ 2147483646 w 480"/>
              <a:gd name="T7" fmla="*/ 2147483646 h 148"/>
              <a:gd name="T8" fmla="*/ 2147483646 w 480"/>
              <a:gd name="T9" fmla="*/ 2147483646 h 148"/>
              <a:gd name="T10" fmla="*/ 2147483646 w 480"/>
              <a:gd name="T11" fmla="*/ 2147483646 h 148"/>
              <a:gd name="T12" fmla="*/ 2147483646 w 480"/>
              <a:gd name="T13" fmla="*/ 2147483646 h 148"/>
              <a:gd name="T14" fmla="*/ 2147483646 w 480"/>
              <a:gd name="T15" fmla="*/ 2147483646 h 148"/>
              <a:gd name="T16" fmla="*/ 2147483646 w 480"/>
              <a:gd name="T17" fmla="*/ 2147483646 h 148"/>
              <a:gd name="T18" fmla="*/ 2147483646 w 480"/>
              <a:gd name="T19" fmla="*/ 214748364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148"/>
              <a:gd name="T32" fmla="*/ 480 w 48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148">
                <a:moveTo>
                  <a:pt x="0" y="148"/>
                </a:moveTo>
                <a:cubicBezTo>
                  <a:pt x="13" y="128"/>
                  <a:pt x="4" y="139"/>
                  <a:pt x="32" y="120"/>
                </a:cubicBezTo>
                <a:cubicBezTo>
                  <a:pt x="39" y="115"/>
                  <a:pt x="56" y="112"/>
                  <a:pt x="56" y="112"/>
                </a:cubicBezTo>
                <a:cubicBezTo>
                  <a:pt x="77" y="81"/>
                  <a:pt x="45" y="86"/>
                  <a:pt x="24" y="72"/>
                </a:cubicBezTo>
                <a:cubicBezTo>
                  <a:pt x="0" y="0"/>
                  <a:pt x="85" y="22"/>
                  <a:pt x="140" y="20"/>
                </a:cubicBezTo>
                <a:cubicBezTo>
                  <a:pt x="164" y="14"/>
                  <a:pt x="151" y="18"/>
                  <a:pt x="180" y="8"/>
                </a:cubicBezTo>
                <a:cubicBezTo>
                  <a:pt x="184" y="7"/>
                  <a:pt x="192" y="4"/>
                  <a:pt x="192" y="4"/>
                </a:cubicBezTo>
                <a:cubicBezTo>
                  <a:pt x="222" y="14"/>
                  <a:pt x="248" y="22"/>
                  <a:pt x="280" y="28"/>
                </a:cubicBezTo>
                <a:cubicBezTo>
                  <a:pt x="291" y="30"/>
                  <a:pt x="312" y="36"/>
                  <a:pt x="312" y="36"/>
                </a:cubicBezTo>
                <a:cubicBezTo>
                  <a:pt x="370" y="31"/>
                  <a:pt x="422" y="12"/>
                  <a:pt x="480" y="12"/>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2" name="Freeform 101">
            <a:extLst>
              <a:ext uri="{FF2B5EF4-FFF2-40B4-BE49-F238E27FC236}">
                <a16:creationId xmlns:a16="http://schemas.microsoft.com/office/drawing/2014/main" id="{D1D36185-8F7C-2A4B-98D9-F008C046B139}"/>
              </a:ext>
            </a:extLst>
          </p:cNvPr>
          <p:cNvSpPr>
            <a:spLocks/>
          </p:cNvSpPr>
          <p:nvPr/>
        </p:nvSpPr>
        <p:spPr bwMode="auto">
          <a:xfrm>
            <a:off x="3752850" y="4806950"/>
            <a:ext cx="328613" cy="457200"/>
          </a:xfrm>
          <a:custGeom>
            <a:avLst/>
            <a:gdLst>
              <a:gd name="T0" fmla="*/ 0 w 276"/>
              <a:gd name="T1" fmla="*/ 2147483646 h 288"/>
              <a:gd name="T2" fmla="*/ 2147483646 w 276"/>
              <a:gd name="T3" fmla="*/ 2147483646 h 288"/>
              <a:gd name="T4" fmla="*/ 2147483646 w 276"/>
              <a:gd name="T5" fmla="*/ 2147483646 h 288"/>
              <a:gd name="T6" fmla="*/ 2147483646 w 276"/>
              <a:gd name="T7" fmla="*/ 2147483646 h 288"/>
              <a:gd name="T8" fmla="*/ 2147483646 w 276"/>
              <a:gd name="T9" fmla="*/ 2147483646 h 288"/>
              <a:gd name="T10" fmla="*/ 2147483646 w 276"/>
              <a:gd name="T11" fmla="*/ 2147483646 h 288"/>
              <a:gd name="T12" fmla="*/ 2147483646 w 276"/>
              <a:gd name="T13" fmla="*/ 2147483646 h 288"/>
              <a:gd name="T14" fmla="*/ 2147483646 w 276"/>
              <a:gd name="T15" fmla="*/ 2147483646 h 288"/>
              <a:gd name="T16" fmla="*/ 2147483646 w 27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6"/>
              <a:gd name="T28" fmla="*/ 0 h 288"/>
              <a:gd name="T29" fmla="*/ 276 w 27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6" h="288">
                <a:moveTo>
                  <a:pt x="0" y="288"/>
                </a:moveTo>
                <a:cubicBezTo>
                  <a:pt x="8" y="286"/>
                  <a:pt x="24" y="286"/>
                  <a:pt x="24" y="272"/>
                </a:cubicBezTo>
                <a:cubicBezTo>
                  <a:pt x="24" y="264"/>
                  <a:pt x="16" y="248"/>
                  <a:pt x="16" y="248"/>
                </a:cubicBezTo>
                <a:cubicBezTo>
                  <a:pt x="29" y="228"/>
                  <a:pt x="63" y="222"/>
                  <a:pt x="84" y="208"/>
                </a:cubicBezTo>
                <a:cubicBezTo>
                  <a:pt x="97" y="189"/>
                  <a:pt x="102" y="176"/>
                  <a:pt x="120" y="164"/>
                </a:cubicBezTo>
                <a:cubicBezTo>
                  <a:pt x="133" y="145"/>
                  <a:pt x="157" y="141"/>
                  <a:pt x="176" y="128"/>
                </a:cubicBezTo>
                <a:cubicBezTo>
                  <a:pt x="181" y="114"/>
                  <a:pt x="189" y="91"/>
                  <a:pt x="200" y="80"/>
                </a:cubicBezTo>
                <a:cubicBezTo>
                  <a:pt x="213" y="67"/>
                  <a:pt x="233" y="66"/>
                  <a:pt x="248" y="56"/>
                </a:cubicBezTo>
                <a:cubicBezTo>
                  <a:pt x="254" y="37"/>
                  <a:pt x="261" y="15"/>
                  <a:pt x="276"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3" name="Freeform 102">
            <a:extLst>
              <a:ext uri="{FF2B5EF4-FFF2-40B4-BE49-F238E27FC236}">
                <a16:creationId xmlns:a16="http://schemas.microsoft.com/office/drawing/2014/main" id="{44286B21-D7EB-4144-9296-BF51F1292B49}"/>
              </a:ext>
            </a:extLst>
          </p:cNvPr>
          <p:cNvSpPr>
            <a:spLocks/>
          </p:cNvSpPr>
          <p:nvPr/>
        </p:nvSpPr>
        <p:spPr bwMode="auto">
          <a:xfrm>
            <a:off x="2733675" y="3638550"/>
            <a:ext cx="1350963" cy="1466850"/>
          </a:xfrm>
          <a:custGeom>
            <a:avLst/>
            <a:gdLst>
              <a:gd name="T0" fmla="*/ 2147483646 w 1134"/>
              <a:gd name="T1" fmla="*/ 2147483646 h 924"/>
              <a:gd name="T2" fmla="*/ 2147483646 w 1134"/>
              <a:gd name="T3" fmla="*/ 2147483646 h 924"/>
              <a:gd name="T4" fmla="*/ 2147483646 w 1134"/>
              <a:gd name="T5" fmla="*/ 2147483646 h 924"/>
              <a:gd name="T6" fmla="*/ 2147483646 w 1134"/>
              <a:gd name="T7" fmla="*/ 2147483646 h 924"/>
              <a:gd name="T8" fmla="*/ 2147483646 w 1134"/>
              <a:gd name="T9" fmla="*/ 2147483646 h 924"/>
              <a:gd name="T10" fmla="*/ 2147483646 w 1134"/>
              <a:gd name="T11" fmla="*/ 2147483646 h 924"/>
              <a:gd name="T12" fmla="*/ 2147483646 w 1134"/>
              <a:gd name="T13" fmla="*/ 2147483646 h 924"/>
              <a:gd name="T14" fmla="*/ 2147483646 w 1134"/>
              <a:gd name="T15" fmla="*/ 2147483646 h 924"/>
              <a:gd name="T16" fmla="*/ 2147483646 w 1134"/>
              <a:gd name="T17" fmla="*/ 2147483646 h 924"/>
              <a:gd name="T18" fmla="*/ 2147483646 w 1134"/>
              <a:gd name="T19" fmla="*/ 2147483646 h 924"/>
              <a:gd name="T20" fmla="*/ 2147483646 w 1134"/>
              <a:gd name="T21" fmla="*/ 2147483646 h 924"/>
              <a:gd name="T22" fmla="*/ 2147483646 w 1134"/>
              <a:gd name="T23" fmla="*/ 2147483646 h 924"/>
              <a:gd name="T24" fmla="*/ 2147483646 w 1134"/>
              <a:gd name="T25" fmla="*/ 2147483646 h 924"/>
              <a:gd name="T26" fmla="*/ 2147483646 w 1134"/>
              <a:gd name="T27" fmla="*/ 2147483646 h 924"/>
              <a:gd name="T28" fmla="*/ 2147483646 w 1134"/>
              <a:gd name="T29" fmla="*/ 2147483646 h 924"/>
              <a:gd name="T30" fmla="*/ 2147483646 w 1134"/>
              <a:gd name="T31" fmla="*/ 2147483646 h 924"/>
              <a:gd name="T32" fmla="*/ 2147483646 w 1134"/>
              <a:gd name="T33" fmla="*/ 2147483646 h 924"/>
              <a:gd name="T34" fmla="*/ 2147483646 w 1134"/>
              <a:gd name="T35" fmla="*/ 2147483646 h 924"/>
              <a:gd name="T36" fmla="*/ 2147483646 w 1134"/>
              <a:gd name="T37" fmla="*/ 2147483646 h 924"/>
              <a:gd name="T38" fmla="*/ 2147483646 w 1134"/>
              <a:gd name="T39" fmla="*/ 2147483646 h 924"/>
              <a:gd name="T40" fmla="*/ 2147483646 w 1134"/>
              <a:gd name="T41" fmla="*/ 2147483646 h 924"/>
              <a:gd name="T42" fmla="*/ 2147483646 w 1134"/>
              <a:gd name="T43" fmla="*/ 2147483646 h 924"/>
              <a:gd name="T44" fmla="*/ 2147483646 w 1134"/>
              <a:gd name="T45" fmla="*/ 2147483646 h 924"/>
              <a:gd name="T46" fmla="*/ 2147483646 w 1134"/>
              <a:gd name="T47" fmla="*/ 2147483646 h 924"/>
              <a:gd name="T48" fmla="*/ 2147483646 w 1134"/>
              <a:gd name="T49" fmla="*/ 2147483646 h 924"/>
              <a:gd name="T50" fmla="*/ 2147483646 w 1134"/>
              <a:gd name="T51" fmla="*/ 2147483646 h 924"/>
              <a:gd name="T52" fmla="*/ 2147483646 w 1134"/>
              <a:gd name="T53" fmla="*/ 2147483646 h 924"/>
              <a:gd name="T54" fmla="*/ 2147483646 w 1134"/>
              <a:gd name="T55" fmla="*/ 2147483646 h 924"/>
              <a:gd name="T56" fmla="*/ 2147483646 w 1134"/>
              <a:gd name="T57" fmla="*/ 2147483646 h 924"/>
              <a:gd name="T58" fmla="*/ 2147483646 w 1134"/>
              <a:gd name="T59" fmla="*/ 2147483646 h 924"/>
              <a:gd name="T60" fmla="*/ 2147483646 w 1134"/>
              <a:gd name="T61" fmla="*/ 2147483646 h 924"/>
              <a:gd name="T62" fmla="*/ 2147483646 w 1134"/>
              <a:gd name="T63" fmla="*/ 2147483646 h 924"/>
              <a:gd name="T64" fmla="*/ 2147483646 w 1134"/>
              <a:gd name="T65" fmla="*/ 2147483646 h 924"/>
              <a:gd name="T66" fmla="*/ 2147483646 w 1134"/>
              <a:gd name="T67" fmla="*/ 2147483646 h 924"/>
              <a:gd name="T68" fmla="*/ 2147483646 w 1134"/>
              <a:gd name="T69" fmla="*/ 2147483646 h 924"/>
              <a:gd name="T70" fmla="*/ 2147483646 w 1134"/>
              <a:gd name="T71" fmla="*/ 2147483646 h 924"/>
              <a:gd name="T72" fmla="*/ 2147483646 w 1134"/>
              <a:gd name="T73" fmla="*/ 2147483646 h 924"/>
              <a:gd name="T74" fmla="*/ 0 w 1134"/>
              <a:gd name="T75" fmla="*/ 2147483646 h 924"/>
              <a:gd name="T76" fmla="*/ 2147483646 w 1134"/>
              <a:gd name="T77" fmla="*/ 2147483646 h 924"/>
              <a:gd name="T78" fmla="*/ 2147483646 w 1134"/>
              <a:gd name="T79" fmla="*/ 2147483646 h 924"/>
              <a:gd name="T80" fmla="*/ 2147483646 w 1134"/>
              <a:gd name="T81" fmla="*/ 2147483646 h 924"/>
              <a:gd name="T82" fmla="*/ 2147483646 w 1134"/>
              <a:gd name="T83" fmla="*/ 2147483646 h 924"/>
              <a:gd name="T84" fmla="*/ 2147483646 w 1134"/>
              <a:gd name="T85" fmla="*/ 2147483646 h 924"/>
              <a:gd name="T86" fmla="*/ 2147483646 w 1134"/>
              <a:gd name="T87" fmla="*/ 2147483646 h 924"/>
              <a:gd name="T88" fmla="*/ 2147483646 w 1134"/>
              <a:gd name="T89" fmla="*/ 2147483646 h 924"/>
              <a:gd name="T90" fmla="*/ 2147483646 w 1134"/>
              <a:gd name="T91" fmla="*/ 2147483646 h 924"/>
              <a:gd name="T92" fmla="*/ 2147483646 w 1134"/>
              <a:gd name="T93" fmla="*/ 2147483646 h 924"/>
              <a:gd name="T94" fmla="*/ 2147483646 w 1134"/>
              <a:gd name="T95" fmla="*/ 2147483646 h 924"/>
              <a:gd name="T96" fmla="*/ 2147483646 w 1134"/>
              <a:gd name="T97" fmla="*/ 2147483646 h 924"/>
              <a:gd name="T98" fmla="*/ 2147483646 w 1134"/>
              <a:gd name="T99" fmla="*/ 2147483646 h 924"/>
              <a:gd name="T100" fmla="*/ 2147483646 w 1134"/>
              <a:gd name="T101" fmla="*/ 2147483646 h 924"/>
              <a:gd name="T102" fmla="*/ 2147483646 w 1134"/>
              <a:gd name="T103" fmla="*/ 2147483646 h 924"/>
              <a:gd name="T104" fmla="*/ 2147483646 w 1134"/>
              <a:gd name="T105" fmla="*/ 2147483646 h 924"/>
              <a:gd name="T106" fmla="*/ 2147483646 w 1134"/>
              <a:gd name="T107" fmla="*/ 2147483646 h 924"/>
              <a:gd name="T108" fmla="*/ 2147483646 w 1134"/>
              <a:gd name="T109" fmla="*/ 2147483646 h 924"/>
              <a:gd name="T110" fmla="*/ 2147483646 w 1134"/>
              <a:gd name="T111" fmla="*/ 2147483646 h 924"/>
              <a:gd name="T112" fmla="*/ 2147483646 w 1134"/>
              <a:gd name="T113" fmla="*/ 2147483646 h 924"/>
              <a:gd name="T114" fmla="*/ 2147483646 w 1134"/>
              <a:gd name="T115" fmla="*/ 2147483646 h 924"/>
              <a:gd name="T116" fmla="*/ 2147483646 w 1134"/>
              <a:gd name="T117" fmla="*/ 2147483646 h 924"/>
              <a:gd name="T118" fmla="*/ 2147483646 w 1134"/>
              <a:gd name="T119" fmla="*/ 2147483646 h 924"/>
              <a:gd name="T120" fmla="*/ 2147483646 w 1134"/>
              <a:gd name="T121" fmla="*/ 2147483646 h 924"/>
              <a:gd name="T122" fmla="*/ 2147483646 w 1134"/>
              <a:gd name="T123" fmla="*/ 2147483646 h 924"/>
              <a:gd name="T124" fmla="*/ 2147483646 w 1134"/>
              <a:gd name="T125" fmla="*/ 0 h 9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924"/>
              <a:gd name="T191" fmla="*/ 1134 w 1134"/>
              <a:gd name="T192" fmla="*/ 924 h 9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924">
                <a:moveTo>
                  <a:pt x="1128" y="740"/>
                </a:moveTo>
                <a:cubicBezTo>
                  <a:pt x="1129" y="736"/>
                  <a:pt x="1134" y="732"/>
                  <a:pt x="1132" y="728"/>
                </a:cubicBezTo>
                <a:cubicBezTo>
                  <a:pt x="1130" y="724"/>
                  <a:pt x="1123" y="721"/>
                  <a:pt x="1120" y="724"/>
                </a:cubicBezTo>
                <a:cubicBezTo>
                  <a:pt x="1114" y="730"/>
                  <a:pt x="1117" y="741"/>
                  <a:pt x="1112" y="748"/>
                </a:cubicBezTo>
                <a:cubicBezTo>
                  <a:pt x="1109" y="752"/>
                  <a:pt x="1108" y="757"/>
                  <a:pt x="1104" y="760"/>
                </a:cubicBezTo>
                <a:cubicBezTo>
                  <a:pt x="1084" y="778"/>
                  <a:pt x="1064" y="780"/>
                  <a:pt x="1040" y="788"/>
                </a:cubicBezTo>
                <a:cubicBezTo>
                  <a:pt x="1032" y="813"/>
                  <a:pt x="964" y="836"/>
                  <a:pt x="940" y="852"/>
                </a:cubicBezTo>
                <a:cubicBezTo>
                  <a:pt x="911" y="833"/>
                  <a:pt x="925" y="834"/>
                  <a:pt x="900" y="840"/>
                </a:cubicBezTo>
                <a:cubicBezTo>
                  <a:pt x="887" y="859"/>
                  <a:pt x="882" y="872"/>
                  <a:pt x="864" y="884"/>
                </a:cubicBezTo>
                <a:cubicBezTo>
                  <a:pt x="854" y="899"/>
                  <a:pt x="839" y="914"/>
                  <a:pt x="824" y="924"/>
                </a:cubicBezTo>
                <a:cubicBezTo>
                  <a:pt x="816" y="923"/>
                  <a:pt x="808" y="922"/>
                  <a:pt x="800" y="920"/>
                </a:cubicBezTo>
                <a:cubicBezTo>
                  <a:pt x="792" y="918"/>
                  <a:pt x="776" y="912"/>
                  <a:pt x="776" y="912"/>
                </a:cubicBezTo>
                <a:cubicBezTo>
                  <a:pt x="739" y="917"/>
                  <a:pt x="751" y="918"/>
                  <a:pt x="708" y="912"/>
                </a:cubicBezTo>
                <a:cubicBezTo>
                  <a:pt x="693" y="910"/>
                  <a:pt x="664" y="900"/>
                  <a:pt x="664" y="900"/>
                </a:cubicBezTo>
                <a:cubicBezTo>
                  <a:pt x="651" y="887"/>
                  <a:pt x="636" y="869"/>
                  <a:pt x="620" y="864"/>
                </a:cubicBezTo>
                <a:cubicBezTo>
                  <a:pt x="607" y="844"/>
                  <a:pt x="593" y="824"/>
                  <a:pt x="580" y="804"/>
                </a:cubicBezTo>
                <a:cubicBezTo>
                  <a:pt x="578" y="800"/>
                  <a:pt x="579" y="795"/>
                  <a:pt x="576" y="792"/>
                </a:cubicBezTo>
                <a:cubicBezTo>
                  <a:pt x="573" y="789"/>
                  <a:pt x="568" y="789"/>
                  <a:pt x="564" y="788"/>
                </a:cubicBezTo>
                <a:cubicBezTo>
                  <a:pt x="543" y="795"/>
                  <a:pt x="545" y="813"/>
                  <a:pt x="528" y="824"/>
                </a:cubicBezTo>
                <a:cubicBezTo>
                  <a:pt x="486" y="822"/>
                  <a:pt x="437" y="829"/>
                  <a:pt x="400" y="804"/>
                </a:cubicBezTo>
                <a:cubicBezTo>
                  <a:pt x="419" y="776"/>
                  <a:pt x="452" y="800"/>
                  <a:pt x="476" y="776"/>
                </a:cubicBezTo>
                <a:cubicBezTo>
                  <a:pt x="482" y="757"/>
                  <a:pt x="472" y="757"/>
                  <a:pt x="456" y="752"/>
                </a:cubicBezTo>
                <a:cubicBezTo>
                  <a:pt x="423" y="763"/>
                  <a:pt x="440" y="761"/>
                  <a:pt x="404" y="756"/>
                </a:cubicBezTo>
                <a:cubicBezTo>
                  <a:pt x="377" y="747"/>
                  <a:pt x="394" y="714"/>
                  <a:pt x="364" y="704"/>
                </a:cubicBezTo>
                <a:cubicBezTo>
                  <a:pt x="356" y="707"/>
                  <a:pt x="352" y="718"/>
                  <a:pt x="344" y="720"/>
                </a:cubicBezTo>
                <a:cubicBezTo>
                  <a:pt x="322" y="725"/>
                  <a:pt x="299" y="723"/>
                  <a:pt x="276" y="724"/>
                </a:cubicBezTo>
                <a:cubicBezTo>
                  <a:pt x="268" y="729"/>
                  <a:pt x="260" y="735"/>
                  <a:pt x="252" y="740"/>
                </a:cubicBezTo>
                <a:cubicBezTo>
                  <a:pt x="248" y="743"/>
                  <a:pt x="240" y="748"/>
                  <a:pt x="240" y="748"/>
                </a:cubicBezTo>
                <a:cubicBezTo>
                  <a:pt x="235" y="764"/>
                  <a:pt x="215" y="769"/>
                  <a:pt x="200" y="776"/>
                </a:cubicBezTo>
                <a:cubicBezTo>
                  <a:pt x="192" y="779"/>
                  <a:pt x="184" y="781"/>
                  <a:pt x="176" y="784"/>
                </a:cubicBezTo>
                <a:cubicBezTo>
                  <a:pt x="172" y="785"/>
                  <a:pt x="164" y="788"/>
                  <a:pt x="164" y="788"/>
                </a:cubicBezTo>
                <a:cubicBezTo>
                  <a:pt x="152" y="787"/>
                  <a:pt x="139" y="788"/>
                  <a:pt x="128" y="784"/>
                </a:cubicBezTo>
                <a:cubicBezTo>
                  <a:pt x="119" y="781"/>
                  <a:pt x="104" y="768"/>
                  <a:pt x="104" y="768"/>
                </a:cubicBezTo>
                <a:cubicBezTo>
                  <a:pt x="87" y="743"/>
                  <a:pt x="121" y="751"/>
                  <a:pt x="144" y="748"/>
                </a:cubicBezTo>
                <a:cubicBezTo>
                  <a:pt x="188" y="733"/>
                  <a:pt x="166" y="720"/>
                  <a:pt x="136" y="712"/>
                </a:cubicBezTo>
                <a:cubicBezTo>
                  <a:pt x="115" y="719"/>
                  <a:pt x="94" y="724"/>
                  <a:pt x="76" y="736"/>
                </a:cubicBezTo>
                <a:cubicBezTo>
                  <a:pt x="59" y="730"/>
                  <a:pt x="58" y="725"/>
                  <a:pt x="64" y="708"/>
                </a:cubicBezTo>
                <a:cubicBezTo>
                  <a:pt x="55" y="663"/>
                  <a:pt x="46" y="632"/>
                  <a:pt x="0" y="620"/>
                </a:cubicBezTo>
                <a:cubicBezTo>
                  <a:pt x="7" y="615"/>
                  <a:pt x="17" y="614"/>
                  <a:pt x="24" y="608"/>
                </a:cubicBezTo>
                <a:cubicBezTo>
                  <a:pt x="28" y="605"/>
                  <a:pt x="28" y="599"/>
                  <a:pt x="32" y="596"/>
                </a:cubicBezTo>
                <a:cubicBezTo>
                  <a:pt x="39" y="590"/>
                  <a:pt x="48" y="585"/>
                  <a:pt x="56" y="580"/>
                </a:cubicBezTo>
                <a:cubicBezTo>
                  <a:pt x="64" y="575"/>
                  <a:pt x="80" y="564"/>
                  <a:pt x="80" y="564"/>
                </a:cubicBezTo>
                <a:cubicBezTo>
                  <a:pt x="105" y="526"/>
                  <a:pt x="148" y="538"/>
                  <a:pt x="192" y="536"/>
                </a:cubicBezTo>
                <a:cubicBezTo>
                  <a:pt x="206" y="526"/>
                  <a:pt x="207" y="518"/>
                  <a:pt x="216" y="504"/>
                </a:cubicBezTo>
                <a:cubicBezTo>
                  <a:pt x="237" y="509"/>
                  <a:pt x="242" y="512"/>
                  <a:pt x="264" y="508"/>
                </a:cubicBezTo>
                <a:cubicBezTo>
                  <a:pt x="270" y="499"/>
                  <a:pt x="270" y="485"/>
                  <a:pt x="276" y="476"/>
                </a:cubicBezTo>
                <a:cubicBezTo>
                  <a:pt x="283" y="465"/>
                  <a:pt x="331" y="458"/>
                  <a:pt x="340" y="456"/>
                </a:cubicBezTo>
                <a:cubicBezTo>
                  <a:pt x="363" y="452"/>
                  <a:pt x="385" y="441"/>
                  <a:pt x="404" y="428"/>
                </a:cubicBezTo>
                <a:cubicBezTo>
                  <a:pt x="412" y="403"/>
                  <a:pt x="437" y="401"/>
                  <a:pt x="456" y="388"/>
                </a:cubicBezTo>
                <a:cubicBezTo>
                  <a:pt x="472" y="365"/>
                  <a:pt x="495" y="348"/>
                  <a:pt x="504" y="320"/>
                </a:cubicBezTo>
                <a:cubicBezTo>
                  <a:pt x="498" y="244"/>
                  <a:pt x="488" y="251"/>
                  <a:pt x="560" y="244"/>
                </a:cubicBezTo>
                <a:cubicBezTo>
                  <a:pt x="553" y="224"/>
                  <a:pt x="534" y="225"/>
                  <a:pt x="516" y="220"/>
                </a:cubicBezTo>
                <a:cubicBezTo>
                  <a:pt x="506" y="191"/>
                  <a:pt x="505" y="198"/>
                  <a:pt x="512" y="164"/>
                </a:cubicBezTo>
                <a:cubicBezTo>
                  <a:pt x="514" y="156"/>
                  <a:pt x="520" y="140"/>
                  <a:pt x="520" y="140"/>
                </a:cubicBezTo>
                <a:cubicBezTo>
                  <a:pt x="517" y="132"/>
                  <a:pt x="515" y="124"/>
                  <a:pt x="512" y="116"/>
                </a:cubicBezTo>
                <a:cubicBezTo>
                  <a:pt x="511" y="112"/>
                  <a:pt x="508" y="104"/>
                  <a:pt x="508" y="104"/>
                </a:cubicBezTo>
                <a:cubicBezTo>
                  <a:pt x="513" y="37"/>
                  <a:pt x="527" y="31"/>
                  <a:pt x="468" y="16"/>
                </a:cubicBezTo>
                <a:cubicBezTo>
                  <a:pt x="434" y="21"/>
                  <a:pt x="397" y="33"/>
                  <a:pt x="368" y="52"/>
                </a:cubicBezTo>
                <a:cubicBezTo>
                  <a:pt x="350" y="80"/>
                  <a:pt x="361" y="73"/>
                  <a:pt x="340" y="80"/>
                </a:cubicBezTo>
                <a:cubicBezTo>
                  <a:pt x="266" y="77"/>
                  <a:pt x="249" y="102"/>
                  <a:pt x="232" y="52"/>
                </a:cubicBezTo>
                <a:cubicBezTo>
                  <a:pt x="259" y="34"/>
                  <a:pt x="285" y="22"/>
                  <a:pt x="316" y="12"/>
                </a:cubicBezTo>
                <a:cubicBezTo>
                  <a:pt x="324" y="9"/>
                  <a:pt x="332" y="7"/>
                  <a:pt x="340" y="4"/>
                </a:cubicBezTo>
                <a:cubicBezTo>
                  <a:pt x="344" y="3"/>
                  <a:pt x="352" y="0"/>
                  <a:pt x="352"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4" name="Freeform 103">
            <a:extLst>
              <a:ext uri="{FF2B5EF4-FFF2-40B4-BE49-F238E27FC236}">
                <a16:creationId xmlns:a16="http://schemas.microsoft.com/office/drawing/2014/main" id="{F264C5B4-1721-DB42-A430-B8B05389B566}"/>
              </a:ext>
            </a:extLst>
          </p:cNvPr>
          <p:cNvSpPr>
            <a:spLocks/>
          </p:cNvSpPr>
          <p:nvPr/>
        </p:nvSpPr>
        <p:spPr bwMode="auto">
          <a:xfrm>
            <a:off x="3128963" y="3105150"/>
            <a:ext cx="717550" cy="552450"/>
          </a:xfrm>
          <a:custGeom>
            <a:avLst/>
            <a:gdLst>
              <a:gd name="T0" fmla="*/ 0 w 602"/>
              <a:gd name="T1" fmla="*/ 2147483646 h 348"/>
              <a:gd name="T2" fmla="*/ 2147483646 w 602"/>
              <a:gd name="T3" fmla="*/ 2147483646 h 348"/>
              <a:gd name="T4" fmla="*/ 2147483646 w 602"/>
              <a:gd name="T5" fmla="*/ 2147483646 h 348"/>
              <a:gd name="T6" fmla="*/ 2147483646 w 602"/>
              <a:gd name="T7" fmla="*/ 2147483646 h 348"/>
              <a:gd name="T8" fmla="*/ 2147483646 w 602"/>
              <a:gd name="T9" fmla="*/ 2147483646 h 348"/>
              <a:gd name="T10" fmla="*/ 2147483646 w 602"/>
              <a:gd name="T11" fmla="*/ 2147483646 h 348"/>
              <a:gd name="T12" fmla="*/ 2147483646 w 602"/>
              <a:gd name="T13" fmla="*/ 2147483646 h 348"/>
              <a:gd name="T14" fmla="*/ 2147483646 w 602"/>
              <a:gd name="T15" fmla="*/ 2147483646 h 348"/>
              <a:gd name="T16" fmla="*/ 2147483646 w 602"/>
              <a:gd name="T17" fmla="*/ 2147483646 h 348"/>
              <a:gd name="T18" fmla="*/ 2147483646 w 602"/>
              <a:gd name="T19" fmla="*/ 2147483646 h 348"/>
              <a:gd name="T20" fmla="*/ 2147483646 w 602"/>
              <a:gd name="T21" fmla="*/ 2147483646 h 348"/>
              <a:gd name="T22" fmla="*/ 2147483646 w 602"/>
              <a:gd name="T23" fmla="*/ 2147483646 h 348"/>
              <a:gd name="T24" fmla="*/ 2147483646 w 602"/>
              <a:gd name="T25" fmla="*/ 2147483646 h 348"/>
              <a:gd name="T26" fmla="*/ 2147483646 w 602"/>
              <a:gd name="T27" fmla="*/ 2147483646 h 348"/>
              <a:gd name="T28" fmla="*/ 2147483646 w 602"/>
              <a:gd name="T29" fmla="*/ 2147483646 h 348"/>
              <a:gd name="T30" fmla="*/ 2147483646 w 602"/>
              <a:gd name="T31" fmla="*/ 2147483646 h 348"/>
              <a:gd name="T32" fmla="*/ 2147483646 w 602"/>
              <a:gd name="T33" fmla="*/ 2147483646 h 348"/>
              <a:gd name="T34" fmla="*/ 2147483646 w 602"/>
              <a:gd name="T35" fmla="*/ 2147483646 h 348"/>
              <a:gd name="T36" fmla="*/ 2147483646 w 602"/>
              <a:gd name="T37" fmla="*/ 2147483646 h 348"/>
              <a:gd name="T38" fmla="*/ 2147483646 w 602"/>
              <a:gd name="T39" fmla="*/ 2147483646 h 348"/>
              <a:gd name="T40" fmla="*/ 2147483646 w 602"/>
              <a:gd name="T41" fmla="*/ 2147483646 h 348"/>
              <a:gd name="T42" fmla="*/ 2147483646 w 602"/>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2"/>
              <a:gd name="T67" fmla="*/ 0 h 348"/>
              <a:gd name="T68" fmla="*/ 602 w 602"/>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2" h="348">
                <a:moveTo>
                  <a:pt x="0" y="348"/>
                </a:moveTo>
                <a:cubicBezTo>
                  <a:pt x="3" y="344"/>
                  <a:pt x="5" y="339"/>
                  <a:pt x="8" y="336"/>
                </a:cubicBezTo>
                <a:cubicBezTo>
                  <a:pt x="11" y="333"/>
                  <a:pt x="17" y="332"/>
                  <a:pt x="20" y="328"/>
                </a:cubicBezTo>
                <a:cubicBezTo>
                  <a:pt x="53" y="291"/>
                  <a:pt x="21" y="314"/>
                  <a:pt x="48" y="296"/>
                </a:cubicBezTo>
                <a:cubicBezTo>
                  <a:pt x="57" y="269"/>
                  <a:pt x="45" y="298"/>
                  <a:pt x="64" y="276"/>
                </a:cubicBezTo>
                <a:cubicBezTo>
                  <a:pt x="70" y="269"/>
                  <a:pt x="71" y="255"/>
                  <a:pt x="80" y="252"/>
                </a:cubicBezTo>
                <a:cubicBezTo>
                  <a:pt x="84" y="251"/>
                  <a:pt x="88" y="250"/>
                  <a:pt x="92" y="248"/>
                </a:cubicBezTo>
                <a:cubicBezTo>
                  <a:pt x="100" y="243"/>
                  <a:pt x="108" y="237"/>
                  <a:pt x="116" y="232"/>
                </a:cubicBezTo>
                <a:cubicBezTo>
                  <a:pt x="120" y="229"/>
                  <a:pt x="128" y="224"/>
                  <a:pt x="128" y="224"/>
                </a:cubicBezTo>
                <a:cubicBezTo>
                  <a:pt x="134" y="206"/>
                  <a:pt x="152" y="204"/>
                  <a:pt x="168" y="196"/>
                </a:cubicBezTo>
                <a:cubicBezTo>
                  <a:pt x="197" y="181"/>
                  <a:pt x="214" y="172"/>
                  <a:pt x="248" y="168"/>
                </a:cubicBezTo>
                <a:cubicBezTo>
                  <a:pt x="280" y="147"/>
                  <a:pt x="254" y="126"/>
                  <a:pt x="296" y="112"/>
                </a:cubicBezTo>
                <a:cubicBezTo>
                  <a:pt x="309" y="121"/>
                  <a:pt x="313" y="131"/>
                  <a:pt x="328" y="136"/>
                </a:cubicBezTo>
                <a:cubicBezTo>
                  <a:pt x="356" y="129"/>
                  <a:pt x="384" y="127"/>
                  <a:pt x="412" y="124"/>
                </a:cubicBezTo>
                <a:cubicBezTo>
                  <a:pt x="444" y="113"/>
                  <a:pt x="430" y="111"/>
                  <a:pt x="476" y="116"/>
                </a:cubicBezTo>
                <a:cubicBezTo>
                  <a:pt x="500" y="132"/>
                  <a:pt x="524" y="148"/>
                  <a:pt x="548" y="164"/>
                </a:cubicBezTo>
                <a:cubicBezTo>
                  <a:pt x="559" y="171"/>
                  <a:pt x="584" y="180"/>
                  <a:pt x="584" y="180"/>
                </a:cubicBezTo>
                <a:cubicBezTo>
                  <a:pt x="595" y="164"/>
                  <a:pt x="602" y="160"/>
                  <a:pt x="584" y="148"/>
                </a:cubicBezTo>
                <a:cubicBezTo>
                  <a:pt x="578" y="131"/>
                  <a:pt x="570" y="118"/>
                  <a:pt x="564" y="100"/>
                </a:cubicBezTo>
                <a:cubicBezTo>
                  <a:pt x="561" y="91"/>
                  <a:pt x="548" y="76"/>
                  <a:pt x="548" y="76"/>
                </a:cubicBezTo>
                <a:cubicBezTo>
                  <a:pt x="549" y="64"/>
                  <a:pt x="550" y="52"/>
                  <a:pt x="552" y="40"/>
                </a:cubicBezTo>
                <a:cubicBezTo>
                  <a:pt x="553" y="36"/>
                  <a:pt x="568" y="6"/>
                  <a:pt x="568"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5" name="Freeform 104">
            <a:extLst>
              <a:ext uri="{FF2B5EF4-FFF2-40B4-BE49-F238E27FC236}">
                <a16:creationId xmlns:a16="http://schemas.microsoft.com/office/drawing/2014/main" id="{F5A28E78-2498-DE4A-B8F3-85D46052DC71}"/>
              </a:ext>
            </a:extLst>
          </p:cNvPr>
          <p:cNvSpPr>
            <a:spLocks/>
          </p:cNvSpPr>
          <p:nvPr/>
        </p:nvSpPr>
        <p:spPr bwMode="auto">
          <a:xfrm>
            <a:off x="3568700" y="1682750"/>
            <a:ext cx="392113" cy="1454150"/>
          </a:xfrm>
          <a:custGeom>
            <a:avLst/>
            <a:gdLst>
              <a:gd name="T0" fmla="*/ 2147483646 w 329"/>
              <a:gd name="T1" fmla="*/ 2147483646 h 916"/>
              <a:gd name="T2" fmla="*/ 2147483646 w 329"/>
              <a:gd name="T3" fmla="*/ 2147483646 h 916"/>
              <a:gd name="T4" fmla="*/ 2147483646 w 329"/>
              <a:gd name="T5" fmla="*/ 2147483646 h 916"/>
              <a:gd name="T6" fmla="*/ 2147483646 w 329"/>
              <a:gd name="T7" fmla="*/ 2147483646 h 916"/>
              <a:gd name="T8" fmla="*/ 2147483646 w 329"/>
              <a:gd name="T9" fmla="*/ 2147483646 h 916"/>
              <a:gd name="T10" fmla="*/ 2147483646 w 329"/>
              <a:gd name="T11" fmla="*/ 2147483646 h 916"/>
              <a:gd name="T12" fmla="*/ 2147483646 w 329"/>
              <a:gd name="T13" fmla="*/ 2147483646 h 916"/>
              <a:gd name="T14" fmla="*/ 2147483646 w 329"/>
              <a:gd name="T15" fmla="*/ 2147483646 h 916"/>
              <a:gd name="T16" fmla="*/ 2147483646 w 329"/>
              <a:gd name="T17" fmla="*/ 2147483646 h 916"/>
              <a:gd name="T18" fmla="*/ 2147483646 w 329"/>
              <a:gd name="T19" fmla="*/ 2147483646 h 916"/>
              <a:gd name="T20" fmla="*/ 2147483646 w 329"/>
              <a:gd name="T21" fmla="*/ 2147483646 h 916"/>
              <a:gd name="T22" fmla="*/ 2147483646 w 329"/>
              <a:gd name="T23" fmla="*/ 2147483646 h 916"/>
              <a:gd name="T24" fmla="*/ 2147483646 w 329"/>
              <a:gd name="T25" fmla="*/ 2147483646 h 916"/>
              <a:gd name="T26" fmla="*/ 2147483646 w 329"/>
              <a:gd name="T27" fmla="*/ 2147483646 h 916"/>
              <a:gd name="T28" fmla="*/ 2147483646 w 329"/>
              <a:gd name="T29" fmla="*/ 2147483646 h 916"/>
              <a:gd name="T30" fmla="*/ 2147483646 w 329"/>
              <a:gd name="T31" fmla="*/ 2147483646 h 916"/>
              <a:gd name="T32" fmla="*/ 2147483646 w 329"/>
              <a:gd name="T33" fmla="*/ 2147483646 h 916"/>
              <a:gd name="T34" fmla="*/ 2147483646 w 329"/>
              <a:gd name="T35" fmla="*/ 2147483646 h 916"/>
              <a:gd name="T36" fmla="*/ 2147483646 w 329"/>
              <a:gd name="T37" fmla="*/ 2147483646 h 916"/>
              <a:gd name="T38" fmla="*/ 2147483646 w 329"/>
              <a:gd name="T39" fmla="*/ 2147483646 h 916"/>
              <a:gd name="T40" fmla="*/ 2147483646 w 329"/>
              <a:gd name="T41" fmla="*/ 2147483646 h 916"/>
              <a:gd name="T42" fmla="*/ 2147483646 w 329"/>
              <a:gd name="T43" fmla="*/ 2147483646 h 916"/>
              <a:gd name="T44" fmla="*/ 2147483646 w 329"/>
              <a:gd name="T45" fmla="*/ 2147483646 h 916"/>
              <a:gd name="T46" fmla="*/ 2147483646 w 329"/>
              <a:gd name="T47" fmla="*/ 2147483646 h 916"/>
              <a:gd name="T48" fmla="*/ 2147483646 w 329"/>
              <a:gd name="T49" fmla="*/ 2147483646 h 916"/>
              <a:gd name="T50" fmla="*/ 2147483646 w 329"/>
              <a:gd name="T51" fmla="*/ 2147483646 h 916"/>
              <a:gd name="T52" fmla="*/ 2147483646 w 329"/>
              <a:gd name="T53" fmla="*/ 2147483646 h 916"/>
              <a:gd name="T54" fmla="*/ 2147483646 w 329"/>
              <a:gd name="T55" fmla="*/ 2147483646 h 916"/>
              <a:gd name="T56" fmla="*/ 2147483646 w 329"/>
              <a:gd name="T57" fmla="*/ 2147483646 h 916"/>
              <a:gd name="T58" fmla="*/ 2147483646 w 329"/>
              <a:gd name="T59" fmla="*/ 2147483646 h 916"/>
              <a:gd name="T60" fmla="*/ 2147483646 w 329"/>
              <a:gd name="T61" fmla="*/ 2147483646 h 916"/>
              <a:gd name="T62" fmla="*/ 2147483646 w 329"/>
              <a:gd name="T63" fmla="*/ 2147483646 h 916"/>
              <a:gd name="T64" fmla="*/ 2147483646 w 329"/>
              <a:gd name="T65" fmla="*/ 2147483646 h 916"/>
              <a:gd name="T66" fmla="*/ 2147483646 w 329"/>
              <a:gd name="T67" fmla="*/ 2147483646 h 916"/>
              <a:gd name="T68" fmla="*/ 2147483646 w 329"/>
              <a:gd name="T69" fmla="*/ 2147483646 h 916"/>
              <a:gd name="T70" fmla="*/ 2147483646 w 329"/>
              <a:gd name="T71" fmla="*/ 2147483646 h 916"/>
              <a:gd name="T72" fmla="*/ 2147483646 w 329"/>
              <a:gd name="T73" fmla="*/ 2147483646 h 916"/>
              <a:gd name="T74" fmla="*/ 2147483646 w 329"/>
              <a:gd name="T75" fmla="*/ 2147483646 h 916"/>
              <a:gd name="T76" fmla="*/ 2147483646 w 329"/>
              <a:gd name="T77" fmla="*/ 2147483646 h 916"/>
              <a:gd name="T78" fmla="*/ 2147483646 w 329"/>
              <a:gd name="T79" fmla="*/ 2147483646 h 916"/>
              <a:gd name="T80" fmla="*/ 2147483646 w 329"/>
              <a:gd name="T81" fmla="*/ 0 h 9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916"/>
              <a:gd name="T125" fmla="*/ 329 w 329"/>
              <a:gd name="T126" fmla="*/ 916 h 9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916">
                <a:moveTo>
                  <a:pt x="191" y="916"/>
                </a:moveTo>
                <a:cubicBezTo>
                  <a:pt x="204" y="897"/>
                  <a:pt x="197" y="909"/>
                  <a:pt x="207" y="880"/>
                </a:cubicBezTo>
                <a:cubicBezTo>
                  <a:pt x="208" y="876"/>
                  <a:pt x="211" y="868"/>
                  <a:pt x="211" y="868"/>
                </a:cubicBezTo>
                <a:cubicBezTo>
                  <a:pt x="214" y="846"/>
                  <a:pt x="210" y="826"/>
                  <a:pt x="231" y="816"/>
                </a:cubicBezTo>
                <a:cubicBezTo>
                  <a:pt x="245" y="809"/>
                  <a:pt x="275" y="804"/>
                  <a:pt x="275" y="804"/>
                </a:cubicBezTo>
                <a:cubicBezTo>
                  <a:pt x="309" y="781"/>
                  <a:pt x="267" y="787"/>
                  <a:pt x="323" y="780"/>
                </a:cubicBezTo>
                <a:cubicBezTo>
                  <a:pt x="310" y="760"/>
                  <a:pt x="313" y="758"/>
                  <a:pt x="275" y="772"/>
                </a:cubicBezTo>
                <a:cubicBezTo>
                  <a:pt x="271" y="773"/>
                  <a:pt x="275" y="782"/>
                  <a:pt x="271" y="784"/>
                </a:cubicBezTo>
                <a:cubicBezTo>
                  <a:pt x="265" y="788"/>
                  <a:pt x="258" y="787"/>
                  <a:pt x="251" y="788"/>
                </a:cubicBezTo>
                <a:cubicBezTo>
                  <a:pt x="225" y="781"/>
                  <a:pt x="232" y="768"/>
                  <a:pt x="219" y="748"/>
                </a:cubicBezTo>
                <a:cubicBezTo>
                  <a:pt x="212" y="720"/>
                  <a:pt x="197" y="675"/>
                  <a:pt x="231" y="664"/>
                </a:cubicBezTo>
                <a:cubicBezTo>
                  <a:pt x="236" y="678"/>
                  <a:pt x="240" y="690"/>
                  <a:pt x="255" y="696"/>
                </a:cubicBezTo>
                <a:cubicBezTo>
                  <a:pt x="263" y="699"/>
                  <a:pt x="279" y="704"/>
                  <a:pt x="279" y="704"/>
                </a:cubicBezTo>
                <a:cubicBezTo>
                  <a:pt x="274" y="689"/>
                  <a:pt x="264" y="687"/>
                  <a:pt x="259" y="672"/>
                </a:cubicBezTo>
                <a:cubicBezTo>
                  <a:pt x="279" y="642"/>
                  <a:pt x="252" y="677"/>
                  <a:pt x="283" y="656"/>
                </a:cubicBezTo>
                <a:cubicBezTo>
                  <a:pt x="291" y="651"/>
                  <a:pt x="295" y="641"/>
                  <a:pt x="303" y="636"/>
                </a:cubicBezTo>
                <a:cubicBezTo>
                  <a:pt x="309" y="619"/>
                  <a:pt x="308" y="614"/>
                  <a:pt x="291" y="608"/>
                </a:cubicBezTo>
                <a:cubicBezTo>
                  <a:pt x="292" y="591"/>
                  <a:pt x="290" y="573"/>
                  <a:pt x="295" y="556"/>
                </a:cubicBezTo>
                <a:cubicBezTo>
                  <a:pt x="296" y="552"/>
                  <a:pt x="305" y="555"/>
                  <a:pt x="307" y="552"/>
                </a:cubicBezTo>
                <a:cubicBezTo>
                  <a:pt x="312" y="545"/>
                  <a:pt x="315" y="528"/>
                  <a:pt x="315" y="528"/>
                </a:cubicBezTo>
                <a:cubicBezTo>
                  <a:pt x="310" y="507"/>
                  <a:pt x="299" y="502"/>
                  <a:pt x="323" y="496"/>
                </a:cubicBezTo>
                <a:cubicBezTo>
                  <a:pt x="329" y="477"/>
                  <a:pt x="329" y="471"/>
                  <a:pt x="307" y="476"/>
                </a:cubicBezTo>
                <a:cubicBezTo>
                  <a:pt x="301" y="495"/>
                  <a:pt x="285" y="494"/>
                  <a:pt x="267" y="500"/>
                </a:cubicBezTo>
                <a:cubicBezTo>
                  <a:pt x="259" y="503"/>
                  <a:pt x="243" y="508"/>
                  <a:pt x="243" y="508"/>
                </a:cubicBezTo>
                <a:cubicBezTo>
                  <a:pt x="237" y="484"/>
                  <a:pt x="231" y="487"/>
                  <a:pt x="207" y="492"/>
                </a:cubicBezTo>
                <a:cubicBezTo>
                  <a:pt x="202" y="524"/>
                  <a:pt x="190" y="538"/>
                  <a:pt x="159" y="548"/>
                </a:cubicBezTo>
                <a:cubicBezTo>
                  <a:pt x="129" y="540"/>
                  <a:pt x="143" y="532"/>
                  <a:pt x="151" y="508"/>
                </a:cubicBezTo>
                <a:cubicBezTo>
                  <a:pt x="141" y="479"/>
                  <a:pt x="109" y="483"/>
                  <a:pt x="83" y="480"/>
                </a:cubicBezTo>
                <a:cubicBezTo>
                  <a:pt x="75" y="456"/>
                  <a:pt x="66" y="422"/>
                  <a:pt x="95" y="412"/>
                </a:cubicBezTo>
                <a:cubicBezTo>
                  <a:pt x="103" y="387"/>
                  <a:pt x="70" y="387"/>
                  <a:pt x="51" y="384"/>
                </a:cubicBezTo>
                <a:cubicBezTo>
                  <a:pt x="39" y="365"/>
                  <a:pt x="34" y="343"/>
                  <a:pt x="23" y="324"/>
                </a:cubicBezTo>
                <a:cubicBezTo>
                  <a:pt x="0" y="283"/>
                  <a:pt x="12" y="315"/>
                  <a:pt x="3" y="288"/>
                </a:cubicBezTo>
                <a:cubicBezTo>
                  <a:pt x="13" y="246"/>
                  <a:pt x="45" y="217"/>
                  <a:pt x="59" y="176"/>
                </a:cubicBezTo>
                <a:cubicBezTo>
                  <a:pt x="61" y="171"/>
                  <a:pt x="65" y="168"/>
                  <a:pt x="67" y="164"/>
                </a:cubicBezTo>
                <a:cubicBezTo>
                  <a:pt x="70" y="156"/>
                  <a:pt x="68" y="145"/>
                  <a:pt x="75" y="140"/>
                </a:cubicBezTo>
                <a:cubicBezTo>
                  <a:pt x="106" y="119"/>
                  <a:pt x="150" y="110"/>
                  <a:pt x="187" y="104"/>
                </a:cubicBezTo>
                <a:cubicBezTo>
                  <a:pt x="197" y="73"/>
                  <a:pt x="158" y="86"/>
                  <a:pt x="139" y="88"/>
                </a:cubicBezTo>
                <a:cubicBezTo>
                  <a:pt x="122" y="94"/>
                  <a:pt x="110" y="82"/>
                  <a:pt x="131" y="72"/>
                </a:cubicBezTo>
                <a:cubicBezTo>
                  <a:pt x="160" y="58"/>
                  <a:pt x="200" y="56"/>
                  <a:pt x="231" y="52"/>
                </a:cubicBezTo>
                <a:cubicBezTo>
                  <a:pt x="252" y="45"/>
                  <a:pt x="276" y="28"/>
                  <a:pt x="239" y="16"/>
                </a:cubicBezTo>
                <a:cubicBezTo>
                  <a:pt x="229" y="2"/>
                  <a:pt x="235" y="6"/>
                  <a:pt x="22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6" name="Freeform 105">
            <a:extLst>
              <a:ext uri="{FF2B5EF4-FFF2-40B4-BE49-F238E27FC236}">
                <a16:creationId xmlns:a16="http://schemas.microsoft.com/office/drawing/2014/main" id="{3C53DABD-A5E4-2D47-9801-A3001894CBCD}"/>
              </a:ext>
            </a:extLst>
          </p:cNvPr>
          <p:cNvSpPr>
            <a:spLocks/>
          </p:cNvSpPr>
          <p:nvPr/>
        </p:nvSpPr>
        <p:spPr bwMode="auto">
          <a:xfrm>
            <a:off x="2884488" y="819150"/>
            <a:ext cx="954087" cy="1165225"/>
          </a:xfrm>
          <a:custGeom>
            <a:avLst/>
            <a:gdLst>
              <a:gd name="T0" fmla="*/ 2147483646 w 801"/>
              <a:gd name="T1" fmla="*/ 2147483646 h 734"/>
              <a:gd name="T2" fmla="*/ 2147483646 w 801"/>
              <a:gd name="T3" fmla="*/ 2147483646 h 734"/>
              <a:gd name="T4" fmla="*/ 2147483646 w 801"/>
              <a:gd name="T5" fmla="*/ 2147483646 h 734"/>
              <a:gd name="T6" fmla="*/ 2147483646 w 801"/>
              <a:gd name="T7" fmla="*/ 2147483646 h 734"/>
              <a:gd name="T8" fmla="*/ 2147483646 w 801"/>
              <a:gd name="T9" fmla="*/ 2147483646 h 734"/>
              <a:gd name="T10" fmla="*/ 2147483646 w 801"/>
              <a:gd name="T11" fmla="*/ 2147483646 h 734"/>
              <a:gd name="T12" fmla="*/ 2147483646 w 801"/>
              <a:gd name="T13" fmla="*/ 2147483646 h 734"/>
              <a:gd name="T14" fmla="*/ 2147483646 w 801"/>
              <a:gd name="T15" fmla="*/ 2147483646 h 734"/>
              <a:gd name="T16" fmla="*/ 2147483646 w 801"/>
              <a:gd name="T17" fmla="*/ 2147483646 h 734"/>
              <a:gd name="T18" fmla="*/ 2147483646 w 801"/>
              <a:gd name="T19" fmla="*/ 2147483646 h 734"/>
              <a:gd name="T20" fmla="*/ 2147483646 w 801"/>
              <a:gd name="T21" fmla="*/ 2147483646 h 734"/>
              <a:gd name="T22" fmla="*/ 2147483646 w 801"/>
              <a:gd name="T23" fmla="*/ 2147483646 h 734"/>
              <a:gd name="T24" fmla="*/ 2147483646 w 801"/>
              <a:gd name="T25" fmla="*/ 2147483646 h 734"/>
              <a:gd name="T26" fmla="*/ 2147483646 w 801"/>
              <a:gd name="T27" fmla="*/ 2147483646 h 734"/>
              <a:gd name="T28" fmla="*/ 2147483646 w 801"/>
              <a:gd name="T29" fmla="*/ 2147483646 h 734"/>
              <a:gd name="T30" fmla="*/ 2147483646 w 801"/>
              <a:gd name="T31" fmla="*/ 2147483646 h 734"/>
              <a:gd name="T32" fmla="*/ 2147483646 w 801"/>
              <a:gd name="T33" fmla="*/ 2147483646 h 734"/>
              <a:gd name="T34" fmla="*/ 2147483646 w 801"/>
              <a:gd name="T35" fmla="*/ 2147483646 h 734"/>
              <a:gd name="T36" fmla="*/ 2147483646 w 801"/>
              <a:gd name="T37" fmla="*/ 2147483646 h 734"/>
              <a:gd name="T38" fmla="*/ 2147483646 w 801"/>
              <a:gd name="T39" fmla="*/ 2147483646 h 734"/>
              <a:gd name="T40" fmla="*/ 2147483646 w 801"/>
              <a:gd name="T41" fmla="*/ 2147483646 h 734"/>
              <a:gd name="T42" fmla="*/ 2147483646 w 801"/>
              <a:gd name="T43" fmla="*/ 2147483646 h 734"/>
              <a:gd name="T44" fmla="*/ 2147483646 w 801"/>
              <a:gd name="T45" fmla="*/ 2147483646 h 734"/>
              <a:gd name="T46" fmla="*/ 2147483646 w 801"/>
              <a:gd name="T47" fmla="*/ 2147483646 h 734"/>
              <a:gd name="T48" fmla="*/ 2147483646 w 801"/>
              <a:gd name="T49" fmla="*/ 2147483646 h 734"/>
              <a:gd name="T50" fmla="*/ 2147483646 w 801"/>
              <a:gd name="T51" fmla="*/ 2147483646 h 734"/>
              <a:gd name="T52" fmla="*/ 2147483646 w 801"/>
              <a:gd name="T53" fmla="*/ 2147483646 h 734"/>
              <a:gd name="T54" fmla="*/ 2147483646 w 801"/>
              <a:gd name="T55" fmla="*/ 2147483646 h 734"/>
              <a:gd name="T56" fmla="*/ 2147483646 w 801"/>
              <a:gd name="T57" fmla="*/ 2147483646 h 734"/>
              <a:gd name="T58" fmla="*/ 2147483646 w 801"/>
              <a:gd name="T59" fmla="*/ 2147483646 h 734"/>
              <a:gd name="T60" fmla="*/ 2147483646 w 801"/>
              <a:gd name="T61" fmla="*/ 2147483646 h 734"/>
              <a:gd name="T62" fmla="*/ 2147483646 w 801"/>
              <a:gd name="T63" fmla="*/ 2147483646 h 734"/>
              <a:gd name="T64" fmla="*/ 2147483646 w 801"/>
              <a:gd name="T65" fmla="*/ 2147483646 h 734"/>
              <a:gd name="T66" fmla="*/ 2147483646 w 801"/>
              <a:gd name="T67" fmla="*/ 2147483646 h 734"/>
              <a:gd name="T68" fmla="*/ 2147483646 w 801"/>
              <a:gd name="T69" fmla="*/ 2147483646 h 734"/>
              <a:gd name="T70" fmla="*/ 2147483646 w 801"/>
              <a:gd name="T71" fmla="*/ 2147483646 h 734"/>
              <a:gd name="T72" fmla="*/ 2147483646 w 801"/>
              <a:gd name="T73" fmla="*/ 2147483646 h 734"/>
              <a:gd name="T74" fmla="*/ 2147483646 w 801"/>
              <a:gd name="T75" fmla="*/ 2147483646 h 734"/>
              <a:gd name="T76" fmla="*/ 2147483646 w 801"/>
              <a:gd name="T77" fmla="*/ 2147483646 h 734"/>
              <a:gd name="T78" fmla="*/ 2147483646 w 801"/>
              <a:gd name="T79" fmla="*/ 2147483646 h 734"/>
              <a:gd name="T80" fmla="*/ 2147483646 w 801"/>
              <a:gd name="T81" fmla="*/ 2147483646 h 734"/>
              <a:gd name="T82" fmla="*/ 2147483646 w 801"/>
              <a:gd name="T83" fmla="*/ 2147483646 h 734"/>
              <a:gd name="T84" fmla="*/ 2147483646 w 801"/>
              <a:gd name="T85" fmla="*/ 2147483646 h 734"/>
              <a:gd name="T86" fmla="*/ 2147483646 w 801"/>
              <a:gd name="T87" fmla="*/ 2147483646 h 734"/>
              <a:gd name="T88" fmla="*/ 2147483646 w 801"/>
              <a:gd name="T89" fmla="*/ 2147483646 h 734"/>
              <a:gd name="T90" fmla="*/ 2147483646 w 801"/>
              <a:gd name="T91" fmla="*/ 2147483646 h 734"/>
              <a:gd name="T92" fmla="*/ 2147483646 w 801"/>
              <a:gd name="T93" fmla="*/ 2147483646 h 734"/>
              <a:gd name="T94" fmla="*/ 2147483646 w 801"/>
              <a:gd name="T95" fmla="*/ 2147483646 h 734"/>
              <a:gd name="T96" fmla="*/ 2147483646 w 801"/>
              <a:gd name="T97" fmla="*/ 2147483646 h 734"/>
              <a:gd name="T98" fmla="*/ 2147483646 w 801"/>
              <a:gd name="T99" fmla="*/ 2147483646 h 734"/>
              <a:gd name="T100" fmla="*/ 2147483646 w 801"/>
              <a:gd name="T101" fmla="*/ 2147483646 h 734"/>
              <a:gd name="T102" fmla="*/ 2147483646 w 801"/>
              <a:gd name="T103" fmla="*/ 2147483646 h 734"/>
              <a:gd name="T104" fmla="*/ 2147483646 w 801"/>
              <a:gd name="T105" fmla="*/ 2147483646 h 734"/>
              <a:gd name="T106" fmla="*/ 2147483646 w 801"/>
              <a:gd name="T107" fmla="*/ 0 h 7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1"/>
              <a:gd name="T163" fmla="*/ 0 h 734"/>
              <a:gd name="T164" fmla="*/ 801 w 801"/>
              <a:gd name="T165" fmla="*/ 734 h 7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1" h="734">
                <a:moveTo>
                  <a:pt x="801" y="540"/>
                </a:moveTo>
                <a:cubicBezTo>
                  <a:pt x="775" y="523"/>
                  <a:pt x="775" y="559"/>
                  <a:pt x="749" y="564"/>
                </a:cubicBezTo>
                <a:cubicBezTo>
                  <a:pt x="732" y="567"/>
                  <a:pt x="714" y="567"/>
                  <a:pt x="697" y="568"/>
                </a:cubicBezTo>
                <a:cubicBezTo>
                  <a:pt x="670" y="586"/>
                  <a:pt x="677" y="564"/>
                  <a:pt x="653" y="556"/>
                </a:cubicBezTo>
                <a:cubicBezTo>
                  <a:pt x="642" y="557"/>
                  <a:pt x="631" y="556"/>
                  <a:pt x="621" y="560"/>
                </a:cubicBezTo>
                <a:cubicBezTo>
                  <a:pt x="605" y="566"/>
                  <a:pt x="611" y="609"/>
                  <a:pt x="589" y="624"/>
                </a:cubicBezTo>
                <a:cubicBezTo>
                  <a:pt x="564" y="621"/>
                  <a:pt x="548" y="618"/>
                  <a:pt x="525" y="612"/>
                </a:cubicBezTo>
                <a:cubicBezTo>
                  <a:pt x="513" y="613"/>
                  <a:pt x="500" y="612"/>
                  <a:pt x="489" y="616"/>
                </a:cubicBezTo>
                <a:cubicBezTo>
                  <a:pt x="474" y="622"/>
                  <a:pt x="499" y="657"/>
                  <a:pt x="501" y="664"/>
                </a:cubicBezTo>
                <a:cubicBezTo>
                  <a:pt x="488" y="667"/>
                  <a:pt x="474" y="669"/>
                  <a:pt x="461" y="672"/>
                </a:cubicBezTo>
                <a:cubicBezTo>
                  <a:pt x="453" y="674"/>
                  <a:pt x="437" y="680"/>
                  <a:pt x="437" y="680"/>
                </a:cubicBezTo>
                <a:cubicBezTo>
                  <a:pt x="419" y="654"/>
                  <a:pt x="433" y="682"/>
                  <a:pt x="437" y="656"/>
                </a:cubicBezTo>
                <a:cubicBezTo>
                  <a:pt x="440" y="637"/>
                  <a:pt x="422" y="632"/>
                  <a:pt x="409" y="628"/>
                </a:cubicBezTo>
                <a:cubicBezTo>
                  <a:pt x="383" y="632"/>
                  <a:pt x="369" y="637"/>
                  <a:pt x="401" y="648"/>
                </a:cubicBezTo>
                <a:cubicBezTo>
                  <a:pt x="400" y="652"/>
                  <a:pt x="401" y="658"/>
                  <a:pt x="397" y="660"/>
                </a:cubicBezTo>
                <a:cubicBezTo>
                  <a:pt x="392" y="663"/>
                  <a:pt x="375" y="649"/>
                  <a:pt x="373" y="648"/>
                </a:cubicBezTo>
                <a:cubicBezTo>
                  <a:pt x="365" y="645"/>
                  <a:pt x="356" y="645"/>
                  <a:pt x="349" y="640"/>
                </a:cubicBezTo>
                <a:cubicBezTo>
                  <a:pt x="341" y="635"/>
                  <a:pt x="325" y="624"/>
                  <a:pt x="325" y="624"/>
                </a:cubicBezTo>
                <a:cubicBezTo>
                  <a:pt x="321" y="598"/>
                  <a:pt x="321" y="596"/>
                  <a:pt x="297" y="588"/>
                </a:cubicBezTo>
                <a:cubicBezTo>
                  <a:pt x="292" y="603"/>
                  <a:pt x="285" y="613"/>
                  <a:pt x="281" y="628"/>
                </a:cubicBezTo>
                <a:cubicBezTo>
                  <a:pt x="286" y="649"/>
                  <a:pt x="302" y="650"/>
                  <a:pt x="309" y="672"/>
                </a:cubicBezTo>
                <a:cubicBezTo>
                  <a:pt x="306" y="693"/>
                  <a:pt x="304" y="703"/>
                  <a:pt x="293" y="720"/>
                </a:cubicBezTo>
                <a:cubicBezTo>
                  <a:pt x="287" y="719"/>
                  <a:pt x="268" y="716"/>
                  <a:pt x="261" y="712"/>
                </a:cubicBezTo>
                <a:cubicBezTo>
                  <a:pt x="248" y="705"/>
                  <a:pt x="229" y="685"/>
                  <a:pt x="213" y="680"/>
                </a:cubicBezTo>
                <a:cubicBezTo>
                  <a:pt x="205" y="677"/>
                  <a:pt x="197" y="675"/>
                  <a:pt x="189" y="672"/>
                </a:cubicBezTo>
                <a:cubicBezTo>
                  <a:pt x="185" y="671"/>
                  <a:pt x="177" y="668"/>
                  <a:pt x="177" y="668"/>
                </a:cubicBezTo>
                <a:cubicBezTo>
                  <a:pt x="167" y="639"/>
                  <a:pt x="174" y="651"/>
                  <a:pt x="161" y="632"/>
                </a:cubicBezTo>
                <a:cubicBezTo>
                  <a:pt x="103" y="637"/>
                  <a:pt x="117" y="627"/>
                  <a:pt x="93" y="664"/>
                </a:cubicBezTo>
                <a:cubicBezTo>
                  <a:pt x="97" y="684"/>
                  <a:pt x="96" y="693"/>
                  <a:pt x="113" y="704"/>
                </a:cubicBezTo>
                <a:cubicBezTo>
                  <a:pt x="129" y="728"/>
                  <a:pt x="126" y="734"/>
                  <a:pt x="97" y="728"/>
                </a:cubicBezTo>
                <a:cubicBezTo>
                  <a:pt x="80" y="703"/>
                  <a:pt x="57" y="652"/>
                  <a:pt x="33" y="636"/>
                </a:cubicBezTo>
                <a:cubicBezTo>
                  <a:pt x="26" y="625"/>
                  <a:pt x="18" y="612"/>
                  <a:pt x="13" y="600"/>
                </a:cubicBezTo>
                <a:cubicBezTo>
                  <a:pt x="10" y="592"/>
                  <a:pt x="5" y="576"/>
                  <a:pt x="5" y="576"/>
                </a:cubicBezTo>
                <a:cubicBezTo>
                  <a:pt x="8" y="542"/>
                  <a:pt x="0" y="521"/>
                  <a:pt x="33" y="532"/>
                </a:cubicBezTo>
                <a:cubicBezTo>
                  <a:pt x="51" y="559"/>
                  <a:pt x="47" y="581"/>
                  <a:pt x="81" y="592"/>
                </a:cubicBezTo>
                <a:cubicBezTo>
                  <a:pt x="97" y="569"/>
                  <a:pt x="90" y="558"/>
                  <a:pt x="81" y="532"/>
                </a:cubicBezTo>
                <a:cubicBezTo>
                  <a:pt x="78" y="524"/>
                  <a:pt x="76" y="516"/>
                  <a:pt x="73" y="508"/>
                </a:cubicBezTo>
                <a:cubicBezTo>
                  <a:pt x="72" y="504"/>
                  <a:pt x="69" y="496"/>
                  <a:pt x="69" y="496"/>
                </a:cubicBezTo>
                <a:cubicBezTo>
                  <a:pt x="77" y="471"/>
                  <a:pt x="82" y="451"/>
                  <a:pt x="109" y="444"/>
                </a:cubicBezTo>
                <a:cubicBezTo>
                  <a:pt x="120" y="433"/>
                  <a:pt x="127" y="422"/>
                  <a:pt x="133" y="408"/>
                </a:cubicBezTo>
                <a:cubicBezTo>
                  <a:pt x="136" y="400"/>
                  <a:pt x="138" y="392"/>
                  <a:pt x="141" y="384"/>
                </a:cubicBezTo>
                <a:cubicBezTo>
                  <a:pt x="142" y="380"/>
                  <a:pt x="145" y="372"/>
                  <a:pt x="145" y="372"/>
                </a:cubicBezTo>
                <a:cubicBezTo>
                  <a:pt x="150" y="334"/>
                  <a:pt x="152" y="326"/>
                  <a:pt x="185" y="304"/>
                </a:cubicBezTo>
                <a:cubicBezTo>
                  <a:pt x="193" y="299"/>
                  <a:pt x="201" y="293"/>
                  <a:pt x="209" y="288"/>
                </a:cubicBezTo>
                <a:cubicBezTo>
                  <a:pt x="213" y="285"/>
                  <a:pt x="221" y="280"/>
                  <a:pt x="221" y="280"/>
                </a:cubicBezTo>
                <a:cubicBezTo>
                  <a:pt x="226" y="272"/>
                  <a:pt x="234" y="265"/>
                  <a:pt x="237" y="256"/>
                </a:cubicBezTo>
                <a:cubicBezTo>
                  <a:pt x="240" y="248"/>
                  <a:pt x="245" y="232"/>
                  <a:pt x="245" y="232"/>
                </a:cubicBezTo>
                <a:cubicBezTo>
                  <a:pt x="244" y="225"/>
                  <a:pt x="245" y="218"/>
                  <a:pt x="241" y="212"/>
                </a:cubicBezTo>
                <a:cubicBezTo>
                  <a:pt x="239" y="208"/>
                  <a:pt x="232" y="211"/>
                  <a:pt x="229" y="208"/>
                </a:cubicBezTo>
                <a:cubicBezTo>
                  <a:pt x="216" y="197"/>
                  <a:pt x="220" y="186"/>
                  <a:pt x="205" y="176"/>
                </a:cubicBezTo>
                <a:cubicBezTo>
                  <a:pt x="192" y="157"/>
                  <a:pt x="202" y="166"/>
                  <a:pt x="173" y="156"/>
                </a:cubicBezTo>
                <a:cubicBezTo>
                  <a:pt x="169" y="155"/>
                  <a:pt x="161" y="152"/>
                  <a:pt x="161" y="152"/>
                </a:cubicBezTo>
                <a:cubicBezTo>
                  <a:pt x="150" y="120"/>
                  <a:pt x="149" y="90"/>
                  <a:pt x="145" y="56"/>
                </a:cubicBezTo>
                <a:cubicBezTo>
                  <a:pt x="143" y="38"/>
                  <a:pt x="133" y="17"/>
                  <a:pt x="133" y="0"/>
                </a:cubicBez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7" name="Freeform 109">
            <a:extLst>
              <a:ext uri="{FF2B5EF4-FFF2-40B4-BE49-F238E27FC236}">
                <a16:creationId xmlns:a16="http://schemas.microsoft.com/office/drawing/2014/main" id="{74E5A1E4-DD48-6F46-9235-57797817A594}"/>
              </a:ext>
            </a:extLst>
          </p:cNvPr>
          <p:cNvSpPr>
            <a:spLocks/>
          </p:cNvSpPr>
          <p:nvPr/>
        </p:nvSpPr>
        <p:spPr bwMode="auto">
          <a:xfrm>
            <a:off x="2641600" y="747713"/>
            <a:ext cx="214313" cy="576262"/>
          </a:xfrm>
          <a:custGeom>
            <a:avLst/>
            <a:gdLst>
              <a:gd name="T0" fmla="*/ 2147483646 w 179"/>
              <a:gd name="T1" fmla="*/ 2147483646 h 363"/>
              <a:gd name="T2" fmla="*/ 2147483646 w 179"/>
              <a:gd name="T3" fmla="*/ 2147483646 h 363"/>
              <a:gd name="T4" fmla="*/ 2147483646 w 179"/>
              <a:gd name="T5" fmla="*/ 2147483646 h 363"/>
              <a:gd name="T6" fmla="*/ 2147483646 w 179"/>
              <a:gd name="T7" fmla="*/ 2147483646 h 363"/>
              <a:gd name="T8" fmla="*/ 2147483646 w 179"/>
              <a:gd name="T9" fmla="*/ 2147483646 h 363"/>
              <a:gd name="T10" fmla="*/ 2147483646 w 179"/>
              <a:gd name="T11" fmla="*/ 2147483646 h 363"/>
              <a:gd name="T12" fmla="*/ 2147483646 w 179"/>
              <a:gd name="T13" fmla="*/ 2147483646 h 363"/>
              <a:gd name="T14" fmla="*/ 2147483646 w 179"/>
              <a:gd name="T15" fmla="*/ 2147483646 h 363"/>
              <a:gd name="T16" fmla="*/ 2147483646 w 179"/>
              <a:gd name="T17" fmla="*/ 2147483646 h 363"/>
              <a:gd name="T18" fmla="*/ 2147483646 w 179"/>
              <a:gd name="T19" fmla="*/ 2147483646 h 363"/>
              <a:gd name="T20" fmla="*/ 2147483646 w 179"/>
              <a:gd name="T21" fmla="*/ 2147483646 h 363"/>
              <a:gd name="T22" fmla="*/ 2147483646 w 179"/>
              <a:gd name="T23" fmla="*/ 2147483646 h 363"/>
              <a:gd name="T24" fmla="*/ 2147483646 w 179"/>
              <a:gd name="T25" fmla="*/ 2147483646 h 363"/>
              <a:gd name="T26" fmla="*/ 2147483646 w 179"/>
              <a:gd name="T27" fmla="*/ 2147483646 h 363"/>
              <a:gd name="T28" fmla="*/ 2147483646 w 179"/>
              <a:gd name="T29" fmla="*/ 2147483646 h 363"/>
              <a:gd name="T30" fmla="*/ 2147483646 w 179"/>
              <a:gd name="T31" fmla="*/ 2147483646 h 363"/>
              <a:gd name="T32" fmla="*/ 2147483646 w 179"/>
              <a:gd name="T33" fmla="*/ 2147483646 h 363"/>
              <a:gd name="T34" fmla="*/ 2147483646 w 179"/>
              <a:gd name="T35" fmla="*/ 2147483646 h 363"/>
              <a:gd name="T36" fmla="*/ 2147483646 w 179"/>
              <a:gd name="T37" fmla="*/ 2147483646 h 363"/>
              <a:gd name="T38" fmla="*/ 2147483646 w 179"/>
              <a:gd name="T39" fmla="*/ 2147483646 h 363"/>
              <a:gd name="T40" fmla="*/ 2147483646 w 179"/>
              <a:gd name="T41" fmla="*/ 2147483646 h 363"/>
              <a:gd name="T42" fmla="*/ 2147483646 w 179"/>
              <a:gd name="T43" fmla="*/ 2147483646 h 363"/>
              <a:gd name="T44" fmla="*/ 2147483646 w 179"/>
              <a:gd name="T45" fmla="*/ 2147483646 h 363"/>
              <a:gd name="T46" fmla="*/ 2147483646 w 179"/>
              <a:gd name="T47" fmla="*/ 2147483646 h 3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363"/>
              <a:gd name="T74" fmla="*/ 179 w 179"/>
              <a:gd name="T75" fmla="*/ 363 h 3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363">
                <a:moveTo>
                  <a:pt x="129" y="7"/>
                </a:moveTo>
                <a:cubicBezTo>
                  <a:pt x="119" y="10"/>
                  <a:pt x="107" y="10"/>
                  <a:pt x="97" y="15"/>
                </a:cubicBezTo>
                <a:cubicBezTo>
                  <a:pt x="88" y="19"/>
                  <a:pt x="73" y="31"/>
                  <a:pt x="73" y="31"/>
                </a:cubicBezTo>
                <a:cubicBezTo>
                  <a:pt x="69" y="44"/>
                  <a:pt x="61" y="54"/>
                  <a:pt x="57" y="67"/>
                </a:cubicBezTo>
                <a:cubicBezTo>
                  <a:pt x="58" y="75"/>
                  <a:pt x="56" y="85"/>
                  <a:pt x="61" y="91"/>
                </a:cubicBezTo>
                <a:cubicBezTo>
                  <a:pt x="67" y="97"/>
                  <a:pt x="85" y="99"/>
                  <a:pt x="85" y="99"/>
                </a:cubicBezTo>
                <a:cubicBezTo>
                  <a:pt x="101" y="89"/>
                  <a:pt x="107" y="89"/>
                  <a:pt x="113" y="107"/>
                </a:cubicBezTo>
                <a:cubicBezTo>
                  <a:pt x="105" y="112"/>
                  <a:pt x="97" y="118"/>
                  <a:pt x="89" y="123"/>
                </a:cubicBezTo>
                <a:cubicBezTo>
                  <a:pt x="85" y="126"/>
                  <a:pt x="77" y="131"/>
                  <a:pt x="77" y="131"/>
                </a:cubicBezTo>
                <a:cubicBezTo>
                  <a:pt x="70" y="151"/>
                  <a:pt x="65" y="168"/>
                  <a:pt x="57" y="187"/>
                </a:cubicBezTo>
                <a:cubicBezTo>
                  <a:pt x="54" y="195"/>
                  <a:pt x="49" y="211"/>
                  <a:pt x="49" y="211"/>
                </a:cubicBezTo>
                <a:cubicBezTo>
                  <a:pt x="45" y="247"/>
                  <a:pt x="46" y="289"/>
                  <a:pt x="13" y="311"/>
                </a:cubicBezTo>
                <a:cubicBezTo>
                  <a:pt x="5" y="334"/>
                  <a:pt x="0" y="353"/>
                  <a:pt x="29" y="363"/>
                </a:cubicBezTo>
                <a:cubicBezTo>
                  <a:pt x="66" y="359"/>
                  <a:pt x="81" y="362"/>
                  <a:pt x="93" y="327"/>
                </a:cubicBezTo>
                <a:cubicBezTo>
                  <a:pt x="90" y="319"/>
                  <a:pt x="81" y="312"/>
                  <a:pt x="81" y="303"/>
                </a:cubicBezTo>
                <a:cubicBezTo>
                  <a:pt x="81" y="287"/>
                  <a:pt x="100" y="257"/>
                  <a:pt x="105" y="243"/>
                </a:cubicBezTo>
                <a:cubicBezTo>
                  <a:pt x="115" y="213"/>
                  <a:pt x="123" y="182"/>
                  <a:pt x="133" y="151"/>
                </a:cubicBezTo>
                <a:cubicBezTo>
                  <a:pt x="136" y="142"/>
                  <a:pt x="139" y="121"/>
                  <a:pt x="149" y="115"/>
                </a:cubicBezTo>
                <a:cubicBezTo>
                  <a:pt x="154" y="112"/>
                  <a:pt x="160" y="112"/>
                  <a:pt x="165" y="111"/>
                </a:cubicBezTo>
                <a:cubicBezTo>
                  <a:pt x="169" y="108"/>
                  <a:pt x="175" y="107"/>
                  <a:pt x="177" y="103"/>
                </a:cubicBezTo>
                <a:cubicBezTo>
                  <a:pt x="179" y="99"/>
                  <a:pt x="164" y="70"/>
                  <a:pt x="161" y="67"/>
                </a:cubicBezTo>
                <a:cubicBezTo>
                  <a:pt x="158" y="64"/>
                  <a:pt x="153" y="64"/>
                  <a:pt x="149" y="63"/>
                </a:cubicBezTo>
                <a:cubicBezTo>
                  <a:pt x="144" y="43"/>
                  <a:pt x="151" y="22"/>
                  <a:pt x="129" y="15"/>
                </a:cubicBezTo>
                <a:cubicBezTo>
                  <a:pt x="124" y="1"/>
                  <a:pt x="122" y="0"/>
                  <a:pt x="129" y="7"/>
                </a:cubicBezTo>
                <a:close/>
              </a:path>
            </a:pathLst>
          </a:custGeom>
          <a:solidFill>
            <a:schemeClr val="accent1"/>
          </a:solidFill>
          <a:ln w="19050">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8" name="Line 110">
            <a:extLst>
              <a:ext uri="{FF2B5EF4-FFF2-40B4-BE49-F238E27FC236}">
                <a16:creationId xmlns:a16="http://schemas.microsoft.com/office/drawing/2014/main" id="{D698CF58-C96A-4F46-BB1F-E0E3B8397632}"/>
              </a:ext>
            </a:extLst>
          </p:cNvPr>
          <p:cNvSpPr>
            <a:spLocks noChangeShapeType="1"/>
          </p:cNvSpPr>
          <p:nvPr/>
        </p:nvSpPr>
        <p:spPr bwMode="auto">
          <a:xfrm>
            <a:off x="2384425" y="26988"/>
            <a:ext cx="3954463" cy="31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79" name="Line 111">
            <a:extLst>
              <a:ext uri="{FF2B5EF4-FFF2-40B4-BE49-F238E27FC236}">
                <a16:creationId xmlns:a16="http://schemas.microsoft.com/office/drawing/2014/main" id="{39712F76-E029-7947-901A-E00B8BD828F1}"/>
              </a:ext>
            </a:extLst>
          </p:cNvPr>
          <p:cNvSpPr>
            <a:spLocks noChangeShapeType="1"/>
          </p:cNvSpPr>
          <p:nvPr/>
        </p:nvSpPr>
        <p:spPr bwMode="auto">
          <a:xfrm>
            <a:off x="2368550" y="0"/>
            <a:ext cx="38100" cy="69548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0" name="Line 112">
            <a:extLst>
              <a:ext uri="{FF2B5EF4-FFF2-40B4-BE49-F238E27FC236}">
                <a16:creationId xmlns:a16="http://schemas.microsoft.com/office/drawing/2014/main" id="{2D598C18-D814-F74F-BCC1-419056D3D9FB}"/>
              </a:ext>
            </a:extLst>
          </p:cNvPr>
          <p:cNvSpPr>
            <a:spLocks noChangeShapeType="1"/>
          </p:cNvSpPr>
          <p:nvPr/>
        </p:nvSpPr>
        <p:spPr bwMode="auto">
          <a:xfrm>
            <a:off x="2395538" y="6858000"/>
            <a:ext cx="394335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81" name="Line 113">
            <a:extLst>
              <a:ext uri="{FF2B5EF4-FFF2-40B4-BE49-F238E27FC236}">
                <a16:creationId xmlns:a16="http://schemas.microsoft.com/office/drawing/2014/main" id="{FCA05C20-7090-AB43-90C7-6DB5D85B68A5}"/>
              </a:ext>
            </a:extLst>
          </p:cNvPr>
          <p:cNvSpPr>
            <a:spLocks noChangeShapeType="1"/>
          </p:cNvSpPr>
          <p:nvPr/>
        </p:nvSpPr>
        <p:spPr bwMode="auto">
          <a:xfrm flipH="1">
            <a:off x="6335713" y="26988"/>
            <a:ext cx="0" cy="6831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8" name="Picture 114" descr="N05665_9">
            <a:extLst>
              <a:ext uri="{FF2B5EF4-FFF2-40B4-BE49-F238E27FC236}">
                <a16:creationId xmlns:a16="http://schemas.microsoft.com/office/drawing/2014/main" id="{CFBB579E-6824-8D42-8776-D1FF09B39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23622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15" descr="N05665_9">
            <a:extLst>
              <a:ext uri="{FF2B5EF4-FFF2-40B4-BE49-F238E27FC236}">
                <a16:creationId xmlns:a16="http://schemas.microsoft.com/office/drawing/2014/main" id="{01CDEE26-C159-8042-A9A5-4EBB42FA0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43434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16" descr="N05665_9">
            <a:extLst>
              <a:ext uri="{FF2B5EF4-FFF2-40B4-BE49-F238E27FC236}">
                <a16:creationId xmlns:a16="http://schemas.microsoft.com/office/drawing/2014/main" id="{9096AD1E-2DD3-8543-9FB7-6DC2DC1CF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52578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17" descr="N05665_9">
            <a:extLst>
              <a:ext uri="{FF2B5EF4-FFF2-40B4-BE49-F238E27FC236}">
                <a16:creationId xmlns:a16="http://schemas.microsoft.com/office/drawing/2014/main" id="{012090FC-6205-7548-B160-80766FC38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4038600"/>
            <a:ext cx="400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86" name="Text Box 118">
            <a:extLst>
              <a:ext uri="{FF2B5EF4-FFF2-40B4-BE49-F238E27FC236}">
                <a16:creationId xmlns:a16="http://schemas.microsoft.com/office/drawing/2014/main" id="{0AA3832B-AA44-BB41-8A4B-2EAA1576C663}"/>
              </a:ext>
            </a:extLst>
          </p:cNvPr>
          <p:cNvSpPr txBox="1">
            <a:spLocks noChangeArrowheads="1"/>
          </p:cNvSpPr>
          <p:nvPr/>
        </p:nvSpPr>
        <p:spPr bwMode="auto">
          <a:xfrm>
            <a:off x="3195638" y="91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600" b="1" i="0" u="none" strike="noStrike" kern="1200" cap="none" spc="0" normalizeH="0" baseline="0" noProof="0">
                <a:ln>
                  <a:noFill/>
                </a:ln>
                <a:solidFill>
                  <a:srgbClr val="000408"/>
                </a:solidFill>
                <a:effectLst/>
                <a:uLnTx/>
                <a:uFillTx/>
                <a:latin typeface="Calibri" panose="020F0502020204030204" pitchFamily="34" charset="0"/>
                <a:ea typeface="+mn-ea"/>
                <a:cs typeface="+mn-cs"/>
              </a:rPr>
              <a:t>XCÔTLEN</a:t>
            </a:r>
          </a:p>
        </p:txBody>
      </p:sp>
      <p:sp>
        <p:nvSpPr>
          <p:cNvPr id="63587" name="Text Box 122">
            <a:extLst>
              <a:ext uri="{FF2B5EF4-FFF2-40B4-BE49-F238E27FC236}">
                <a16:creationId xmlns:a16="http://schemas.microsoft.com/office/drawing/2014/main" id="{107EEECE-EFE0-C243-8040-2C1C5472550C}"/>
              </a:ext>
            </a:extLst>
          </p:cNvPr>
          <p:cNvSpPr txBox="1">
            <a:spLocks noChangeArrowheads="1"/>
          </p:cNvSpPr>
          <p:nvPr/>
        </p:nvSpPr>
        <p:spPr bwMode="auto">
          <a:xfrm>
            <a:off x="2509838" y="2590800"/>
            <a:ext cx="1714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0" i="0" u="none" strike="noStrike" kern="1200" cap="none" spc="0" normalizeH="0" baseline="0" noProof="0">
                <a:ln>
                  <a:noFill/>
                </a:ln>
                <a:solidFill>
                  <a:srgbClr val="0000FF"/>
                </a:solidFill>
                <a:effectLst/>
                <a:uLnTx/>
                <a:uFillTx/>
                <a:latin typeface="VNI-Cooper" pitchFamily="2" charset="0"/>
                <a:ea typeface="+mn-ea"/>
                <a:cs typeface="+mn-cs"/>
              </a:rPr>
              <a:t>BIỂN   AILEN</a:t>
            </a:r>
          </a:p>
        </p:txBody>
      </p:sp>
      <p:sp>
        <p:nvSpPr>
          <p:cNvPr id="224" name="Text Box 124">
            <a:extLst>
              <a:ext uri="{FF2B5EF4-FFF2-40B4-BE49-F238E27FC236}">
                <a16:creationId xmlns:a16="http://schemas.microsoft.com/office/drawing/2014/main" id="{D497E0F5-FDB1-654A-B821-B71744D9612D}"/>
              </a:ext>
            </a:extLst>
          </p:cNvPr>
          <p:cNvSpPr txBox="1">
            <a:spLocks noChangeArrowheads="1"/>
          </p:cNvSpPr>
          <p:nvPr/>
        </p:nvSpPr>
        <p:spPr bwMode="auto">
          <a:xfrm>
            <a:off x="4438650" y="51625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1400" b="1" i="0" u="none" strike="noStrike" kern="1200" cap="none" spc="0" normalizeH="0" baseline="0" noProof="0">
                <a:ln>
                  <a:noFill/>
                </a:ln>
                <a:solidFill>
                  <a:srgbClr val="0000FF"/>
                </a:solidFill>
                <a:effectLst/>
                <a:uLnTx/>
                <a:uFillTx/>
                <a:latin typeface="VNI-Cooper" pitchFamily="2" charset="0"/>
                <a:ea typeface="+mn-ea"/>
                <a:cs typeface="+mn-cs"/>
              </a:rPr>
              <a:t>Luân Đôn</a:t>
            </a:r>
          </a:p>
        </p:txBody>
      </p:sp>
      <p:pic>
        <p:nvPicPr>
          <p:cNvPr id="225" name="Picture 138" descr="SCHOONER">
            <a:extLst>
              <a:ext uri="{FF2B5EF4-FFF2-40B4-BE49-F238E27FC236}">
                <a16:creationId xmlns:a16="http://schemas.microsoft.com/office/drawing/2014/main" id="{99F90DF1-BE42-AC4C-B113-25BA744F7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8" y="2590800"/>
            <a:ext cx="3429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39" descr="cuu">
            <a:extLst>
              <a:ext uri="{FF2B5EF4-FFF2-40B4-BE49-F238E27FC236}">
                <a16:creationId xmlns:a16="http://schemas.microsoft.com/office/drawing/2014/main" id="{042338DE-1202-3D48-B086-CE11029B6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4953000"/>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227" name="Ink 2">
                <a:extLst>
                  <a:ext uri="{FF2B5EF4-FFF2-40B4-BE49-F238E27FC236}">
                    <a16:creationId xmlns:a16="http://schemas.microsoft.com/office/drawing/2014/main" id="{A2A18401-9188-4248-9010-B5495055BABC}"/>
                  </a:ext>
                </a:extLst>
              </p14:cNvPr>
              <p14:cNvContentPartPr>
                <a14:cpLocks xmlns:a14="http://schemas.microsoft.com/office/drawing/2010/main" noRot="1" noChangeAspect="1" noEditPoints="1" noChangeArrowheads="1" noChangeShapeType="1"/>
              </p14:cNvContentPartPr>
              <p14:nvPr/>
            </p14:nvContentPartPr>
            <p14:xfrm>
              <a:off x="4087929" y="4495802"/>
              <a:ext cx="402431" cy="309563"/>
            </p14:xfrm>
          </p:contentPart>
        </mc:Choice>
        <mc:Fallback xmlns="">
          <p:pic>
            <p:nvPicPr>
              <p:cNvPr id="227" name="Ink 2">
                <a:extLst>
                  <a:ext uri="{FF2B5EF4-FFF2-40B4-BE49-F238E27FC236}">
                    <a16:creationId xmlns:a16="http://schemas.microsoft.com/office/drawing/2014/main" id="{A2A18401-9188-4248-9010-B5495055BABC}"/>
                  </a:ext>
                </a:extLst>
              </p:cNvPr>
              <p:cNvPicPr>
                <a:picLocks noRot="1" noChangeAspect="1" noEditPoints="1" noChangeArrowheads="1" noChangeShapeType="1"/>
              </p:cNvPicPr>
              <p:nvPr/>
            </p:nvPicPr>
            <p:blipFill>
              <a:blip r:embed="rId8"/>
              <a:stretch>
                <a:fillRect/>
              </a:stretch>
            </p:blipFill>
            <p:spPr>
              <a:xfrm>
                <a:off x="4070291" y="4478164"/>
                <a:ext cx="436987" cy="3441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8" name="Ink 3">
                <a:extLst>
                  <a:ext uri="{FF2B5EF4-FFF2-40B4-BE49-F238E27FC236}">
                    <a16:creationId xmlns:a16="http://schemas.microsoft.com/office/drawing/2014/main" id="{3D9F9A08-37BC-304B-B97F-BEE0713FC5A3}"/>
                  </a:ext>
                </a:extLst>
              </p14:cNvPr>
              <p14:cNvContentPartPr>
                <a14:cpLocks xmlns:a14="http://schemas.microsoft.com/office/drawing/2010/main" noRot="1" noChangeAspect="1" noEditPoints="1" noChangeArrowheads="1" noChangeShapeType="1"/>
              </p14:cNvContentPartPr>
              <p14:nvPr/>
            </p14:nvContentPartPr>
            <p14:xfrm>
              <a:off x="4092691" y="4198938"/>
              <a:ext cx="754856" cy="571500"/>
            </p14:xfrm>
          </p:contentPart>
        </mc:Choice>
        <mc:Fallback xmlns="">
          <p:pic>
            <p:nvPicPr>
              <p:cNvPr id="228" name="Ink 3">
                <a:extLst>
                  <a:ext uri="{FF2B5EF4-FFF2-40B4-BE49-F238E27FC236}">
                    <a16:creationId xmlns:a16="http://schemas.microsoft.com/office/drawing/2014/main" id="{3D9F9A08-37BC-304B-B97F-BEE0713FC5A3}"/>
                  </a:ext>
                </a:extLst>
              </p:cNvPr>
              <p:cNvPicPr>
                <a:picLocks noRot="1" noChangeAspect="1" noEditPoints="1" noChangeArrowheads="1" noChangeShapeType="1"/>
              </p:cNvPicPr>
              <p:nvPr/>
            </p:nvPicPr>
            <p:blipFill>
              <a:blip r:embed="rId10"/>
              <a:stretch>
                <a:fillRect/>
              </a:stretch>
            </p:blipFill>
            <p:spPr>
              <a:xfrm>
                <a:off x="4075052" y="4181304"/>
                <a:ext cx="789413" cy="60604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9" name="Ink 4">
                <a:extLst>
                  <a:ext uri="{FF2B5EF4-FFF2-40B4-BE49-F238E27FC236}">
                    <a16:creationId xmlns:a16="http://schemas.microsoft.com/office/drawing/2014/main" id="{088D534E-210C-1146-AE73-E8CBCC9AE54C}"/>
                  </a:ext>
                </a:extLst>
              </p14:cNvPr>
              <p14:cNvContentPartPr>
                <a14:cpLocks xmlns:a14="http://schemas.microsoft.com/office/drawing/2010/main" noRot="1" noChangeAspect="1" noEditPoints="1" noChangeArrowheads="1" noChangeShapeType="1"/>
              </p14:cNvContentPartPr>
              <p14:nvPr/>
            </p14:nvContentPartPr>
            <p14:xfrm>
              <a:off x="2947309" y="4689475"/>
              <a:ext cx="60722" cy="127000"/>
            </p14:xfrm>
          </p:contentPart>
        </mc:Choice>
        <mc:Fallback xmlns="">
          <p:pic>
            <p:nvPicPr>
              <p:cNvPr id="229" name="Ink 4">
                <a:extLst>
                  <a:ext uri="{FF2B5EF4-FFF2-40B4-BE49-F238E27FC236}">
                    <a16:creationId xmlns:a16="http://schemas.microsoft.com/office/drawing/2014/main" id="{088D534E-210C-1146-AE73-E8CBCC9AE54C}"/>
                  </a:ext>
                </a:extLst>
              </p:cNvPr>
              <p:cNvPicPr>
                <a:picLocks noRot="1" noChangeAspect="1" noEditPoints="1" noChangeArrowheads="1" noChangeShapeType="1"/>
              </p:cNvPicPr>
              <p:nvPr/>
            </p:nvPicPr>
            <p:blipFill>
              <a:blip r:embed="rId12"/>
              <a:stretch>
                <a:fillRect/>
              </a:stretch>
            </p:blipFill>
            <p:spPr>
              <a:xfrm>
                <a:off x="2937967" y="4680121"/>
                <a:ext cx="79406"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0" name="Ink 5">
                <a:extLst>
                  <a:ext uri="{FF2B5EF4-FFF2-40B4-BE49-F238E27FC236}">
                    <a16:creationId xmlns:a16="http://schemas.microsoft.com/office/drawing/2014/main" id="{5D1F1958-CC6B-E040-9B22-F9B2D5575FBD}"/>
                  </a:ext>
                </a:extLst>
              </p14:cNvPr>
              <p14:cNvContentPartPr>
                <a14:cpLocks xmlns:a14="http://schemas.microsoft.com/office/drawing/2010/main" noRot="1" noChangeAspect="1" noEditPoints="1" noChangeArrowheads="1" noChangeShapeType="1"/>
              </p14:cNvContentPartPr>
              <p14:nvPr/>
            </p14:nvContentPartPr>
            <p14:xfrm>
              <a:off x="2810388" y="4645025"/>
              <a:ext cx="26194" cy="90488"/>
            </p14:xfrm>
          </p:contentPart>
        </mc:Choice>
        <mc:Fallback xmlns="">
          <p:pic>
            <p:nvPicPr>
              <p:cNvPr id="230" name="Ink 5">
                <a:extLst>
                  <a:ext uri="{FF2B5EF4-FFF2-40B4-BE49-F238E27FC236}">
                    <a16:creationId xmlns:a16="http://schemas.microsoft.com/office/drawing/2014/main" id="{5D1F1958-CC6B-E040-9B22-F9B2D5575FBD}"/>
                  </a:ext>
                </a:extLst>
              </p:cNvPr>
              <p:cNvPicPr>
                <a:picLocks noRot="1" noChangeAspect="1" noEditPoints="1" noChangeArrowheads="1" noChangeShapeType="1"/>
              </p:cNvPicPr>
              <p:nvPr/>
            </p:nvPicPr>
            <p:blipFill>
              <a:blip r:embed="rId14"/>
              <a:stretch>
                <a:fillRect/>
              </a:stretch>
            </p:blipFill>
            <p:spPr>
              <a:xfrm>
                <a:off x="2801059" y="4635652"/>
                <a:ext cx="44853" cy="1092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1" name="Ink 6">
                <a:extLst>
                  <a:ext uri="{FF2B5EF4-FFF2-40B4-BE49-F238E27FC236}">
                    <a16:creationId xmlns:a16="http://schemas.microsoft.com/office/drawing/2014/main" id="{9EF2E2E0-7CBE-FC4D-8B8F-92CB77C378A9}"/>
                  </a:ext>
                </a:extLst>
              </p14:cNvPr>
              <p14:cNvContentPartPr>
                <a14:cpLocks xmlns:a14="http://schemas.microsoft.com/office/drawing/2010/main" noRot="1" noChangeAspect="1" noEditPoints="1" noChangeArrowheads="1" noChangeShapeType="1"/>
              </p14:cNvContentPartPr>
              <p14:nvPr/>
            </p14:nvContentPartPr>
            <p14:xfrm>
              <a:off x="2955643" y="4746627"/>
              <a:ext cx="9525" cy="47625"/>
            </p14:xfrm>
          </p:contentPart>
        </mc:Choice>
        <mc:Fallback xmlns="">
          <p:pic>
            <p:nvPicPr>
              <p:cNvPr id="231" name="Ink 6">
                <a:extLst>
                  <a:ext uri="{FF2B5EF4-FFF2-40B4-BE49-F238E27FC236}">
                    <a16:creationId xmlns:a16="http://schemas.microsoft.com/office/drawing/2014/main" id="{9EF2E2E0-7CBE-FC4D-8B8F-92CB77C378A9}"/>
                  </a:ext>
                </a:extLst>
              </p:cNvPr>
              <p:cNvPicPr>
                <a:picLocks noRot="1" noChangeAspect="1" noEditPoints="1" noChangeArrowheads="1" noChangeShapeType="1"/>
              </p:cNvPicPr>
              <p:nvPr/>
            </p:nvPicPr>
            <p:blipFill>
              <a:blip r:embed="rId16"/>
              <a:stretch>
                <a:fillRect/>
              </a:stretch>
            </p:blipFill>
            <p:spPr>
              <a:xfrm>
                <a:off x="2937692" y="4728948"/>
                <a:ext cx="44694" cy="8226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2" name="Ink 7">
                <a:extLst>
                  <a:ext uri="{FF2B5EF4-FFF2-40B4-BE49-F238E27FC236}">
                    <a16:creationId xmlns:a16="http://schemas.microsoft.com/office/drawing/2014/main" id="{423C61F7-BBB4-214A-A59C-D42E1BBE81A5}"/>
                  </a:ext>
                </a:extLst>
              </p14:cNvPr>
              <p14:cNvContentPartPr>
                <a14:cpLocks xmlns:a14="http://schemas.microsoft.com/office/drawing/2010/main" noRot="1" noChangeAspect="1" noEditPoints="1" noChangeArrowheads="1" noChangeShapeType="1"/>
              </p14:cNvContentPartPr>
              <p14:nvPr/>
            </p14:nvContentPartPr>
            <p14:xfrm>
              <a:off x="4167699" y="4678363"/>
              <a:ext cx="1248966" cy="563562"/>
            </p14:xfrm>
          </p:contentPart>
        </mc:Choice>
        <mc:Fallback xmlns="">
          <p:pic>
            <p:nvPicPr>
              <p:cNvPr id="232" name="Ink 7">
                <a:extLst>
                  <a:ext uri="{FF2B5EF4-FFF2-40B4-BE49-F238E27FC236}">
                    <a16:creationId xmlns:a16="http://schemas.microsoft.com/office/drawing/2014/main" id="{423C61F7-BBB4-214A-A59C-D42E1BBE81A5}"/>
                  </a:ext>
                </a:extLst>
              </p:cNvPr>
              <p:cNvPicPr>
                <a:picLocks noRot="1" noChangeAspect="1" noEditPoints="1" noChangeArrowheads="1" noChangeShapeType="1"/>
              </p:cNvPicPr>
              <p:nvPr/>
            </p:nvPicPr>
            <p:blipFill>
              <a:blip r:embed="rId18"/>
              <a:stretch>
                <a:fillRect/>
              </a:stretch>
            </p:blipFill>
            <p:spPr>
              <a:xfrm>
                <a:off x="4161218" y="4660718"/>
                <a:ext cx="1261207" cy="5981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3" name="Ink 8">
                <a:extLst>
                  <a:ext uri="{FF2B5EF4-FFF2-40B4-BE49-F238E27FC236}">
                    <a16:creationId xmlns:a16="http://schemas.microsoft.com/office/drawing/2014/main" id="{26814A5A-55CC-8247-BFA3-234C75F442DF}"/>
                  </a:ext>
                </a:extLst>
              </p14:cNvPr>
              <p14:cNvContentPartPr>
                <a14:cpLocks xmlns:a14="http://schemas.microsoft.com/office/drawing/2010/main" noRot="1" noChangeAspect="1" noEditPoints="1" noChangeArrowheads="1" noChangeShapeType="1"/>
              </p14:cNvContentPartPr>
              <p14:nvPr/>
            </p14:nvContentPartPr>
            <p14:xfrm>
              <a:off x="4682050" y="3963990"/>
              <a:ext cx="760810" cy="612775"/>
            </p14:xfrm>
          </p:contentPart>
        </mc:Choice>
        <mc:Fallback xmlns="">
          <p:pic>
            <p:nvPicPr>
              <p:cNvPr id="233" name="Ink 8">
                <a:extLst>
                  <a:ext uri="{FF2B5EF4-FFF2-40B4-BE49-F238E27FC236}">
                    <a16:creationId xmlns:a16="http://schemas.microsoft.com/office/drawing/2014/main" id="{26814A5A-55CC-8247-BFA3-234C75F442DF}"/>
                  </a:ext>
                </a:extLst>
              </p:cNvPr>
              <p:cNvPicPr>
                <a:picLocks noRot="1" noChangeAspect="1" noEditPoints="1" noChangeArrowheads="1" noChangeShapeType="1"/>
              </p:cNvPicPr>
              <p:nvPr/>
            </p:nvPicPr>
            <p:blipFill>
              <a:blip r:embed="rId20"/>
              <a:stretch>
                <a:fillRect/>
              </a:stretch>
            </p:blipFill>
            <p:spPr>
              <a:xfrm>
                <a:off x="4675569" y="3946348"/>
                <a:ext cx="773052" cy="64733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4" name="Ink 9">
                <a:extLst>
                  <a:ext uri="{FF2B5EF4-FFF2-40B4-BE49-F238E27FC236}">
                    <a16:creationId xmlns:a16="http://schemas.microsoft.com/office/drawing/2014/main" id="{72E62809-3C09-8B4A-8E1F-F5CF32A3C59B}"/>
                  </a:ext>
                </a:extLst>
              </p14:cNvPr>
              <p14:cNvContentPartPr>
                <a14:cpLocks xmlns:a14="http://schemas.microsoft.com/office/drawing/2010/main" noRot="1" noChangeAspect="1" noEditPoints="1" noChangeArrowheads="1" noChangeShapeType="1"/>
              </p14:cNvContentPartPr>
              <p14:nvPr/>
            </p14:nvContentPartPr>
            <p14:xfrm>
              <a:off x="3455705" y="2981325"/>
              <a:ext cx="1458516" cy="1817688"/>
            </p14:xfrm>
          </p:contentPart>
        </mc:Choice>
        <mc:Fallback xmlns="">
          <p:pic>
            <p:nvPicPr>
              <p:cNvPr id="234" name="Ink 9">
                <a:extLst>
                  <a:ext uri="{FF2B5EF4-FFF2-40B4-BE49-F238E27FC236}">
                    <a16:creationId xmlns:a16="http://schemas.microsoft.com/office/drawing/2014/main" id="{72E62809-3C09-8B4A-8E1F-F5CF32A3C59B}"/>
                  </a:ext>
                </a:extLst>
              </p:cNvPr>
              <p:cNvPicPr>
                <a:picLocks noRot="1" noChangeAspect="1" noEditPoints="1" noChangeArrowheads="1" noChangeShapeType="1"/>
              </p:cNvPicPr>
              <p:nvPr/>
            </p:nvPicPr>
            <p:blipFill>
              <a:blip r:embed="rId22"/>
              <a:stretch>
                <a:fillRect/>
              </a:stretch>
            </p:blipFill>
            <p:spPr>
              <a:xfrm>
                <a:off x="3449224" y="2963685"/>
                <a:ext cx="1470757" cy="1844329"/>
              </a:xfrm>
              <a:prstGeom prst="rect">
                <a:avLst/>
              </a:prstGeom>
            </p:spPr>
          </p:pic>
        </mc:Fallback>
      </mc:AlternateContent>
      <p:sp>
        <p:nvSpPr>
          <p:cNvPr id="235" name="Freeform 234">
            <a:extLst>
              <a:ext uri="{FF2B5EF4-FFF2-40B4-BE49-F238E27FC236}">
                <a16:creationId xmlns:a16="http://schemas.microsoft.com/office/drawing/2014/main" id="{50B8748C-4E50-A84E-8ECF-91D20473753E}"/>
              </a:ext>
            </a:extLst>
          </p:cNvPr>
          <p:cNvSpPr/>
          <p:nvPr/>
        </p:nvSpPr>
        <p:spPr>
          <a:xfrm>
            <a:off x="6423025" y="49213"/>
            <a:ext cx="5768975" cy="1808162"/>
          </a:xfrm>
          <a:custGeom>
            <a:avLst/>
            <a:gdLst>
              <a:gd name="connsiteX0" fmla="*/ 0 w 3662521"/>
              <a:gd name="connsiteY0" fmla="*/ 0 h 2625700"/>
              <a:gd name="connsiteX1" fmla="*/ 3662521 w 3662521"/>
              <a:gd name="connsiteY1" fmla="*/ 0 h 2625700"/>
              <a:gd name="connsiteX2" fmla="*/ 3662521 w 3662521"/>
              <a:gd name="connsiteY2" fmla="*/ 2625700 h 2625700"/>
              <a:gd name="connsiteX3" fmla="*/ 0 w 3662521"/>
              <a:gd name="connsiteY3" fmla="*/ 2625700 h 2625700"/>
              <a:gd name="connsiteX4" fmla="*/ 0 w 3662521"/>
              <a:gd name="connsiteY4" fmla="*/ 0 h 262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521" h="2625700">
                <a:moveTo>
                  <a:pt x="0" y="0"/>
                </a:moveTo>
                <a:lnTo>
                  <a:pt x="3662521" y="0"/>
                </a:lnTo>
                <a:lnTo>
                  <a:pt x="3662521" y="2625700"/>
                </a:lnTo>
                <a:lnTo>
                  <a:pt x="0" y="2625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Ở miền Đông – Nam nhiều công trường thủ công luyện kim, cơ khí, làm đồ sứ, dệt len dạ... ra đời, phát triển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6" name="Freeform 235">
            <a:extLst>
              <a:ext uri="{FF2B5EF4-FFF2-40B4-BE49-F238E27FC236}">
                <a16:creationId xmlns:a16="http://schemas.microsoft.com/office/drawing/2014/main" id="{83A24887-DB2F-5D4D-A99F-786227C61DFA}"/>
              </a:ext>
            </a:extLst>
          </p:cNvPr>
          <p:cNvSpPr/>
          <p:nvPr/>
        </p:nvSpPr>
        <p:spPr>
          <a:xfrm>
            <a:off x="6394450" y="1905000"/>
            <a:ext cx="5768975" cy="1733550"/>
          </a:xfrm>
          <a:custGeom>
            <a:avLst/>
            <a:gdLst>
              <a:gd name="connsiteX0" fmla="*/ 0 w 3734267"/>
              <a:gd name="connsiteY0" fmla="*/ 0 h 3044787"/>
              <a:gd name="connsiteX1" fmla="*/ 3734267 w 3734267"/>
              <a:gd name="connsiteY1" fmla="*/ 0 h 3044787"/>
              <a:gd name="connsiteX2" fmla="*/ 3734267 w 3734267"/>
              <a:gd name="connsiteY2" fmla="*/ 3044787 h 3044787"/>
              <a:gd name="connsiteX3" fmla="*/ 0 w 3734267"/>
              <a:gd name="connsiteY3" fmla="*/ 3044787 h 3044787"/>
              <a:gd name="connsiteX4" fmla="*/ 0 w 3734267"/>
              <a:gd name="connsiteY4" fmla="*/ 0 h 304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267" h="3044787">
                <a:moveTo>
                  <a:pt x="0" y="0"/>
                </a:moveTo>
                <a:lnTo>
                  <a:pt x="3734267" y="0"/>
                </a:lnTo>
                <a:lnTo>
                  <a:pt x="3734267" y="3044787"/>
                </a:lnTo>
                <a:lnTo>
                  <a:pt x="0" y="3044787"/>
                </a:lnTo>
                <a:lnTo>
                  <a:pt x="0" y="0"/>
                </a:lnTo>
                <a:close/>
              </a:path>
            </a:pathLst>
          </a:custGeom>
        </p:spPr>
        <p:style>
          <a:lnRef idx="3">
            <a:schemeClr val="lt1"/>
          </a:lnRef>
          <a:fillRef idx="1">
            <a:schemeClr val="accent6"/>
          </a:fillRef>
          <a:effectRef idx="1">
            <a:schemeClr val="accent6"/>
          </a:effectRef>
          <a:fontRef idx="minor">
            <a:schemeClr val="lt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Nhiều trung tâm lớn về công nghiệp, thương mại, tài chính được hình thành, tiêu biểu là Luân Đôn.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7" name="Freeform 236">
            <a:extLst>
              <a:ext uri="{FF2B5EF4-FFF2-40B4-BE49-F238E27FC236}">
                <a16:creationId xmlns:a16="http://schemas.microsoft.com/office/drawing/2014/main" id="{7DA5FFA2-1FDF-7D4D-BAE0-302148BFE252}"/>
              </a:ext>
            </a:extLst>
          </p:cNvPr>
          <p:cNvSpPr/>
          <p:nvPr/>
        </p:nvSpPr>
        <p:spPr>
          <a:xfrm>
            <a:off x="6405563" y="3708400"/>
            <a:ext cx="5786437" cy="1628775"/>
          </a:xfrm>
          <a:custGeom>
            <a:avLst/>
            <a:gdLst>
              <a:gd name="connsiteX0" fmla="*/ 0 w 3179305"/>
              <a:gd name="connsiteY0" fmla="*/ 0 h 1898945"/>
              <a:gd name="connsiteX1" fmla="*/ 3179305 w 3179305"/>
              <a:gd name="connsiteY1" fmla="*/ 0 h 1898945"/>
              <a:gd name="connsiteX2" fmla="*/ 3179305 w 3179305"/>
              <a:gd name="connsiteY2" fmla="*/ 1898945 h 1898945"/>
              <a:gd name="connsiteX3" fmla="*/ 0 w 3179305"/>
              <a:gd name="connsiteY3" fmla="*/ 1898945 h 1898945"/>
              <a:gd name="connsiteX4" fmla="*/ 0 w 3179305"/>
              <a:gd name="connsiteY4" fmla="*/ 0 h 189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305" h="1898945">
                <a:moveTo>
                  <a:pt x="0" y="0"/>
                </a:moveTo>
                <a:lnTo>
                  <a:pt x="3179305" y="0"/>
                </a:lnTo>
                <a:lnTo>
                  <a:pt x="3179305" y="1898945"/>
                </a:lnTo>
                <a:lnTo>
                  <a:pt x="0" y="1898945"/>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06680" tIns="106680" rIns="106680" bIns="106680" spcCol="127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sự phát triển chung của châu Âu, quan hệ tư bản chủ nghĩa ở Anh lớn mạnh hơn cả.</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8" name="Freeform 237">
            <a:extLst>
              <a:ext uri="{FF2B5EF4-FFF2-40B4-BE49-F238E27FC236}">
                <a16:creationId xmlns:a16="http://schemas.microsoft.com/office/drawing/2014/main" id="{A24118F1-ABBD-A342-9B49-ED0F21B9EC96}"/>
              </a:ext>
            </a:extLst>
          </p:cNvPr>
          <p:cNvSpPr/>
          <p:nvPr/>
        </p:nvSpPr>
        <p:spPr>
          <a:xfrm>
            <a:off x="6372225" y="5324475"/>
            <a:ext cx="5819775" cy="1531938"/>
          </a:xfrm>
          <a:custGeom>
            <a:avLst/>
            <a:gdLst>
              <a:gd name="connsiteX0" fmla="*/ 0 w 4782885"/>
              <a:gd name="connsiteY0" fmla="*/ 0 h 2432414"/>
              <a:gd name="connsiteX1" fmla="*/ 4782885 w 4782885"/>
              <a:gd name="connsiteY1" fmla="*/ 0 h 2432414"/>
              <a:gd name="connsiteX2" fmla="*/ 4782885 w 4782885"/>
              <a:gd name="connsiteY2" fmla="*/ 2432414 h 2432414"/>
              <a:gd name="connsiteX3" fmla="*/ 0 w 4782885"/>
              <a:gd name="connsiteY3" fmla="*/ 2432414 h 2432414"/>
              <a:gd name="connsiteX4" fmla="*/ 0 w 4782885"/>
              <a:gd name="connsiteY4" fmla="*/ 0 h 243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2885" h="2432414">
                <a:moveTo>
                  <a:pt x="0" y="0"/>
                </a:moveTo>
                <a:lnTo>
                  <a:pt x="4782885" y="0"/>
                </a:lnTo>
                <a:lnTo>
                  <a:pt x="4782885" y="2432414"/>
                </a:lnTo>
                <a:lnTo>
                  <a:pt x="0" y="2432414"/>
                </a:lnTo>
                <a:lnTo>
                  <a:pt x="0" y="0"/>
                </a:lnTo>
                <a:close/>
              </a:path>
            </a:pathLst>
          </a:custGeom>
        </p:spPr>
        <p:style>
          <a:lnRef idx="2">
            <a:schemeClr val="dk1"/>
          </a:lnRef>
          <a:fillRef idx="1">
            <a:schemeClr val="lt1"/>
          </a:fillRef>
          <a:effectRef idx="0">
            <a:schemeClr val="dk1"/>
          </a:effectRef>
          <a:fontRef idx="minor">
            <a:schemeClr val="dk1"/>
          </a:fontRef>
        </p:style>
        <p:txBody>
          <a:bodyPr lIns="121920" tIns="121920" rIns="121920" bIns="121920" spcCol="1270" anchor="ct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phát minh mới về kĩ thuật, các hình thức tổ chức lao động hợp lí làm cho năng suất lao động tăng nhanh.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9" name="Picture 139" descr="cuu">
            <a:extLst>
              <a:ext uri="{FF2B5EF4-FFF2-40B4-BE49-F238E27FC236}">
                <a16:creationId xmlns:a16="http://schemas.microsoft.com/office/drawing/2014/main" id="{E27FF6FF-04A7-4541-8CD3-003BBEAA9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9290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39" descr="cuu">
            <a:extLst>
              <a:ext uri="{FF2B5EF4-FFF2-40B4-BE49-F238E27FC236}">
                <a16:creationId xmlns:a16="http://schemas.microsoft.com/office/drawing/2014/main" id="{C4E214AD-320D-D045-BC26-76DE1A251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06216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39" descr="cuu">
            <a:extLst>
              <a:ext uri="{FF2B5EF4-FFF2-40B4-BE49-F238E27FC236}">
                <a16:creationId xmlns:a16="http://schemas.microsoft.com/office/drawing/2014/main" id="{37439621-B6B7-9846-B9A0-F81ED9741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150" y="3716338"/>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06" name="Group 241">
            <a:extLst>
              <a:ext uri="{FF2B5EF4-FFF2-40B4-BE49-F238E27FC236}">
                <a16:creationId xmlns:a16="http://schemas.microsoft.com/office/drawing/2014/main" id="{00E69F80-AEA3-E646-88E9-2C05828C8B50}"/>
              </a:ext>
            </a:extLst>
          </p:cNvPr>
          <p:cNvGrpSpPr>
            <a:grpSpLocks/>
          </p:cNvGrpSpPr>
          <p:nvPr/>
        </p:nvGrpSpPr>
        <p:grpSpPr bwMode="auto">
          <a:xfrm>
            <a:off x="-77691" y="182563"/>
            <a:ext cx="2494660" cy="3235325"/>
            <a:chOff x="1289967" y="3184071"/>
            <a:chExt cx="8691610" cy="1616529"/>
          </a:xfrm>
        </p:grpSpPr>
        <p:sp>
          <p:nvSpPr>
            <p:cNvPr id="243" name="Rounded Rectangle 242">
              <a:extLst>
                <a:ext uri="{FF2B5EF4-FFF2-40B4-BE49-F238E27FC236}">
                  <a16:creationId xmlns:a16="http://schemas.microsoft.com/office/drawing/2014/main" id="{73F9BA58-168A-AE44-9D14-6C99AD2D77F2}"/>
                </a:ext>
              </a:extLst>
            </p:cNvPr>
            <p:cNvSpPr/>
            <p:nvPr/>
          </p:nvSpPr>
          <p:spPr>
            <a:xfrm>
              <a:off x="1383658" y="3184071"/>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3608" name="Rectangle 243">
              <a:extLst>
                <a:ext uri="{FF2B5EF4-FFF2-40B4-BE49-F238E27FC236}">
                  <a16:creationId xmlns:a16="http://schemas.microsoft.com/office/drawing/2014/main" id="{F2E6E3A0-21F3-0647-A1F9-D219DC0BB64D}"/>
                </a:ext>
              </a:extLst>
            </p:cNvPr>
            <p:cNvSpPr>
              <a:spLocks noChangeArrowheads="1"/>
            </p:cNvSpPr>
            <p:nvPr/>
          </p:nvSpPr>
          <p:spPr bwMode="auto">
            <a:xfrm>
              <a:off x="1289967" y="3430792"/>
              <a:ext cx="8691610" cy="115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600">
                  <a:solidFill>
                    <a:srgbClr val="FFFF00"/>
                  </a:solidFill>
                  <a:latin typeface="Times New Roman" panose="02020603050405020304" pitchFamily="18" charset="0"/>
                </a:rPr>
                <a:t>T</a:t>
              </a:r>
              <a:r>
                <a:rPr kumimoji="0" lang="en-US" altLang="en-VN" sz="36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ư bản chủ nghĩa phát triển mạnh ở Anh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strips(downLeft)">
                                      <p:cBhvr>
                                        <p:cTn id="7" dur="500"/>
                                        <p:tgtEl>
                                          <p:spTgt spid="155"/>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strips(downLeft)">
                                      <p:cBhvr>
                                        <p:cTn id="11" dur="500"/>
                                        <p:tgtEl>
                                          <p:spTgt spid="154"/>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strips(downLeft)">
                                      <p:cBhvr>
                                        <p:cTn id="15" dur="500"/>
                                        <p:tgtEl>
                                          <p:spTgt spid="152"/>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strips(downLeft)">
                                      <p:cBhvr>
                                        <p:cTn id="19" dur="500"/>
                                        <p:tgtEl>
                                          <p:spTgt spid="151"/>
                                        </p:tgtEl>
                                      </p:cBhvr>
                                    </p:animEffect>
                                  </p:childTnLst>
                                </p:cTn>
                              </p:par>
                            </p:childTnLst>
                          </p:cTn>
                        </p:par>
                        <p:par>
                          <p:cTn id="20" fill="hold" nodeType="afterGroup">
                            <p:stCondLst>
                              <p:cond delay="2000"/>
                            </p:stCondLst>
                            <p:childTnLst>
                              <p:par>
                                <p:cTn id="21" presetID="18" presetClass="entr" presetSubtype="12"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downLeft)">
                                      <p:cBhvr>
                                        <p:cTn id="23" dur="500"/>
                                        <p:tgtEl>
                                          <p:spTgt spid="153"/>
                                        </p:tgtEl>
                                      </p:cBhvr>
                                    </p:animEffect>
                                  </p:childTnLst>
                                </p:cTn>
                              </p:par>
                            </p:childTnLst>
                          </p:cTn>
                        </p:par>
                        <p:par>
                          <p:cTn id="24" fill="hold" nodeType="afterGroup">
                            <p:stCondLst>
                              <p:cond delay="2500"/>
                            </p:stCondLst>
                            <p:childTnLst>
                              <p:par>
                                <p:cTn id="25" presetID="18" presetClass="entr" presetSubtype="12"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strips(downLeft)">
                                      <p:cBhvr>
                                        <p:cTn id="27" dur="500"/>
                                        <p:tgtEl>
                                          <p:spTgt spid="156"/>
                                        </p:tgtEl>
                                      </p:cBhvr>
                                    </p:animEffect>
                                  </p:childTnLst>
                                </p:cTn>
                              </p:par>
                            </p:childTnLst>
                          </p:cTn>
                        </p:par>
                        <p:par>
                          <p:cTn id="28" fill="hold" nodeType="afterGroup">
                            <p:stCondLst>
                              <p:cond delay="3000"/>
                            </p:stCondLst>
                            <p:childTnLst>
                              <p:par>
                                <p:cTn id="29" presetID="18" presetClass="entr" presetSubtype="12" fill="hold" nodeType="after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strips(downLeft)">
                                      <p:cBhvr>
                                        <p:cTn id="31" dur="500"/>
                                        <p:tgtEl>
                                          <p:spTgt spid="190"/>
                                        </p:tgtEl>
                                      </p:cBhvr>
                                    </p:animEffect>
                                  </p:childTnLst>
                                </p:cTn>
                              </p:par>
                            </p:childTnLst>
                          </p:cTn>
                        </p:par>
                        <p:par>
                          <p:cTn id="32" fill="hold" nodeType="afterGroup">
                            <p:stCondLst>
                              <p:cond delay="3500"/>
                            </p:stCondLst>
                            <p:childTnLst>
                              <p:par>
                                <p:cTn id="33" presetID="18" presetClass="entr" presetSubtype="12" fill="hold"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strips(downLeft)">
                                      <p:cBhvr>
                                        <p:cTn id="35" dur="500"/>
                                        <p:tgtEl>
                                          <p:spTgt spid="157"/>
                                        </p:tgtEl>
                                      </p:cBhvr>
                                    </p:animEffect>
                                  </p:childTnLst>
                                </p:cTn>
                              </p:par>
                            </p:childTnLst>
                          </p:cTn>
                        </p:par>
                        <p:par>
                          <p:cTn id="36" fill="hold" nodeType="afterGroup">
                            <p:stCondLst>
                              <p:cond delay="4000"/>
                            </p:stCondLst>
                            <p:childTnLst>
                              <p:par>
                                <p:cTn id="37" presetID="18" presetClass="entr" presetSubtype="1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transition="in" filter="strips(downLeft)">
                                      <p:cBhvr>
                                        <p:cTn id="39" dur="500"/>
                                        <p:tgtEl>
                                          <p:spTgt spid="158"/>
                                        </p:tgtEl>
                                      </p:cBhvr>
                                    </p:animEffect>
                                  </p:childTnLst>
                                </p:cTn>
                              </p:par>
                            </p:childTnLst>
                          </p:cTn>
                        </p:par>
                        <p:par>
                          <p:cTn id="40" fill="hold" nodeType="afterGroup">
                            <p:stCondLst>
                              <p:cond delay="4500"/>
                            </p:stCondLst>
                            <p:childTnLst>
                              <p:par>
                                <p:cTn id="41" presetID="18" presetClass="entr" presetSubtype="12"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strips(downLeft)">
                                      <p:cBhvr>
                                        <p:cTn id="43" dur="500"/>
                                        <p:tgtEl>
                                          <p:spTgt spid="159"/>
                                        </p:tgtEl>
                                      </p:cBhvr>
                                    </p:animEffect>
                                  </p:childTnLst>
                                </p:cTn>
                              </p:par>
                            </p:childTnLst>
                          </p:cTn>
                        </p:par>
                        <p:par>
                          <p:cTn id="44" fill="hold" nodeType="afterGroup">
                            <p:stCondLst>
                              <p:cond delay="5000"/>
                            </p:stCondLst>
                            <p:childTnLst>
                              <p:par>
                                <p:cTn id="45" presetID="18" presetClass="entr" presetSubtype="12" fill="hold" nodeType="after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strips(downLeft)">
                                      <p:cBhvr>
                                        <p:cTn id="47" dur="500"/>
                                        <p:tgtEl>
                                          <p:spTgt spid="160"/>
                                        </p:tgtEl>
                                      </p:cBhvr>
                                    </p:animEffect>
                                  </p:childTnLst>
                                </p:cTn>
                              </p:par>
                            </p:childTnLst>
                          </p:cTn>
                        </p:par>
                        <p:par>
                          <p:cTn id="48" fill="hold" nodeType="afterGroup">
                            <p:stCondLst>
                              <p:cond delay="5500"/>
                            </p:stCondLst>
                            <p:childTnLst>
                              <p:par>
                                <p:cTn id="49" presetID="18" presetClass="entr" presetSubtype="12" fill="hold" nodeType="after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strips(downLeft)">
                                      <p:cBhvr>
                                        <p:cTn id="51" dur="500"/>
                                        <p:tgtEl>
                                          <p:spTgt spid="162"/>
                                        </p:tgtEl>
                                      </p:cBhvr>
                                    </p:animEffect>
                                  </p:childTnLst>
                                </p:cTn>
                              </p:par>
                            </p:childTnLst>
                          </p:cTn>
                        </p:par>
                        <p:par>
                          <p:cTn id="52" fill="hold" nodeType="afterGroup">
                            <p:stCondLst>
                              <p:cond delay="6000"/>
                            </p:stCondLst>
                            <p:childTnLst>
                              <p:par>
                                <p:cTn id="53" presetID="18" presetClass="entr" presetSubtype="12"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strips(downLeft)">
                                      <p:cBhvr>
                                        <p:cTn id="55" dur="500"/>
                                        <p:tgtEl>
                                          <p:spTgt spid="161"/>
                                        </p:tgtEl>
                                      </p:cBhvr>
                                    </p:animEffect>
                                  </p:childTnLst>
                                </p:cTn>
                              </p:par>
                            </p:childTnLst>
                          </p:cTn>
                        </p:par>
                        <p:par>
                          <p:cTn id="56" fill="hold" nodeType="afterGroup">
                            <p:stCondLst>
                              <p:cond delay="6500"/>
                            </p:stCondLst>
                            <p:childTnLst>
                              <p:par>
                                <p:cTn id="57" presetID="18" presetClass="entr" presetSubtype="12"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strips(downLeft)">
                                      <p:cBhvr>
                                        <p:cTn id="59" dur="500"/>
                                        <p:tgtEl>
                                          <p:spTgt spid="163"/>
                                        </p:tgtEl>
                                      </p:cBhvr>
                                    </p:animEffect>
                                  </p:childTnLst>
                                </p:cTn>
                              </p:par>
                            </p:childTnLst>
                          </p:cTn>
                        </p:par>
                        <p:par>
                          <p:cTn id="60" fill="hold" nodeType="afterGroup">
                            <p:stCondLst>
                              <p:cond delay="7000"/>
                            </p:stCondLst>
                            <p:childTnLst>
                              <p:par>
                                <p:cTn id="61" presetID="22" presetClass="entr" presetSubtype="4" fill="hold"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wipe(down)">
                                      <p:cBhvr>
                                        <p:cTn id="63" dur="500"/>
                                        <p:tgtEl>
                                          <p:spTgt spid="164"/>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71"/>
                                        </p:tgtEl>
                                        <p:attrNameLst>
                                          <p:attrName>style.visibility</p:attrName>
                                        </p:attrNameLst>
                                      </p:cBhvr>
                                      <p:to>
                                        <p:strVal val="visible"/>
                                      </p:to>
                                    </p:set>
                                    <p:animEffect transition="in" filter="wipe(down)">
                                      <p:cBhvr>
                                        <p:cTn id="66" dur="1000"/>
                                        <p:tgtEl>
                                          <p:spTgt spid="171"/>
                                        </p:tgtEl>
                                      </p:cBhvr>
                                    </p:animEffect>
                                  </p:childTnLst>
                                </p:cTn>
                              </p:par>
                            </p:childTnLst>
                          </p:cTn>
                        </p:par>
                        <p:par>
                          <p:cTn id="67" fill="hold" nodeType="afterGroup">
                            <p:stCondLst>
                              <p:cond delay="8000"/>
                            </p:stCondLst>
                            <p:childTnLst>
                              <p:par>
                                <p:cTn id="68" presetID="22" presetClass="entr" presetSubtype="4" fill="hold" nodeType="afterEffect">
                                  <p:stCondLst>
                                    <p:cond delay="0"/>
                                  </p:stCondLst>
                                  <p:childTnLst>
                                    <p:set>
                                      <p:cBhvr>
                                        <p:cTn id="69" dur="1" fill="hold">
                                          <p:stCondLst>
                                            <p:cond delay="0"/>
                                          </p:stCondLst>
                                        </p:cTn>
                                        <p:tgtEl>
                                          <p:spTgt spid="165"/>
                                        </p:tgtEl>
                                        <p:attrNameLst>
                                          <p:attrName>style.visibility</p:attrName>
                                        </p:attrNameLst>
                                      </p:cBhvr>
                                      <p:to>
                                        <p:strVal val="visible"/>
                                      </p:to>
                                    </p:set>
                                    <p:animEffect transition="in" filter="wipe(down)">
                                      <p:cBhvr>
                                        <p:cTn id="70" dur="1000"/>
                                        <p:tgtEl>
                                          <p:spTgt spid="16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2"/>
                                        </p:tgtEl>
                                        <p:attrNameLst>
                                          <p:attrName>style.visibility</p:attrName>
                                        </p:attrNameLst>
                                      </p:cBhvr>
                                      <p:to>
                                        <p:strVal val="visible"/>
                                      </p:to>
                                    </p:set>
                                    <p:animEffect transition="in" filter="wipe(down)">
                                      <p:cBhvr>
                                        <p:cTn id="73" dur="1000"/>
                                        <p:tgtEl>
                                          <p:spTgt spid="172"/>
                                        </p:tgtEl>
                                      </p:cBhvr>
                                    </p:animEffect>
                                  </p:childTnLst>
                                </p:cTn>
                              </p:par>
                            </p:childTnLst>
                          </p:cTn>
                        </p:par>
                        <p:par>
                          <p:cTn id="74" fill="hold" nodeType="afterGroup">
                            <p:stCondLst>
                              <p:cond delay="9000"/>
                            </p:stCondLst>
                            <p:childTnLst>
                              <p:par>
                                <p:cTn id="75" presetID="22" presetClass="entr" presetSubtype="4"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wipe(down)">
                                      <p:cBhvr>
                                        <p:cTn id="77" dur="1000"/>
                                        <p:tgtEl>
                                          <p:spTgt spid="16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wipe(down)">
                                      <p:cBhvr>
                                        <p:cTn id="80" dur="1000"/>
                                        <p:tgtEl>
                                          <p:spTgt spid="173"/>
                                        </p:tgtEl>
                                      </p:cBhvr>
                                    </p:animEffect>
                                  </p:childTnLst>
                                </p:cTn>
                              </p:par>
                            </p:childTnLst>
                          </p:cTn>
                        </p:par>
                        <p:par>
                          <p:cTn id="81" fill="hold" nodeType="afterGroup">
                            <p:stCondLst>
                              <p:cond delay="10000"/>
                            </p:stCondLst>
                            <p:childTnLst>
                              <p:par>
                                <p:cTn id="82" presetID="22" presetClass="entr" presetSubtype="4" fill="hold" grpId="0" nodeType="after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wipe(down)">
                                      <p:cBhvr>
                                        <p:cTn id="84" dur="1000"/>
                                        <p:tgtEl>
                                          <p:spTgt spid="174"/>
                                        </p:tgtEl>
                                      </p:cBhvr>
                                    </p:animEffect>
                                  </p:childTnLst>
                                </p:cTn>
                              </p:par>
                              <p:par>
                                <p:cTn id="85" presetID="22" presetClass="entr" presetSubtype="4" fill="hold" nodeType="with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wipe(down)">
                                      <p:cBhvr>
                                        <p:cTn id="87" dur="1000"/>
                                        <p:tgtEl>
                                          <p:spTgt spid="166"/>
                                        </p:tgtEl>
                                      </p:cBhvr>
                                    </p:animEffect>
                                  </p:childTnLst>
                                </p:cTn>
                              </p:par>
                            </p:childTnLst>
                          </p:cTn>
                        </p:par>
                        <p:par>
                          <p:cTn id="88" fill="hold" nodeType="afterGroup">
                            <p:stCondLst>
                              <p:cond delay="11000"/>
                            </p:stCondLst>
                            <p:childTnLst>
                              <p:par>
                                <p:cTn id="89" presetID="22" presetClass="entr" presetSubtype="4" fill="hold" grpId="0" nodeType="afterEffect">
                                  <p:stCondLst>
                                    <p:cond delay="0"/>
                                  </p:stCondLst>
                                  <p:childTnLst>
                                    <p:set>
                                      <p:cBhvr>
                                        <p:cTn id="90" dur="1" fill="hold">
                                          <p:stCondLst>
                                            <p:cond delay="0"/>
                                          </p:stCondLst>
                                        </p:cTn>
                                        <p:tgtEl>
                                          <p:spTgt spid="184"/>
                                        </p:tgtEl>
                                        <p:attrNameLst>
                                          <p:attrName>style.visibility</p:attrName>
                                        </p:attrNameLst>
                                      </p:cBhvr>
                                      <p:to>
                                        <p:strVal val="visible"/>
                                      </p:to>
                                    </p:set>
                                    <p:animEffect transition="in" filter="wipe(down)">
                                      <p:cBhvr>
                                        <p:cTn id="91" dur="1000"/>
                                        <p:tgtEl>
                                          <p:spTgt spid="18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wipe(down)">
                                      <p:cBhvr>
                                        <p:cTn id="94" dur="1000"/>
                                        <p:tgtEl>
                                          <p:spTgt spid="178"/>
                                        </p:tgtEl>
                                      </p:cBhvr>
                                    </p:animEffect>
                                  </p:childTnLst>
                                </p:cTn>
                              </p:par>
                            </p:childTnLst>
                          </p:cTn>
                        </p:par>
                        <p:par>
                          <p:cTn id="95" fill="hold" nodeType="afterGroup">
                            <p:stCondLst>
                              <p:cond delay="12000"/>
                            </p:stCondLst>
                            <p:childTnLst>
                              <p:par>
                                <p:cTn id="96" presetID="22" presetClass="entr" presetSubtype="4" fill="hold" nodeType="after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wipe(down)">
                                      <p:cBhvr>
                                        <p:cTn id="98" dur="1000"/>
                                        <p:tgtEl>
                                          <p:spTgt spid="16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down)">
                                      <p:cBhvr>
                                        <p:cTn id="101" dur="1000"/>
                                        <p:tgtEl>
                                          <p:spTgt spid="183"/>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down)">
                                      <p:cBhvr>
                                        <p:cTn id="104" dur="1000"/>
                                        <p:tgtEl>
                                          <p:spTgt spid="175"/>
                                        </p:tgtEl>
                                      </p:cBhvr>
                                    </p:animEffect>
                                  </p:childTnLst>
                                </p:cTn>
                              </p:par>
                            </p:childTnLst>
                          </p:cTn>
                        </p:par>
                        <p:par>
                          <p:cTn id="105" fill="hold" nodeType="afterGroup">
                            <p:stCondLst>
                              <p:cond delay="13000"/>
                            </p:stCondLst>
                            <p:childTnLst>
                              <p:par>
                                <p:cTn id="106" presetID="22" presetClass="entr" presetSubtype="4" fill="hold" grpId="0" nodeType="after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wipe(down)">
                                      <p:cBhvr>
                                        <p:cTn id="108" dur="1000"/>
                                        <p:tgtEl>
                                          <p:spTgt spid="19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2"/>
                                        </p:tgtEl>
                                        <p:attrNameLst>
                                          <p:attrName>style.visibility</p:attrName>
                                        </p:attrNameLst>
                                      </p:cBhvr>
                                      <p:to>
                                        <p:strVal val="visible"/>
                                      </p:to>
                                    </p:set>
                                    <p:animEffect transition="in" filter="wipe(down)">
                                      <p:cBhvr>
                                        <p:cTn id="111" dur="1000"/>
                                        <p:tgtEl>
                                          <p:spTgt spid="192"/>
                                        </p:tgtEl>
                                      </p:cBhvr>
                                    </p:animEffect>
                                  </p:childTnLst>
                                </p:cTn>
                              </p:par>
                            </p:childTnLst>
                          </p:cTn>
                        </p:par>
                        <p:par>
                          <p:cTn id="112" fill="hold" nodeType="afterGroup">
                            <p:stCondLst>
                              <p:cond delay="14000"/>
                            </p:stCondLst>
                            <p:childTnLst>
                              <p:par>
                                <p:cTn id="113" presetID="22" presetClass="entr" presetSubtype="4" fill="hold" nodeType="after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wipe(down)">
                                      <p:cBhvr>
                                        <p:cTn id="115" dur="1000"/>
                                        <p:tgtEl>
                                          <p:spTgt spid="16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176"/>
                                        </p:tgtEl>
                                        <p:attrNameLst>
                                          <p:attrName>style.visibility</p:attrName>
                                        </p:attrNameLst>
                                      </p:cBhvr>
                                      <p:to>
                                        <p:strVal val="visible"/>
                                      </p:to>
                                    </p:set>
                                    <p:animEffect transition="in" filter="wipe(down)">
                                      <p:cBhvr>
                                        <p:cTn id="118" dur="1000"/>
                                        <p:tgtEl>
                                          <p:spTgt spid="176"/>
                                        </p:tgtEl>
                                      </p:cBhvr>
                                    </p:animEffect>
                                  </p:childTnLst>
                                </p:cTn>
                              </p:par>
                            </p:childTnLst>
                          </p:cTn>
                        </p:par>
                        <p:par>
                          <p:cTn id="119" fill="hold" nodeType="afterGroup">
                            <p:stCondLst>
                              <p:cond delay="15000"/>
                            </p:stCondLst>
                            <p:childTnLst>
                              <p:par>
                                <p:cTn id="120" presetID="22" presetClass="entr" presetSubtype="4" fill="hold" grpId="0" nodeType="afterEffect">
                                  <p:stCondLst>
                                    <p:cond delay="0"/>
                                  </p:stCondLst>
                                  <p:childTnLst>
                                    <p:set>
                                      <p:cBhvr>
                                        <p:cTn id="121" dur="1" fill="hold">
                                          <p:stCondLst>
                                            <p:cond delay="0"/>
                                          </p:stCondLst>
                                        </p:cTn>
                                        <p:tgtEl>
                                          <p:spTgt spid="177"/>
                                        </p:tgtEl>
                                        <p:attrNameLst>
                                          <p:attrName>style.visibility</p:attrName>
                                        </p:attrNameLst>
                                      </p:cBhvr>
                                      <p:to>
                                        <p:strVal val="visible"/>
                                      </p:to>
                                    </p:set>
                                    <p:animEffect transition="in" filter="wipe(down)">
                                      <p:cBhvr>
                                        <p:cTn id="122" dur="1000"/>
                                        <p:tgtEl>
                                          <p:spTgt spid="177"/>
                                        </p:tgtEl>
                                      </p:cBhvr>
                                    </p:animEffect>
                                  </p:childTnLst>
                                </p:cTn>
                              </p:par>
                              <p:par>
                                <p:cTn id="123" presetID="22" presetClass="entr" presetSubtype="4" fill="hold" nodeType="withEffect">
                                  <p:stCondLst>
                                    <p:cond delay="0"/>
                                  </p:stCondLst>
                                  <p:childTnLst>
                                    <p:set>
                                      <p:cBhvr>
                                        <p:cTn id="124" dur="1" fill="hold">
                                          <p:stCondLst>
                                            <p:cond delay="0"/>
                                          </p:stCondLst>
                                        </p:cTn>
                                        <p:tgtEl>
                                          <p:spTgt spid="170"/>
                                        </p:tgtEl>
                                        <p:attrNameLst>
                                          <p:attrName>style.visibility</p:attrName>
                                        </p:attrNameLst>
                                      </p:cBhvr>
                                      <p:to>
                                        <p:strVal val="visible"/>
                                      </p:to>
                                    </p:set>
                                    <p:animEffect transition="in" filter="wipe(down)">
                                      <p:cBhvr>
                                        <p:cTn id="125" dur="1000"/>
                                        <p:tgtEl>
                                          <p:spTgt spid="170"/>
                                        </p:tgtEl>
                                      </p:cBhvr>
                                    </p:animEffect>
                                  </p:childTnLst>
                                </p:cTn>
                              </p:par>
                            </p:childTnLst>
                          </p:cTn>
                        </p:par>
                        <p:par>
                          <p:cTn id="126" fill="hold" nodeType="afterGroup">
                            <p:stCondLst>
                              <p:cond delay="16000"/>
                            </p:stCondLst>
                            <p:childTnLst>
                              <p:par>
                                <p:cTn id="127" presetID="22" presetClass="entr" presetSubtype="4" fill="hold" grpId="0" nodeType="afterEffect">
                                  <p:stCondLst>
                                    <p:cond delay="0"/>
                                  </p:stCondLst>
                                  <p:childTnLst>
                                    <p:set>
                                      <p:cBhvr>
                                        <p:cTn id="128" dur="1" fill="hold">
                                          <p:stCondLst>
                                            <p:cond delay="0"/>
                                          </p:stCondLst>
                                        </p:cTn>
                                        <p:tgtEl>
                                          <p:spTgt spid="182"/>
                                        </p:tgtEl>
                                        <p:attrNameLst>
                                          <p:attrName>style.visibility</p:attrName>
                                        </p:attrNameLst>
                                      </p:cBhvr>
                                      <p:to>
                                        <p:strVal val="visible"/>
                                      </p:to>
                                    </p:set>
                                    <p:animEffect transition="in" filter="wipe(down)">
                                      <p:cBhvr>
                                        <p:cTn id="129" dur="2000"/>
                                        <p:tgtEl>
                                          <p:spTgt spid="182"/>
                                        </p:tgtEl>
                                      </p:cBhvr>
                                    </p:animEffect>
                                  </p:childTnLst>
                                </p:cTn>
                              </p:par>
                              <p:par>
                                <p:cTn id="130" presetID="22" presetClass="entr" presetSubtype="4" fill="hold" nodeType="withEffect">
                                  <p:stCondLst>
                                    <p:cond delay="0"/>
                                  </p:stCondLst>
                                  <p:childTnLst>
                                    <p:set>
                                      <p:cBhvr>
                                        <p:cTn id="131" dur="1" fill="hold">
                                          <p:stCondLst>
                                            <p:cond delay="0"/>
                                          </p:stCondLst>
                                        </p:cTn>
                                        <p:tgtEl>
                                          <p:spTgt spid="181"/>
                                        </p:tgtEl>
                                        <p:attrNameLst>
                                          <p:attrName>style.visibility</p:attrName>
                                        </p:attrNameLst>
                                      </p:cBhvr>
                                      <p:to>
                                        <p:strVal val="visible"/>
                                      </p:to>
                                    </p:set>
                                    <p:animEffect transition="in" filter="wipe(down)">
                                      <p:cBhvr>
                                        <p:cTn id="132" dur="2000"/>
                                        <p:tgtEl>
                                          <p:spTgt spid="181"/>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224"/>
                                        </p:tgtEl>
                                        <p:attrNameLst>
                                          <p:attrName>style.visibility</p:attrName>
                                        </p:attrNameLst>
                                      </p:cBhvr>
                                      <p:to>
                                        <p:strVal val="visible"/>
                                      </p:to>
                                    </p:set>
                                    <p:animEffect transition="in" filter="wipe(down)">
                                      <p:cBhvr>
                                        <p:cTn id="135" dur="2000"/>
                                        <p:tgtEl>
                                          <p:spTgt spid="224"/>
                                        </p:tgtEl>
                                      </p:cBhvr>
                                    </p:animEffect>
                                  </p:childTnLst>
                                </p:cTn>
                              </p:par>
                            </p:childTnLst>
                          </p:cTn>
                        </p:par>
                        <p:par>
                          <p:cTn id="136" fill="hold" nodeType="afterGroup">
                            <p:stCondLst>
                              <p:cond delay="18000"/>
                            </p:stCondLst>
                            <p:childTnLst>
                              <p:par>
                                <p:cTn id="137" presetID="22" presetClass="entr" presetSubtype="4" fill="hold" nodeType="afterEffect">
                                  <p:stCondLst>
                                    <p:cond delay="0"/>
                                  </p:stCondLst>
                                  <p:childTnLst>
                                    <p:set>
                                      <p:cBhvr>
                                        <p:cTn id="138" dur="1" fill="hold">
                                          <p:stCondLst>
                                            <p:cond delay="0"/>
                                          </p:stCondLst>
                                        </p:cTn>
                                        <p:tgtEl>
                                          <p:spTgt spid="179"/>
                                        </p:tgtEl>
                                        <p:attrNameLst>
                                          <p:attrName>style.visibility</p:attrName>
                                        </p:attrNameLst>
                                      </p:cBhvr>
                                      <p:to>
                                        <p:strVal val="visible"/>
                                      </p:to>
                                    </p:set>
                                    <p:animEffect transition="in" filter="wipe(down)">
                                      <p:cBhvr>
                                        <p:cTn id="139" dur="1000"/>
                                        <p:tgtEl>
                                          <p:spTgt spid="179"/>
                                        </p:tgtEl>
                                      </p:cBhvr>
                                    </p:animEffect>
                                  </p:childTnLst>
                                </p:cTn>
                              </p:par>
                              <p:par>
                                <p:cTn id="140" presetID="22" presetClass="entr" presetSubtype="4" fill="hold" grpId="1" nodeType="with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wipe(down)">
                                      <p:cBhvr>
                                        <p:cTn id="142" dur="1000"/>
                                        <p:tgtEl>
                                          <p:spTgt spid="189"/>
                                        </p:tgtEl>
                                      </p:cBhvr>
                                    </p:animEffect>
                                  </p:childTnLst>
                                </p:cTn>
                              </p:par>
                            </p:childTnLst>
                          </p:cTn>
                        </p:par>
                        <p:par>
                          <p:cTn id="143" fill="hold" nodeType="afterGroup">
                            <p:stCondLst>
                              <p:cond delay="19000"/>
                            </p:stCondLst>
                            <p:childTnLst>
                              <p:par>
                                <p:cTn id="144" presetID="22" presetClass="entr" presetSubtype="4" fill="hold" nodeType="afterEffect">
                                  <p:stCondLst>
                                    <p:cond delay="0"/>
                                  </p:stCondLst>
                                  <p:childTnLst>
                                    <p:set>
                                      <p:cBhvr>
                                        <p:cTn id="145" dur="1" fill="hold">
                                          <p:stCondLst>
                                            <p:cond delay="0"/>
                                          </p:stCondLst>
                                        </p:cTn>
                                        <p:tgtEl>
                                          <p:spTgt spid="180"/>
                                        </p:tgtEl>
                                        <p:attrNameLst>
                                          <p:attrName>style.visibility</p:attrName>
                                        </p:attrNameLst>
                                      </p:cBhvr>
                                      <p:to>
                                        <p:strVal val="visible"/>
                                      </p:to>
                                    </p:set>
                                    <p:animEffect transition="in" filter="wipe(down)">
                                      <p:cBhvr>
                                        <p:cTn id="146" dur="1000"/>
                                        <p:tgtEl>
                                          <p:spTgt spid="180"/>
                                        </p:tgtEl>
                                      </p:cBhvr>
                                    </p:animEffect>
                                  </p:childTnLst>
                                </p:cTn>
                              </p:par>
                              <p:par>
                                <p:cTn id="147" presetID="22" presetClass="entr" presetSubtype="4" fill="hold" grpId="1" nodeType="withEffect">
                                  <p:stCondLst>
                                    <p:cond delay="0"/>
                                  </p:stCondLst>
                                  <p:childTnLst>
                                    <p:set>
                                      <p:cBhvr>
                                        <p:cTn id="148" dur="1" fill="hold">
                                          <p:stCondLst>
                                            <p:cond delay="0"/>
                                          </p:stCondLst>
                                        </p:cTn>
                                        <p:tgtEl>
                                          <p:spTgt spid="191"/>
                                        </p:tgtEl>
                                        <p:attrNameLst>
                                          <p:attrName>style.visibility</p:attrName>
                                        </p:attrNameLst>
                                      </p:cBhvr>
                                      <p:to>
                                        <p:strVal val="visible"/>
                                      </p:to>
                                    </p:set>
                                    <p:animEffect transition="in" filter="wipe(down)">
                                      <p:cBhvr>
                                        <p:cTn id="149" dur="1000"/>
                                        <p:tgtEl>
                                          <p:spTgt spid="191"/>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3" presetClass="entr" presetSubtype="0" fill="hold" nodeType="clickEffect">
                                  <p:stCondLst>
                                    <p:cond delay="0"/>
                                  </p:stCondLst>
                                  <p:childTnLst>
                                    <p:set>
                                      <p:cBhvr>
                                        <p:cTn id="153" dur="1" fill="hold">
                                          <p:stCondLst>
                                            <p:cond delay="0"/>
                                          </p:stCondLst>
                                        </p:cTn>
                                        <p:tgtEl>
                                          <p:spTgt spid="185"/>
                                        </p:tgtEl>
                                        <p:attrNameLst>
                                          <p:attrName>style.visibility</p:attrName>
                                        </p:attrNameLst>
                                      </p:cBhvr>
                                      <p:to>
                                        <p:strVal val="visible"/>
                                      </p:to>
                                    </p:set>
                                    <p:anim calcmode="lin" valueType="num">
                                      <p:cBhvr>
                                        <p:cTn id="154" dur="2000" fill="hold"/>
                                        <p:tgtEl>
                                          <p:spTgt spid="185"/>
                                        </p:tgtEl>
                                        <p:attrNameLst>
                                          <p:attrName>ppt_w</p:attrName>
                                        </p:attrNameLst>
                                      </p:cBhvr>
                                      <p:tavLst>
                                        <p:tav tm="0">
                                          <p:val>
                                            <p:fltVal val="0"/>
                                          </p:val>
                                        </p:tav>
                                        <p:tav tm="100000">
                                          <p:val>
                                            <p:strVal val="#ppt_w"/>
                                          </p:val>
                                        </p:tav>
                                      </p:tavLst>
                                    </p:anim>
                                    <p:anim calcmode="lin" valueType="num">
                                      <p:cBhvr>
                                        <p:cTn id="155" dur="2000" fill="hold"/>
                                        <p:tgtEl>
                                          <p:spTgt spid="185"/>
                                        </p:tgtEl>
                                        <p:attrNameLst>
                                          <p:attrName>ppt_h</p:attrName>
                                        </p:attrNameLst>
                                      </p:cBhvr>
                                      <p:tavLst>
                                        <p:tav tm="0">
                                          <p:val>
                                            <p:fltVal val="0"/>
                                          </p:val>
                                        </p:tav>
                                        <p:tav tm="100000">
                                          <p:val>
                                            <p:strVal val="#ppt_h"/>
                                          </p:val>
                                        </p:tav>
                                      </p:tavLst>
                                    </p:anim>
                                    <p:animEffect transition="in" filter="fade">
                                      <p:cBhvr>
                                        <p:cTn id="156" dur="2000"/>
                                        <p:tgtEl>
                                          <p:spTgt spid="185"/>
                                        </p:tgtEl>
                                      </p:cBhvr>
                                    </p:animEffect>
                                  </p:childTnLst>
                                </p:cTn>
                              </p:par>
                              <p:par>
                                <p:cTn id="157" presetID="53" presetClass="entr" presetSubtype="0" fill="hold" grpId="1"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2000" fill="hold"/>
                                        <p:tgtEl>
                                          <p:spTgt spid="174"/>
                                        </p:tgtEl>
                                        <p:attrNameLst>
                                          <p:attrName>ppt_w</p:attrName>
                                        </p:attrNameLst>
                                      </p:cBhvr>
                                      <p:tavLst>
                                        <p:tav tm="0">
                                          <p:val>
                                            <p:fltVal val="0"/>
                                          </p:val>
                                        </p:tav>
                                        <p:tav tm="100000">
                                          <p:val>
                                            <p:strVal val="#ppt_w"/>
                                          </p:val>
                                        </p:tav>
                                      </p:tavLst>
                                    </p:anim>
                                    <p:anim calcmode="lin" valueType="num">
                                      <p:cBhvr>
                                        <p:cTn id="160" dur="2000" fill="hold"/>
                                        <p:tgtEl>
                                          <p:spTgt spid="174"/>
                                        </p:tgtEl>
                                        <p:attrNameLst>
                                          <p:attrName>ppt_h</p:attrName>
                                        </p:attrNameLst>
                                      </p:cBhvr>
                                      <p:tavLst>
                                        <p:tav tm="0">
                                          <p:val>
                                            <p:fltVal val="0"/>
                                          </p:val>
                                        </p:tav>
                                        <p:tav tm="100000">
                                          <p:val>
                                            <p:strVal val="#ppt_h"/>
                                          </p:val>
                                        </p:tav>
                                      </p:tavLst>
                                    </p:anim>
                                    <p:animEffect transition="in" filter="fade">
                                      <p:cBhvr>
                                        <p:cTn id="161" dur="2000"/>
                                        <p:tgtEl>
                                          <p:spTgt spid="174"/>
                                        </p:tgtEl>
                                      </p:cBhvr>
                                    </p:animEffect>
                                  </p:childTnLst>
                                </p:cTn>
                              </p:par>
                            </p:childTnLst>
                          </p:cTn>
                        </p:par>
                        <p:par>
                          <p:cTn id="162" fill="hold" nodeType="afterGroup">
                            <p:stCondLst>
                              <p:cond delay="2000"/>
                            </p:stCondLst>
                            <p:childTnLst>
                              <p:par>
                                <p:cTn id="163" presetID="53" presetClass="entr" presetSubtype="0" fill="hold" grpId="1" nodeType="afterEffect">
                                  <p:stCondLst>
                                    <p:cond delay="0"/>
                                  </p:stCondLst>
                                  <p:childTnLst>
                                    <p:set>
                                      <p:cBhvr>
                                        <p:cTn id="164" dur="1" fill="hold">
                                          <p:stCondLst>
                                            <p:cond delay="0"/>
                                          </p:stCondLst>
                                        </p:cTn>
                                        <p:tgtEl>
                                          <p:spTgt spid="177"/>
                                        </p:tgtEl>
                                        <p:attrNameLst>
                                          <p:attrName>style.visibility</p:attrName>
                                        </p:attrNameLst>
                                      </p:cBhvr>
                                      <p:to>
                                        <p:strVal val="visible"/>
                                      </p:to>
                                    </p:set>
                                    <p:anim calcmode="lin" valueType="num">
                                      <p:cBhvr>
                                        <p:cTn id="165" dur="2000" fill="hold"/>
                                        <p:tgtEl>
                                          <p:spTgt spid="177"/>
                                        </p:tgtEl>
                                        <p:attrNameLst>
                                          <p:attrName>ppt_w</p:attrName>
                                        </p:attrNameLst>
                                      </p:cBhvr>
                                      <p:tavLst>
                                        <p:tav tm="0">
                                          <p:val>
                                            <p:fltVal val="0"/>
                                          </p:val>
                                        </p:tav>
                                        <p:tav tm="100000">
                                          <p:val>
                                            <p:strVal val="#ppt_w"/>
                                          </p:val>
                                        </p:tav>
                                      </p:tavLst>
                                    </p:anim>
                                    <p:anim calcmode="lin" valueType="num">
                                      <p:cBhvr>
                                        <p:cTn id="166" dur="2000" fill="hold"/>
                                        <p:tgtEl>
                                          <p:spTgt spid="177"/>
                                        </p:tgtEl>
                                        <p:attrNameLst>
                                          <p:attrName>ppt_h</p:attrName>
                                        </p:attrNameLst>
                                      </p:cBhvr>
                                      <p:tavLst>
                                        <p:tav tm="0">
                                          <p:val>
                                            <p:fltVal val="0"/>
                                          </p:val>
                                        </p:tav>
                                        <p:tav tm="100000">
                                          <p:val>
                                            <p:strVal val="#ppt_h"/>
                                          </p:val>
                                        </p:tav>
                                      </p:tavLst>
                                    </p:anim>
                                    <p:animEffect transition="in" filter="fade">
                                      <p:cBhvr>
                                        <p:cTn id="167" dur="2000"/>
                                        <p:tgtEl>
                                          <p:spTgt spid="177"/>
                                        </p:tgtEl>
                                      </p:cBhvr>
                                    </p:animEffect>
                                  </p:childTnLst>
                                </p:cTn>
                              </p:par>
                              <p:par>
                                <p:cTn id="168" presetID="53" presetClass="entr" presetSubtype="0" fill="hold" nodeType="withEffect">
                                  <p:stCondLst>
                                    <p:cond delay="0"/>
                                  </p:stCondLst>
                                  <p:childTnLst>
                                    <p:set>
                                      <p:cBhvr>
                                        <p:cTn id="169" dur="1" fill="hold">
                                          <p:stCondLst>
                                            <p:cond delay="0"/>
                                          </p:stCondLst>
                                        </p:cTn>
                                        <p:tgtEl>
                                          <p:spTgt spid="186"/>
                                        </p:tgtEl>
                                        <p:attrNameLst>
                                          <p:attrName>style.visibility</p:attrName>
                                        </p:attrNameLst>
                                      </p:cBhvr>
                                      <p:to>
                                        <p:strVal val="visible"/>
                                      </p:to>
                                    </p:set>
                                    <p:anim calcmode="lin" valueType="num">
                                      <p:cBhvr>
                                        <p:cTn id="170" dur="2000" fill="hold"/>
                                        <p:tgtEl>
                                          <p:spTgt spid="186"/>
                                        </p:tgtEl>
                                        <p:attrNameLst>
                                          <p:attrName>ppt_w</p:attrName>
                                        </p:attrNameLst>
                                      </p:cBhvr>
                                      <p:tavLst>
                                        <p:tav tm="0">
                                          <p:val>
                                            <p:fltVal val="0"/>
                                          </p:val>
                                        </p:tav>
                                        <p:tav tm="100000">
                                          <p:val>
                                            <p:strVal val="#ppt_w"/>
                                          </p:val>
                                        </p:tav>
                                      </p:tavLst>
                                    </p:anim>
                                    <p:anim calcmode="lin" valueType="num">
                                      <p:cBhvr>
                                        <p:cTn id="171" dur="2000" fill="hold"/>
                                        <p:tgtEl>
                                          <p:spTgt spid="186"/>
                                        </p:tgtEl>
                                        <p:attrNameLst>
                                          <p:attrName>ppt_h</p:attrName>
                                        </p:attrNameLst>
                                      </p:cBhvr>
                                      <p:tavLst>
                                        <p:tav tm="0">
                                          <p:val>
                                            <p:fltVal val="0"/>
                                          </p:val>
                                        </p:tav>
                                        <p:tav tm="100000">
                                          <p:val>
                                            <p:strVal val="#ppt_h"/>
                                          </p:val>
                                        </p:tav>
                                      </p:tavLst>
                                    </p:anim>
                                    <p:animEffect transition="in" filter="fade">
                                      <p:cBhvr>
                                        <p:cTn id="172" dur="2000"/>
                                        <p:tgtEl>
                                          <p:spTgt spid="186"/>
                                        </p:tgtEl>
                                      </p:cBhvr>
                                    </p:animEffect>
                                  </p:childTnLst>
                                </p:cTn>
                              </p:par>
                            </p:childTnLst>
                          </p:cTn>
                        </p:par>
                        <p:par>
                          <p:cTn id="173" fill="hold" nodeType="afterGroup">
                            <p:stCondLst>
                              <p:cond delay="4000"/>
                            </p:stCondLst>
                            <p:childTnLst>
                              <p:par>
                                <p:cTn id="174" presetID="53" presetClass="entr" presetSubtype="0" fill="hold" nodeType="afterEffect">
                                  <p:stCondLst>
                                    <p:cond delay="0"/>
                                  </p:stCondLst>
                                  <p:childTnLst>
                                    <p:set>
                                      <p:cBhvr>
                                        <p:cTn id="175" dur="1" fill="hold">
                                          <p:stCondLst>
                                            <p:cond delay="0"/>
                                          </p:stCondLst>
                                        </p:cTn>
                                        <p:tgtEl>
                                          <p:spTgt spid="187"/>
                                        </p:tgtEl>
                                        <p:attrNameLst>
                                          <p:attrName>style.visibility</p:attrName>
                                        </p:attrNameLst>
                                      </p:cBhvr>
                                      <p:to>
                                        <p:strVal val="visible"/>
                                      </p:to>
                                    </p:set>
                                    <p:anim calcmode="lin" valueType="num">
                                      <p:cBhvr>
                                        <p:cTn id="176" dur="2000" fill="hold"/>
                                        <p:tgtEl>
                                          <p:spTgt spid="187"/>
                                        </p:tgtEl>
                                        <p:attrNameLst>
                                          <p:attrName>ppt_w</p:attrName>
                                        </p:attrNameLst>
                                      </p:cBhvr>
                                      <p:tavLst>
                                        <p:tav tm="0">
                                          <p:val>
                                            <p:fltVal val="0"/>
                                          </p:val>
                                        </p:tav>
                                        <p:tav tm="100000">
                                          <p:val>
                                            <p:strVal val="#ppt_w"/>
                                          </p:val>
                                        </p:tav>
                                      </p:tavLst>
                                    </p:anim>
                                    <p:anim calcmode="lin" valueType="num">
                                      <p:cBhvr>
                                        <p:cTn id="177" dur="2000" fill="hold"/>
                                        <p:tgtEl>
                                          <p:spTgt spid="187"/>
                                        </p:tgtEl>
                                        <p:attrNameLst>
                                          <p:attrName>ppt_h</p:attrName>
                                        </p:attrNameLst>
                                      </p:cBhvr>
                                      <p:tavLst>
                                        <p:tav tm="0">
                                          <p:val>
                                            <p:fltVal val="0"/>
                                          </p:val>
                                        </p:tav>
                                        <p:tav tm="100000">
                                          <p:val>
                                            <p:strVal val="#ppt_h"/>
                                          </p:val>
                                        </p:tav>
                                      </p:tavLst>
                                    </p:anim>
                                    <p:animEffect transition="in" filter="fade">
                                      <p:cBhvr>
                                        <p:cTn id="178" dur="2000"/>
                                        <p:tgtEl>
                                          <p:spTgt spid="187"/>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189"/>
                                        </p:tgtEl>
                                        <p:attrNameLst>
                                          <p:attrName>style.visibility</p:attrName>
                                        </p:attrNameLst>
                                      </p:cBhvr>
                                      <p:to>
                                        <p:strVal val="visible"/>
                                      </p:to>
                                    </p:set>
                                    <p:anim calcmode="lin" valueType="num">
                                      <p:cBhvr>
                                        <p:cTn id="181" dur="2000" fill="hold"/>
                                        <p:tgtEl>
                                          <p:spTgt spid="189"/>
                                        </p:tgtEl>
                                        <p:attrNameLst>
                                          <p:attrName>ppt_w</p:attrName>
                                        </p:attrNameLst>
                                      </p:cBhvr>
                                      <p:tavLst>
                                        <p:tav tm="0">
                                          <p:val>
                                            <p:fltVal val="0"/>
                                          </p:val>
                                        </p:tav>
                                        <p:tav tm="100000">
                                          <p:val>
                                            <p:strVal val="#ppt_w"/>
                                          </p:val>
                                        </p:tav>
                                      </p:tavLst>
                                    </p:anim>
                                    <p:anim calcmode="lin" valueType="num">
                                      <p:cBhvr>
                                        <p:cTn id="182" dur="2000" fill="hold"/>
                                        <p:tgtEl>
                                          <p:spTgt spid="189"/>
                                        </p:tgtEl>
                                        <p:attrNameLst>
                                          <p:attrName>ppt_h</p:attrName>
                                        </p:attrNameLst>
                                      </p:cBhvr>
                                      <p:tavLst>
                                        <p:tav tm="0">
                                          <p:val>
                                            <p:fltVal val="0"/>
                                          </p:val>
                                        </p:tav>
                                        <p:tav tm="100000">
                                          <p:val>
                                            <p:strVal val="#ppt_h"/>
                                          </p:val>
                                        </p:tav>
                                      </p:tavLst>
                                    </p:anim>
                                    <p:animEffect transition="in" filter="fade">
                                      <p:cBhvr>
                                        <p:cTn id="183" dur="2000"/>
                                        <p:tgtEl>
                                          <p:spTgt spid="189"/>
                                        </p:tgtEl>
                                      </p:cBhvr>
                                    </p:animEffect>
                                  </p:childTnLst>
                                </p:cTn>
                              </p:par>
                            </p:childTnLst>
                          </p:cTn>
                        </p:par>
                        <p:par>
                          <p:cTn id="184" fill="hold" nodeType="afterGroup">
                            <p:stCondLst>
                              <p:cond delay="6000"/>
                            </p:stCondLst>
                            <p:childTnLst>
                              <p:par>
                                <p:cTn id="185" presetID="53" presetClass="entr" presetSubtype="0" fill="hold" grpId="0" nodeType="afterEffect">
                                  <p:stCondLst>
                                    <p:cond delay="0"/>
                                  </p:stCondLst>
                                  <p:childTnLst>
                                    <p:set>
                                      <p:cBhvr>
                                        <p:cTn id="186" dur="1" fill="hold">
                                          <p:stCondLst>
                                            <p:cond delay="0"/>
                                          </p:stCondLst>
                                        </p:cTn>
                                        <p:tgtEl>
                                          <p:spTgt spid="191"/>
                                        </p:tgtEl>
                                        <p:attrNameLst>
                                          <p:attrName>style.visibility</p:attrName>
                                        </p:attrNameLst>
                                      </p:cBhvr>
                                      <p:to>
                                        <p:strVal val="visible"/>
                                      </p:to>
                                    </p:set>
                                    <p:anim calcmode="lin" valueType="num">
                                      <p:cBhvr>
                                        <p:cTn id="187" dur="2000" fill="hold"/>
                                        <p:tgtEl>
                                          <p:spTgt spid="191"/>
                                        </p:tgtEl>
                                        <p:attrNameLst>
                                          <p:attrName>ppt_w</p:attrName>
                                        </p:attrNameLst>
                                      </p:cBhvr>
                                      <p:tavLst>
                                        <p:tav tm="0">
                                          <p:val>
                                            <p:fltVal val="0"/>
                                          </p:val>
                                        </p:tav>
                                        <p:tav tm="100000">
                                          <p:val>
                                            <p:strVal val="#ppt_w"/>
                                          </p:val>
                                        </p:tav>
                                      </p:tavLst>
                                    </p:anim>
                                    <p:anim calcmode="lin" valueType="num">
                                      <p:cBhvr>
                                        <p:cTn id="188" dur="2000" fill="hold"/>
                                        <p:tgtEl>
                                          <p:spTgt spid="191"/>
                                        </p:tgtEl>
                                        <p:attrNameLst>
                                          <p:attrName>ppt_h</p:attrName>
                                        </p:attrNameLst>
                                      </p:cBhvr>
                                      <p:tavLst>
                                        <p:tav tm="0">
                                          <p:val>
                                            <p:fltVal val="0"/>
                                          </p:val>
                                        </p:tav>
                                        <p:tav tm="100000">
                                          <p:val>
                                            <p:strVal val="#ppt_h"/>
                                          </p:val>
                                        </p:tav>
                                      </p:tavLst>
                                    </p:anim>
                                    <p:animEffect transition="in" filter="fade">
                                      <p:cBhvr>
                                        <p:cTn id="189" dur="2000"/>
                                        <p:tgtEl>
                                          <p:spTgt spid="191"/>
                                        </p:tgtEl>
                                      </p:cBhvr>
                                    </p:animEffect>
                                  </p:childTnLst>
                                </p:cTn>
                              </p:par>
                              <p:par>
                                <p:cTn id="190" presetID="53" presetClass="entr" presetSubtype="0" fill="hold" nodeType="withEffect">
                                  <p:stCondLst>
                                    <p:cond delay="0"/>
                                  </p:stCondLst>
                                  <p:childTnLst>
                                    <p:set>
                                      <p:cBhvr>
                                        <p:cTn id="191" dur="1" fill="hold">
                                          <p:stCondLst>
                                            <p:cond delay="0"/>
                                          </p:stCondLst>
                                        </p:cTn>
                                        <p:tgtEl>
                                          <p:spTgt spid="188"/>
                                        </p:tgtEl>
                                        <p:attrNameLst>
                                          <p:attrName>style.visibility</p:attrName>
                                        </p:attrNameLst>
                                      </p:cBhvr>
                                      <p:to>
                                        <p:strVal val="visible"/>
                                      </p:to>
                                    </p:set>
                                    <p:anim calcmode="lin" valueType="num">
                                      <p:cBhvr>
                                        <p:cTn id="192" dur="2000" fill="hold"/>
                                        <p:tgtEl>
                                          <p:spTgt spid="188"/>
                                        </p:tgtEl>
                                        <p:attrNameLst>
                                          <p:attrName>ppt_w</p:attrName>
                                        </p:attrNameLst>
                                      </p:cBhvr>
                                      <p:tavLst>
                                        <p:tav tm="0">
                                          <p:val>
                                            <p:fltVal val="0"/>
                                          </p:val>
                                        </p:tav>
                                        <p:tav tm="100000">
                                          <p:val>
                                            <p:strVal val="#ppt_w"/>
                                          </p:val>
                                        </p:tav>
                                      </p:tavLst>
                                    </p:anim>
                                    <p:anim calcmode="lin" valueType="num">
                                      <p:cBhvr>
                                        <p:cTn id="193" dur="2000" fill="hold"/>
                                        <p:tgtEl>
                                          <p:spTgt spid="188"/>
                                        </p:tgtEl>
                                        <p:attrNameLst>
                                          <p:attrName>ppt_h</p:attrName>
                                        </p:attrNameLst>
                                      </p:cBhvr>
                                      <p:tavLst>
                                        <p:tav tm="0">
                                          <p:val>
                                            <p:fltVal val="0"/>
                                          </p:val>
                                        </p:tav>
                                        <p:tav tm="100000">
                                          <p:val>
                                            <p:strVal val="#ppt_h"/>
                                          </p:val>
                                        </p:tav>
                                      </p:tavLst>
                                    </p:anim>
                                    <p:animEffect transition="in" filter="fade">
                                      <p:cBhvr>
                                        <p:cTn id="194" dur="2000"/>
                                        <p:tgtEl>
                                          <p:spTgt spid="188"/>
                                        </p:tgtEl>
                                      </p:cBhvr>
                                    </p:animEffect>
                                  </p:childTnLst>
                                </p:cTn>
                              </p:par>
                              <p:par>
                                <p:cTn id="195" presetID="55" presetClass="entr" presetSubtype="0" fill="hold" nodeType="withEffect">
                                  <p:stCondLst>
                                    <p:cond delay="0"/>
                                  </p:stCondLst>
                                  <p:childTnLst>
                                    <p:set>
                                      <p:cBhvr>
                                        <p:cTn id="196" dur="1" fill="hold">
                                          <p:stCondLst>
                                            <p:cond delay="0"/>
                                          </p:stCondLst>
                                        </p:cTn>
                                        <p:tgtEl>
                                          <p:spTgt spid="225"/>
                                        </p:tgtEl>
                                        <p:attrNameLst>
                                          <p:attrName>style.visibility</p:attrName>
                                        </p:attrNameLst>
                                      </p:cBhvr>
                                      <p:to>
                                        <p:strVal val="visible"/>
                                      </p:to>
                                    </p:set>
                                    <p:anim calcmode="lin" valueType="num">
                                      <p:cBhvr>
                                        <p:cTn id="197" dur="3000" fill="hold"/>
                                        <p:tgtEl>
                                          <p:spTgt spid="225"/>
                                        </p:tgtEl>
                                        <p:attrNameLst>
                                          <p:attrName>ppt_w</p:attrName>
                                        </p:attrNameLst>
                                      </p:cBhvr>
                                      <p:tavLst>
                                        <p:tav tm="0">
                                          <p:val>
                                            <p:strVal val="#ppt_w*0.70"/>
                                          </p:val>
                                        </p:tav>
                                        <p:tav tm="100000">
                                          <p:val>
                                            <p:strVal val="#ppt_w"/>
                                          </p:val>
                                        </p:tav>
                                      </p:tavLst>
                                    </p:anim>
                                    <p:anim calcmode="lin" valueType="num">
                                      <p:cBhvr>
                                        <p:cTn id="198" dur="3000" fill="hold"/>
                                        <p:tgtEl>
                                          <p:spTgt spid="225"/>
                                        </p:tgtEl>
                                        <p:attrNameLst>
                                          <p:attrName>ppt_h</p:attrName>
                                        </p:attrNameLst>
                                      </p:cBhvr>
                                      <p:tavLst>
                                        <p:tav tm="0">
                                          <p:val>
                                            <p:strVal val="#ppt_h"/>
                                          </p:val>
                                        </p:tav>
                                        <p:tav tm="100000">
                                          <p:val>
                                            <p:strVal val="#ppt_h"/>
                                          </p:val>
                                        </p:tav>
                                      </p:tavLst>
                                    </p:anim>
                                    <p:animEffect transition="in" filter="fade">
                                      <p:cBhvr>
                                        <p:cTn id="199" dur="3000"/>
                                        <p:tgtEl>
                                          <p:spTgt spid="225"/>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55" presetClass="entr" presetSubtype="0" fill="hold" nodeType="clickEffect">
                                  <p:stCondLst>
                                    <p:cond delay="0"/>
                                  </p:stCondLst>
                                  <p:childTnLst>
                                    <p:set>
                                      <p:cBhvr>
                                        <p:cTn id="203" dur="1" fill="hold">
                                          <p:stCondLst>
                                            <p:cond delay="0"/>
                                          </p:stCondLst>
                                        </p:cTn>
                                        <p:tgtEl>
                                          <p:spTgt spid="218"/>
                                        </p:tgtEl>
                                        <p:attrNameLst>
                                          <p:attrName>style.visibility</p:attrName>
                                        </p:attrNameLst>
                                      </p:cBhvr>
                                      <p:to>
                                        <p:strVal val="visible"/>
                                      </p:to>
                                    </p:set>
                                    <p:anim calcmode="lin" valueType="num">
                                      <p:cBhvr>
                                        <p:cTn id="204" dur="3000" fill="hold"/>
                                        <p:tgtEl>
                                          <p:spTgt spid="218"/>
                                        </p:tgtEl>
                                        <p:attrNameLst>
                                          <p:attrName>ppt_w</p:attrName>
                                        </p:attrNameLst>
                                      </p:cBhvr>
                                      <p:tavLst>
                                        <p:tav tm="0">
                                          <p:val>
                                            <p:strVal val="#ppt_w*0.70"/>
                                          </p:val>
                                        </p:tav>
                                        <p:tav tm="100000">
                                          <p:val>
                                            <p:strVal val="#ppt_w"/>
                                          </p:val>
                                        </p:tav>
                                      </p:tavLst>
                                    </p:anim>
                                    <p:anim calcmode="lin" valueType="num">
                                      <p:cBhvr>
                                        <p:cTn id="205" dur="3000" fill="hold"/>
                                        <p:tgtEl>
                                          <p:spTgt spid="218"/>
                                        </p:tgtEl>
                                        <p:attrNameLst>
                                          <p:attrName>ppt_h</p:attrName>
                                        </p:attrNameLst>
                                      </p:cBhvr>
                                      <p:tavLst>
                                        <p:tav tm="0">
                                          <p:val>
                                            <p:strVal val="#ppt_h"/>
                                          </p:val>
                                        </p:tav>
                                        <p:tav tm="100000">
                                          <p:val>
                                            <p:strVal val="#ppt_h"/>
                                          </p:val>
                                        </p:tav>
                                      </p:tavLst>
                                    </p:anim>
                                    <p:animEffect transition="in" filter="fade">
                                      <p:cBhvr>
                                        <p:cTn id="206" dur="3000"/>
                                        <p:tgtEl>
                                          <p:spTgt spid="218"/>
                                        </p:tgtEl>
                                      </p:cBhvr>
                                    </p:animEffect>
                                  </p:childTnLst>
                                </p:cTn>
                              </p:par>
                              <p:par>
                                <p:cTn id="207" presetID="55" presetClass="entr" presetSubtype="0" fill="hold" nodeType="withEffect">
                                  <p:stCondLst>
                                    <p:cond delay="0"/>
                                  </p:stCondLst>
                                  <p:childTnLst>
                                    <p:set>
                                      <p:cBhvr>
                                        <p:cTn id="208" dur="1" fill="hold">
                                          <p:stCondLst>
                                            <p:cond delay="0"/>
                                          </p:stCondLst>
                                        </p:cTn>
                                        <p:tgtEl>
                                          <p:spTgt spid="219"/>
                                        </p:tgtEl>
                                        <p:attrNameLst>
                                          <p:attrName>style.visibility</p:attrName>
                                        </p:attrNameLst>
                                      </p:cBhvr>
                                      <p:to>
                                        <p:strVal val="visible"/>
                                      </p:to>
                                    </p:set>
                                    <p:anim calcmode="lin" valueType="num">
                                      <p:cBhvr>
                                        <p:cTn id="209" dur="3000" fill="hold"/>
                                        <p:tgtEl>
                                          <p:spTgt spid="219"/>
                                        </p:tgtEl>
                                        <p:attrNameLst>
                                          <p:attrName>ppt_w</p:attrName>
                                        </p:attrNameLst>
                                      </p:cBhvr>
                                      <p:tavLst>
                                        <p:tav tm="0">
                                          <p:val>
                                            <p:strVal val="#ppt_w*0.70"/>
                                          </p:val>
                                        </p:tav>
                                        <p:tav tm="100000">
                                          <p:val>
                                            <p:strVal val="#ppt_w"/>
                                          </p:val>
                                        </p:tav>
                                      </p:tavLst>
                                    </p:anim>
                                    <p:anim calcmode="lin" valueType="num">
                                      <p:cBhvr>
                                        <p:cTn id="210" dur="3000" fill="hold"/>
                                        <p:tgtEl>
                                          <p:spTgt spid="219"/>
                                        </p:tgtEl>
                                        <p:attrNameLst>
                                          <p:attrName>ppt_h</p:attrName>
                                        </p:attrNameLst>
                                      </p:cBhvr>
                                      <p:tavLst>
                                        <p:tav tm="0">
                                          <p:val>
                                            <p:strVal val="#ppt_h"/>
                                          </p:val>
                                        </p:tav>
                                        <p:tav tm="100000">
                                          <p:val>
                                            <p:strVal val="#ppt_h"/>
                                          </p:val>
                                        </p:tav>
                                      </p:tavLst>
                                    </p:anim>
                                    <p:animEffect transition="in" filter="fade">
                                      <p:cBhvr>
                                        <p:cTn id="211" dur="3000"/>
                                        <p:tgtEl>
                                          <p:spTgt spid="219"/>
                                        </p:tgtEl>
                                      </p:cBhvr>
                                    </p:animEffect>
                                  </p:childTnLst>
                                </p:cTn>
                              </p:par>
                              <p:par>
                                <p:cTn id="212" presetID="55" presetClass="entr" presetSubtype="0" fill="hold" nodeType="withEffect">
                                  <p:stCondLst>
                                    <p:cond delay="0"/>
                                  </p:stCondLst>
                                  <p:childTnLst>
                                    <p:set>
                                      <p:cBhvr>
                                        <p:cTn id="213" dur="1" fill="hold">
                                          <p:stCondLst>
                                            <p:cond delay="0"/>
                                          </p:stCondLst>
                                        </p:cTn>
                                        <p:tgtEl>
                                          <p:spTgt spid="221"/>
                                        </p:tgtEl>
                                        <p:attrNameLst>
                                          <p:attrName>style.visibility</p:attrName>
                                        </p:attrNameLst>
                                      </p:cBhvr>
                                      <p:to>
                                        <p:strVal val="visible"/>
                                      </p:to>
                                    </p:set>
                                    <p:anim calcmode="lin" valueType="num">
                                      <p:cBhvr>
                                        <p:cTn id="214" dur="3000" fill="hold"/>
                                        <p:tgtEl>
                                          <p:spTgt spid="221"/>
                                        </p:tgtEl>
                                        <p:attrNameLst>
                                          <p:attrName>ppt_w</p:attrName>
                                        </p:attrNameLst>
                                      </p:cBhvr>
                                      <p:tavLst>
                                        <p:tav tm="0">
                                          <p:val>
                                            <p:strVal val="#ppt_w*0.70"/>
                                          </p:val>
                                        </p:tav>
                                        <p:tav tm="100000">
                                          <p:val>
                                            <p:strVal val="#ppt_w"/>
                                          </p:val>
                                        </p:tav>
                                      </p:tavLst>
                                    </p:anim>
                                    <p:anim calcmode="lin" valueType="num">
                                      <p:cBhvr>
                                        <p:cTn id="215" dur="3000" fill="hold"/>
                                        <p:tgtEl>
                                          <p:spTgt spid="221"/>
                                        </p:tgtEl>
                                        <p:attrNameLst>
                                          <p:attrName>ppt_h</p:attrName>
                                        </p:attrNameLst>
                                      </p:cBhvr>
                                      <p:tavLst>
                                        <p:tav tm="0">
                                          <p:val>
                                            <p:strVal val="#ppt_h"/>
                                          </p:val>
                                        </p:tav>
                                        <p:tav tm="100000">
                                          <p:val>
                                            <p:strVal val="#ppt_h"/>
                                          </p:val>
                                        </p:tav>
                                      </p:tavLst>
                                    </p:anim>
                                    <p:animEffect transition="in" filter="fade">
                                      <p:cBhvr>
                                        <p:cTn id="216" dur="3000"/>
                                        <p:tgtEl>
                                          <p:spTgt spid="221"/>
                                        </p:tgtEl>
                                      </p:cBhvr>
                                    </p:animEffect>
                                  </p:childTnLst>
                                </p:cTn>
                              </p:par>
                              <p:par>
                                <p:cTn id="217" presetID="55" presetClass="entr" presetSubtype="0" fill="hold" nodeType="withEffect">
                                  <p:stCondLst>
                                    <p:cond delay="0"/>
                                  </p:stCondLst>
                                  <p:childTnLst>
                                    <p:set>
                                      <p:cBhvr>
                                        <p:cTn id="218" dur="1" fill="hold">
                                          <p:stCondLst>
                                            <p:cond delay="0"/>
                                          </p:stCondLst>
                                        </p:cTn>
                                        <p:tgtEl>
                                          <p:spTgt spid="220"/>
                                        </p:tgtEl>
                                        <p:attrNameLst>
                                          <p:attrName>style.visibility</p:attrName>
                                        </p:attrNameLst>
                                      </p:cBhvr>
                                      <p:to>
                                        <p:strVal val="visible"/>
                                      </p:to>
                                    </p:set>
                                    <p:anim calcmode="lin" valueType="num">
                                      <p:cBhvr>
                                        <p:cTn id="219" dur="3000" fill="hold"/>
                                        <p:tgtEl>
                                          <p:spTgt spid="220"/>
                                        </p:tgtEl>
                                        <p:attrNameLst>
                                          <p:attrName>ppt_w</p:attrName>
                                        </p:attrNameLst>
                                      </p:cBhvr>
                                      <p:tavLst>
                                        <p:tav tm="0">
                                          <p:val>
                                            <p:strVal val="#ppt_w*0.70"/>
                                          </p:val>
                                        </p:tav>
                                        <p:tav tm="100000">
                                          <p:val>
                                            <p:strVal val="#ppt_w"/>
                                          </p:val>
                                        </p:tav>
                                      </p:tavLst>
                                    </p:anim>
                                    <p:anim calcmode="lin" valueType="num">
                                      <p:cBhvr>
                                        <p:cTn id="220" dur="3000" fill="hold"/>
                                        <p:tgtEl>
                                          <p:spTgt spid="220"/>
                                        </p:tgtEl>
                                        <p:attrNameLst>
                                          <p:attrName>ppt_h</p:attrName>
                                        </p:attrNameLst>
                                      </p:cBhvr>
                                      <p:tavLst>
                                        <p:tav tm="0">
                                          <p:val>
                                            <p:strVal val="#ppt_h"/>
                                          </p:val>
                                        </p:tav>
                                        <p:tav tm="100000">
                                          <p:val>
                                            <p:strVal val="#ppt_h"/>
                                          </p:val>
                                        </p:tav>
                                      </p:tavLst>
                                    </p:anim>
                                    <p:animEffect transition="in" filter="fade">
                                      <p:cBhvr>
                                        <p:cTn id="221" dur="3000"/>
                                        <p:tgtEl>
                                          <p:spTgt spid="220"/>
                                        </p:tgtEl>
                                      </p:cBhvr>
                                    </p:animEffect>
                                  </p:childTnLst>
                                </p:cTn>
                              </p:par>
                              <p:par>
                                <p:cTn id="222" presetID="55" presetClass="entr" presetSubtype="0" fill="hold" nodeType="withEffect">
                                  <p:stCondLst>
                                    <p:cond delay="0"/>
                                  </p:stCondLst>
                                  <p:childTnLst>
                                    <p:set>
                                      <p:cBhvr>
                                        <p:cTn id="223" dur="1" fill="hold">
                                          <p:stCondLst>
                                            <p:cond delay="0"/>
                                          </p:stCondLst>
                                        </p:cTn>
                                        <p:tgtEl>
                                          <p:spTgt spid="226"/>
                                        </p:tgtEl>
                                        <p:attrNameLst>
                                          <p:attrName>style.visibility</p:attrName>
                                        </p:attrNameLst>
                                      </p:cBhvr>
                                      <p:to>
                                        <p:strVal val="visible"/>
                                      </p:to>
                                    </p:set>
                                    <p:anim calcmode="lin" valueType="num">
                                      <p:cBhvr>
                                        <p:cTn id="224" dur="2000" fill="hold"/>
                                        <p:tgtEl>
                                          <p:spTgt spid="226"/>
                                        </p:tgtEl>
                                        <p:attrNameLst>
                                          <p:attrName>ppt_w</p:attrName>
                                        </p:attrNameLst>
                                      </p:cBhvr>
                                      <p:tavLst>
                                        <p:tav tm="0">
                                          <p:val>
                                            <p:strVal val="#ppt_w*0.70"/>
                                          </p:val>
                                        </p:tav>
                                        <p:tav tm="100000">
                                          <p:val>
                                            <p:strVal val="#ppt_w"/>
                                          </p:val>
                                        </p:tav>
                                      </p:tavLst>
                                    </p:anim>
                                    <p:anim calcmode="lin" valueType="num">
                                      <p:cBhvr>
                                        <p:cTn id="225" dur="2000" fill="hold"/>
                                        <p:tgtEl>
                                          <p:spTgt spid="226"/>
                                        </p:tgtEl>
                                        <p:attrNameLst>
                                          <p:attrName>ppt_h</p:attrName>
                                        </p:attrNameLst>
                                      </p:cBhvr>
                                      <p:tavLst>
                                        <p:tav tm="0">
                                          <p:val>
                                            <p:strVal val="#ppt_h"/>
                                          </p:val>
                                        </p:tav>
                                        <p:tav tm="100000">
                                          <p:val>
                                            <p:strVal val="#ppt_h"/>
                                          </p:val>
                                        </p:tav>
                                      </p:tavLst>
                                    </p:anim>
                                    <p:animEffect transition="in" filter="fade">
                                      <p:cBhvr>
                                        <p:cTn id="226" dur="2000"/>
                                        <p:tgtEl>
                                          <p:spTgt spid="226"/>
                                        </p:tgtEl>
                                      </p:cBhvr>
                                    </p:animEffect>
                                  </p:childTnLst>
                                </p:cTn>
                              </p:par>
                              <p:par>
                                <p:cTn id="227" presetID="55" presetClass="entr" presetSubtype="0" fill="hold" nodeType="withEffect">
                                  <p:stCondLst>
                                    <p:cond delay="0"/>
                                  </p:stCondLst>
                                  <p:childTnLst>
                                    <p:set>
                                      <p:cBhvr>
                                        <p:cTn id="228" dur="1" fill="hold">
                                          <p:stCondLst>
                                            <p:cond delay="0"/>
                                          </p:stCondLst>
                                        </p:cTn>
                                        <p:tgtEl>
                                          <p:spTgt spid="239"/>
                                        </p:tgtEl>
                                        <p:attrNameLst>
                                          <p:attrName>style.visibility</p:attrName>
                                        </p:attrNameLst>
                                      </p:cBhvr>
                                      <p:to>
                                        <p:strVal val="visible"/>
                                      </p:to>
                                    </p:set>
                                    <p:anim calcmode="lin" valueType="num">
                                      <p:cBhvr>
                                        <p:cTn id="229" dur="2000" fill="hold"/>
                                        <p:tgtEl>
                                          <p:spTgt spid="239"/>
                                        </p:tgtEl>
                                        <p:attrNameLst>
                                          <p:attrName>ppt_w</p:attrName>
                                        </p:attrNameLst>
                                      </p:cBhvr>
                                      <p:tavLst>
                                        <p:tav tm="0">
                                          <p:val>
                                            <p:strVal val="#ppt_w*0.70"/>
                                          </p:val>
                                        </p:tav>
                                        <p:tav tm="100000">
                                          <p:val>
                                            <p:strVal val="#ppt_w"/>
                                          </p:val>
                                        </p:tav>
                                      </p:tavLst>
                                    </p:anim>
                                    <p:anim calcmode="lin" valueType="num">
                                      <p:cBhvr>
                                        <p:cTn id="230" dur="2000" fill="hold"/>
                                        <p:tgtEl>
                                          <p:spTgt spid="239"/>
                                        </p:tgtEl>
                                        <p:attrNameLst>
                                          <p:attrName>ppt_h</p:attrName>
                                        </p:attrNameLst>
                                      </p:cBhvr>
                                      <p:tavLst>
                                        <p:tav tm="0">
                                          <p:val>
                                            <p:strVal val="#ppt_h"/>
                                          </p:val>
                                        </p:tav>
                                        <p:tav tm="100000">
                                          <p:val>
                                            <p:strVal val="#ppt_h"/>
                                          </p:val>
                                        </p:tav>
                                      </p:tavLst>
                                    </p:anim>
                                    <p:animEffect transition="in" filter="fade">
                                      <p:cBhvr>
                                        <p:cTn id="231" dur="2000"/>
                                        <p:tgtEl>
                                          <p:spTgt spid="239"/>
                                        </p:tgtEl>
                                      </p:cBhvr>
                                    </p:animEffect>
                                  </p:childTnLst>
                                </p:cTn>
                              </p:par>
                              <p:par>
                                <p:cTn id="232" presetID="55" presetClass="entr" presetSubtype="0" fill="hold" nodeType="withEffect">
                                  <p:stCondLst>
                                    <p:cond delay="0"/>
                                  </p:stCondLst>
                                  <p:childTnLst>
                                    <p:set>
                                      <p:cBhvr>
                                        <p:cTn id="233" dur="1" fill="hold">
                                          <p:stCondLst>
                                            <p:cond delay="0"/>
                                          </p:stCondLst>
                                        </p:cTn>
                                        <p:tgtEl>
                                          <p:spTgt spid="240"/>
                                        </p:tgtEl>
                                        <p:attrNameLst>
                                          <p:attrName>style.visibility</p:attrName>
                                        </p:attrNameLst>
                                      </p:cBhvr>
                                      <p:to>
                                        <p:strVal val="visible"/>
                                      </p:to>
                                    </p:set>
                                    <p:anim calcmode="lin" valueType="num">
                                      <p:cBhvr>
                                        <p:cTn id="234" dur="2000" fill="hold"/>
                                        <p:tgtEl>
                                          <p:spTgt spid="240"/>
                                        </p:tgtEl>
                                        <p:attrNameLst>
                                          <p:attrName>ppt_w</p:attrName>
                                        </p:attrNameLst>
                                      </p:cBhvr>
                                      <p:tavLst>
                                        <p:tav tm="0">
                                          <p:val>
                                            <p:strVal val="#ppt_w*0.70"/>
                                          </p:val>
                                        </p:tav>
                                        <p:tav tm="100000">
                                          <p:val>
                                            <p:strVal val="#ppt_w"/>
                                          </p:val>
                                        </p:tav>
                                      </p:tavLst>
                                    </p:anim>
                                    <p:anim calcmode="lin" valueType="num">
                                      <p:cBhvr>
                                        <p:cTn id="235" dur="2000" fill="hold"/>
                                        <p:tgtEl>
                                          <p:spTgt spid="240"/>
                                        </p:tgtEl>
                                        <p:attrNameLst>
                                          <p:attrName>ppt_h</p:attrName>
                                        </p:attrNameLst>
                                      </p:cBhvr>
                                      <p:tavLst>
                                        <p:tav tm="0">
                                          <p:val>
                                            <p:strVal val="#ppt_h"/>
                                          </p:val>
                                        </p:tav>
                                        <p:tav tm="100000">
                                          <p:val>
                                            <p:strVal val="#ppt_h"/>
                                          </p:val>
                                        </p:tav>
                                      </p:tavLst>
                                    </p:anim>
                                    <p:animEffect transition="in" filter="fade">
                                      <p:cBhvr>
                                        <p:cTn id="236" dur="2000"/>
                                        <p:tgtEl>
                                          <p:spTgt spid="240"/>
                                        </p:tgtEl>
                                      </p:cBhvr>
                                    </p:animEffect>
                                  </p:childTnLst>
                                </p:cTn>
                              </p:par>
                              <p:par>
                                <p:cTn id="237" presetID="55" presetClass="entr" presetSubtype="0" fill="hold" nodeType="withEffect">
                                  <p:stCondLst>
                                    <p:cond delay="0"/>
                                  </p:stCondLst>
                                  <p:childTnLst>
                                    <p:set>
                                      <p:cBhvr>
                                        <p:cTn id="238" dur="1" fill="hold">
                                          <p:stCondLst>
                                            <p:cond delay="0"/>
                                          </p:stCondLst>
                                        </p:cTn>
                                        <p:tgtEl>
                                          <p:spTgt spid="241"/>
                                        </p:tgtEl>
                                        <p:attrNameLst>
                                          <p:attrName>style.visibility</p:attrName>
                                        </p:attrNameLst>
                                      </p:cBhvr>
                                      <p:to>
                                        <p:strVal val="visible"/>
                                      </p:to>
                                    </p:set>
                                    <p:anim calcmode="lin" valueType="num">
                                      <p:cBhvr>
                                        <p:cTn id="239" dur="2000" fill="hold"/>
                                        <p:tgtEl>
                                          <p:spTgt spid="241"/>
                                        </p:tgtEl>
                                        <p:attrNameLst>
                                          <p:attrName>ppt_w</p:attrName>
                                        </p:attrNameLst>
                                      </p:cBhvr>
                                      <p:tavLst>
                                        <p:tav tm="0">
                                          <p:val>
                                            <p:strVal val="#ppt_w*0.70"/>
                                          </p:val>
                                        </p:tav>
                                        <p:tav tm="100000">
                                          <p:val>
                                            <p:strVal val="#ppt_w"/>
                                          </p:val>
                                        </p:tav>
                                      </p:tavLst>
                                    </p:anim>
                                    <p:anim calcmode="lin" valueType="num">
                                      <p:cBhvr>
                                        <p:cTn id="240" dur="2000" fill="hold"/>
                                        <p:tgtEl>
                                          <p:spTgt spid="241"/>
                                        </p:tgtEl>
                                        <p:attrNameLst>
                                          <p:attrName>ppt_h</p:attrName>
                                        </p:attrNameLst>
                                      </p:cBhvr>
                                      <p:tavLst>
                                        <p:tav tm="0">
                                          <p:val>
                                            <p:strVal val="#ppt_h"/>
                                          </p:val>
                                        </p:tav>
                                        <p:tav tm="100000">
                                          <p:val>
                                            <p:strVal val="#ppt_h"/>
                                          </p:val>
                                        </p:tav>
                                      </p:tavLst>
                                    </p:anim>
                                    <p:animEffect transition="in" filter="fade">
                                      <p:cBhvr>
                                        <p:cTn id="241" dur="2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3" grpId="0"/>
      <p:bldP spid="174" grpId="0"/>
      <p:bldP spid="174" grpId="1"/>
      <p:bldP spid="175" grpId="0"/>
      <p:bldP spid="176" grpId="0"/>
      <p:bldP spid="177" grpId="0"/>
      <p:bldP spid="177" grpId="1"/>
      <p:bldP spid="178" grpId="0"/>
      <p:bldP spid="182" grpId="0" animBg="1"/>
      <p:bldP spid="183" grpId="0" animBg="1"/>
      <p:bldP spid="184" grpId="0" animBg="1"/>
      <p:bldP spid="189" grpId="0"/>
      <p:bldP spid="189" grpId="1"/>
      <p:bldP spid="191" grpId="0"/>
      <p:bldP spid="191" grpId="1"/>
      <p:bldP spid="192" grpId="0"/>
      <p:bldP spid="193" grpId="0" animBg="1"/>
      <p:bldP spid="2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0CAC-0221-FFC2-F165-1A1E37830AD6}"/>
              </a:ext>
            </a:extLst>
          </p:cNvPr>
          <p:cNvPicPr>
            <a:picLocks noChangeAspect="1"/>
          </p:cNvPicPr>
          <p:nvPr/>
        </p:nvPicPr>
        <p:blipFill>
          <a:blip r:embed="rId2"/>
          <a:stretch>
            <a:fillRect/>
          </a:stretch>
        </p:blipFill>
        <p:spPr>
          <a:xfrm>
            <a:off x="0" y="0"/>
            <a:ext cx="5529943" cy="6858000"/>
          </a:xfrm>
          <a:prstGeom prst="rect">
            <a:avLst/>
          </a:prstGeom>
        </p:spPr>
      </p:pic>
      <p:sp>
        <p:nvSpPr>
          <p:cNvPr id="4" name="TextBox 3">
            <a:extLst>
              <a:ext uri="{FF2B5EF4-FFF2-40B4-BE49-F238E27FC236}">
                <a16:creationId xmlns:a16="http://schemas.microsoft.com/office/drawing/2014/main" id="{B40970FA-24DD-8675-BC15-A6829FA88382}"/>
              </a:ext>
            </a:extLst>
          </p:cNvPr>
          <p:cNvSpPr txBox="1"/>
          <p:nvPr/>
        </p:nvSpPr>
        <p:spPr>
          <a:xfrm>
            <a:off x="5617029" y="171450"/>
            <a:ext cx="6574971" cy="6555641"/>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Cừu ăn thịt người </a:t>
            </a:r>
            <a:r>
              <a:rPr lang="vi-VN" sz="2800">
                <a:latin typeface="Times New Roman" panose="02020603050405020304" pitchFamily="18" charset="0"/>
                <a:cs typeface="Times New Roman" panose="02020603050405020304" pitchFamily="18" charset="0"/>
              </a:rPr>
              <a:t>nghĩa là câu nói của nhà văn Tomat Morơ miêu tả thảm cảnh của người nông dân nước Anh trước cách mạng tư sản giữa thế kỉ XVII. Thời điểm này, ở Anh đã xuất hiên phong trào “rào đất cướp ruộng”, quý tộc mới (quý tộc tư sản hóa) đã đuổi nông dân ra khỏi những mảnh đất mà họ đã từng canh tác từ lâu đời.</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Biến đất canh tác thành đổng cỏ để nuôi cừu hoặc dùng để trông các loại cầy công nghiệp và lương thực có nhu cầu cao trên thị trường.Bị mất hết, để cứu lấy mạng sống của mình và gia đình, những người nông dân đã ra các thành thị và khu công nghiệp, bán sức lao động, làm thuê cho nhà tư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3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 name="Picture 3" descr="!25amsterdam">
            <a:extLst>
              <a:ext uri="{FF2B5EF4-FFF2-40B4-BE49-F238E27FC236}">
                <a16:creationId xmlns:a16="http://schemas.microsoft.com/office/drawing/2014/main" id="{343E977A-588A-F14C-9710-CF546C0B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0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8" name="Rectangle 2">
            <a:extLst>
              <a:ext uri="{FF2B5EF4-FFF2-40B4-BE49-F238E27FC236}">
                <a16:creationId xmlns:a16="http://schemas.microsoft.com/office/drawing/2014/main" id="{3EB731EF-F2E3-8740-BF23-633AAE45A756}"/>
              </a:ext>
            </a:extLst>
          </p:cNvPr>
          <p:cNvSpPr txBox="1">
            <a:spLocks noChangeArrowheads="1"/>
          </p:cNvSpPr>
          <p:nvPr/>
        </p:nvSpPr>
        <p:spPr bwMode="auto">
          <a:xfrm>
            <a:off x="281895" y="6301581"/>
            <a:ext cx="5694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VN"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Quang cảnh Luân Đôn thế kỉ XVII</a:t>
            </a:r>
          </a:p>
        </p:txBody>
      </p:sp>
      <p:pic>
        <p:nvPicPr>
          <p:cNvPr id="249" name="Picture 7" descr="LUoc do kinh te Anh trươc cach mang">
            <a:extLst>
              <a:ext uri="{FF2B5EF4-FFF2-40B4-BE49-F238E27FC236}">
                <a16:creationId xmlns:a16="http://schemas.microsoft.com/office/drawing/2014/main" id="{93DBC83C-39A0-D04A-BACF-F2B00F9EC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1000" fill="hold"/>
                                        <p:tgtEl>
                                          <p:spTgt spid="247"/>
                                        </p:tgtEl>
                                        <p:attrNameLst>
                                          <p:attrName>ppt_w</p:attrName>
                                        </p:attrNameLst>
                                      </p:cBhvr>
                                      <p:tavLst>
                                        <p:tav tm="0">
                                          <p:val>
                                            <p:strVal val="#ppt_w*0.70"/>
                                          </p:val>
                                        </p:tav>
                                        <p:tav tm="100000">
                                          <p:val>
                                            <p:strVal val="#ppt_w"/>
                                          </p:val>
                                        </p:tav>
                                      </p:tavLst>
                                    </p:anim>
                                    <p:anim calcmode="lin" valueType="num">
                                      <p:cBhvr>
                                        <p:cTn id="8" dur="1000" fill="hold"/>
                                        <p:tgtEl>
                                          <p:spTgt spid="247"/>
                                        </p:tgtEl>
                                        <p:attrNameLst>
                                          <p:attrName>ppt_h</p:attrName>
                                        </p:attrNameLst>
                                      </p:cBhvr>
                                      <p:tavLst>
                                        <p:tav tm="0">
                                          <p:val>
                                            <p:strVal val="#ppt_h"/>
                                          </p:val>
                                        </p:tav>
                                        <p:tav tm="100000">
                                          <p:val>
                                            <p:strVal val="#ppt_h"/>
                                          </p:val>
                                        </p:tav>
                                      </p:tavLst>
                                    </p:anim>
                                    <p:animEffect transition="in" filter="fade">
                                      <p:cBhvr>
                                        <p:cTn id="9" dur="1000"/>
                                        <p:tgtEl>
                                          <p:spTgt spid="2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p:cTn id="12" dur="1000" fill="hold"/>
                                        <p:tgtEl>
                                          <p:spTgt spid="248"/>
                                        </p:tgtEl>
                                        <p:attrNameLst>
                                          <p:attrName>ppt_w</p:attrName>
                                        </p:attrNameLst>
                                      </p:cBhvr>
                                      <p:tavLst>
                                        <p:tav tm="0">
                                          <p:val>
                                            <p:strVal val="#ppt_w*0.70"/>
                                          </p:val>
                                        </p:tav>
                                        <p:tav tm="100000">
                                          <p:val>
                                            <p:strVal val="#ppt_w"/>
                                          </p:val>
                                        </p:tav>
                                      </p:tavLst>
                                    </p:anim>
                                    <p:anim calcmode="lin" valueType="num">
                                      <p:cBhvr>
                                        <p:cTn id="13" dur="1000" fill="hold"/>
                                        <p:tgtEl>
                                          <p:spTgt spid="248"/>
                                        </p:tgtEl>
                                        <p:attrNameLst>
                                          <p:attrName>ppt_h</p:attrName>
                                        </p:attrNameLst>
                                      </p:cBhvr>
                                      <p:tavLst>
                                        <p:tav tm="0">
                                          <p:val>
                                            <p:strVal val="#ppt_h"/>
                                          </p:val>
                                        </p:tav>
                                        <p:tav tm="100000">
                                          <p:val>
                                            <p:strVal val="#ppt_h"/>
                                          </p:val>
                                        </p:tav>
                                      </p:tavLst>
                                    </p:anim>
                                    <p:animEffect transition="in" filter="fade">
                                      <p:cBhvr>
                                        <p:cTn id="14" dur="1000"/>
                                        <p:tgtEl>
                                          <p:spTgt spid="248"/>
                                        </p:tgtEl>
                                      </p:cBhvr>
                                    </p:animEffect>
                                  </p:childTnLst>
                                </p:cTn>
                              </p:par>
                              <p:par>
                                <p:cTn id="15" presetID="55"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1000" fill="hold"/>
                                        <p:tgtEl>
                                          <p:spTgt spid="249"/>
                                        </p:tgtEl>
                                        <p:attrNameLst>
                                          <p:attrName>ppt_w</p:attrName>
                                        </p:attrNameLst>
                                      </p:cBhvr>
                                      <p:tavLst>
                                        <p:tav tm="0">
                                          <p:val>
                                            <p:strVal val="#ppt_w*0.70"/>
                                          </p:val>
                                        </p:tav>
                                        <p:tav tm="100000">
                                          <p:val>
                                            <p:strVal val="#ppt_w"/>
                                          </p:val>
                                        </p:tav>
                                      </p:tavLst>
                                    </p:anim>
                                    <p:anim calcmode="lin" valueType="num">
                                      <p:cBhvr>
                                        <p:cTn id="18" dur="1000" fill="hold"/>
                                        <p:tgtEl>
                                          <p:spTgt spid="249"/>
                                        </p:tgtEl>
                                        <p:attrNameLst>
                                          <p:attrName>ppt_h</p:attrName>
                                        </p:attrNameLst>
                                      </p:cBhvr>
                                      <p:tavLst>
                                        <p:tav tm="0">
                                          <p:val>
                                            <p:strVal val="#ppt_h"/>
                                          </p:val>
                                        </p:tav>
                                        <p:tav tm="100000">
                                          <p:val>
                                            <p:strVal val="#ppt_h"/>
                                          </p:val>
                                        </p:tav>
                                      </p:tavLst>
                                    </p:anim>
                                    <p:animEffect transition="in" filter="fade">
                                      <p:cBhvr>
                                        <p:cTn id="19"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398C1-B0CB-46F4-F8CF-D5037FFE2790}"/>
              </a:ext>
            </a:extLst>
          </p:cNvPr>
          <p:cNvPicPr>
            <a:picLocks noChangeAspect="1"/>
          </p:cNvPicPr>
          <p:nvPr/>
        </p:nvPicPr>
        <p:blipFill>
          <a:blip r:embed="rId2"/>
          <a:stretch>
            <a:fillRect/>
          </a:stretch>
        </p:blipFill>
        <p:spPr>
          <a:xfrm>
            <a:off x="11092476" y="5725710"/>
            <a:ext cx="1337340" cy="1337340"/>
          </a:xfrm>
          <a:prstGeom prst="rect">
            <a:avLst/>
          </a:prstGeom>
        </p:spPr>
      </p:pic>
      <p:pic>
        <p:nvPicPr>
          <p:cNvPr id="43012" name="Picture 4">
            <a:extLst>
              <a:ext uri="{FF2B5EF4-FFF2-40B4-BE49-F238E27FC236}">
                <a16:creationId xmlns:a16="http://schemas.microsoft.com/office/drawing/2014/main" id="{2157E0D9-A882-1446-A487-50524C15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66675"/>
            <a:ext cx="8321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EB791169-9DE7-3F49-8D37-68AFE8177219}"/>
              </a:ext>
            </a:extLst>
          </p:cNvPr>
          <p:cNvSpPr>
            <a:spLocks noChangeArrowheads="1"/>
          </p:cNvSpPr>
          <p:nvPr/>
        </p:nvSpPr>
        <p:spPr bwMode="auto">
          <a:xfrm>
            <a:off x="76200" y="441325"/>
            <a:ext cx="3657600" cy="1219200"/>
          </a:xfrm>
          <a:prstGeom prst="roundRect">
            <a:avLst>
              <a:gd name="adj" fmla="val 16667"/>
            </a:avLst>
          </a:prstGeom>
          <a:solidFill>
            <a:srgbClr val="FFCC00"/>
          </a:solidFill>
          <a:ln w="9525">
            <a:round/>
            <a:headEnd/>
            <a:tailEnd/>
          </a:ln>
          <a:scene3d>
            <a:camera prst="legacyObliqueTopRight"/>
            <a:lightRig rig="legacyFlat3" dir="b"/>
          </a:scene3d>
          <a:sp3d extrusionH="430200" prstMaterial="legacyMatte">
            <a:bevelT w="13500" h="13500" prst="angle"/>
            <a:bevelB w="13500" h="13500" prst="angle"/>
            <a:extrusionClr>
              <a:srgbClr val="FFCC00"/>
            </a:extrusionClr>
            <a:contourClr>
              <a:srgbClr val="FFCC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Quý tộc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(làm giàu)</a:t>
            </a:r>
          </a:p>
        </p:txBody>
      </p:sp>
      <p:sp>
        <p:nvSpPr>
          <p:cNvPr id="21" name="Line 7">
            <a:extLst>
              <a:ext uri="{FF2B5EF4-FFF2-40B4-BE49-F238E27FC236}">
                <a16:creationId xmlns:a16="http://schemas.microsoft.com/office/drawing/2014/main" id="{4B2060F9-132D-FB4A-8DA6-3DA77354F37B}"/>
              </a:ext>
            </a:extLst>
          </p:cNvPr>
          <p:cNvSpPr>
            <a:spLocks noChangeShapeType="1"/>
          </p:cNvSpPr>
          <p:nvPr/>
        </p:nvSpPr>
        <p:spPr bwMode="auto">
          <a:xfrm>
            <a:off x="1828800" y="18653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AutoShape 8">
            <a:extLst>
              <a:ext uri="{FF2B5EF4-FFF2-40B4-BE49-F238E27FC236}">
                <a16:creationId xmlns:a16="http://schemas.microsoft.com/office/drawing/2014/main" id="{873F8460-01BB-E742-8279-6068CE83CCB2}"/>
              </a:ext>
            </a:extLst>
          </p:cNvPr>
          <p:cNvSpPr>
            <a:spLocks noChangeArrowheads="1"/>
          </p:cNvSpPr>
          <p:nvPr/>
        </p:nvSpPr>
        <p:spPr bwMode="auto">
          <a:xfrm>
            <a:off x="76200" y="2627313"/>
            <a:ext cx="3429000" cy="1219200"/>
          </a:xfrm>
          <a:prstGeom prst="roundRect">
            <a:avLst>
              <a:gd name="adj" fmla="val 16667"/>
            </a:avLst>
          </a:prstGeom>
          <a:solidFill>
            <a:srgbClr val="339966"/>
          </a:solidFill>
          <a:ln w="9525">
            <a:round/>
            <a:headEnd/>
            <a:tailEnd/>
          </a:ln>
          <a:scene3d>
            <a:camera prst="legacyObliqueTopRight"/>
            <a:lightRig rig="legacyFlat3" dir="b"/>
          </a:scene3d>
          <a:sp3d extrusionH="430200" prstMaterial="legacyMatte">
            <a:bevelT w="13500" h="13500" prst="angle"/>
            <a:bevelB w="13500" h="13500" prst="angle"/>
            <a:extrusionClr>
              <a:srgbClr val="339966"/>
            </a:extrusionClr>
            <a:contourClr>
              <a:srgbClr val="339966"/>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Trồng cỏ,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nuôi cừu</a:t>
            </a:r>
          </a:p>
        </p:txBody>
      </p:sp>
      <p:sp>
        <p:nvSpPr>
          <p:cNvPr id="23" name="Line 9">
            <a:extLst>
              <a:ext uri="{FF2B5EF4-FFF2-40B4-BE49-F238E27FC236}">
                <a16:creationId xmlns:a16="http://schemas.microsoft.com/office/drawing/2014/main" id="{35CDEA88-47B5-8547-A66A-DDD8F456B5F6}"/>
              </a:ext>
            </a:extLst>
          </p:cNvPr>
          <p:cNvSpPr>
            <a:spLocks noChangeShapeType="1"/>
          </p:cNvSpPr>
          <p:nvPr/>
        </p:nvSpPr>
        <p:spPr bwMode="auto">
          <a:xfrm>
            <a:off x="1676400" y="3998913"/>
            <a:ext cx="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AutoShape 11">
            <a:extLst>
              <a:ext uri="{FF2B5EF4-FFF2-40B4-BE49-F238E27FC236}">
                <a16:creationId xmlns:a16="http://schemas.microsoft.com/office/drawing/2014/main" id="{88947C86-F962-B14C-8631-3B6FB36BF900}"/>
              </a:ext>
            </a:extLst>
          </p:cNvPr>
          <p:cNvSpPr>
            <a:spLocks noChangeArrowheads="1"/>
          </p:cNvSpPr>
          <p:nvPr/>
        </p:nvSpPr>
        <p:spPr bwMode="auto">
          <a:xfrm>
            <a:off x="0" y="4837113"/>
            <a:ext cx="3657600"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Quý tộc mới</a:t>
            </a:r>
          </a:p>
        </p:txBody>
      </p:sp>
      <p:sp>
        <p:nvSpPr>
          <p:cNvPr id="64" name="AutoShape 4">
            <a:extLst>
              <a:ext uri="{FF2B5EF4-FFF2-40B4-BE49-F238E27FC236}">
                <a16:creationId xmlns:a16="http://schemas.microsoft.com/office/drawing/2014/main" id="{D518AB62-2D1B-4049-A946-555FE18F7AB6}"/>
              </a:ext>
            </a:extLst>
          </p:cNvPr>
          <p:cNvSpPr>
            <a:spLocks noChangeArrowheads="1"/>
          </p:cNvSpPr>
          <p:nvPr/>
        </p:nvSpPr>
        <p:spPr bwMode="auto">
          <a:xfrm>
            <a:off x="1265238" y="887413"/>
            <a:ext cx="4075112"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a:t>
            </a: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Tư sản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Quí tộc mới</a:t>
            </a:r>
          </a:p>
        </p:txBody>
      </p:sp>
      <p:sp>
        <p:nvSpPr>
          <p:cNvPr id="65" name="AutoShape 5">
            <a:extLst>
              <a:ext uri="{FF2B5EF4-FFF2-40B4-BE49-F238E27FC236}">
                <a16:creationId xmlns:a16="http://schemas.microsoft.com/office/drawing/2014/main" id="{96CE9763-8B6E-644E-AC5C-7F6A1CB67222}"/>
              </a:ext>
            </a:extLst>
          </p:cNvPr>
          <p:cNvSpPr>
            <a:spLocks noChangeArrowheads="1"/>
          </p:cNvSpPr>
          <p:nvPr/>
        </p:nvSpPr>
        <p:spPr bwMode="auto">
          <a:xfrm>
            <a:off x="1311275" y="3146425"/>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Kinh doanh làm giàu</a:t>
            </a:r>
          </a:p>
        </p:txBody>
      </p:sp>
      <p:sp>
        <p:nvSpPr>
          <p:cNvPr id="66" name="AutoShape 6">
            <a:extLst>
              <a:ext uri="{FF2B5EF4-FFF2-40B4-BE49-F238E27FC236}">
                <a16:creationId xmlns:a16="http://schemas.microsoft.com/office/drawing/2014/main" id="{40CF0899-8CF9-B042-85EF-3E05508E156E}"/>
              </a:ext>
            </a:extLst>
          </p:cNvPr>
          <p:cNvSpPr>
            <a:spLocks noChangeArrowheads="1"/>
          </p:cNvSpPr>
          <p:nvPr/>
        </p:nvSpPr>
        <p:spPr bwMode="auto">
          <a:xfrm>
            <a:off x="7021513" y="904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Thế lực phong kiến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(Vua Sác-lơ I)</a:t>
            </a:r>
          </a:p>
        </p:txBody>
      </p:sp>
      <p:sp>
        <p:nvSpPr>
          <p:cNvPr id="67" name="Line 8">
            <a:extLst>
              <a:ext uri="{FF2B5EF4-FFF2-40B4-BE49-F238E27FC236}">
                <a16:creationId xmlns:a16="http://schemas.microsoft.com/office/drawing/2014/main" id="{029643B2-F076-4343-B9E6-64AC456B7502}"/>
              </a:ext>
            </a:extLst>
          </p:cNvPr>
          <p:cNvSpPr>
            <a:spLocks noChangeShapeType="1"/>
          </p:cNvSpPr>
          <p:nvPr/>
        </p:nvSpPr>
        <p:spPr bwMode="auto">
          <a:xfrm>
            <a:off x="5665788" y="14382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AutoShape 5">
            <a:extLst>
              <a:ext uri="{FF2B5EF4-FFF2-40B4-BE49-F238E27FC236}">
                <a16:creationId xmlns:a16="http://schemas.microsoft.com/office/drawing/2014/main" id="{D846A419-0748-EC44-9F12-B7B82131F248}"/>
              </a:ext>
            </a:extLst>
          </p:cNvPr>
          <p:cNvSpPr>
            <a:spLocks noChangeArrowheads="1"/>
          </p:cNvSpPr>
          <p:nvPr/>
        </p:nvSpPr>
        <p:spPr bwMode="auto">
          <a:xfrm>
            <a:off x="1381125" y="5373688"/>
            <a:ext cx="4073525" cy="1219200"/>
          </a:xfrm>
          <a:prstGeom prst="roundRect">
            <a:avLst>
              <a:gd name="adj" fmla="val 16667"/>
            </a:avLst>
          </a:prstGeom>
          <a:solidFill>
            <a:srgbClr val="FF0000"/>
          </a:solidFill>
          <a:ln w="9525">
            <a:round/>
            <a:headEnd/>
            <a:tailEnd/>
          </a:ln>
          <a:scene3d>
            <a:camera prst="legacyObliqueTopRight"/>
            <a:lightRig rig="legacyFlat3" dir="b"/>
          </a:scene3d>
          <a:sp3d extrusionH="430200" prstMaterial="legacyMatte">
            <a:bevelT w="13500" h="13500" prst="angle"/>
            <a:bevelB w="13500" h="13500" prst="angle"/>
            <a:extrusionClr>
              <a:srgbClr val="CC3300"/>
            </a:extrusionClr>
            <a:contourClr>
              <a:srgbClr val="FF00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Chế độ TBCN</a:t>
            </a:r>
          </a:p>
        </p:txBody>
      </p:sp>
      <p:sp>
        <p:nvSpPr>
          <p:cNvPr id="69" name="AutoShape 5">
            <a:extLst>
              <a:ext uri="{FF2B5EF4-FFF2-40B4-BE49-F238E27FC236}">
                <a16:creationId xmlns:a16="http://schemas.microsoft.com/office/drawing/2014/main" id="{13EB21ED-590E-AC45-9587-1387E264746E}"/>
              </a:ext>
            </a:extLst>
          </p:cNvPr>
          <p:cNvSpPr>
            <a:spLocks noChangeArrowheads="1"/>
          </p:cNvSpPr>
          <p:nvPr/>
        </p:nvSpPr>
        <p:spPr bwMode="auto">
          <a:xfrm>
            <a:off x="7021513" y="31908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Phong kiến cản trở</a:t>
            </a:r>
          </a:p>
        </p:txBody>
      </p:sp>
      <p:sp>
        <p:nvSpPr>
          <p:cNvPr id="70" name="AutoShape 5">
            <a:extLst>
              <a:ext uri="{FF2B5EF4-FFF2-40B4-BE49-F238E27FC236}">
                <a16:creationId xmlns:a16="http://schemas.microsoft.com/office/drawing/2014/main" id="{D6BDF5FE-1AE6-8A4A-9ACC-2E8AC9D97020}"/>
              </a:ext>
            </a:extLst>
          </p:cNvPr>
          <p:cNvSpPr>
            <a:spLocks noChangeArrowheads="1"/>
          </p:cNvSpPr>
          <p:nvPr/>
        </p:nvSpPr>
        <p:spPr bwMode="auto">
          <a:xfrm>
            <a:off x="7021513" y="5400675"/>
            <a:ext cx="4075112" cy="1219200"/>
          </a:xfrm>
          <a:prstGeom prst="roundRect">
            <a:avLst>
              <a:gd name="adj" fmla="val 16667"/>
            </a:avLst>
          </a:prstGeom>
          <a:solidFill>
            <a:srgbClr val="FFFF00"/>
          </a:solidFill>
          <a:ln w="9525">
            <a:round/>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Times New Roman" panose="02020603050405020304" pitchFamily="18" charset="0"/>
              <a:buChar char="•"/>
              <a:defRPr sz="3200">
                <a:solidFill>
                  <a:schemeClr val="tx1"/>
                </a:solidFill>
                <a:latin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chemeClr val="tx1"/>
                </a:solidFill>
                <a:latin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chemeClr val="tx1"/>
                </a:solidFill>
                <a:latin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C3300"/>
                </a:solidFill>
                <a:effectLst/>
                <a:uLnTx/>
                <a:uFillTx/>
                <a:latin typeface="Times New Roman" panose="02020603050405020304" pitchFamily="18" charset="0"/>
                <a:ea typeface="+mn-ea"/>
                <a:cs typeface="+mn-cs"/>
              </a:rPr>
              <a:t>Chế độ phong kiến</a:t>
            </a:r>
          </a:p>
        </p:txBody>
      </p:sp>
      <p:sp>
        <p:nvSpPr>
          <p:cNvPr id="71" name="Line 8">
            <a:extLst>
              <a:ext uri="{FF2B5EF4-FFF2-40B4-BE49-F238E27FC236}">
                <a16:creationId xmlns:a16="http://schemas.microsoft.com/office/drawing/2014/main" id="{1C26C829-B9F0-BF4B-BBA0-728ECCB7B164}"/>
              </a:ext>
            </a:extLst>
          </p:cNvPr>
          <p:cNvSpPr>
            <a:spLocks noChangeShapeType="1"/>
          </p:cNvSpPr>
          <p:nvPr/>
        </p:nvSpPr>
        <p:spPr bwMode="auto">
          <a:xfrm>
            <a:off x="5608638" y="3711575"/>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Line 8">
            <a:extLst>
              <a:ext uri="{FF2B5EF4-FFF2-40B4-BE49-F238E27FC236}">
                <a16:creationId xmlns:a16="http://schemas.microsoft.com/office/drawing/2014/main" id="{B9165099-DB7B-CA4E-B631-5A5571461882}"/>
              </a:ext>
            </a:extLst>
          </p:cNvPr>
          <p:cNvSpPr>
            <a:spLocks noChangeShapeType="1"/>
          </p:cNvSpPr>
          <p:nvPr/>
        </p:nvSpPr>
        <p:spPr bwMode="auto">
          <a:xfrm>
            <a:off x="5665788" y="6056313"/>
            <a:ext cx="1189037" cy="0"/>
          </a:xfrm>
          <a:prstGeom prst="line">
            <a:avLst/>
          </a:prstGeom>
          <a:noFill/>
          <a:ln w="1270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Line 27">
            <a:extLst>
              <a:ext uri="{FF2B5EF4-FFF2-40B4-BE49-F238E27FC236}">
                <a16:creationId xmlns:a16="http://schemas.microsoft.com/office/drawing/2014/main" id="{323FCE49-6942-C14D-9BB3-2D7CFA427BE6}"/>
              </a:ext>
            </a:extLst>
          </p:cNvPr>
          <p:cNvSpPr>
            <a:spLocks noChangeShapeType="1"/>
          </p:cNvSpPr>
          <p:nvPr/>
        </p:nvSpPr>
        <p:spPr bwMode="auto">
          <a:xfrm>
            <a:off x="3289300" y="2132013"/>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Line 27">
            <a:extLst>
              <a:ext uri="{FF2B5EF4-FFF2-40B4-BE49-F238E27FC236}">
                <a16:creationId xmlns:a16="http://schemas.microsoft.com/office/drawing/2014/main" id="{C0713F34-660D-2241-8DE7-884362D7DC39}"/>
              </a:ext>
            </a:extLst>
          </p:cNvPr>
          <p:cNvSpPr>
            <a:spLocks noChangeShapeType="1"/>
          </p:cNvSpPr>
          <p:nvPr/>
        </p:nvSpPr>
        <p:spPr bwMode="auto">
          <a:xfrm>
            <a:off x="3254375" y="4330700"/>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Line 27">
            <a:extLst>
              <a:ext uri="{FF2B5EF4-FFF2-40B4-BE49-F238E27FC236}">
                <a16:creationId xmlns:a16="http://schemas.microsoft.com/office/drawing/2014/main" id="{A36E8217-5C28-E249-B436-FBB3BC61C89B}"/>
              </a:ext>
            </a:extLst>
          </p:cNvPr>
          <p:cNvSpPr>
            <a:spLocks noChangeShapeType="1"/>
          </p:cNvSpPr>
          <p:nvPr/>
        </p:nvSpPr>
        <p:spPr bwMode="auto">
          <a:xfrm>
            <a:off x="8774113" y="44100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27">
            <a:extLst>
              <a:ext uri="{FF2B5EF4-FFF2-40B4-BE49-F238E27FC236}">
                <a16:creationId xmlns:a16="http://schemas.microsoft.com/office/drawing/2014/main" id="{8D7ACC01-D171-C048-8F08-87DF2DF7199A}"/>
              </a:ext>
            </a:extLst>
          </p:cNvPr>
          <p:cNvSpPr>
            <a:spLocks noChangeShapeType="1"/>
          </p:cNvSpPr>
          <p:nvPr/>
        </p:nvSpPr>
        <p:spPr bwMode="auto">
          <a:xfrm>
            <a:off x="8774113" y="2200275"/>
            <a:ext cx="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par>
                                <p:cTn id="31" presetID="5" presetClass="entr" presetSubtype="10" fill="hold" nodeType="withEffect">
                                  <p:stCondLst>
                                    <p:cond delay="0"/>
                                  </p:stCondLst>
                                  <p:childTnLst>
                                    <p:set>
                                      <p:cBhvr>
                                        <p:cTn id="32" dur="1" fill="hold">
                                          <p:stCondLst>
                                            <p:cond delay="0"/>
                                          </p:stCondLst>
                                        </p:cTn>
                                        <p:tgtEl>
                                          <p:spTgt spid="43012"/>
                                        </p:tgtEl>
                                        <p:attrNameLst>
                                          <p:attrName>style.visibility</p:attrName>
                                        </p:attrNameLst>
                                      </p:cBhvr>
                                      <p:to>
                                        <p:strVal val="visible"/>
                                      </p:to>
                                    </p:set>
                                    <p:animEffect transition="in" filter="checkerboard(across)">
                                      <p:cBhvr>
                                        <p:cTn id="33" dur="500"/>
                                        <p:tgtEl>
                                          <p:spTgt spid="430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43012"/>
                                        </p:tgtEl>
                                      </p:cBhvr>
                                    </p:animEffect>
                                    <p:set>
                                      <p:cBhvr>
                                        <p:cTn id="44" dur="1" fill="hold">
                                          <p:stCondLst>
                                            <p:cond delay="499"/>
                                          </p:stCondLst>
                                        </p:cTn>
                                        <p:tgtEl>
                                          <p:spTgt spid="43012"/>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3" presetClass="entr" presetSubtype="1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blinds(horizontal)">
                                      <p:cBhvr>
                                        <p:cTn id="56" dur="500"/>
                                        <p:tgtEl>
                                          <p:spTgt spid="64"/>
                                        </p:tgtEl>
                                      </p:cBhvr>
                                    </p:animEffect>
                                  </p:childTnLst>
                                </p:cTn>
                              </p:par>
                              <p:par>
                                <p:cTn id="57" presetID="3" presetClass="entr" presetSubtype="10"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linds(horizontal)">
                                      <p:cBhvr>
                                        <p:cTn id="59" dur="500"/>
                                        <p:tgtEl>
                                          <p:spTgt spid="6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linds(horizontal)">
                                      <p:cBhvr>
                                        <p:cTn id="62" dur="500"/>
                                        <p:tgtEl>
                                          <p:spTgt spid="66"/>
                                        </p:tgtEl>
                                      </p:cBhvr>
                                    </p:animEffect>
                                  </p:childTnLst>
                                </p:cTn>
                              </p:par>
                              <p:par>
                                <p:cTn id="63" presetID="4" presetClass="entr" presetSubtype="16"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ox(in)">
                                      <p:cBhvr>
                                        <p:cTn id="65" dur="500"/>
                                        <p:tgtEl>
                                          <p:spTgt spid="6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checkerboard(across)">
                                      <p:cBhvr>
                                        <p:cTn id="70" dur="500"/>
                                        <p:tgtEl>
                                          <p:spTgt spid="65"/>
                                        </p:tgtEl>
                                      </p:cBhvr>
                                    </p:animEffect>
                                  </p:childTnLst>
                                </p:cTn>
                              </p:par>
                              <p:par>
                                <p:cTn id="71" presetID="5" presetClass="entr" presetSubtype="1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checkerboard(across)">
                                      <p:cBhvr>
                                        <p:cTn id="73" dur="500"/>
                                        <p:tgtEl>
                                          <p:spTgt spid="71"/>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checkerboard(across)">
                                      <p:cBhvr>
                                        <p:cTn id="76" dur="500"/>
                                        <p:tgtEl>
                                          <p:spTgt spid="6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blinds(horizontal)">
                                      <p:cBhvr>
                                        <p:cTn id="81" dur="500"/>
                                        <p:tgtEl>
                                          <p:spTgt spid="68"/>
                                        </p:tgtEl>
                                      </p:cBhvr>
                                    </p:animEffect>
                                  </p:childTnLst>
                                </p:cTn>
                              </p:par>
                              <p:par>
                                <p:cTn id="82" presetID="3" presetClass="entr" presetSubtype="1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blinds(horizontal)">
                                      <p:cBhvr>
                                        <p:cTn id="84" dur="500"/>
                                        <p:tgtEl>
                                          <p:spTgt spid="7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linds(horizontal)">
                                      <p:cBhvr>
                                        <p:cTn id="87" dur="5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checkerboard(across)">
                                      <p:cBhvr>
                                        <p:cTn id="92" dur="500"/>
                                        <p:tgtEl>
                                          <p:spTgt spid="73"/>
                                        </p:tgtEl>
                                      </p:cBhvr>
                                    </p:animEffect>
                                  </p:childTnLst>
                                </p:cTn>
                              </p:par>
                              <p:par>
                                <p:cTn id="93" presetID="5" presetClass="entr" presetSubtype="10" fill="hold" nodeType="with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checkerboard(across)">
                                      <p:cBhvr>
                                        <p:cTn id="95" dur="500"/>
                                        <p:tgtEl>
                                          <p:spTgt spid="74"/>
                                        </p:tgtEl>
                                      </p:cBhvr>
                                    </p:animEffect>
                                  </p:childTnLst>
                                </p:cTn>
                              </p:par>
                              <p:par>
                                <p:cTn id="96" presetID="5" presetClass="entr" presetSubtype="1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checkerboard(across)">
                                      <p:cBhvr>
                                        <p:cTn id="98" dur="500"/>
                                        <p:tgtEl>
                                          <p:spTgt spid="76"/>
                                        </p:tgtEl>
                                      </p:cBhvr>
                                    </p:animEffect>
                                  </p:childTnLst>
                                </p:cTn>
                              </p:par>
                              <p:par>
                                <p:cTn id="99" presetID="5" presetClass="entr" presetSubtype="10" fill="hold"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checkerboard(across)">
                                      <p:cBhvr>
                                        <p:cTn id="10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P spid="64" grpId="0" animBg="1"/>
      <p:bldP spid="65" grpId="0" animBg="1"/>
      <p:bldP spid="66" grpId="0" animBg="1"/>
      <p:bldP spid="68"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14300" y="1984375"/>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C3527EED-D2CE-AD8A-F36E-783DDEDD142F}"/>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TextBox 3">
            <a:extLst>
              <a:ext uri="{FF2B5EF4-FFF2-40B4-BE49-F238E27FC236}">
                <a16:creationId xmlns:a16="http://schemas.microsoft.com/office/drawing/2014/main" id="{2558C9C9-ED2A-4413-0F06-A335002355E0}"/>
              </a:ext>
            </a:extLst>
          </p:cNvPr>
          <p:cNvSpPr txBox="1">
            <a:spLocks noChangeArrowheads="1"/>
          </p:cNvSpPr>
          <p:nvPr/>
        </p:nvSpPr>
        <p:spPr bwMode="auto">
          <a:xfrm>
            <a:off x="0" y="2783456"/>
            <a:ext cx="1219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sâu xa</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a:t>
            </a:r>
            <a:r>
              <a:rPr kumimoji="0" lang="en-US" altLang="en-VN" sz="3200" b="1" i="0" u="none" strike="noStrike" kern="1200" cap="none" spc="0" normalizeH="0" baseline="0" noProof="0">
                <a:ln>
                  <a:noFill/>
                </a:ln>
                <a:solidFill>
                  <a:schemeClr val="bg1"/>
                </a:solidFill>
                <a:effectLst/>
                <a:uLnTx/>
                <a:uFillTx/>
                <a:latin typeface="Times New Roman" panose="02020603050405020304" pitchFamily="18" charset="0"/>
              </a:rPr>
              <a:t>Mâu</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 thuẫn gay gắt </a:t>
            </a:r>
            <a:r>
              <a:rPr lang="en-US" altLang="en-VN" sz="3200" b="1" noProof="0">
                <a:solidFill>
                  <a:prstClr val="white"/>
                </a:solidFill>
                <a:latin typeface="Times New Roman" panose="02020603050405020304" pitchFamily="18" charset="0"/>
                <a:cs typeface="Times New Roman" panose="02020603050405020304" pitchFamily="18" charset="0"/>
              </a:rPr>
              <a:t>g</a:t>
            </a:r>
            <a:r>
              <a:rPr lang="vi-VN" sz="3200" b="1">
                <a:solidFill>
                  <a:prstClr val="white"/>
                </a:solidFill>
                <a:latin typeface="Times New Roman" panose="02020603050405020304" pitchFamily="18" charset="0"/>
                <a:cs typeface="Times New Roman" panose="02020603050405020304" pitchFamily="18" charset="0"/>
              </a:rPr>
              <a:t>iữa tư sản, quý tộc mới với chế độ quân chủ</a:t>
            </a:r>
            <a:r>
              <a:rPr lang="en-US" sz="3200" b="1">
                <a:solidFill>
                  <a:prstClr val="white"/>
                </a:solidFill>
                <a:latin typeface="Times New Roman" panose="02020603050405020304" pitchFamily="18" charset="0"/>
                <a:cs typeface="Times New Roman" panose="02020603050405020304" pitchFamily="18" charset="0"/>
              </a:rPr>
              <a:t> chuyên chế (bên cạnh mâu thuẫn cũ giữa nông dân với địa chủ, quý tộc)</a:t>
            </a:r>
            <a:endParaRPr lang="en-VN" sz="320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6B2CBD-28B5-9CF8-8B77-C84C09D00CB8}"/>
              </a:ext>
            </a:extLst>
          </p:cNvPr>
          <p:cNvSpPr txBox="1">
            <a:spLocks noChangeArrowheads="1"/>
          </p:cNvSpPr>
          <p:nvPr/>
        </p:nvSpPr>
        <p:spPr bwMode="auto">
          <a:xfrm>
            <a:off x="-274071" y="4875026"/>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rPr>
              <a:t>-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rPr>
              <a:t> nhân trực tiếp: </a:t>
            </a:r>
            <a:r>
              <a:rPr kumimoji="0" lang="en-US" altLang="en-VN" sz="3200" b="1" i="0" u="none" strike="noStrike" kern="1200" cap="none" spc="0" normalizeH="0" noProof="0">
                <a:ln>
                  <a:noFill/>
                </a:ln>
                <a:solidFill>
                  <a:schemeClr val="bg1"/>
                </a:solidFill>
                <a:effectLst/>
                <a:uLnTx/>
                <a:uFillTx/>
                <a:latin typeface="Times New Roman" panose="02020603050405020304" pitchFamily="18" charset="0"/>
              </a:rPr>
              <a:t>Sác-lơ I cần tiền đàn áp cuộc nổi dậy ở Xcốt-len nên muốn đặt thêm thế mới nhưng bị từ chối</a:t>
            </a:r>
            <a:endParaRPr kumimoji="0" lang="en-US" altLang="en-VN" sz="3200" b="0" i="0" u="none" strike="noStrike" kern="1200" cap="none" spc="0" normalizeH="0" baseline="0" noProof="0">
              <a:ln>
                <a:noFill/>
              </a:ln>
              <a:solidFill>
                <a:schemeClr val="bg1"/>
              </a:solidFill>
              <a:effectLst/>
              <a:uLnTx/>
              <a:uFillTx/>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5F0CB282-E8A5-C8D1-6C2F-6006E81D8238}"/>
              </a:ext>
            </a:extLst>
          </p:cNvPr>
          <p:cNvSpPr/>
          <p:nvPr/>
        </p:nvSpPr>
        <p:spPr>
          <a:xfrm>
            <a:off x="-55297" y="3008314"/>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trực tiếp dẫn đến cuộc cách mạng tư sản Anh là gì?</a:t>
            </a:r>
          </a:p>
        </p:txBody>
      </p:sp>
      <p:sp>
        <p:nvSpPr>
          <p:cNvPr id="5" name="Rectangle: Rounded Corners 4">
            <a:extLst>
              <a:ext uri="{FF2B5EF4-FFF2-40B4-BE49-F238E27FC236}">
                <a16:creationId xmlns:a16="http://schemas.microsoft.com/office/drawing/2014/main" id="{CA577411-AE9B-19B5-5995-D9BA028C9EC5}"/>
              </a:ext>
            </a:extLst>
          </p:cNvPr>
          <p:cNvSpPr/>
          <p:nvPr/>
        </p:nvSpPr>
        <p:spPr>
          <a:xfrm>
            <a:off x="0" y="2961341"/>
            <a:ext cx="11816443" cy="1605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Nguyên nhân sâu xa dẫn đến cuộc cách mạng tư sản Anh là gì?</a:t>
            </a:r>
          </a:p>
        </p:txBody>
      </p:sp>
      <p:sp>
        <p:nvSpPr>
          <p:cNvPr id="7" name="TextBox 24">
            <a:extLst>
              <a:ext uri="{FF2B5EF4-FFF2-40B4-BE49-F238E27FC236}">
                <a16:creationId xmlns:a16="http://schemas.microsoft.com/office/drawing/2014/main" id="{458C5E10-2181-276A-3894-F69E078BF0AF}"/>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P spid="3" grpId="1"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66563" name="Rectangle 6">
            <a:extLst>
              <a:ext uri="{FF2B5EF4-FFF2-40B4-BE49-F238E27FC236}">
                <a16:creationId xmlns:a16="http://schemas.microsoft.com/office/drawing/2014/main" id="{1553B091-7272-834C-A383-444B42291C7C}"/>
              </a:ext>
            </a:extLst>
          </p:cNvPr>
          <p:cNvSpPr>
            <a:spLocks noChangeArrowheads="1"/>
          </p:cNvSpPr>
          <p:nvPr/>
        </p:nvSpPr>
        <p:spPr bwMode="auto">
          <a:xfrm>
            <a:off x="102680" y="1869090"/>
            <a:ext cx="2903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8A30819-ED5C-3D12-BE35-EBE38ECB935D}"/>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4" name="Flowchart: Multidocument 3">
            <a:extLst>
              <a:ext uri="{FF2B5EF4-FFF2-40B4-BE49-F238E27FC236}">
                <a16:creationId xmlns:a16="http://schemas.microsoft.com/office/drawing/2014/main" id="{2892DA9B-EF82-9937-5B41-42B472E44122}"/>
              </a:ext>
            </a:extLst>
          </p:cNvPr>
          <p:cNvSpPr/>
          <p:nvPr/>
        </p:nvSpPr>
        <p:spPr>
          <a:xfrm>
            <a:off x="587828" y="2942101"/>
            <a:ext cx="11016343"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bài tập sau về diễn biến cách mạng tư sản Anh?</a:t>
            </a:r>
          </a:p>
        </p:txBody>
      </p:sp>
      <p:sp>
        <p:nvSpPr>
          <p:cNvPr id="2" name="TextBox 24">
            <a:extLst>
              <a:ext uri="{FF2B5EF4-FFF2-40B4-BE49-F238E27FC236}">
                <a16:creationId xmlns:a16="http://schemas.microsoft.com/office/drawing/2014/main" id="{F8A6AFF2-FA31-7F23-0E9E-4E9F6B694659}"/>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4950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ADDDD084-9E8F-E746-BB6B-9A88831A81FE}"/>
              </a:ext>
            </a:extLst>
          </p:cNvPr>
          <p:cNvCxnSpPr>
            <a:cxnSpLocks/>
            <a:endCxn id="49" idx="1"/>
          </p:cNvCxnSpPr>
          <p:nvPr/>
        </p:nvCxnSpPr>
        <p:spPr>
          <a:xfrm flipV="1">
            <a:off x="3319463" y="4816475"/>
            <a:ext cx="2360612" cy="1554163"/>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B51CFD-D1B8-3040-9111-D5D5129914E5}"/>
              </a:ext>
            </a:extLst>
          </p:cNvPr>
          <p:cNvCxnSpPr>
            <a:cxnSpLocks/>
            <a:stCxn id="42" idx="3"/>
            <a:endCxn id="24" idx="1"/>
          </p:cNvCxnSpPr>
          <p:nvPr/>
        </p:nvCxnSpPr>
        <p:spPr>
          <a:xfrm>
            <a:off x="3395663" y="5162550"/>
            <a:ext cx="2322512" cy="107950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47CBBF-AEA9-4549-B8D7-C4A4285C66DD}"/>
              </a:ext>
            </a:extLst>
          </p:cNvPr>
          <p:cNvCxnSpPr>
            <a:cxnSpLocks/>
            <a:stCxn id="6" idx="3"/>
            <a:endCxn id="23" idx="1"/>
          </p:cNvCxnSpPr>
          <p:nvPr/>
        </p:nvCxnSpPr>
        <p:spPr>
          <a:xfrm>
            <a:off x="3422650" y="2767013"/>
            <a:ext cx="2088600" cy="90884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6AF952-2670-B446-BBB0-DAD009F2216A}"/>
              </a:ext>
            </a:extLst>
          </p:cNvPr>
          <p:cNvCxnSpPr>
            <a:cxnSpLocks/>
            <a:stCxn id="39" idx="3"/>
            <a:endCxn id="22" idx="1"/>
          </p:cNvCxnSpPr>
          <p:nvPr/>
        </p:nvCxnSpPr>
        <p:spPr>
          <a:xfrm>
            <a:off x="3484563" y="1620838"/>
            <a:ext cx="2195512" cy="944562"/>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2905F2-C586-8F4F-B66D-C94AE3114240}"/>
              </a:ext>
            </a:extLst>
          </p:cNvPr>
          <p:cNvCxnSpPr>
            <a:cxnSpLocks/>
            <a:stCxn id="8" idx="3"/>
            <a:endCxn id="20" idx="1"/>
          </p:cNvCxnSpPr>
          <p:nvPr/>
        </p:nvCxnSpPr>
        <p:spPr>
          <a:xfrm flipV="1">
            <a:off x="3395663" y="1427163"/>
            <a:ext cx="2347912" cy="2516187"/>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9A62AAE3-BAC4-CD41-855A-3A7EEAAF3006}"/>
              </a:ext>
            </a:extLst>
          </p:cNvPr>
          <p:cNvSpPr/>
          <p:nvPr/>
        </p:nvSpPr>
        <p:spPr>
          <a:xfrm>
            <a:off x="4763" y="1114425"/>
            <a:ext cx="3479800"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a:extLst>
              <a:ext uri="{FF2B5EF4-FFF2-40B4-BE49-F238E27FC236}">
                <a16:creationId xmlns:a16="http://schemas.microsoft.com/office/drawing/2014/main" id="{87289923-6919-DD4D-8874-CDC29FCCD8FE}"/>
              </a:ext>
            </a:extLst>
          </p:cNvPr>
          <p:cNvSpPr/>
          <p:nvPr/>
        </p:nvSpPr>
        <p:spPr>
          <a:xfrm>
            <a:off x="5743575" y="950913"/>
            <a:ext cx="6394450" cy="9540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Sác-lơ I bị xử tử. Anh trở thành nước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cộng hoà</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a:extLst>
              <a:ext uri="{FF2B5EF4-FFF2-40B4-BE49-F238E27FC236}">
                <a16:creationId xmlns:a16="http://schemas.microsoft.com/office/drawing/2014/main" id="{752D9C88-D563-E74A-8ADF-4B0887DD7805}"/>
              </a:ext>
            </a:extLst>
          </p:cNvPr>
          <p:cNvSpPr/>
          <p:nvPr/>
        </p:nvSpPr>
        <p:spPr>
          <a:xfrm>
            <a:off x="5680075" y="2087563"/>
            <a:ext cx="6394450" cy="95408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Cách mạng bùng nổ</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a:extLst>
              <a:ext uri="{FF2B5EF4-FFF2-40B4-BE49-F238E27FC236}">
                <a16:creationId xmlns:a16="http://schemas.microsoft.com/office/drawing/2014/main" id="{A900998D-61BA-894E-A28F-9D858B835AB9}"/>
              </a:ext>
            </a:extLst>
          </p:cNvPr>
          <p:cNvSpPr/>
          <p:nvPr/>
        </p:nvSpPr>
        <p:spPr>
          <a:xfrm>
            <a:off x="5511250" y="3275013"/>
            <a:ext cx="6626775" cy="80168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Phe Nghị viện đánh bại quân đội nhà vua</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a:extLst>
              <a:ext uri="{FF2B5EF4-FFF2-40B4-BE49-F238E27FC236}">
                <a16:creationId xmlns:a16="http://schemas.microsoft.com/office/drawing/2014/main" id="{903BF8C3-B31A-7742-8AE4-8F625C15CE3D}"/>
              </a:ext>
            </a:extLst>
          </p:cNvPr>
          <p:cNvSpPr/>
          <p:nvPr/>
        </p:nvSpPr>
        <p:spPr>
          <a:xfrm>
            <a:off x="5718175" y="5668963"/>
            <a:ext cx="6446838" cy="114617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 </a:t>
            </a:r>
            <a:r>
              <a:rPr lang="en-US" sz="2800">
                <a:solidFill>
                  <a:srgbClr val="000000">
                    <a:lumMod val="95000"/>
                    <a:lumOff val="5000"/>
                  </a:srgbClr>
                </a:solidFill>
                <a:latin typeface="Times New Roman" panose="02020603050405020304" pitchFamily="18" charset="0"/>
                <a:cs typeface="Times New Roman" panose="02020603050405020304" pitchFamily="18" charset="0"/>
              </a:rPr>
              <a:t>N</a:t>
            </a:r>
            <a:r>
              <a:rPr kumimoji="0" lang="en-US" sz="28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rPr>
              <a:t>ền quân chủ phục hồi</a:t>
            </a:r>
            <a:endParaRPr kumimoji="0" lang="vi-VN" sz="28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25" name="Freeform 454">
            <a:extLst>
              <a:ext uri="{FF2B5EF4-FFF2-40B4-BE49-F238E27FC236}">
                <a16:creationId xmlns:a16="http://schemas.microsoft.com/office/drawing/2014/main" id="{839FA213-7B3F-E147-ABDA-D7C97B8C07A1}"/>
              </a:ext>
            </a:extLst>
          </p:cNvPr>
          <p:cNvSpPr/>
          <p:nvPr/>
        </p:nvSpPr>
        <p:spPr>
          <a:xfrm rot="18951538">
            <a:off x="5613400" y="1203325"/>
            <a:ext cx="519113" cy="50323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7" name="Freeform 454">
            <a:extLst>
              <a:ext uri="{FF2B5EF4-FFF2-40B4-BE49-F238E27FC236}">
                <a16:creationId xmlns:a16="http://schemas.microsoft.com/office/drawing/2014/main" id="{5B7D26FF-462D-624B-87E4-73075483A4D8}"/>
              </a:ext>
            </a:extLst>
          </p:cNvPr>
          <p:cNvSpPr/>
          <p:nvPr/>
        </p:nvSpPr>
        <p:spPr>
          <a:xfrm rot="18936151">
            <a:off x="5619750" y="2305050"/>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 name="Freeform 454">
            <a:extLst>
              <a:ext uri="{FF2B5EF4-FFF2-40B4-BE49-F238E27FC236}">
                <a16:creationId xmlns:a16="http://schemas.microsoft.com/office/drawing/2014/main" id="{1978F4EA-BCA3-0949-8BB8-2AB24323F712}"/>
              </a:ext>
            </a:extLst>
          </p:cNvPr>
          <p:cNvSpPr/>
          <p:nvPr/>
        </p:nvSpPr>
        <p:spPr>
          <a:xfrm rot="18987690">
            <a:off x="5619750" y="3494088"/>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a:extLst>
              <a:ext uri="{FF2B5EF4-FFF2-40B4-BE49-F238E27FC236}">
                <a16:creationId xmlns:a16="http://schemas.microsoft.com/office/drawing/2014/main" id="{2C612D98-FC71-F34F-A78F-F3B5DA99AFC2}"/>
              </a:ext>
            </a:extLst>
          </p:cNvPr>
          <p:cNvSpPr/>
          <p:nvPr/>
        </p:nvSpPr>
        <p:spPr>
          <a:xfrm>
            <a:off x="-63500" y="34369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1649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70671" name="Group 39">
            <a:extLst>
              <a:ext uri="{FF2B5EF4-FFF2-40B4-BE49-F238E27FC236}">
                <a16:creationId xmlns:a16="http://schemas.microsoft.com/office/drawing/2014/main" id="{43839CC6-8D4A-684A-AEFB-63540710E8CA}"/>
              </a:ext>
            </a:extLst>
          </p:cNvPr>
          <p:cNvGrpSpPr>
            <a:grpSpLocks/>
          </p:cNvGrpSpPr>
          <p:nvPr/>
        </p:nvGrpSpPr>
        <p:grpSpPr bwMode="auto">
          <a:xfrm>
            <a:off x="1744663" y="115888"/>
            <a:ext cx="8582025" cy="835025"/>
            <a:chOff x="0" y="-26265"/>
            <a:chExt cx="6369966" cy="834810"/>
          </a:xfrm>
        </p:grpSpPr>
        <p:sp>
          <p:nvSpPr>
            <p:cNvPr id="70685" name="TextBox 34">
              <a:extLst>
                <a:ext uri="{FF2B5EF4-FFF2-40B4-BE49-F238E27FC236}">
                  <a16:creationId xmlns:a16="http://schemas.microsoft.com/office/drawing/2014/main" id="{3F95A0DC-34BE-804B-9F9F-D7701039F050}"/>
                </a:ext>
              </a:extLst>
            </p:cNvPr>
            <p:cNvSpPr txBox="1">
              <a:spLocks noChangeArrowheads="1"/>
            </p:cNvSpPr>
            <p:nvPr/>
          </p:nvSpPr>
          <p:spPr bwMode="auto">
            <a:xfrm>
              <a:off x="0" y="-22452"/>
              <a:ext cx="6369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Nối cột      và       sao cho hợp lí:</a:t>
              </a:r>
            </a:p>
          </p:txBody>
        </p:sp>
        <p:sp>
          <p:nvSpPr>
            <p:cNvPr id="36" name="Freeform 454">
              <a:extLst>
                <a:ext uri="{FF2B5EF4-FFF2-40B4-BE49-F238E27FC236}">
                  <a16:creationId xmlns:a16="http://schemas.microsoft.com/office/drawing/2014/main" id="{2DB4A368-9D98-F14B-9EC0-691F0CF55FB6}"/>
                </a:ext>
              </a:extLst>
            </p:cNvPr>
            <p:cNvSpPr/>
            <p:nvPr/>
          </p:nvSpPr>
          <p:spPr>
            <a:xfrm>
              <a:off x="1571871" y="-26265"/>
              <a:ext cx="394735" cy="61737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a:extLst>
                <a:ext uri="{FF2B5EF4-FFF2-40B4-BE49-F238E27FC236}">
                  <a16:creationId xmlns:a16="http://schemas.microsoft.com/office/drawing/2014/main" id="{450AFDA6-26DC-5742-8484-3A08500444CB}"/>
                </a:ext>
              </a:extLst>
            </p:cNvPr>
            <p:cNvSpPr/>
            <p:nvPr/>
          </p:nvSpPr>
          <p:spPr>
            <a:xfrm>
              <a:off x="2661811" y="129270"/>
              <a:ext cx="648073" cy="479302"/>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a:extLst>
              <a:ext uri="{FF2B5EF4-FFF2-40B4-BE49-F238E27FC236}">
                <a16:creationId xmlns:a16="http://schemas.microsoft.com/office/drawing/2014/main" id="{198CCBEA-10BE-D54E-8D45-332D2FAB0668}"/>
              </a:ext>
            </a:extLst>
          </p:cNvPr>
          <p:cNvSpPr/>
          <p:nvPr/>
        </p:nvSpPr>
        <p:spPr>
          <a:xfrm>
            <a:off x="10825163" y="146050"/>
            <a:ext cx="957262" cy="58578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A5A78BD0-E150-9343-B755-10D770B29D21}"/>
              </a:ext>
            </a:extLst>
          </p:cNvPr>
          <p:cNvSpPr/>
          <p:nvPr/>
        </p:nvSpPr>
        <p:spPr>
          <a:xfrm rot="18963719">
            <a:off x="671513" y="258763"/>
            <a:ext cx="703262" cy="6858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A8FC21DC-7A8A-7143-A65E-1ED60FC662AB}"/>
              </a:ext>
            </a:extLst>
          </p:cNvPr>
          <p:cNvSpPr/>
          <p:nvPr/>
        </p:nvSpPr>
        <p:spPr>
          <a:xfrm rot="18795937">
            <a:off x="5619751" y="5997575"/>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68602E72-A7CF-B54C-84FE-6E7D950722D0}"/>
              </a:ext>
            </a:extLst>
          </p:cNvPr>
          <p:cNvSpPr/>
          <p:nvPr/>
        </p:nvSpPr>
        <p:spPr>
          <a:xfrm>
            <a:off x="-55563" y="2303463"/>
            <a:ext cx="3478213" cy="9271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164</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6" name="Freeform 454">
            <a:extLst>
              <a:ext uri="{FF2B5EF4-FFF2-40B4-BE49-F238E27FC236}">
                <a16:creationId xmlns:a16="http://schemas.microsoft.com/office/drawing/2014/main" id="{A9D9462D-512E-1642-BBC1-F5FCC5FC7B9D}"/>
              </a:ext>
            </a:extLst>
          </p:cNvPr>
          <p:cNvSpPr/>
          <p:nvPr/>
        </p:nvSpPr>
        <p:spPr>
          <a:xfrm rot="18923414">
            <a:off x="2928938" y="3924300"/>
            <a:ext cx="520700"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Freeform 454">
            <a:extLst>
              <a:ext uri="{FF2B5EF4-FFF2-40B4-BE49-F238E27FC236}">
                <a16:creationId xmlns:a16="http://schemas.microsoft.com/office/drawing/2014/main" id="{149D5774-B212-D841-A3B2-0EDB383F3976}"/>
              </a:ext>
            </a:extLst>
          </p:cNvPr>
          <p:cNvSpPr/>
          <p:nvPr/>
        </p:nvSpPr>
        <p:spPr>
          <a:xfrm rot="19043455">
            <a:off x="2997200" y="2536825"/>
            <a:ext cx="519113" cy="522288"/>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 name="Freeform 454">
            <a:extLst>
              <a:ext uri="{FF2B5EF4-FFF2-40B4-BE49-F238E27FC236}">
                <a16:creationId xmlns:a16="http://schemas.microsoft.com/office/drawing/2014/main" id="{C2B98B38-85FF-A448-9966-A2F3014EFD59}"/>
              </a:ext>
            </a:extLst>
          </p:cNvPr>
          <p:cNvSpPr/>
          <p:nvPr/>
        </p:nvSpPr>
        <p:spPr>
          <a:xfrm rot="19031143">
            <a:off x="3136900" y="1325563"/>
            <a:ext cx="519113"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2" name="Flowchart: Terminator 7">
            <a:extLst>
              <a:ext uri="{FF2B5EF4-FFF2-40B4-BE49-F238E27FC236}">
                <a16:creationId xmlns:a16="http://schemas.microsoft.com/office/drawing/2014/main" id="{681725C0-A545-F645-8422-DB1E2A0A9C76}"/>
              </a:ext>
            </a:extLst>
          </p:cNvPr>
          <p:cNvSpPr/>
          <p:nvPr/>
        </p:nvSpPr>
        <p:spPr>
          <a:xfrm>
            <a:off x="-63500" y="4656138"/>
            <a:ext cx="3459163" cy="10128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1658</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5" name="Freeform 454">
            <a:extLst>
              <a:ext uri="{FF2B5EF4-FFF2-40B4-BE49-F238E27FC236}">
                <a16:creationId xmlns:a16="http://schemas.microsoft.com/office/drawing/2014/main" id="{69A17B50-86A9-FB4E-8A6C-06F605E6695F}"/>
              </a:ext>
            </a:extLst>
          </p:cNvPr>
          <p:cNvSpPr/>
          <p:nvPr/>
        </p:nvSpPr>
        <p:spPr>
          <a:xfrm rot="18923414">
            <a:off x="2928938" y="4941888"/>
            <a:ext cx="520700" cy="5207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lowchart: Terminator 7">
            <a:extLst>
              <a:ext uri="{FF2B5EF4-FFF2-40B4-BE49-F238E27FC236}">
                <a16:creationId xmlns:a16="http://schemas.microsoft.com/office/drawing/2014/main" id="{EC04453D-92EF-034C-A86E-104571088E69}"/>
              </a:ext>
            </a:extLst>
          </p:cNvPr>
          <p:cNvSpPr/>
          <p:nvPr/>
        </p:nvSpPr>
        <p:spPr>
          <a:xfrm>
            <a:off x="-46038" y="5873750"/>
            <a:ext cx="3459163" cy="936625"/>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1688</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-1689</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9" name="Flowchart: Terminator 23">
            <a:extLst>
              <a:ext uri="{FF2B5EF4-FFF2-40B4-BE49-F238E27FC236}">
                <a16:creationId xmlns:a16="http://schemas.microsoft.com/office/drawing/2014/main" id="{DE005470-4B0F-3C46-B46D-2FF0DB269D4C}"/>
              </a:ext>
            </a:extLst>
          </p:cNvPr>
          <p:cNvSpPr/>
          <p:nvPr/>
        </p:nvSpPr>
        <p:spPr>
          <a:xfrm>
            <a:off x="5680075" y="4308475"/>
            <a:ext cx="6448425" cy="1014413"/>
          </a:xfrm>
          <a:prstGeom prst="flowChartTermina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Chế độ quân chủ lập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hiến </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ra đời</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0" name="Freeform 454">
            <a:extLst>
              <a:ext uri="{FF2B5EF4-FFF2-40B4-BE49-F238E27FC236}">
                <a16:creationId xmlns:a16="http://schemas.microsoft.com/office/drawing/2014/main" id="{EE46279B-E521-FA47-A5C3-5312DACE7003}"/>
              </a:ext>
            </a:extLst>
          </p:cNvPr>
          <p:cNvSpPr/>
          <p:nvPr/>
        </p:nvSpPr>
        <p:spPr>
          <a:xfrm rot="18923414">
            <a:off x="2836863" y="6157913"/>
            <a:ext cx="519112"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 name="Freeform 454">
            <a:extLst>
              <a:ext uri="{FF2B5EF4-FFF2-40B4-BE49-F238E27FC236}">
                <a16:creationId xmlns:a16="http://schemas.microsoft.com/office/drawing/2014/main" id="{CAF4718A-D2F6-CA46-802A-5DA25476295E}"/>
              </a:ext>
            </a:extLst>
          </p:cNvPr>
          <p:cNvSpPr/>
          <p:nvPr/>
        </p:nvSpPr>
        <p:spPr>
          <a:xfrm rot="18795937">
            <a:off x="5619750" y="4633913"/>
            <a:ext cx="519113" cy="522287"/>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375E-6 0 L 0.21028 0.14491 " pathEditMode="relative" rAng="0" ptsTypes="AA">
                                      <p:cBhvr>
                                        <p:cTn id="10" dur="2000" fill="hold"/>
                                        <p:tgtEl>
                                          <p:spTgt spid="61"/>
                                        </p:tgtEl>
                                        <p:attrNameLst>
                                          <p:attrName>ppt_x</p:attrName>
                                          <p:attrName>ppt_y</p:attrName>
                                        </p:attrNameLst>
                                      </p:cBhvr>
                                      <p:rCtr x="10508" y="7245"/>
                                    </p:animMotion>
                                  </p:childTnLst>
                                </p:cTn>
                              </p:par>
                            </p:childTnLst>
                          </p:cTn>
                        </p:par>
                        <p:par>
                          <p:cTn id="11" fill="hold" nodeType="afterGroup">
                            <p:stCondLst>
                              <p:cond delay="2500"/>
                            </p:stCondLst>
                            <p:childTnLst>
                              <p:par>
                                <p:cTn id="12" presetID="5" presetClass="exit" presetSubtype="10" fill="hold"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nodeType="afterGroup">
                            <p:stCondLst>
                              <p:cond delay="30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nodeType="afterGroup">
                            <p:stCondLst>
                              <p:cond delay="500"/>
                            </p:stCondLst>
                            <p:childTnLst>
                              <p:par>
                                <p:cTn id="25" presetID="0" presetClass="path" presetSubtype="0" accel="50000" decel="50000" fill="hold" nodeType="afterEffect">
                                  <p:stCondLst>
                                    <p:cond delay="0"/>
                                  </p:stCondLst>
                                  <p:childTnLst>
                                    <p:animMotion origin="layout" path="M 2.70833E-6 -3.7037E-7 L 0.21536 0.13912 " pathEditMode="relative" rAng="0" ptsTypes="AA">
                                      <p:cBhvr>
                                        <p:cTn id="26" dur="2000" fill="hold"/>
                                        <p:tgtEl>
                                          <p:spTgt spid="60"/>
                                        </p:tgtEl>
                                        <p:attrNameLst>
                                          <p:attrName>ppt_x</p:attrName>
                                          <p:attrName>ppt_y</p:attrName>
                                        </p:attrNameLst>
                                      </p:cBhvr>
                                      <p:rCtr x="10768" y="6944"/>
                                    </p:animMotion>
                                  </p:childTnLst>
                                </p:cTn>
                              </p:par>
                            </p:childTnLst>
                          </p:cTn>
                        </p:par>
                        <p:par>
                          <p:cTn id="27" fill="hold" nodeType="afterGroup">
                            <p:stCondLst>
                              <p:cond delay="2500"/>
                            </p:stCondLst>
                            <p:childTnLst>
                              <p:par>
                                <p:cTn id="28" presetID="5" presetClass="exit" presetSubtype="10" fill="hold"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nodeType="afterGroup">
                            <p:stCondLst>
                              <p:cond delay="3000"/>
                            </p:stCondLst>
                            <p:childTnLst>
                              <p:par>
                                <p:cTn id="32" presetID="22"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1.45833E-6 4.81481E-6 L 0.21588 -0.38866 " pathEditMode="relative" rAng="0" ptsTypes="AA">
                                      <p:cBhvr>
                                        <p:cTn id="42" dur="2000" fill="hold"/>
                                        <p:tgtEl>
                                          <p:spTgt spid="56"/>
                                        </p:tgtEl>
                                        <p:attrNameLst>
                                          <p:attrName>ppt_x</p:attrName>
                                          <p:attrName>ppt_y</p:attrName>
                                        </p:attrNameLst>
                                      </p:cBhvr>
                                      <p:rCtr x="10794" y="-19444"/>
                                    </p:animMotion>
                                  </p:childTnLst>
                                </p:cTn>
                              </p:par>
                            </p:childTnLst>
                          </p:cTn>
                        </p:par>
                        <p:par>
                          <p:cTn id="43" fill="hold" nodeType="afterGroup">
                            <p:stCondLst>
                              <p:cond delay="2500"/>
                            </p:stCondLst>
                            <p:childTnLst>
                              <p:par>
                                <p:cTn id="44" presetID="5" presetClass="exit" presetSubtype="10" fill="hold"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nodeType="afterGroup">
                            <p:stCondLst>
                              <p:cond delay="3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0" presetClass="path" presetSubtype="0" accel="50000" decel="50000" fill="hold" nodeType="afterEffect">
                                  <p:stCondLst>
                                    <p:cond delay="0"/>
                                  </p:stCondLst>
                                  <p:childTnLst>
                                    <p:animMotion origin="layout" path="M 1.45833E-6 -4.81481E-6 L 0.21914 0.15487 " pathEditMode="relative" rAng="0" ptsTypes="AA">
                                      <p:cBhvr>
                                        <p:cTn id="58" dur="2000" fill="hold"/>
                                        <p:tgtEl>
                                          <p:spTgt spid="55"/>
                                        </p:tgtEl>
                                        <p:attrNameLst>
                                          <p:attrName>ppt_x</p:attrName>
                                          <p:attrName>ppt_y</p:attrName>
                                        </p:attrNameLst>
                                      </p:cBhvr>
                                      <p:rCtr x="10951" y="7731"/>
                                    </p:animMotion>
                                  </p:childTnLst>
                                </p:cTn>
                              </p:par>
                            </p:childTnLst>
                          </p:cTn>
                        </p:par>
                        <p:par>
                          <p:cTn id="59" fill="hold" nodeType="afterGroup">
                            <p:stCondLst>
                              <p:cond delay="2500"/>
                            </p:stCondLst>
                            <p:childTnLst>
                              <p:par>
                                <p:cTn id="60" presetID="5" presetClass="exit" presetSubtype="10" fill="hold"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par>
                          <p:cTn id="63" fill="hold" nodeType="afterGroup">
                            <p:stCondLst>
                              <p:cond delay="3000"/>
                            </p:stCondLst>
                            <p:childTnLst>
                              <p:par>
                                <p:cTn id="64" presetID="22" presetClass="entr" presetSubtype="4" fill="hold"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nodeType="afterGroup">
                            <p:stCondLst>
                              <p:cond delay="500"/>
                            </p:stCondLst>
                            <p:childTnLst>
                              <p:par>
                                <p:cTn id="73" presetID="0" presetClass="path" presetSubtype="0" accel="50000" decel="50000" fill="hold" nodeType="afterEffect">
                                  <p:stCondLst>
                                    <p:cond delay="0"/>
                                  </p:stCondLst>
                                  <p:childTnLst>
                                    <p:animMotion origin="layout" path="M 3.75E-6 3.7037E-7 L 0.22682 -0.22755 " pathEditMode="relative" rAng="0" ptsTypes="AA">
                                      <p:cBhvr>
                                        <p:cTn id="74" dur="2000" fill="hold"/>
                                        <p:tgtEl>
                                          <p:spTgt spid="50"/>
                                        </p:tgtEl>
                                        <p:attrNameLst>
                                          <p:attrName>ppt_x</p:attrName>
                                          <p:attrName>ppt_y</p:attrName>
                                        </p:attrNameLst>
                                      </p:cBhvr>
                                      <p:rCtr x="11341" y="-11389"/>
                                    </p:animMotion>
                                  </p:childTnLst>
                                </p:cTn>
                              </p:par>
                            </p:childTnLst>
                          </p:cTn>
                        </p:par>
                        <p:par>
                          <p:cTn id="75" fill="hold" nodeType="afterGroup">
                            <p:stCondLst>
                              <p:cond delay="2500"/>
                            </p:stCondLst>
                            <p:childTnLst>
                              <p:par>
                                <p:cTn id="76" presetID="5" presetClass="exit" presetSubtype="10" fill="hold" nodeType="afterEffect">
                                  <p:stCondLst>
                                    <p:cond delay="0"/>
                                  </p:stCondLst>
                                  <p:childTnLst>
                                    <p:animEffect transition="out" filter="checkerboard(across)">
                                      <p:cBhvr>
                                        <p:cTn id="77" dur="500"/>
                                        <p:tgtEl>
                                          <p:spTgt spid="50"/>
                                        </p:tgtEl>
                                      </p:cBhvr>
                                    </p:animEffect>
                                    <p:set>
                                      <p:cBhvr>
                                        <p:cTn id="78" dur="1" fill="hold">
                                          <p:stCondLst>
                                            <p:cond delay="499"/>
                                          </p:stCondLst>
                                        </p:cTn>
                                        <p:tgtEl>
                                          <p:spTgt spid="50"/>
                                        </p:tgtEl>
                                        <p:attrNameLst>
                                          <p:attrName>style.visibility</p:attrName>
                                        </p:attrNameLst>
                                      </p:cBhvr>
                                      <p:to>
                                        <p:strVal val="hidden"/>
                                      </p:to>
                                    </p:set>
                                  </p:childTnLst>
                                </p:cTn>
                              </p:par>
                            </p:childTnLst>
                          </p:cTn>
                        </p:par>
                        <p:par>
                          <p:cTn id="79" fill="hold" nodeType="afterGroup">
                            <p:stCondLst>
                              <p:cond delay="3000"/>
                            </p:stCondLst>
                            <p:childTnLst>
                              <p:par>
                                <p:cTn id="80" presetID="2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3965B6-3E91-AB0A-726C-F68C12EB514A}"/>
              </a:ext>
            </a:extLst>
          </p:cNvPr>
          <p:cNvPicPr>
            <a:picLocks noChangeAspect="1"/>
          </p:cNvPicPr>
          <p:nvPr/>
        </p:nvPicPr>
        <p:blipFill>
          <a:blip r:embed="rId2"/>
          <a:stretch>
            <a:fillRect/>
          </a:stretch>
        </p:blipFill>
        <p:spPr>
          <a:xfrm>
            <a:off x="11092476" y="5725710"/>
            <a:ext cx="1337340" cy="1337340"/>
          </a:xfrm>
          <a:prstGeom prst="rect">
            <a:avLst/>
          </a:prstGeom>
        </p:spPr>
      </p:pic>
      <p:sp>
        <p:nvSpPr>
          <p:cNvPr id="71681" name="Text Box 5">
            <a:extLst>
              <a:ext uri="{FF2B5EF4-FFF2-40B4-BE49-F238E27FC236}">
                <a16:creationId xmlns:a16="http://schemas.microsoft.com/office/drawing/2014/main" id="{87FF99A8-1569-584F-BFE2-1CC7D84912EA}"/>
              </a:ext>
            </a:extLst>
          </p:cNvPr>
          <p:cNvSpPr txBox="1">
            <a:spLocks noChangeArrowheads="1"/>
          </p:cNvSpPr>
          <p:nvPr/>
        </p:nvSpPr>
        <p:spPr bwMode="auto">
          <a:xfrm>
            <a:off x="-204639" y="6675"/>
            <a:ext cx="2577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Sơ đồ tiến trình của cách mạng</a:t>
            </a:r>
          </a:p>
        </p:txBody>
      </p:sp>
      <p:sp>
        <p:nvSpPr>
          <p:cNvPr id="20489" name="Text Box 30">
            <a:extLst>
              <a:ext uri="{FF2B5EF4-FFF2-40B4-BE49-F238E27FC236}">
                <a16:creationId xmlns:a16="http://schemas.microsoft.com/office/drawing/2014/main" id="{94D494C4-478B-4248-A0E4-5F3DAD4FBB75}"/>
              </a:ext>
            </a:extLst>
          </p:cNvPr>
          <p:cNvSpPr txBox="1">
            <a:spLocks noChangeArrowheads="1"/>
          </p:cNvSpPr>
          <p:nvPr/>
        </p:nvSpPr>
        <p:spPr bwMode="auto">
          <a:xfrm>
            <a:off x="1534621" y="3892550"/>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1640</a:t>
            </a:r>
          </a:p>
        </p:txBody>
      </p:sp>
      <p:sp>
        <p:nvSpPr>
          <p:cNvPr id="20490" name="Text Box 31">
            <a:extLst>
              <a:ext uri="{FF2B5EF4-FFF2-40B4-BE49-F238E27FC236}">
                <a16:creationId xmlns:a16="http://schemas.microsoft.com/office/drawing/2014/main" id="{4A892EE2-8348-144D-8965-AB94AD67EC72}"/>
              </a:ext>
            </a:extLst>
          </p:cNvPr>
          <p:cNvSpPr txBox="1">
            <a:spLocks noChangeArrowheads="1"/>
          </p:cNvSpPr>
          <p:nvPr/>
        </p:nvSpPr>
        <p:spPr bwMode="auto">
          <a:xfrm>
            <a:off x="9429454" y="3713347"/>
            <a:ext cx="177165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12/1688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V. O-ran-giơ lên ngôi</a:t>
            </a:r>
          </a:p>
        </p:txBody>
      </p:sp>
      <p:sp>
        <p:nvSpPr>
          <p:cNvPr id="20491" name="Text Box 32">
            <a:extLst>
              <a:ext uri="{FF2B5EF4-FFF2-40B4-BE49-F238E27FC236}">
                <a16:creationId xmlns:a16="http://schemas.microsoft.com/office/drawing/2014/main" id="{FB648393-6914-2E46-A611-E6E82662E979}"/>
              </a:ext>
            </a:extLst>
          </p:cNvPr>
          <p:cNvSpPr txBox="1">
            <a:spLocks noChangeArrowheads="1"/>
          </p:cNvSpPr>
          <p:nvPr/>
        </p:nvSpPr>
        <p:spPr bwMode="auto">
          <a:xfrm>
            <a:off x="2292715" y="3880140"/>
            <a:ext cx="1600200"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8/1642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tuyên chiến</a:t>
            </a:r>
          </a:p>
        </p:txBody>
      </p:sp>
      <p:sp>
        <p:nvSpPr>
          <p:cNvPr id="20492" name="Text Box 33">
            <a:extLst>
              <a:ext uri="{FF2B5EF4-FFF2-40B4-BE49-F238E27FC236}">
                <a16:creationId xmlns:a16="http://schemas.microsoft.com/office/drawing/2014/main" id="{12652F0B-4D55-4644-ABA3-30C68EBC6719}"/>
              </a:ext>
            </a:extLst>
          </p:cNvPr>
          <p:cNvSpPr txBox="1">
            <a:spLocks noChangeArrowheads="1"/>
          </p:cNvSpPr>
          <p:nvPr/>
        </p:nvSpPr>
        <p:spPr bwMode="auto">
          <a:xfrm>
            <a:off x="4519418" y="3869293"/>
            <a:ext cx="1357013"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Sác lơ 1 bị xử tử</a:t>
            </a:r>
          </a:p>
        </p:txBody>
      </p:sp>
      <p:sp>
        <p:nvSpPr>
          <p:cNvPr id="20493" name="Text Box 34">
            <a:extLst>
              <a:ext uri="{FF2B5EF4-FFF2-40B4-BE49-F238E27FC236}">
                <a16:creationId xmlns:a16="http://schemas.microsoft.com/office/drawing/2014/main" id="{5E37D3DC-D78F-EA4A-9846-2879303DC3DA}"/>
              </a:ext>
            </a:extLst>
          </p:cNvPr>
          <p:cNvSpPr txBox="1">
            <a:spLocks noChangeArrowheads="1"/>
          </p:cNvSpPr>
          <p:nvPr/>
        </p:nvSpPr>
        <p:spPr bwMode="auto">
          <a:xfrm>
            <a:off x="6695648" y="3696257"/>
            <a:ext cx="800219"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1653</a:t>
            </a:r>
          </a:p>
        </p:txBody>
      </p:sp>
      <p:sp>
        <p:nvSpPr>
          <p:cNvPr id="20494" name="Text Box 35">
            <a:extLst>
              <a:ext uri="{FF2B5EF4-FFF2-40B4-BE49-F238E27FC236}">
                <a16:creationId xmlns:a16="http://schemas.microsoft.com/office/drawing/2014/main" id="{A2C90F78-BCAF-D041-A519-DED3473EB6D7}"/>
              </a:ext>
            </a:extLst>
          </p:cNvPr>
          <p:cNvSpPr txBox="1">
            <a:spLocks noChangeArrowheads="1"/>
          </p:cNvSpPr>
          <p:nvPr/>
        </p:nvSpPr>
        <p:spPr bwMode="auto">
          <a:xfrm>
            <a:off x="7848304" y="3752091"/>
            <a:ext cx="1592858"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1658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Crôm-oen qua đời</a:t>
            </a:r>
          </a:p>
        </p:txBody>
      </p:sp>
      <p:grpSp>
        <p:nvGrpSpPr>
          <p:cNvPr id="29" name="Group 28">
            <a:extLst>
              <a:ext uri="{FF2B5EF4-FFF2-40B4-BE49-F238E27FC236}">
                <a16:creationId xmlns:a16="http://schemas.microsoft.com/office/drawing/2014/main" id="{A16BC66A-9F0F-40DA-EC04-BCDE6008D946}"/>
              </a:ext>
            </a:extLst>
          </p:cNvPr>
          <p:cNvGrpSpPr/>
          <p:nvPr/>
        </p:nvGrpSpPr>
        <p:grpSpPr>
          <a:xfrm>
            <a:off x="31139" y="506761"/>
            <a:ext cx="12129722" cy="3293240"/>
            <a:chOff x="1752600" y="1752600"/>
            <a:chExt cx="8763000" cy="2159000"/>
          </a:xfrm>
        </p:grpSpPr>
        <p:sp>
          <p:nvSpPr>
            <p:cNvPr id="71682" name="Line 9">
              <a:extLst>
                <a:ext uri="{FF2B5EF4-FFF2-40B4-BE49-F238E27FC236}">
                  <a16:creationId xmlns:a16="http://schemas.microsoft.com/office/drawing/2014/main" id="{CD426F53-A234-8241-83D9-AC047F01822C}"/>
                </a:ext>
              </a:extLst>
            </p:cNvPr>
            <p:cNvSpPr>
              <a:spLocks noChangeShapeType="1"/>
            </p:cNvSpPr>
            <p:nvPr/>
          </p:nvSpPr>
          <p:spPr bwMode="auto">
            <a:xfrm flipV="1">
              <a:off x="3048000" y="1752600"/>
              <a:ext cx="2514600" cy="1676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3" name="Line 21">
              <a:extLst>
                <a:ext uri="{FF2B5EF4-FFF2-40B4-BE49-F238E27FC236}">
                  <a16:creationId xmlns:a16="http://schemas.microsoft.com/office/drawing/2014/main" id="{A9E67DDB-0584-0A4D-AAC5-139F6AF9189A}"/>
                </a:ext>
              </a:extLst>
            </p:cNvPr>
            <p:cNvSpPr>
              <a:spLocks noChangeShapeType="1"/>
            </p:cNvSpPr>
            <p:nvPr/>
          </p:nvSpPr>
          <p:spPr bwMode="auto">
            <a:xfrm flipV="1">
              <a:off x="5562600" y="1752600"/>
              <a:ext cx="1371600" cy="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4" name="Line 22">
              <a:extLst>
                <a:ext uri="{FF2B5EF4-FFF2-40B4-BE49-F238E27FC236}">
                  <a16:creationId xmlns:a16="http://schemas.microsoft.com/office/drawing/2014/main" id="{C5FCD9F6-C379-0D45-BC0F-EA72C0815B24}"/>
                </a:ext>
              </a:extLst>
            </p:cNvPr>
            <p:cNvSpPr>
              <a:spLocks noChangeShapeType="1"/>
            </p:cNvSpPr>
            <p:nvPr/>
          </p:nvSpPr>
          <p:spPr bwMode="auto">
            <a:xfrm>
              <a:off x="6934200" y="1752600"/>
              <a:ext cx="838200" cy="14478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5" name="Line 23">
              <a:extLst>
                <a:ext uri="{FF2B5EF4-FFF2-40B4-BE49-F238E27FC236}">
                  <a16:creationId xmlns:a16="http://schemas.microsoft.com/office/drawing/2014/main" id="{119AFD03-80A1-9143-8453-BA6FB34D04CC}"/>
                </a:ext>
              </a:extLst>
            </p:cNvPr>
            <p:cNvSpPr>
              <a:spLocks noChangeShapeType="1"/>
            </p:cNvSpPr>
            <p:nvPr/>
          </p:nvSpPr>
          <p:spPr bwMode="auto">
            <a:xfrm flipV="1">
              <a:off x="7772400" y="2667000"/>
              <a:ext cx="1371600" cy="5334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6" name="Line 24">
              <a:extLst>
                <a:ext uri="{FF2B5EF4-FFF2-40B4-BE49-F238E27FC236}">
                  <a16:creationId xmlns:a16="http://schemas.microsoft.com/office/drawing/2014/main" id="{35607C5B-5BD8-E244-A0CB-744DCADC65B4}"/>
                </a:ext>
              </a:extLst>
            </p:cNvPr>
            <p:cNvSpPr>
              <a:spLocks noChangeShapeType="1"/>
            </p:cNvSpPr>
            <p:nvPr/>
          </p:nvSpPr>
          <p:spPr bwMode="auto">
            <a:xfrm flipV="1">
              <a:off x="1752600" y="3429000"/>
              <a:ext cx="12954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87" name="Line 25">
              <a:extLst>
                <a:ext uri="{FF2B5EF4-FFF2-40B4-BE49-F238E27FC236}">
                  <a16:creationId xmlns:a16="http://schemas.microsoft.com/office/drawing/2014/main" id="{148BDEC6-A1FA-324F-BA0B-E63102EDAF91}"/>
                </a:ext>
              </a:extLst>
            </p:cNvPr>
            <p:cNvSpPr>
              <a:spLocks noChangeShapeType="1"/>
            </p:cNvSpPr>
            <p:nvPr/>
          </p:nvSpPr>
          <p:spPr bwMode="auto">
            <a:xfrm>
              <a:off x="3048000" y="3505200"/>
              <a:ext cx="0" cy="3048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4" name="Line 36">
              <a:extLst>
                <a:ext uri="{FF2B5EF4-FFF2-40B4-BE49-F238E27FC236}">
                  <a16:creationId xmlns:a16="http://schemas.microsoft.com/office/drawing/2014/main" id="{AF3627ED-CE63-F24D-886E-8AF4F4D53988}"/>
                </a:ext>
              </a:extLst>
            </p:cNvPr>
            <p:cNvSpPr>
              <a:spLocks noChangeShapeType="1"/>
            </p:cNvSpPr>
            <p:nvPr/>
          </p:nvSpPr>
          <p:spPr bwMode="auto">
            <a:xfrm flipV="1">
              <a:off x="1752600" y="3835400"/>
              <a:ext cx="8763000" cy="76200"/>
            </a:xfrm>
            <a:prstGeom prst="line">
              <a:avLst/>
            </a:prstGeom>
            <a:noFill/>
            <a:ln w="57150">
              <a:solidFill>
                <a:schemeClr val="tx1"/>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5" name="Line 39">
              <a:extLst>
                <a:ext uri="{FF2B5EF4-FFF2-40B4-BE49-F238E27FC236}">
                  <a16:creationId xmlns:a16="http://schemas.microsoft.com/office/drawing/2014/main" id="{C7F01A28-6B64-C041-9D6A-E1DDA7CD9427}"/>
                </a:ext>
              </a:extLst>
            </p:cNvPr>
            <p:cNvSpPr>
              <a:spLocks noChangeShapeType="1"/>
            </p:cNvSpPr>
            <p:nvPr/>
          </p:nvSpPr>
          <p:spPr bwMode="auto">
            <a:xfrm>
              <a:off x="3810000" y="2971800"/>
              <a:ext cx="0" cy="838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6" name="Line 40">
              <a:extLst>
                <a:ext uri="{FF2B5EF4-FFF2-40B4-BE49-F238E27FC236}">
                  <a16:creationId xmlns:a16="http://schemas.microsoft.com/office/drawing/2014/main" id="{1204C27A-D079-DF4F-8295-1A28DF193E04}"/>
                </a:ext>
              </a:extLst>
            </p:cNvPr>
            <p:cNvSpPr>
              <a:spLocks noChangeShapeType="1"/>
            </p:cNvSpPr>
            <p:nvPr/>
          </p:nvSpPr>
          <p:spPr bwMode="auto">
            <a:xfrm flipH="1">
              <a:off x="5562600" y="1752600"/>
              <a:ext cx="0" cy="20574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7" name="Line 41">
              <a:extLst>
                <a:ext uri="{FF2B5EF4-FFF2-40B4-BE49-F238E27FC236}">
                  <a16:creationId xmlns:a16="http://schemas.microsoft.com/office/drawing/2014/main" id="{08B7EA68-9E9C-AF47-85C2-F44ECBE40460}"/>
                </a:ext>
              </a:extLst>
            </p:cNvPr>
            <p:cNvSpPr>
              <a:spLocks noChangeShapeType="1"/>
            </p:cNvSpPr>
            <p:nvPr/>
          </p:nvSpPr>
          <p:spPr bwMode="auto">
            <a:xfrm flipH="1">
              <a:off x="6934200" y="1828800"/>
              <a:ext cx="0" cy="19812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8" name="Line 42">
              <a:extLst>
                <a:ext uri="{FF2B5EF4-FFF2-40B4-BE49-F238E27FC236}">
                  <a16:creationId xmlns:a16="http://schemas.microsoft.com/office/drawing/2014/main" id="{F4C98695-34EC-6842-BF16-45E611F3CA5C}"/>
                </a:ext>
              </a:extLst>
            </p:cNvPr>
            <p:cNvSpPr>
              <a:spLocks noChangeShapeType="1"/>
            </p:cNvSpPr>
            <p:nvPr/>
          </p:nvSpPr>
          <p:spPr bwMode="auto">
            <a:xfrm>
              <a:off x="7772400" y="3200400"/>
              <a:ext cx="0" cy="6096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699" name="Line 43">
              <a:extLst>
                <a:ext uri="{FF2B5EF4-FFF2-40B4-BE49-F238E27FC236}">
                  <a16:creationId xmlns:a16="http://schemas.microsoft.com/office/drawing/2014/main" id="{7E7532F1-7CF5-A048-B87F-7C8EBA0E8F9A}"/>
                </a:ext>
              </a:extLst>
            </p:cNvPr>
            <p:cNvSpPr>
              <a:spLocks noChangeShapeType="1"/>
            </p:cNvSpPr>
            <p:nvPr/>
          </p:nvSpPr>
          <p:spPr bwMode="auto">
            <a:xfrm>
              <a:off x="9144000" y="2667000"/>
              <a:ext cx="0" cy="1143000"/>
            </a:xfrm>
            <a:prstGeom prst="line">
              <a:avLst/>
            </a:prstGeom>
            <a:noFill/>
            <a:ln w="38100">
              <a:solidFill>
                <a:schemeClr val="hlink"/>
              </a:solidFill>
              <a:prstDash val="sysDot"/>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700" name="Line 44">
              <a:extLst>
                <a:ext uri="{FF2B5EF4-FFF2-40B4-BE49-F238E27FC236}">
                  <a16:creationId xmlns:a16="http://schemas.microsoft.com/office/drawing/2014/main" id="{70DC3C4D-FE01-3540-B4BE-8C2E9779F33D}"/>
                </a:ext>
              </a:extLst>
            </p:cNvPr>
            <p:cNvSpPr>
              <a:spLocks noChangeShapeType="1"/>
            </p:cNvSpPr>
            <p:nvPr/>
          </p:nvSpPr>
          <p:spPr bwMode="auto">
            <a:xfrm flipV="1">
              <a:off x="9144000" y="2590800"/>
              <a:ext cx="1371600" cy="76200"/>
            </a:xfrm>
            <a:prstGeom prst="line">
              <a:avLst/>
            </a:prstGeom>
            <a:noFill/>
            <a:ln w="57150">
              <a:solidFill>
                <a:srgbClr val="FF0000"/>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502" name="Text Box 46">
            <a:extLst>
              <a:ext uri="{FF2B5EF4-FFF2-40B4-BE49-F238E27FC236}">
                <a16:creationId xmlns:a16="http://schemas.microsoft.com/office/drawing/2014/main" id="{2527E514-CAA8-D64F-87FC-18514A8AEEC2}"/>
              </a:ext>
            </a:extLst>
          </p:cNvPr>
          <p:cNvSpPr txBox="1">
            <a:spLocks noChangeArrowheads="1"/>
          </p:cNvSpPr>
          <p:nvPr/>
        </p:nvSpPr>
        <p:spPr bwMode="auto">
          <a:xfrm>
            <a:off x="-49551" y="2238018"/>
            <a:ext cx="1820530"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chuyên chế</a:t>
            </a:r>
          </a:p>
        </p:txBody>
      </p:sp>
      <p:sp>
        <p:nvSpPr>
          <p:cNvPr id="20503" name="Text Box 47">
            <a:extLst>
              <a:ext uri="{FF2B5EF4-FFF2-40B4-BE49-F238E27FC236}">
                <a16:creationId xmlns:a16="http://schemas.microsoft.com/office/drawing/2014/main" id="{EFA84EBC-7632-8445-A7C5-20385B7A9C3A}"/>
              </a:ext>
            </a:extLst>
          </p:cNvPr>
          <p:cNvSpPr txBox="1">
            <a:spLocks noChangeArrowheads="1"/>
          </p:cNvSpPr>
          <p:nvPr/>
        </p:nvSpPr>
        <p:spPr bwMode="auto">
          <a:xfrm>
            <a:off x="5194883" y="-5675"/>
            <a:ext cx="1885453"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CỘNG HÒA</a:t>
            </a:r>
          </a:p>
        </p:txBody>
      </p:sp>
      <p:sp>
        <p:nvSpPr>
          <p:cNvPr id="20504" name="Text Box 48">
            <a:extLst>
              <a:ext uri="{FF2B5EF4-FFF2-40B4-BE49-F238E27FC236}">
                <a16:creationId xmlns:a16="http://schemas.microsoft.com/office/drawing/2014/main" id="{59F463CF-128E-4A41-8880-9D2CC065A184}"/>
              </a:ext>
            </a:extLst>
          </p:cNvPr>
          <p:cNvSpPr txBox="1">
            <a:spLocks noChangeArrowheads="1"/>
          </p:cNvSpPr>
          <p:nvPr/>
        </p:nvSpPr>
        <p:spPr bwMode="auto">
          <a:xfrm rot="3898999">
            <a:off x="7359541" y="793060"/>
            <a:ext cx="147957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Độc tài quân sự</a:t>
            </a:r>
          </a:p>
        </p:txBody>
      </p:sp>
      <p:sp>
        <p:nvSpPr>
          <p:cNvPr id="20505" name="Text Box 49">
            <a:extLst>
              <a:ext uri="{FF2B5EF4-FFF2-40B4-BE49-F238E27FC236}">
                <a16:creationId xmlns:a16="http://schemas.microsoft.com/office/drawing/2014/main" id="{78E09530-CD1A-BE42-ADAD-71960C8ABE06}"/>
              </a:ext>
            </a:extLst>
          </p:cNvPr>
          <p:cNvSpPr txBox="1">
            <a:spLocks noChangeArrowheads="1"/>
          </p:cNvSpPr>
          <p:nvPr/>
        </p:nvSpPr>
        <p:spPr bwMode="auto">
          <a:xfrm>
            <a:off x="10367772" y="885024"/>
            <a:ext cx="1777784"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Quân chủ lập hiến</a:t>
            </a:r>
          </a:p>
        </p:txBody>
      </p:sp>
      <p:sp>
        <p:nvSpPr>
          <p:cNvPr id="20507" name="Text Box 51">
            <a:extLst>
              <a:ext uri="{FF2B5EF4-FFF2-40B4-BE49-F238E27FC236}">
                <a16:creationId xmlns:a16="http://schemas.microsoft.com/office/drawing/2014/main" id="{7654E041-E3E0-4248-9FF0-EC5A5A9219F6}"/>
              </a:ext>
            </a:extLst>
          </p:cNvPr>
          <p:cNvSpPr txBox="1">
            <a:spLocks noChangeArrowheads="1"/>
          </p:cNvSpPr>
          <p:nvPr/>
        </p:nvSpPr>
        <p:spPr bwMode="auto">
          <a:xfrm rot="-2299193">
            <a:off x="2828759" y="858528"/>
            <a:ext cx="1520825" cy="46166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Nội chiến</a:t>
            </a:r>
          </a:p>
        </p:txBody>
      </p:sp>
      <p:sp>
        <p:nvSpPr>
          <p:cNvPr id="28" name="Text Box 48">
            <a:extLst>
              <a:ext uri="{FF2B5EF4-FFF2-40B4-BE49-F238E27FC236}">
                <a16:creationId xmlns:a16="http://schemas.microsoft.com/office/drawing/2014/main" id="{A29C3FCA-0838-9A4A-A252-A65E781678C2}"/>
              </a:ext>
            </a:extLst>
          </p:cNvPr>
          <p:cNvSpPr txBox="1">
            <a:spLocks noChangeArrowheads="1"/>
          </p:cNvSpPr>
          <p:nvPr/>
        </p:nvSpPr>
        <p:spPr bwMode="auto">
          <a:xfrm>
            <a:off x="8713513" y="2366473"/>
            <a:ext cx="1620901" cy="1200329"/>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QH thỏa hiệp với PK cũ</a:t>
            </a:r>
          </a:p>
        </p:txBody>
      </p:sp>
      <p:grpSp>
        <p:nvGrpSpPr>
          <p:cNvPr id="10274" name="Group 55">
            <a:extLst>
              <a:ext uri="{FF2B5EF4-FFF2-40B4-BE49-F238E27FC236}">
                <a16:creationId xmlns:a16="http://schemas.microsoft.com/office/drawing/2014/main" id="{19E3A20E-77EE-984B-B9D5-6EAAAD0A1460}"/>
              </a:ext>
            </a:extLst>
          </p:cNvPr>
          <p:cNvGrpSpPr>
            <a:grpSpLocks/>
          </p:cNvGrpSpPr>
          <p:nvPr/>
        </p:nvGrpSpPr>
        <p:grpSpPr bwMode="auto">
          <a:xfrm>
            <a:off x="91571" y="4419905"/>
            <a:ext cx="1732657" cy="2542078"/>
            <a:chOff x="216" y="912"/>
            <a:chExt cx="1028" cy="1168"/>
          </a:xfrm>
        </p:grpSpPr>
        <p:pic>
          <p:nvPicPr>
            <p:cNvPr id="71712" name="Picture 14" descr="sac lo">
              <a:extLst>
                <a:ext uri="{FF2B5EF4-FFF2-40B4-BE49-F238E27FC236}">
                  <a16:creationId xmlns:a16="http://schemas.microsoft.com/office/drawing/2014/main" id="{50BB24FD-C4F8-984A-8072-98EEAEEF2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912"/>
              <a:ext cx="1028" cy="110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713" name="Text Box 16">
              <a:extLst>
                <a:ext uri="{FF2B5EF4-FFF2-40B4-BE49-F238E27FC236}">
                  <a16:creationId xmlns:a16="http://schemas.microsoft.com/office/drawing/2014/main" id="{B5CA4065-485E-554F-8F86-53ECA3E7C967}"/>
                </a:ext>
              </a:extLst>
            </p:cNvPr>
            <p:cNvSpPr txBox="1">
              <a:spLocks noChangeArrowheads="1"/>
            </p:cNvSpPr>
            <p:nvPr/>
          </p:nvSpPr>
          <p:spPr bwMode="auto">
            <a:xfrm>
              <a:off x="433" y="1868"/>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Sác Lơ I</a:t>
              </a:r>
            </a:p>
          </p:txBody>
        </p:sp>
      </p:grpSp>
      <p:grpSp>
        <p:nvGrpSpPr>
          <p:cNvPr id="10269" name="Group 56">
            <a:extLst>
              <a:ext uri="{FF2B5EF4-FFF2-40B4-BE49-F238E27FC236}">
                <a16:creationId xmlns:a16="http://schemas.microsoft.com/office/drawing/2014/main" id="{15226BDE-18BF-4B4E-8524-7BA7548159E0}"/>
              </a:ext>
            </a:extLst>
          </p:cNvPr>
          <p:cNvGrpSpPr>
            <a:grpSpLocks/>
          </p:cNvGrpSpPr>
          <p:nvPr/>
        </p:nvGrpSpPr>
        <p:grpSpPr bwMode="auto">
          <a:xfrm>
            <a:off x="6518177" y="4497393"/>
            <a:ext cx="1581150" cy="2277697"/>
            <a:chOff x="2188" y="912"/>
            <a:chExt cx="1028" cy="1141"/>
          </a:xfrm>
        </p:grpSpPr>
        <p:pic>
          <p:nvPicPr>
            <p:cNvPr id="71710" name="Picture 20" descr="cromwell">
              <a:extLst>
                <a:ext uri="{FF2B5EF4-FFF2-40B4-BE49-F238E27FC236}">
                  <a16:creationId xmlns:a16="http://schemas.microsoft.com/office/drawing/2014/main" id="{A7287282-DFD4-3147-B5F9-D4F982087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 y="912"/>
              <a:ext cx="1028" cy="1104"/>
            </a:xfrm>
            <a:prstGeom prst="rect">
              <a:avLst/>
            </a:prstGeom>
            <a:solidFill>
              <a:srgbClr val="336699"/>
            </a:solidFill>
            <a:ln w="9525">
              <a:solidFill>
                <a:srgbClr val="6699FF"/>
              </a:solidFill>
              <a:miter lim="800000"/>
              <a:headEnd/>
              <a:tailEnd/>
            </a:ln>
          </p:spPr>
        </p:pic>
        <p:sp>
          <p:nvSpPr>
            <p:cNvPr id="71711" name="Text Box 22">
              <a:extLst>
                <a:ext uri="{FF2B5EF4-FFF2-40B4-BE49-F238E27FC236}">
                  <a16:creationId xmlns:a16="http://schemas.microsoft.com/office/drawing/2014/main" id="{1616FCE0-5E15-9F46-B1C6-9601DD4C6D1D}"/>
                </a:ext>
              </a:extLst>
            </p:cNvPr>
            <p:cNvSpPr txBox="1">
              <a:spLocks noChangeArrowheads="1"/>
            </p:cNvSpPr>
            <p:nvPr/>
          </p:nvSpPr>
          <p:spPr bwMode="auto">
            <a:xfrm>
              <a:off x="2188" y="1797"/>
              <a:ext cx="1028" cy="256"/>
            </a:xfrm>
            <a:prstGeom prst="rect">
              <a:avLst/>
            </a:prstGeom>
            <a:solidFill>
              <a:schemeClr val="bg1"/>
            </a:solidFill>
            <a:ln w="9525">
              <a:solidFill>
                <a:srgbClr val="6699FF"/>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Crôm-oen</a:t>
              </a:r>
            </a:p>
          </p:txBody>
        </p:sp>
      </p:grpSp>
      <p:pic>
        <p:nvPicPr>
          <p:cNvPr id="10270" name="Picture 26" descr="liam 3">
            <a:extLst>
              <a:ext uri="{FF2B5EF4-FFF2-40B4-BE49-F238E27FC236}">
                <a16:creationId xmlns:a16="http://schemas.microsoft.com/office/drawing/2014/main" id="{35F76542-E1CC-C94B-BAF6-53500B576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306" y="4912018"/>
            <a:ext cx="1427250" cy="191067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65D6DAE-B06E-A94A-FA7A-1868AC3C1EC0}"/>
              </a:ext>
            </a:extLst>
          </p:cNvPr>
          <p:cNvPicPr>
            <a:picLocks noChangeAspect="1"/>
          </p:cNvPicPr>
          <p:nvPr/>
        </p:nvPicPr>
        <p:blipFill>
          <a:blip r:embed="rId6"/>
          <a:stretch>
            <a:fillRect/>
          </a:stretch>
        </p:blipFill>
        <p:spPr>
          <a:xfrm>
            <a:off x="3892915" y="5138914"/>
            <a:ext cx="2260240" cy="1637339"/>
          </a:xfrm>
          <a:prstGeom prst="rect">
            <a:avLst/>
          </a:prstGeom>
        </p:spPr>
      </p:pic>
      <p:sp>
        <p:nvSpPr>
          <p:cNvPr id="2" name="Rectangle: Rounded Corners 1">
            <a:extLst>
              <a:ext uri="{FF2B5EF4-FFF2-40B4-BE49-F238E27FC236}">
                <a16:creationId xmlns:a16="http://schemas.microsoft.com/office/drawing/2014/main" id="{0F76746C-A246-BCF9-FD8C-284157E1C405}"/>
              </a:ext>
            </a:extLst>
          </p:cNvPr>
          <p:cNvSpPr/>
          <p:nvPr/>
        </p:nvSpPr>
        <p:spPr>
          <a:xfrm>
            <a:off x="1658141" y="5777861"/>
            <a:ext cx="9113326" cy="741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Đỉnh cao của cách mạng tư sản Anh là sự kiện nào?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502"/>
                                        </p:tgtEl>
                                        <p:attrNameLst>
                                          <p:attrName>style.visibility</p:attrName>
                                        </p:attrNameLst>
                                      </p:cBhvr>
                                      <p:to>
                                        <p:strVal val="visible"/>
                                      </p:to>
                                    </p:set>
                                    <p:animEffect transition="in" filter="fade">
                                      <p:cBhvr>
                                        <p:cTn id="7" dur="1000"/>
                                        <p:tgtEl>
                                          <p:spTgt spid="20502"/>
                                        </p:tgtEl>
                                      </p:cBhvr>
                                    </p:animEffect>
                                    <p:anim calcmode="lin" valueType="num">
                                      <p:cBhvr>
                                        <p:cTn id="8" dur="1000" fill="hold"/>
                                        <p:tgtEl>
                                          <p:spTgt spid="20502"/>
                                        </p:tgtEl>
                                        <p:attrNameLst>
                                          <p:attrName>ppt_x</p:attrName>
                                        </p:attrNameLst>
                                      </p:cBhvr>
                                      <p:tavLst>
                                        <p:tav tm="0">
                                          <p:val>
                                            <p:strVal val="#ppt_x"/>
                                          </p:val>
                                        </p:tav>
                                        <p:tav tm="100000">
                                          <p:val>
                                            <p:strVal val="#ppt_x"/>
                                          </p:val>
                                        </p:tav>
                                      </p:tavLst>
                                    </p:anim>
                                    <p:anim calcmode="lin" valueType="num">
                                      <p:cBhvr>
                                        <p:cTn id="9" dur="1000" fill="hold"/>
                                        <p:tgtEl>
                                          <p:spTgt spid="2050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4"/>
                                        </p:tgtEl>
                                        <p:attrNameLst>
                                          <p:attrName>style.visibility</p:attrName>
                                        </p:attrNameLst>
                                      </p:cBhvr>
                                      <p:to>
                                        <p:strVal val="visible"/>
                                      </p:to>
                                    </p:set>
                                    <p:animEffect transition="in" filter="fade">
                                      <p:cBhvr>
                                        <p:cTn id="12" dur="1000"/>
                                        <p:tgtEl>
                                          <p:spTgt spid="10274"/>
                                        </p:tgtEl>
                                      </p:cBhvr>
                                    </p:animEffect>
                                    <p:anim calcmode="lin" valueType="num">
                                      <p:cBhvr>
                                        <p:cTn id="13" dur="1000" fill="hold"/>
                                        <p:tgtEl>
                                          <p:spTgt spid="10274"/>
                                        </p:tgtEl>
                                        <p:attrNameLst>
                                          <p:attrName>ppt_x</p:attrName>
                                        </p:attrNameLst>
                                      </p:cBhvr>
                                      <p:tavLst>
                                        <p:tav tm="0">
                                          <p:val>
                                            <p:strVal val="#ppt_x"/>
                                          </p:val>
                                        </p:tav>
                                        <p:tav tm="100000">
                                          <p:val>
                                            <p:strVal val="#ppt_x"/>
                                          </p:val>
                                        </p:tav>
                                      </p:tavLst>
                                    </p:anim>
                                    <p:anim calcmode="lin" valueType="num">
                                      <p:cBhvr>
                                        <p:cTn id="14" dur="1000" fill="hold"/>
                                        <p:tgtEl>
                                          <p:spTgt spid="1027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0489"/>
                                        </p:tgtEl>
                                        <p:attrNameLst>
                                          <p:attrName>style.visibility</p:attrName>
                                        </p:attrNameLst>
                                      </p:cBhvr>
                                      <p:to>
                                        <p:strVal val="visible"/>
                                      </p:to>
                                    </p:set>
                                    <p:animEffect transition="in" filter="barn(inVertical)">
                                      <p:cBhvr>
                                        <p:cTn id="17" dur="500"/>
                                        <p:tgtEl>
                                          <p:spTgt spid="204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wipe(down)">
                                      <p:cBhvr>
                                        <p:cTn id="22" dur="500"/>
                                        <p:tgtEl>
                                          <p:spTgt spid="2049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barn(inVertical)">
                                      <p:cBhvr>
                                        <p:cTn id="25" dur="500"/>
                                        <p:tgtEl>
                                          <p:spTgt spid="2049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507"/>
                                        </p:tgtEl>
                                        <p:attrNameLst>
                                          <p:attrName>style.visibility</p:attrName>
                                        </p:attrNameLst>
                                      </p:cBhvr>
                                      <p:to>
                                        <p:strVal val="visible"/>
                                      </p:to>
                                    </p:set>
                                    <p:animEffect transition="in" filter="barn(inVertical)">
                                      <p:cBhvr>
                                        <p:cTn id="28" dur="500"/>
                                        <p:tgtEl>
                                          <p:spTgt spid="20507"/>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barn(inVertical)">
                                      <p:cBhvr>
                                        <p:cTn id="40" dur="500"/>
                                        <p:tgtEl>
                                          <p:spTgt spid="20493"/>
                                        </p:tgtEl>
                                      </p:cBhvr>
                                    </p:animEffect>
                                  </p:childTnLst>
                                </p:cTn>
                              </p:par>
                              <p:par>
                                <p:cTn id="41" presetID="6" presetClass="entr" presetSubtype="16" fill="hold" nodeType="withEffect">
                                  <p:stCondLst>
                                    <p:cond delay="0"/>
                                  </p:stCondLst>
                                  <p:childTnLst>
                                    <p:set>
                                      <p:cBhvr>
                                        <p:cTn id="42" dur="1" fill="hold">
                                          <p:stCondLst>
                                            <p:cond delay="0"/>
                                          </p:stCondLst>
                                        </p:cTn>
                                        <p:tgtEl>
                                          <p:spTgt spid="10269"/>
                                        </p:tgtEl>
                                        <p:attrNameLst>
                                          <p:attrName>style.visibility</p:attrName>
                                        </p:attrNameLst>
                                      </p:cBhvr>
                                      <p:to>
                                        <p:strVal val="visible"/>
                                      </p:to>
                                    </p:set>
                                    <p:animEffect transition="in" filter="circle(in)">
                                      <p:cBhvr>
                                        <p:cTn id="43" dur="2000"/>
                                        <p:tgtEl>
                                          <p:spTgt spid="102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503"/>
                                        </p:tgtEl>
                                        <p:attrNameLst>
                                          <p:attrName>style.visibility</p:attrName>
                                        </p:attrNameLst>
                                      </p:cBhvr>
                                      <p:to>
                                        <p:strVal val="visible"/>
                                      </p:to>
                                    </p:set>
                                    <p:animEffect transition="in" filter="wipe(down)">
                                      <p:cBhvr>
                                        <p:cTn id="46" dur="500"/>
                                        <p:tgtEl>
                                          <p:spTgt spid="205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494"/>
                                        </p:tgtEl>
                                        <p:attrNameLst>
                                          <p:attrName>style.visibility</p:attrName>
                                        </p:attrNameLst>
                                      </p:cBhvr>
                                      <p:to>
                                        <p:strVal val="visible"/>
                                      </p:to>
                                    </p:set>
                                    <p:animEffect transition="in" filter="wipe(down)">
                                      <p:cBhvr>
                                        <p:cTn id="51" dur="500"/>
                                        <p:tgtEl>
                                          <p:spTgt spid="2049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504"/>
                                        </p:tgtEl>
                                        <p:attrNameLst>
                                          <p:attrName>style.visibility</p:attrName>
                                        </p:attrNameLst>
                                      </p:cBhvr>
                                      <p:to>
                                        <p:strVal val="visible"/>
                                      </p:to>
                                    </p:set>
                                    <p:animEffect transition="in" filter="wipe(down)">
                                      <p:cBhvr>
                                        <p:cTn id="54" dur="500"/>
                                        <p:tgtEl>
                                          <p:spTgt spid="2050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1" fill="hold" nodeType="clickEffect">
                                  <p:stCondLst>
                                    <p:cond delay="0"/>
                                  </p:stCondLst>
                                  <p:childTnLst>
                                    <p:animEffect transition="out" filter="wipe(up)">
                                      <p:cBhvr>
                                        <p:cTn id="58" dur="500"/>
                                        <p:tgtEl>
                                          <p:spTgt spid="10269"/>
                                        </p:tgtEl>
                                      </p:cBhvr>
                                    </p:animEffect>
                                    <p:set>
                                      <p:cBhvr>
                                        <p:cTn id="59" dur="1" fill="hold">
                                          <p:stCondLst>
                                            <p:cond delay="499"/>
                                          </p:stCondLst>
                                        </p:cTn>
                                        <p:tgtEl>
                                          <p:spTgt spid="10269"/>
                                        </p:tgtEl>
                                        <p:attrNameLst>
                                          <p:attrName>style.visibility</p:attrName>
                                        </p:attrNameLst>
                                      </p:cBhvr>
                                      <p:to>
                                        <p:strVal val="hidden"/>
                                      </p:to>
                                    </p:se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0490"/>
                                        </p:tgtEl>
                                        <p:attrNameLst>
                                          <p:attrName>style.visibility</p:attrName>
                                        </p:attrNameLst>
                                      </p:cBhvr>
                                      <p:to>
                                        <p:strVal val="visible"/>
                                      </p:to>
                                    </p:set>
                                    <p:animEffect transition="in" filter="wipe(down)">
                                      <p:cBhvr>
                                        <p:cTn id="65" dur="500"/>
                                        <p:tgtEl>
                                          <p:spTgt spid="20490"/>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0270"/>
                                        </p:tgtEl>
                                        <p:attrNameLst>
                                          <p:attrName>style.visibility</p:attrName>
                                        </p:attrNameLst>
                                      </p:cBhvr>
                                      <p:to>
                                        <p:strVal val="visible"/>
                                      </p:to>
                                    </p:set>
                                    <p:animEffect transition="in" filter="wipe(down)">
                                      <p:cBhvr>
                                        <p:cTn id="69" dur="500"/>
                                        <p:tgtEl>
                                          <p:spTgt spid="102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505"/>
                                        </p:tgtEl>
                                        <p:attrNameLst>
                                          <p:attrName>style.visibility</p:attrName>
                                        </p:attrNameLst>
                                      </p:cBhvr>
                                      <p:to>
                                        <p:strVal val="visible"/>
                                      </p:to>
                                    </p:set>
                                    <p:animEffect transition="in" filter="wipe(down)">
                                      <p:cBhvr>
                                        <p:cTn id="74" dur="500"/>
                                        <p:tgtEl>
                                          <p:spTgt spid="2050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barn(outVertical)">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20502" grpId="0"/>
      <p:bldP spid="20503" grpId="0"/>
      <p:bldP spid="20504" grpId="0"/>
      <p:bldP spid="20505" grpId="0"/>
      <p:bldP spid="20507" grpId="0"/>
      <p:bldP spid="2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harles I của Anh – Wikipedia tiếng Việt">
            <a:extLst>
              <a:ext uri="{FF2B5EF4-FFF2-40B4-BE49-F238E27FC236}">
                <a16:creationId xmlns:a16="http://schemas.microsoft.com/office/drawing/2014/main" id="{8FB4DAFA-B26E-784A-ADF1-199BCDE23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harles I: King and Collector review – majestic collection fit for an unfit  king | Art | The Guardian">
            <a:extLst>
              <a:ext uri="{FF2B5EF4-FFF2-40B4-BE49-F238E27FC236}">
                <a16:creationId xmlns:a16="http://schemas.microsoft.com/office/drawing/2014/main" id="{027F90DE-57D1-8447-A074-0F1BAF35C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0"/>
            <a:ext cx="763905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35E3CC5-79FF-0549-ACEA-9C21DAB86512}"/>
              </a:ext>
            </a:extLst>
          </p:cNvPr>
          <p:cNvSpPr>
            <a:spLocks noChangeArrowheads="1"/>
          </p:cNvSpPr>
          <p:nvPr/>
        </p:nvSpPr>
        <p:spPr bwMode="auto">
          <a:xfrm>
            <a:off x="5095875" y="6148388"/>
            <a:ext cx="5722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Sác lơ I và gia đình của ông </a:t>
            </a:r>
            <a:endParaRPr kumimoji="0" lang="en-VN" alt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ách mạng tư sản Anh thế kỉ XVII">
            <a:extLst>
              <a:ext uri="{FF2B5EF4-FFF2-40B4-BE49-F238E27FC236}">
                <a16:creationId xmlns:a16="http://schemas.microsoft.com/office/drawing/2014/main" id="{97A35152-FF39-854F-9187-373D4E465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Diễn Biến Cách Mạng Tư Sản Pháp, Bài 2: Cách Mạng Tư Sản Pháp Cuối Thế Kỉ  Xviii">
            <a:extLst>
              <a:ext uri="{FF2B5EF4-FFF2-40B4-BE49-F238E27FC236}">
                <a16:creationId xmlns:a16="http://schemas.microsoft.com/office/drawing/2014/main" id="{7A52AF0E-E53B-884A-9998-B53B78D00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2">
            <a:extLst>
              <a:ext uri="{FF2B5EF4-FFF2-40B4-BE49-F238E27FC236}">
                <a16:creationId xmlns:a16="http://schemas.microsoft.com/office/drawing/2014/main" id="{CE1171B0-91A5-F5DD-1C4F-110590DC9E1C}"/>
              </a:ext>
            </a:extLst>
          </p:cNvPr>
          <p:cNvSpPr txBox="1">
            <a:spLocks noChangeArrowheads="1"/>
          </p:cNvSpPr>
          <p:nvPr/>
        </p:nvSpPr>
        <p:spPr bwMode="auto">
          <a:xfrm>
            <a:off x="1864814" y="6187911"/>
            <a:ext cx="8462371" cy="70788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8/1642</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VN" sz="40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Sác lơ 1 tuyên chiến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800" decel="100000"/>
                                        <p:tgtEl>
                                          <p:spTgt spid="4098"/>
                                        </p:tgtEl>
                                      </p:cBhvr>
                                    </p:animEffect>
                                    <p:anim calcmode="lin" valueType="num">
                                      <p:cBhvr>
                                        <p:cTn id="8" dur="800" decel="100000" fill="hold"/>
                                        <p:tgtEl>
                                          <p:spTgt spid="4098"/>
                                        </p:tgtEl>
                                        <p:attrNameLst>
                                          <p:attrName>style.rotation</p:attrName>
                                        </p:attrNameLst>
                                      </p:cBhvr>
                                      <p:tavLst>
                                        <p:tav tm="0">
                                          <p:val>
                                            <p:fltVal val="-90"/>
                                          </p:val>
                                        </p:tav>
                                        <p:tav tm="100000">
                                          <p:val>
                                            <p:fltVal val="0"/>
                                          </p:val>
                                        </p:tav>
                                      </p:tavLst>
                                    </p:anim>
                                    <p:anim calcmode="lin" valueType="num">
                                      <p:cBhvr>
                                        <p:cTn id="9" dur="800" decel="100000" fill="hold"/>
                                        <p:tgtEl>
                                          <p:spTgt spid="4098"/>
                                        </p:tgtEl>
                                        <p:attrNameLst>
                                          <p:attrName>ppt_x</p:attrName>
                                        </p:attrNameLst>
                                      </p:cBhvr>
                                      <p:tavLst>
                                        <p:tav tm="0">
                                          <p:val>
                                            <p:strVal val="#ppt_x+0.4"/>
                                          </p:val>
                                        </p:tav>
                                        <p:tav tm="100000">
                                          <p:val>
                                            <p:strVal val="#ppt_x-0.05"/>
                                          </p:val>
                                        </p:tav>
                                      </p:tavLst>
                                    </p:anim>
                                    <p:anim calcmode="lin" valueType="num">
                                      <p:cBhvr>
                                        <p:cTn id="10" dur="800" decel="100000" fill="hold"/>
                                        <p:tgtEl>
                                          <p:spTgt spid="409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800" decel="100000"/>
                                        <p:tgtEl>
                                          <p:spTgt spid="4100"/>
                                        </p:tgtEl>
                                      </p:cBhvr>
                                    </p:animEffect>
                                    <p:anim calcmode="lin" valueType="num">
                                      <p:cBhvr>
                                        <p:cTn id="16" dur="800" decel="100000" fill="hold"/>
                                        <p:tgtEl>
                                          <p:spTgt spid="4100"/>
                                        </p:tgtEl>
                                        <p:attrNameLst>
                                          <p:attrName>style.rotation</p:attrName>
                                        </p:attrNameLst>
                                      </p:cBhvr>
                                      <p:tavLst>
                                        <p:tav tm="0">
                                          <p:val>
                                            <p:fltVal val="-90"/>
                                          </p:val>
                                        </p:tav>
                                        <p:tav tm="100000">
                                          <p:val>
                                            <p:fltVal val="0"/>
                                          </p:val>
                                        </p:tav>
                                      </p:tavLst>
                                    </p:anim>
                                    <p:anim calcmode="lin" valueType="num">
                                      <p:cBhvr>
                                        <p:cTn id="17" dur="800" decel="100000" fill="hold"/>
                                        <p:tgtEl>
                                          <p:spTgt spid="4100"/>
                                        </p:tgtEl>
                                        <p:attrNameLst>
                                          <p:attrName>ppt_x</p:attrName>
                                        </p:attrNameLst>
                                      </p:cBhvr>
                                      <p:tavLst>
                                        <p:tav tm="0">
                                          <p:val>
                                            <p:strVal val="#ppt_x+0.4"/>
                                          </p:val>
                                        </p:tav>
                                        <p:tav tm="100000">
                                          <p:val>
                                            <p:strVal val="#ppt_x-0.05"/>
                                          </p:val>
                                        </p:tav>
                                      </p:tavLst>
                                    </p:anim>
                                    <p:anim calcmode="lin" valueType="num">
                                      <p:cBhvr>
                                        <p:cTn id="18" dur="800" decel="100000" fill="hold"/>
                                        <p:tgtEl>
                                          <p:spTgt spid="410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10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100"/>
                                        </p:tgtEl>
                                        <p:attrNameLst>
                                          <p:attrName>ppt_y</p:attrName>
                                        </p:attrNameLst>
                                      </p:cBhvr>
                                      <p:tavLst>
                                        <p:tav tm="0">
                                          <p:val>
                                            <p:strVal val="#ppt_y+0.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0"/>
            <a:ext cx="8718550" cy="1204913"/>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672046" y="348234"/>
              <a:ext cx="5698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Ô. Crôm – oen (1599-16580</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9088" y="1235075"/>
            <a:ext cx="8062912" cy="4159250"/>
            <a:chOff x="4129314" y="1235464"/>
            <a:chExt cx="3759201" cy="4158806"/>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4"/>
              <a:ext cx="3759201" cy="415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Ông là một địa chủ, đại diện cho quý tộc mới, có tinh thần cách mạng, khả năng tổ chức và chỉ huy quân sự. Khi nội chiến bùng nổ, ông được phe quốc hội giao cho việc tổ chức, lãnh đạo quân đội, ông đã tổ chức xây dựng đội quân “sườn sắt” liên tiếp đánh bại quân nhà Vua.</a:t>
              </a:r>
            </a:p>
          </p:txBody>
        </p:sp>
      </p:grpSp>
      <p:pic>
        <p:nvPicPr>
          <p:cNvPr id="14" name="Picture 15" descr="cromwell-cooper100c1">
            <a:extLst>
              <a:ext uri="{FF2B5EF4-FFF2-40B4-BE49-F238E27FC236}">
                <a16:creationId xmlns:a16="http://schemas.microsoft.com/office/drawing/2014/main" id="{0FCC2EB4-44B8-DD4E-9F6F-EB388422E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874838"/>
            <a:ext cx="32781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3"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16062010043341120_anh_bai_29_lop_10">
            <a:extLst>
              <a:ext uri="{FF2B5EF4-FFF2-40B4-BE49-F238E27FC236}">
                <a16:creationId xmlns:a16="http://schemas.microsoft.com/office/drawing/2014/main" id="{E80F03F0-5681-7149-BD13-7D002B29E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Ử TỬ CHARLES I (Sác-lơ I) _ Cách mạng tư sản Anh 00_00_46-00_02_20">
            <a:hlinkClick r:id="" action="ppaction://media"/>
            <a:extLst>
              <a:ext uri="{FF2B5EF4-FFF2-40B4-BE49-F238E27FC236}">
                <a16:creationId xmlns:a16="http://schemas.microsoft.com/office/drawing/2014/main" id="{15776DC2-B9B8-1126-D291-F457E17648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13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A5826557-4590-2C4B-B81B-3AE0A2407A76}"/>
              </a:ext>
            </a:extLst>
          </p:cNvPr>
          <p:cNvSpPr txBox="1">
            <a:spLocks noChangeArrowheads="1"/>
          </p:cNvSpPr>
          <p:nvPr/>
        </p:nvSpPr>
        <p:spPr>
          <a:xfrm>
            <a:off x="0" y="5549900"/>
            <a:ext cx="5972175" cy="773113"/>
          </a:xfrm>
          <a:prstGeom prst="rect">
            <a:avLst/>
          </a:prstGeom>
          <a:noFill/>
          <a:ln>
            <a:noFill/>
          </a:ln>
        </p:spPr>
        <p:txBody>
          <a:bodyPr spcFirstLastPara="1" lIns="91425" tIns="91425" rIns="91425" bIns="91425" anchorCtr="1"/>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1pPr>
            <a:lvl2pPr marR="0" lvl="1"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2pPr>
            <a:lvl3pPr marR="0" lvl="2"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3pPr>
            <a:lvl4pPr marR="0" lvl="3"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4pPr>
            <a:lvl5pPr marR="0" lvl="4"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5pPr>
            <a:lvl6pPr marR="0" lvl="5"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6pPr>
            <a:lvl7pPr marR="0" lvl="6"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7pPr>
            <a:lvl8pPr marR="0" lvl="7"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8pPr>
            <a:lvl9pPr marR="0" lvl="8" algn="l" rtl="0">
              <a:lnSpc>
                <a:spcPct val="100000"/>
              </a:lnSpc>
              <a:spcBef>
                <a:spcPts val="0"/>
              </a:spcBef>
              <a:spcAft>
                <a:spcPts val="0"/>
              </a:spcAft>
              <a:buClr>
                <a:schemeClr val="dk2"/>
              </a:buClr>
              <a:buSzPts val="2800"/>
              <a:buFont typeface="Neucha"/>
              <a:buNone/>
              <a:defRPr sz="2800" b="1" i="0" u="none" strike="noStrike" cap="none">
                <a:solidFill>
                  <a:schemeClr val="dk2"/>
                </a:solidFill>
                <a:latin typeface="Neucha"/>
                <a:ea typeface="Neucha"/>
                <a:cs typeface="Neucha"/>
                <a:sym typeface="Neucha"/>
              </a:defRPr>
            </a:lvl9pPr>
          </a:lstStyle>
          <a:p>
            <a:pPr marL="0" marR="0" lvl="0" indent="0" algn="l" defTabSz="914400" rtl="0" eaLnBrk="1" fontAlgn="auto" latinLnBrk="0" hangingPunct="1">
              <a:lnSpc>
                <a:spcPct val="100000"/>
              </a:lnSpc>
              <a:spcBef>
                <a:spcPts val="0"/>
              </a:spcBef>
              <a:spcAft>
                <a:spcPts val="0"/>
              </a:spcAft>
              <a:buClr>
                <a:srgbClr val="24962F"/>
              </a:buClr>
              <a:buSzPts val="2800"/>
              <a:buFont typeface="Neucha"/>
              <a:buNone/>
              <a:tabLst/>
              <a:defRPr/>
            </a:pPr>
            <a:r>
              <a:rPr kumimoji="0" lang="en-US" sz="40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sym typeface="Neucha"/>
              </a:rPr>
              <a:t> </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Vin-hem </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Ô</a:t>
            </a:r>
            <a:r>
              <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rPr>
              <a:t>-ran-</a:t>
            </a:r>
            <a:r>
              <a:rPr kumimoji="0" lang="en-US" sz="40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Neucha"/>
              </a:rPr>
              <a:t>giơ</a:t>
            </a:r>
            <a:endParaRPr kumimoji="0" lang="en-US" sz="4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Neucha"/>
            </a:endParaRPr>
          </a:p>
        </p:txBody>
      </p:sp>
      <p:pic>
        <p:nvPicPr>
          <p:cNvPr id="78850" name="Picture 10" descr="Anh 7">
            <a:extLst>
              <a:ext uri="{FF2B5EF4-FFF2-40B4-BE49-F238E27FC236}">
                <a16:creationId xmlns:a16="http://schemas.microsoft.com/office/drawing/2014/main" id="{80A43D7A-56A3-B346-B508-0F3625663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0" y="0"/>
            <a:ext cx="6096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Những lâu đài quyến rũ nhất thế giới">
            <a:extLst>
              <a:ext uri="{FF2B5EF4-FFF2-40B4-BE49-F238E27FC236}">
                <a16:creationId xmlns:a16="http://schemas.microsoft.com/office/drawing/2014/main" id="{70F1CAF2-060B-A344-A654-500C514EE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988"/>
            <a:ext cx="609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7">
            <a:extLst>
              <a:ext uri="{FF2B5EF4-FFF2-40B4-BE49-F238E27FC236}">
                <a16:creationId xmlns:a16="http://schemas.microsoft.com/office/drawing/2014/main" id="{6727C8D8-3FDF-8040-A3A2-12AB1600FCEB}"/>
              </a:ext>
            </a:extLst>
          </p:cNvPr>
          <p:cNvSpPr>
            <a:spLocks noChangeArrowheads="1"/>
          </p:cNvSpPr>
          <p:nvPr/>
        </p:nvSpPr>
        <p:spPr bwMode="auto">
          <a:xfrm>
            <a:off x="114300" y="1238469"/>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 mạng tư sản Anh</a:t>
            </a:r>
          </a:p>
        </p:txBody>
      </p:sp>
      <p:sp>
        <p:nvSpPr>
          <p:cNvPr id="2" name="Rectangle 6">
            <a:extLst>
              <a:ext uri="{FF2B5EF4-FFF2-40B4-BE49-F238E27FC236}">
                <a16:creationId xmlns:a16="http://schemas.microsoft.com/office/drawing/2014/main" id="{6EE60E3A-48B7-9E28-8654-BD7C3F9FA7BE}"/>
              </a:ext>
            </a:extLst>
          </p:cNvPr>
          <p:cNvSpPr>
            <a:spLocks noChangeArrowheads="1"/>
          </p:cNvSpPr>
          <p:nvPr/>
        </p:nvSpPr>
        <p:spPr bwMode="auto">
          <a:xfrm>
            <a:off x="0" y="1909580"/>
            <a:ext cx="8740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VN" sz="3200" b="1">
                <a:solidFill>
                  <a:srgbClr val="FFFF00"/>
                </a:solidFill>
                <a:latin typeface="Times New Roman" panose="02020603050405020304" pitchFamily="18" charset="0"/>
              </a:rPr>
              <a:t>b. Kết quả, ý nghĩa, tính chất và đặc điểm chính</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9" name="Flowchart: Multidocument 8">
            <a:extLst>
              <a:ext uri="{FF2B5EF4-FFF2-40B4-BE49-F238E27FC236}">
                <a16:creationId xmlns:a16="http://schemas.microsoft.com/office/drawing/2014/main" id="{3A7241AC-498D-5564-2017-A12F58069EA6}"/>
              </a:ext>
            </a:extLst>
          </p:cNvPr>
          <p:cNvSpPr/>
          <p:nvPr/>
        </p:nvSpPr>
        <p:spPr>
          <a:xfrm>
            <a:off x="57150" y="2904918"/>
            <a:ext cx="12077700" cy="2462674"/>
          </a:xfrm>
          <a:prstGeom prst="flowChartMulti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bảng sau</a:t>
            </a:r>
          </a:p>
        </p:txBody>
      </p:sp>
      <p:pic>
        <p:nvPicPr>
          <p:cNvPr id="10" name="Picture 9">
            <a:extLst>
              <a:ext uri="{FF2B5EF4-FFF2-40B4-BE49-F238E27FC236}">
                <a16:creationId xmlns:a16="http://schemas.microsoft.com/office/drawing/2014/main" id="{FA0F5A9B-1870-7D79-A7DB-EE155F3060D3}"/>
              </a:ext>
            </a:extLst>
          </p:cNvPr>
          <p:cNvPicPr>
            <a:picLocks noChangeAspect="1"/>
          </p:cNvPicPr>
          <p:nvPr/>
        </p:nvPicPr>
        <p:blipFill>
          <a:blip r:embed="rId3"/>
          <a:stretch>
            <a:fillRect/>
          </a:stretch>
        </p:blipFill>
        <p:spPr>
          <a:xfrm>
            <a:off x="11092476" y="5725710"/>
            <a:ext cx="1337340" cy="1337340"/>
          </a:xfrm>
          <a:prstGeom prst="rect">
            <a:avLst/>
          </a:prstGeom>
        </p:spPr>
      </p:pic>
      <p:sp>
        <p:nvSpPr>
          <p:cNvPr id="3" name="TextBox 24">
            <a:extLst>
              <a:ext uri="{FF2B5EF4-FFF2-40B4-BE49-F238E27FC236}">
                <a16:creationId xmlns:a16="http://schemas.microsoft.com/office/drawing/2014/main" id="{294C57C5-68E8-BFD1-6D1B-490EBBAD8A02}"/>
              </a:ext>
            </a:extLst>
          </p:cNvPr>
          <p:cNvSpPr txBox="1">
            <a:spLocks noChangeArrowheads="1"/>
          </p:cNvSpPr>
          <p:nvPr/>
        </p:nvSpPr>
        <p:spPr bwMode="auto">
          <a:xfrm>
            <a:off x="0" y="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1045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674914" y="77726"/>
            <a:ext cx="10842172"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548359971"/>
              </p:ext>
            </p:extLst>
          </p:nvPr>
        </p:nvGraphicFramePr>
        <p:xfrm>
          <a:off x="0" y="758944"/>
          <a:ext cx="12192000" cy="5728942"/>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886723">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161407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392929" y="1790259"/>
            <a:ext cx="9679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rPr>
              <a:t>- Cách mạng </a:t>
            </a:r>
            <a:r>
              <a:rPr lang="en-US" altLang="en-VN" sz="3200" b="1" noProof="0">
                <a:solidFill>
                  <a:srgbClr val="FF0000"/>
                </a:solidFill>
                <a:latin typeface="Times New Roman" panose="02020603050405020304" pitchFamily="18" charset="0"/>
              </a:rPr>
              <a:t>đã lật đổ chế độ quân chủ chuyên chế, mở đường cho CNTB ở Anh phát triển nhanh chóng</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512672" y="5690872"/>
            <a:ext cx="943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cuộc cách mạng 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dưới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hình thức nội chiến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632416" y="3454307"/>
            <a:ext cx="9200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VN" sz="3200" b="1">
                <a:solidFill>
                  <a:srgbClr val="FF0000"/>
                </a:solidFill>
                <a:latin typeface="Times New Roman" panose="02020603050405020304" pitchFamily="18" charset="0"/>
              </a:rPr>
              <a:t>Đây là thắng lợi của chế độ xã hội mới, thắng lợi của chế độ tư hữu TBCN đối với chế độ phong kiến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632416" y="4965005"/>
            <a:ext cx="70966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fontAlgn="base">
              <a:spcBef>
                <a:spcPct val="0"/>
              </a:spcBef>
              <a:spcAft>
                <a:spcPct val="0"/>
              </a:spcAft>
              <a:defRPr/>
            </a:pPr>
            <a:r>
              <a:rPr lang="en-US" altLang="en-VN" sz="3200" b="1">
                <a:solidFill>
                  <a:srgbClr val="FF0000"/>
                </a:solidFill>
                <a:latin typeface="Times New Roman" panose="02020603050405020304" pitchFamily="18" charset="0"/>
              </a:rPr>
              <a:t>- Là cuộc cách mạng không triệt để.</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79567" y="287383"/>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Tại</a:t>
            </a:r>
            <a:r>
              <a:rPr kumimoji="0" lang="en-US" sz="4800" b="0"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sao nói cuộc cách mạng Anh 1640 – 1642 là một cuộc cách mạng tư sản?</a:t>
            </a:r>
            <a:endParaRPr kumimoji="0" lang="en-US" sz="4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51B555C1-1CEA-1B1A-B501-B1A5E19A7145}"/>
              </a:ext>
            </a:extLst>
          </p:cNvPr>
          <p:cNvPicPr>
            <a:picLocks noChangeAspect="1"/>
          </p:cNvPicPr>
          <p:nvPr/>
        </p:nvPicPr>
        <p:blipFill>
          <a:blip r:embed="rId4"/>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2D33BB-C41A-B6A3-C04E-898FF8E5A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77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D7447D81-F820-3241-86A8-FB9DCFDA1198}"/>
              </a:ext>
            </a:extLst>
          </p:cNvPr>
          <p:cNvSpPr/>
          <p:nvPr/>
        </p:nvSpPr>
        <p:spPr>
          <a:xfrm>
            <a:off x="6616700" y="3578225"/>
            <a:ext cx="2747963" cy="8255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F3473C-C5F7-9E4F-8BA6-57F3ADB0CAE7}"/>
              </a:ext>
            </a:extLst>
          </p:cNvPr>
          <p:cNvSpPr/>
          <p:nvPr/>
        </p:nvSpPr>
        <p:spPr>
          <a:xfrm>
            <a:off x="5680812" y="290782"/>
            <a:ext cx="4619635" cy="2410458"/>
          </a:xfrm>
          <a:prstGeom prst="rect">
            <a:avLst/>
          </a:prstGeom>
          <a:noFill/>
        </p:spPr>
        <p:txBody>
          <a:bodyPr wrap="non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81924" name="Picture 40">
            <a:extLst>
              <a:ext uri="{FF2B5EF4-FFF2-40B4-BE49-F238E27FC236}">
                <a16:creationId xmlns:a16="http://schemas.microsoft.com/office/drawing/2014/main" id="{1378067E-06C7-A54A-87F9-F34210B44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78050"/>
            <a:ext cx="16240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2">
            <a:hlinkClick r:id="rId4" action="ppaction://hlinksldjump"/>
            <a:extLst>
              <a:ext uri="{FF2B5EF4-FFF2-40B4-BE49-F238E27FC236}">
                <a16:creationId xmlns:a16="http://schemas.microsoft.com/office/drawing/2014/main" id="{18FC3B08-7F5C-6C4B-8279-744501406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5027613"/>
            <a:ext cx="10874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43">
            <a:extLst>
              <a:ext uri="{FF2B5EF4-FFF2-40B4-BE49-F238E27FC236}">
                <a16:creationId xmlns:a16="http://schemas.microsoft.com/office/drawing/2014/main" id="{EC53257C-1078-9C47-85EE-8267188C0278}"/>
              </a:ext>
            </a:extLst>
          </p:cNvPr>
          <p:cNvSpPr>
            <a:spLocks noChangeArrowheads="1"/>
          </p:cNvSpPr>
          <p:nvPr/>
        </p:nvSpPr>
        <p:spPr bwMode="auto">
          <a:xfrm>
            <a:off x="6737350" y="3603625"/>
            <a:ext cx="2435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4800" b="1" i="0" u="none" strike="noStrike" kern="1200" cap="none" spc="0" normalizeH="0" baseline="0" noProof="0">
                <a:ln>
                  <a:noFill/>
                </a:ln>
                <a:solidFill>
                  <a:srgbClr val="00B0F0"/>
                </a:solidFill>
                <a:effectLst/>
                <a:uLnTx/>
                <a:uFillTx/>
                <a:latin typeface="Calibri" panose="020F0502020204030204" pitchFamily="34" charset="0"/>
                <a:ea typeface="+mn-ea"/>
                <a:cs typeface="+mn-cs"/>
              </a:rPr>
              <a:t>BẮT ĐẦU</a:t>
            </a:r>
          </a:p>
        </p:txBody>
      </p:sp>
      <p:pic>
        <p:nvPicPr>
          <p:cNvPr id="46" name="Crystal">
            <a:hlinkClick r:id="" action="ppaction://media"/>
            <a:extLst>
              <a:ext uri="{FF2B5EF4-FFF2-40B4-BE49-F238E27FC236}">
                <a16:creationId xmlns:a16="http://schemas.microsoft.com/office/drawing/2014/main" id="{D3EAAD40-A0A5-AD49-8E4E-F7D31793B5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41">
            <a:extLst>
              <a:ext uri="{FF2B5EF4-FFF2-40B4-BE49-F238E27FC236}">
                <a16:creationId xmlns:a16="http://schemas.microsoft.com/office/drawing/2014/main" id="{FA50D98C-C167-6348-8858-6FBE38BF5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975" y="3063875"/>
            <a:ext cx="30067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E990E6D8-0A02-B143-A19F-27C18F80A8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9238" y="539750"/>
            <a:ext cx="3632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8A8C8E-879C-09C6-3BF4-F2CD892377B2}"/>
              </a:ext>
            </a:extLst>
          </p:cNvPr>
          <p:cNvPicPr>
            <a:picLocks noChangeAspect="1"/>
          </p:cNvPicPr>
          <p:nvPr/>
        </p:nvPicPr>
        <p:blipFill>
          <a:blip r:embed="rId2"/>
          <a:stretch>
            <a:fillRect/>
          </a:stretch>
        </p:blipFill>
        <p:spPr>
          <a:xfrm>
            <a:off x="0" y="3802"/>
            <a:ext cx="12192000" cy="6850395"/>
          </a:xfrm>
          <a:prstGeom prst="rect">
            <a:avLst/>
          </a:prstGeom>
        </p:spPr>
      </p:pic>
      <p:sp>
        <p:nvSpPr>
          <p:cNvPr id="23" name="Rectangle 22">
            <a:extLst>
              <a:ext uri="{FF2B5EF4-FFF2-40B4-BE49-F238E27FC236}">
                <a16:creationId xmlns:a16="http://schemas.microsoft.com/office/drawing/2014/main" id="{A1A58588-697C-6C54-0831-7D0A1ED6C64A}"/>
              </a:ext>
            </a:extLst>
          </p:cNvPr>
          <p:cNvSpPr/>
          <p:nvPr/>
        </p:nvSpPr>
        <p:spPr>
          <a:xfrm>
            <a:off x="4426532" y="1367136"/>
            <a:ext cx="3009157"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Hà Lan</a:t>
            </a:r>
          </a:p>
        </p:txBody>
      </p:sp>
      <p:pic>
        <p:nvPicPr>
          <p:cNvPr id="2" name="Picture 1">
            <a:extLst>
              <a:ext uri="{FF2B5EF4-FFF2-40B4-BE49-F238E27FC236}">
                <a16:creationId xmlns:a16="http://schemas.microsoft.com/office/drawing/2014/main" id="{E71C2727-BD06-213F-6703-9FD5EF59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5812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1"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2"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4"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6"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8"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0"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pic>
        <p:nvPicPr>
          <p:cNvPr id="2" name="Picture 1">
            <a:extLst>
              <a:ext uri="{FF2B5EF4-FFF2-40B4-BE49-F238E27FC236}">
                <a16:creationId xmlns:a16="http://schemas.microsoft.com/office/drawing/2014/main" id="{F4C844C5-7A7C-FB96-C0A4-D45584176FE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7181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9056914" y="1019357"/>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3308108" y="465359"/>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168884" y="1744380"/>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63835" y="2894177"/>
              <a:ext cx="4293396" cy="1656955"/>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Tìm hiểu từ internet, hãy liệt kê một số quốc gia hiện nay theo thể chế quân chủ lập hiến</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9ECD127B-8117-B17E-AEDB-230FF7108A6A}"/>
              </a:ext>
            </a:extLst>
          </p:cNvPr>
          <p:cNvPicPr>
            <a:picLocks noChangeAspect="1"/>
          </p:cNvPicPr>
          <p:nvPr/>
        </p:nvPicPr>
        <p:blipFill>
          <a:blip r:embed="rId3"/>
          <a:stretch>
            <a:fillRect/>
          </a:stretch>
        </p:blipFill>
        <p:spPr>
          <a:xfrm>
            <a:off x="-175390" y="5763711"/>
            <a:ext cx="1337340" cy="1337340"/>
          </a:xfrm>
          <a:prstGeom prst="rect">
            <a:avLst/>
          </a:prstGeom>
        </p:spPr>
      </p:pic>
    </p:spTree>
    <p:extLst>
      <p:ext uri="{BB962C8B-B14F-4D97-AF65-F5344CB8AC3E}">
        <p14:creationId xmlns:p14="http://schemas.microsoft.com/office/powerpoint/2010/main" val="195624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막힌 원호 127">
            <a:extLst>
              <a:ext uri="{FF2B5EF4-FFF2-40B4-BE49-F238E27FC236}">
                <a16:creationId xmlns:a16="http://schemas.microsoft.com/office/drawing/2014/main" id="{A4E4730C-0D8B-5A4E-866B-D6A055664DA6}"/>
              </a:ext>
            </a:extLst>
          </p:cNvPr>
          <p:cNvSpPr>
            <a:spLocks/>
          </p:cNvSpPr>
          <p:nvPr/>
        </p:nvSpPr>
        <p:spPr bwMode="auto">
          <a:xfrm rot="16200000">
            <a:off x="4937919" y="2012157"/>
            <a:ext cx="2370137" cy="2368550"/>
          </a:xfrm>
          <a:custGeom>
            <a:avLst/>
            <a:gdLst>
              <a:gd name="T0" fmla="*/ 0 w 2369150"/>
              <a:gd name="T1" fmla="*/ 1184274 h 2369152"/>
              <a:gd name="T2" fmla="*/ 0 w 2369150"/>
              <a:gd name="T3" fmla="*/ 1184274 h 2369152"/>
              <a:gd name="T4" fmla="*/ 1185069 w 2369150"/>
              <a:gd name="T5" fmla="*/ 0 h 2369152"/>
              <a:gd name="T6" fmla="*/ 2370136 w 2369150"/>
              <a:gd name="T7" fmla="*/ 1184273 h 2369152"/>
              <a:gd name="T8" fmla="*/ 1910876 w 2369150"/>
              <a:gd name="T9" fmla="*/ 1184273 h 2369152"/>
              <a:gd name="T10" fmla="*/ 1910875 w 2369150"/>
              <a:gd name="T11" fmla="*/ 1184273 h 2369152"/>
              <a:gd name="T12" fmla="*/ 1185069 w 2369150"/>
              <a:gd name="T13" fmla="*/ 458953 h 2369152"/>
              <a:gd name="T14" fmla="*/ 459261 w 2369150"/>
              <a:gd name="T15" fmla="*/ 1184274 h 2369152"/>
              <a:gd name="T16" fmla="*/ 0 w 2369150"/>
              <a:gd name="T17" fmla="*/ 1184274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p:spPr>
        <p:txBody>
          <a:bodyPr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Calibri"/>
              <a:ea typeface="宋体" panose="02010600030101010101" pitchFamily="2" charset="-122"/>
              <a:cs typeface="+mn-cs"/>
            </a:endParaRPr>
          </a:p>
        </p:txBody>
      </p:sp>
      <p:sp>
        <p:nvSpPr>
          <p:cNvPr id="3" name="막힌 원호 225">
            <a:extLst>
              <a:ext uri="{FF2B5EF4-FFF2-40B4-BE49-F238E27FC236}">
                <a16:creationId xmlns:a16="http://schemas.microsoft.com/office/drawing/2014/main" id="{95933B3C-CEBE-F344-9DBA-9F1A45BA989B}"/>
              </a:ext>
            </a:extLst>
          </p:cNvPr>
          <p:cNvSpPr>
            <a:spLocks/>
          </p:cNvSpPr>
          <p:nvPr/>
        </p:nvSpPr>
        <p:spPr bwMode="auto">
          <a:xfrm rot="5400000">
            <a:off x="4925218" y="1904207"/>
            <a:ext cx="2436813" cy="2444750"/>
          </a:xfrm>
          <a:custGeom>
            <a:avLst/>
            <a:gdLst>
              <a:gd name="T0" fmla="*/ 7 w 2436720"/>
              <a:gd name="T1" fmla="*/ 1226596 h 2444258"/>
              <a:gd name="T2" fmla="*/ 7 w 2436720"/>
              <a:gd name="T3" fmla="*/ 1226595 h 2444258"/>
              <a:gd name="T4" fmla="*/ 0 w 2436720"/>
              <a:gd name="T5" fmla="*/ 1222375 h 2444258"/>
              <a:gd name="T6" fmla="*/ 1218407 w 2436720"/>
              <a:gd name="T7" fmla="*/ 0 h 2444258"/>
              <a:gd name="T8" fmla="*/ 2436733 w 2436720"/>
              <a:gd name="T9" fmla="*/ 1208454 h 2444258"/>
              <a:gd name="T10" fmla="*/ 1964657 w 2436720"/>
              <a:gd name="T11" fmla="*/ 1213848 h 2444258"/>
              <a:gd name="T12" fmla="*/ 1964656 w 2436720"/>
              <a:gd name="T13" fmla="*/ 1213848 h 2444258"/>
              <a:gd name="T14" fmla="*/ 1218407 w 2436720"/>
              <a:gd name="T15" fmla="*/ 472185 h 2444258"/>
              <a:gd name="T16" fmla="*/ 472108 w 2436720"/>
              <a:gd name="T17" fmla="*/ 1222375 h 2444258"/>
              <a:gd name="T18" fmla="*/ 472112 w 2436720"/>
              <a:gd name="T19" fmla="*/ 1224961 h 2444258"/>
              <a:gd name="T20" fmla="*/ 7 w 2436720"/>
              <a:gd name="T21" fmla="*/ 1226596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1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C9D033"/>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막힌 원호 224">
            <a:extLst>
              <a:ext uri="{FF2B5EF4-FFF2-40B4-BE49-F238E27FC236}">
                <a16:creationId xmlns:a16="http://schemas.microsoft.com/office/drawing/2014/main" id="{33871C49-A5EB-B441-8513-AB5ED3A6E2AC}"/>
              </a:ext>
            </a:extLst>
          </p:cNvPr>
          <p:cNvSpPr>
            <a:spLocks/>
          </p:cNvSpPr>
          <p:nvPr/>
        </p:nvSpPr>
        <p:spPr bwMode="auto">
          <a:xfrm rot="16200000">
            <a:off x="4925219" y="1901031"/>
            <a:ext cx="2444750" cy="2446338"/>
          </a:xfrm>
          <a:custGeom>
            <a:avLst/>
            <a:gdLst>
              <a:gd name="T0" fmla="*/ 132 w 2444256"/>
              <a:gd name="T1" fmla="*/ 1241162 h 2444258"/>
              <a:gd name="T2" fmla="*/ 132 w 2444256"/>
              <a:gd name="T3" fmla="*/ 1241161 h 2444258"/>
              <a:gd name="T4" fmla="*/ 0 w 2444256"/>
              <a:gd name="T5" fmla="*/ 1223169 h 2444258"/>
              <a:gd name="T6" fmla="*/ 1222375 w 2444256"/>
              <a:gd name="T7" fmla="*/ 0 h 2444258"/>
              <a:gd name="T8" fmla="*/ 2444737 w 2444256"/>
              <a:gd name="T9" fmla="*/ 1217592 h 2444258"/>
              <a:gd name="T10" fmla="*/ 1971903 w 2444256"/>
              <a:gd name="T11" fmla="*/ 1219750 h 2444258"/>
              <a:gd name="T12" fmla="*/ 1971903 w 2444256"/>
              <a:gd name="T13" fmla="*/ 1219749 h 2444258"/>
              <a:gd name="T14" fmla="*/ 1222376 w 2444256"/>
              <a:gd name="T15" fmla="*/ 473146 h 2444258"/>
              <a:gd name="T16" fmla="*/ 472841 w 2444256"/>
              <a:gd name="T17" fmla="*/ 1223169 h 2444258"/>
              <a:gd name="T18" fmla="*/ 472922 w 2444256"/>
              <a:gd name="T19" fmla="*/ 1234201 h 2444258"/>
              <a:gd name="T20" fmla="*/ 132 w 2444256"/>
              <a:gd name="T21" fmla="*/ 1241162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3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AED30B"/>
          </a:solidFill>
          <a:ln>
            <a:noFill/>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92D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11">
            <a:extLst>
              <a:ext uri="{FF2B5EF4-FFF2-40B4-BE49-F238E27FC236}">
                <a16:creationId xmlns:a16="http://schemas.microsoft.com/office/drawing/2014/main" id="{0434761F-244C-5A42-91DF-A42FB335C1C2}"/>
              </a:ext>
            </a:extLst>
          </p:cNvPr>
          <p:cNvSpPr>
            <a:spLocks noChangeArrowheads="1"/>
          </p:cNvSpPr>
          <p:nvPr/>
        </p:nvSpPr>
        <p:spPr bwMode="auto">
          <a:xfrm>
            <a:off x="1624013" y="4483100"/>
            <a:ext cx="3127375" cy="98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ctr" defTabSz="1214438" rtl="0" eaLnBrk="1" fontAlgn="base" latinLnBrk="0" hangingPunct="1">
              <a:lnSpc>
                <a:spcPct val="12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Học</a:t>
            </a:r>
            <a:r>
              <a:rPr kumimoji="0" lang="en-US" altLang="zh-CN" sz="2800" b="0"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bài và làm bài tập trong sách bài tập</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13">
            <a:extLst>
              <a:ext uri="{FF2B5EF4-FFF2-40B4-BE49-F238E27FC236}">
                <a16:creationId xmlns:a16="http://schemas.microsoft.com/office/drawing/2014/main" id="{F19B9D18-AC09-3845-95D2-2EE62C0C522B}"/>
              </a:ext>
            </a:extLst>
          </p:cNvPr>
          <p:cNvSpPr>
            <a:spLocks noChangeArrowheads="1"/>
          </p:cNvSpPr>
          <p:nvPr/>
        </p:nvSpPr>
        <p:spPr bwMode="auto">
          <a:xfrm>
            <a:off x="7856537" y="4049422"/>
            <a:ext cx="4225535" cy="1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4438">
              <a:defRPr>
                <a:solidFill>
                  <a:schemeClr val="tx1"/>
                </a:solidFill>
                <a:latin typeface="Arial" panose="020B0604020202020204" pitchFamily="34" charset="0"/>
              </a:defRPr>
            </a:lvl1pPr>
            <a:lvl2pPr marL="742950" indent="-285750" defTabSz="1214438">
              <a:defRPr>
                <a:solidFill>
                  <a:schemeClr val="tx1"/>
                </a:solidFill>
                <a:latin typeface="Arial" panose="020B0604020202020204" pitchFamily="34" charset="0"/>
              </a:defRPr>
            </a:lvl2pPr>
            <a:lvl3pPr marL="1143000" indent="-228600" defTabSz="1214438">
              <a:defRPr>
                <a:solidFill>
                  <a:schemeClr val="tx1"/>
                </a:solidFill>
                <a:latin typeface="Arial" panose="020B0604020202020204" pitchFamily="34" charset="0"/>
              </a:defRPr>
            </a:lvl3pPr>
            <a:lvl4pPr marL="1600200" indent="-228600" defTabSz="1214438">
              <a:defRPr>
                <a:solidFill>
                  <a:schemeClr val="tx1"/>
                </a:solidFill>
                <a:latin typeface="Arial" panose="020B0604020202020204" pitchFamily="34" charset="0"/>
              </a:defRPr>
            </a:lvl4pPr>
            <a:lvl5pPr marL="2057400" indent="-228600" defTabSz="1214438">
              <a:defRPr>
                <a:solidFill>
                  <a:schemeClr val="tx1"/>
                </a:solidFill>
                <a:latin typeface="Arial" panose="020B0604020202020204" pitchFamily="34" charset="0"/>
              </a:defRPr>
            </a:lvl5pPr>
            <a:lvl6pPr marL="2514600" indent="-228600" defTabSz="1214438" fontAlgn="base">
              <a:spcBef>
                <a:spcPct val="0"/>
              </a:spcBef>
              <a:spcAft>
                <a:spcPct val="0"/>
              </a:spcAft>
              <a:defRPr>
                <a:solidFill>
                  <a:schemeClr val="tx1"/>
                </a:solidFill>
                <a:latin typeface="Arial" panose="020B0604020202020204" pitchFamily="34" charset="0"/>
              </a:defRPr>
            </a:lvl6pPr>
            <a:lvl7pPr marL="2971800" indent="-228600" defTabSz="1214438" fontAlgn="base">
              <a:spcBef>
                <a:spcPct val="0"/>
              </a:spcBef>
              <a:spcAft>
                <a:spcPct val="0"/>
              </a:spcAft>
              <a:defRPr>
                <a:solidFill>
                  <a:schemeClr val="tx1"/>
                </a:solidFill>
                <a:latin typeface="Arial" panose="020B0604020202020204" pitchFamily="34" charset="0"/>
              </a:defRPr>
            </a:lvl7pPr>
            <a:lvl8pPr marL="3429000" indent="-228600" defTabSz="1214438" fontAlgn="base">
              <a:spcBef>
                <a:spcPct val="0"/>
              </a:spcBef>
              <a:spcAft>
                <a:spcPct val="0"/>
              </a:spcAft>
              <a:defRPr>
                <a:solidFill>
                  <a:schemeClr val="tx1"/>
                </a:solidFill>
                <a:latin typeface="Arial" panose="020B0604020202020204" pitchFamily="34" charset="0"/>
              </a:defRPr>
            </a:lvl8pPr>
            <a:lvl9pPr marL="3886200" indent="-228600" defTabSz="1214438" fontAlgn="base">
              <a:spcBef>
                <a:spcPct val="0"/>
              </a:spcBef>
              <a:spcAft>
                <a:spcPct val="0"/>
              </a:spcAft>
              <a:defRPr>
                <a:solidFill>
                  <a:schemeClr val="tx1"/>
                </a:solidFill>
                <a:latin typeface="Arial" panose="020B0604020202020204" pitchFamily="34" charset="0"/>
              </a:defRPr>
            </a:lvl9pPr>
          </a:lstStyle>
          <a:p>
            <a:pPr marL="0" marR="0" lvl="0" indent="0" algn="just" defTabSz="1214438" rtl="0" eaLnBrk="1" fontAlgn="base" latinLnBrk="0" hangingPunct="1">
              <a:lnSpc>
                <a:spcPct val="120000"/>
              </a:lnSpc>
              <a:spcBef>
                <a:spcPct val="20000"/>
              </a:spcBef>
              <a:spcAft>
                <a:spcPct val="0"/>
              </a:spcAft>
              <a:buClrTx/>
              <a:buSzTx/>
              <a:buFontTx/>
              <a:buNone/>
              <a:tabLst/>
              <a:defRPr/>
            </a:pPr>
            <a:r>
              <a:rPr lang="en-US" altLang="zh-CN" sz="28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phần tiếp theo của bài:  chiến tranh giành độc lập của 13 bang ở Bắc Mỹ</a:t>
            </a:r>
            <a:endParaRPr kumimoji="0" lang="en-US" altLang="zh-CN" sz="2800" b="0"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9" name="组合 8">
            <a:extLst>
              <a:ext uri="{FF2B5EF4-FFF2-40B4-BE49-F238E27FC236}">
                <a16:creationId xmlns:a16="http://schemas.microsoft.com/office/drawing/2014/main" id="{FCA4A500-B7C4-B94D-A813-357A7342DD47}"/>
              </a:ext>
            </a:extLst>
          </p:cNvPr>
          <p:cNvGrpSpPr>
            <a:grpSpLocks/>
          </p:cNvGrpSpPr>
          <p:nvPr/>
        </p:nvGrpSpPr>
        <p:grpSpPr bwMode="auto">
          <a:xfrm>
            <a:off x="1624013" y="2505075"/>
            <a:ext cx="2943225" cy="1274763"/>
            <a:chOff x="1624013" y="2505075"/>
            <a:chExt cx="2943225" cy="1274763"/>
          </a:xfrm>
        </p:grpSpPr>
        <p:sp>
          <p:nvSpPr>
            <p:cNvPr id="89102" name="오른쪽 화살표 216">
              <a:extLst>
                <a:ext uri="{FF2B5EF4-FFF2-40B4-BE49-F238E27FC236}">
                  <a16:creationId xmlns:a16="http://schemas.microsoft.com/office/drawing/2014/main" id="{B82BFA1D-2EAF-B947-9555-0FCB5196EE13}"/>
                </a:ext>
              </a:extLst>
            </p:cNvPr>
            <p:cNvSpPr>
              <a:spLocks noChangeArrowheads="1"/>
            </p:cNvSpPr>
            <p:nvPr/>
          </p:nvSpPr>
          <p:spPr bwMode="auto">
            <a:xfrm>
              <a:off x="2781300" y="2509838"/>
              <a:ext cx="1785938" cy="1266825"/>
            </a:xfrm>
            <a:prstGeom prst="rightArrow">
              <a:avLst>
                <a:gd name="adj1" fmla="val 55935"/>
                <a:gd name="adj2" fmla="val 50001"/>
              </a:avLst>
            </a:prstGeom>
            <a:solidFill>
              <a:srgbClr val="AED30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3" name="타원 217">
              <a:extLst>
                <a:ext uri="{FF2B5EF4-FFF2-40B4-BE49-F238E27FC236}">
                  <a16:creationId xmlns:a16="http://schemas.microsoft.com/office/drawing/2014/main" id="{D4158955-3406-3344-B5FD-768FEE8AF6DD}"/>
                </a:ext>
              </a:extLst>
            </p:cNvPr>
            <p:cNvSpPr>
              <a:spLocks noChangeArrowheads="1"/>
            </p:cNvSpPr>
            <p:nvPr/>
          </p:nvSpPr>
          <p:spPr bwMode="auto">
            <a:xfrm>
              <a:off x="1624013" y="2505075"/>
              <a:ext cx="1273175" cy="1274763"/>
            </a:xfrm>
            <a:prstGeom prst="ellipse">
              <a:avLst/>
            </a:prstGeom>
            <a:solidFill>
              <a:srgbClr val="AED3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4" name="TextBox 13">
              <a:extLst>
                <a:ext uri="{FF2B5EF4-FFF2-40B4-BE49-F238E27FC236}">
                  <a16:creationId xmlns:a16="http://schemas.microsoft.com/office/drawing/2014/main" id="{C3AD6372-D33B-9D4D-854D-F767D939F14D}"/>
                </a:ext>
              </a:extLst>
            </p:cNvPr>
            <p:cNvSpPr txBox="1">
              <a:spLocks noChangeArrowheads="1"/>
            </p:cNvSpPr>
            <p:nvPr/>
          </p:nvSpPr>
          <p:spPr bwMode="auto">
            <a:xfrm>
              <a:off x="2150516" y="2927092"/>
              <a:ext cx="1373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vi-VN"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CŨ</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3" name="组合 12">
            <a:extLst>
              <a:ext uri="{FF2B5EF4-FFF2-40B4-BE49-F238E27FC236}">
                <a16:creationId xmlns:a16="http://schemas.microsoft.com/office/drawing/2014/main" id="{B9C36423-7851-F94B-8DC9-80ADDF575DAB}"/>
              </a:ext>
            </a:extLst>
          </p:cNvPr>
          <p:cNvGrpSpPr>
            <a:grpSpLocks/>
          </p:cNvGrpSpPr>
          <p:nvPr/>
        </p:nvGrpSpPr>
        <p:grpSpPr bwMode="auto">
          <a:xfrm>
            <a:off x="7758113" y="2441575"/>
            <a:ext cx="2935287" cy="1335088"/>
            <a:chOff x="7758113" y="2441575"/>
            <a:chExt cx="2935287" cy="1335088"/>
          </a:xfrm>
        </p:grpSpPr>
        <p:sp>
          <p:nvSpPr>
            <p:cNvPr id="89099" name="오른쪽 화살표 218">
              <a:extLst>
                <a:ext uri="{FF2B5EF4-FFF2-40B4-BE49-F238E27FC236}">
                  <a16:creationId xmlns:a16="http://schemas.microsoft.com/office/drawing/2014/main" id="{10727551-5CA7-1446-828A-1BD7CE3B03DB}"/>
                </a:ext>
              </a:extLst>
            </p:cNvPr>
            <p:cNvSpPr>
              <a:spLocks noChangeArrowheads="1"/>
            </p:cNvSpPr>
            <p:nvPr/>
          </p:nvSpPr>
          <p:spPr bwMode="auto">
            <a:xfrm flipH="1">
              <a:off x="7758113" y="2509838"/>
              <a:ext cx="1893887" cy="1266825"/>
            </a:xfrm>
            <a:prstGeom prst="rightArrow">
              <a:avLst>
                <a:gd name="adj1" fmla="val 55935"/>
                <a:gd name="adj2" fmla="val 50068"/>
              </a:avLst>
            </a:prstGeom>
            <a:solidFill>
              <a:srgbClr val="C9D0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0" name="타원 219">
              <a:extLst>
                <a:ext uri="{FF2B5EF4-FFF2-40B4-BE49-F238E27FC236}">
                  <a16:creationId xmlns:a16="http://schemas.microsoft.com/office/drawing/2014/main" id="{56C1BDCF-F0D1-7143-9751-DB540D5951A0}"/>
                </a:ext>
              </a:extLst>
            </p:cNvPr>
            <p:cNvSpPr>
              <a:spLocks noChangeArrowheads="1"/>
            </p:cNvSpPr>
            <p:nvPr/>
          </p:nvSpPr>
          <p:spPr bwMode="auto">
            <a:xfrm>
              <a:off x="9420225" y="2441575"/>
              <a:ext cx="1273175" cy="1274763"/>
            </a:xfrm>
            <a:prstGeom prst="ellipse">
              <a:avLst/>
            </a:prstGeom>
            <a:solidFill>
              <a:srgbClr val="C9D0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endParaRPr kumimoji="0" lang="ko-KR" altLang="en-US" sz="2400" b="0" i="0" u="none" strike="noStrike" kern="1200" cap="none" spc="0" normalizeH="0" baseline="0" noProof="0">
                <a:ln>
                  <a:noFill/>
                </a:ln>
                <a:solidFill>
                  <a:srgbClr val="FFFFFF"/>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panose="020B0604020202020204" pitchFamily="34" charset="0"/>
              </a:endParaRPr>
            </a:p>
          </p:txBody>
        </p:sp>
        <p:sp>
          <p:nvSpPr>
            <p:cNvPr id="89101" name="TextBox 13">
              <a:extLst>
                <a:ext uri="{FF2B5EF4-FFF2-40B4-BE49-F238E27FC236}">
                  <a16:creationId xmlns:a16="http://schemas.microsoft.com/office/drawing/2014/main" id="{8B10E068-8BF6-2D4A-A7C7-C3688824BB0C}"/>
                </a:ext>
              </a:extLst>
            </p:cNvPr>
            <p:cNvSpPr txBox="1">
              <a:spLocks noChangeArrowheads="1"/>
            </p:cNvSpPr>
            <p:nvPr/>
          </p:nvSpPr>
          <p:spPr bwMode="auto">
            <a:xfrm>
              <a:off x="8654412" y="2927012"/>
              <a:ext cx="16438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20838">
                <a:defRPr>
                  <a:solidFill>
                    <a:schemeClr val="tx1"/>
                  </a:solidFill>
                  <a:latin typeface="Arial" panose="020B0604020202020204" pitchFamily="34" charset="0"/>
                </a:defRPr>
              </a:lvl1pPr>
              <a:lvl2pPr marL="742950" indent="-285750" defTabSz="1620838">
                <a:defRPr>
                  <a:solidFill>
                    <a:schemeClr val="tx1"/>
                  </a:solidFill>
                  <a:latin typeface="Arial" panose="020B0604020202020204" pitchFamily="34" charset="0"/>
                </a:defRPr>
              </a:lvl2pPr>
              <a:lvl3pPr marL="1143000" indent="-228600" defTabSz="1620838">
                <a:defRPr>
                  <a:solidFill>
                    <a:schemeClr val="tx1"/>
                  </a:solidFill>
                  <a:latin typeface="Arial" panose="020B0604020202020204" pitchFamily="34" charset="0"/>
                </a:defRPr>
              </a:lvl3pPr>
              <a:lvl4pPr marL="1600200" indent="-228600" defTabSz="1620838">
                <a:defRPr>
                  <a:solidFill>
                    <a:schemeClr val="tx1"/>
                  </a:solidFill>
                  <a:latin typeface="Arial" panose="020B0604020202020204" pitchFamily="34" charset="0"/>
                </a:defRPr>
              </a:lvl4pPr>
              <a:lvl5pPr marL="2057400" indent="-228600" defTabSz="1620838">
                <a:defRPr>
                  <a:solidFill>
                    <a:schemeClr val="tx1"/>
                  </a:solidFill>
                  <a:latin typeface="Arial" panose="020B0604020202020204" pitchFamily="34" charset="0"/>
                </a:defRPr>
              </a:lvl5pPr>
              <a:lvl6pPr marL="2514600" indent="-228600" defTabSz="1620838" fontAlgn="base">
                <a:spcBef>
                  <a:spcPct val="0"/>
                </a:spcBef>
                <a:spcAft>
                  <a:spcPct val="0"/>
                </a:spcAft>
                <a:defRPr>
                  <a:solidFill>
                    <a:schemeClr val="tx1"/>
                  </a:solidFill>
                  <a:latin typeface="Arial" panose="020B0604020202020204" pitchFamily="34" charset="0"/>
                </a:defRPr>
              </a:lvl6pPr>
              <a:lvl7pPr marL="2971800" indent="-228600" defTabSz="1620838" fontAlgn="base">
                <a:spcBef>
                  <a:spcPct val="0"/>
                </a:spcBef>
                <a:spcAft>
                  <a:spcPct val="0"/>
                </a:spcAft>
                <a:defRPr>
                  <a:solidFill>
                    <a:schemeClr val="tx1"/>
                  </a:solidFill>
                  <a:latin typeface="Arial" panose="020B0604020202020204" pitchFamily="34" charset="0"/>
                </a:defRPr>
              </a:lvl7pPr>
              <a:lvl8pPr marL="3429000" indent="-228600" defTabSz="1620838" fontAlgn="base">
                <a:spcBef>
                  <a:spcPct val="0"/>
                </a:spcBef>
                <a:spcAft>
                  <a:spcPct val="0"/>
                </a:spcAft>
                <a:defRPr>
                  <a:solidFill>
                    <a:schemeClr val="tx1"/>
                  </a:solidFill>
                  <a:latin typeface="Arial" panose="020B0604020202020204" pitchFamily="34" charset="0"/>
                </a:defRPr>
              </a:lvl8pPr>
              <a:lvl9pPr marL="3886200" indent="-228600" defTabSz="1620838" fontAlgn="base">
                <a:spcBef>
                  <a:spcPct val="0"/>
                </a:spcBef>
                <a:spcAft>
                  <a:spcPct val="0"/>
                </a:spcAft>
                <a:defRPr>
                  <a:solidFill>
                    <a:schemeClr val="tx1"/>
                  </a:solidFill>
                  <a:latin typeface="Arial" panose="020B0604020202020204" pitchFamily="34" charset="0"/>
                </a:defRPr>
              </a:lvl9pPr>
            </a:lstStyle>
            <a:p>
              <a:pPr marL="0" marR="0" lvl="0" indent="0" algn="ctr" defTabSz="1620838" rtl="0" eaLnBrk="1" fontAlgn="base" latinLnBrk="0" hangingPunct="1">
                <a:lnSpc>
                  <a:spcPct val="100000"/>
                </a:lnSpc>
                <a:spcBef>
                  <a:spcPct val="20000"/>
                </a:spcBef>
                <a:spcAft>
                  <a:spcPct val="0"/>
                </a:spcAft>
                <a:buClrTx/>
                <a:buSzTx/>
                <a:buFontTx/>
                <a:buNone/>
                <a:tabLst/>
                <a:defRPr/>
              </a:pPr>
              <a:r>
                <a:rPr kumimoji="0" lang="en-US" altLang="zh-CN" sz="2800" b="1" i="0" u="none" strike="noStrike" kern="1200" cap="none" spc="0" normalizeH="0" baseline="0" noProof="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DẶN DÒ</a:t>
              </a:r>
            </a:p>
          </p:txBody>
        </p:sp>
      </p:grpSp>
      <p:sp>
        <p:nvSpPr>
          <p:cNvPr id="89098" name="TextBox 22">
            <a:extLst>
              <a:ext uri="{FF2B5EF4-FFF2-40B4-BE49-F238E27FC236}">
                <a16:creationId xmlns:a16="http://schemas.microsoft.com/office/drawing/2014/main" id="{2839BBBB-1484-064E-93D8-C6316E7DD586}"/>
              </a:ext>
            </a:extLst>
          </p:cNvPr>
          <p:cNvSpPr txBox="1">
            <a:spLocks noChangeArrowheads="1"/>
          </p:cNvSpPr>
          <p:nvPr/>
        </p:nvSpPr>
        <p:spPr bwMode="auto">
          <a:xfrm>
            <a:off x="3498850" y="219075"/>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HỌC KẾT THÚC</a:t>
            </a:r>
            <a:endParaRPr kumimoji="0" lang="zh-CN" altLang="en-US" sz="4000" b="1" i="0" u="none" strike="noStrike" kern="1200" cap="none" spc="0" normalizeH="0" baseline="0" noProof="0">
              <a:ln>
                <a:noFill/>
              </a:ln>
              <a:solidFill>
                <a:srgbClr val="AED30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Picture 9">
            <a:extLst>
              <a:ext uri="{FF2B5EF4-FFF2-40B4-BE49-F238E27FC236}">
                <a16:creationId xmlns:a16="http://schemas.microsoft.com/office/drawing/2014/main" id="{D4468A90-B2D5-327E-FE40-36A36816EE35}"/>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nodeType="afterGroup">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nodeType="afterGroup">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C8EC71-D9BE-AF45-9C67-58F9318C291C}"/>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en-US" sz="3600">
                <a:solidFill>
                  <a:prstClr val="white"/>
                </a:solidFill>
                <a:latin typeface="Times New Roman" panose="02020603050405020304" pitchFamily="18" charset="0"/>
                <a:cs typeface="Times New Roman" panose="02020603050405020304" pitchFamily="18" charset="0"/>
              </a:rPr>
              <a:t>Năm </a:t>
            </a:r>
            <a:r>
              <a:rPr lang="vi-VN" sz="3600">
                <a:solidFill>
                  <a:prstClr val="white"/>
                </a:solidFill>
                <a:latin typeface="Times New Roman" panose="02020603050405020304" pitchFamily="18" charset="0"/>
                <a:cs typeface="Times New Roman" panose="02020603050405020304" pitchFamily="18" charset="0"/>
              </a:rPr>
              <a:t>1640, vua Sáclơ I đã buộc phải triệu tập </a:t>
            </a:r>
            <a:r>
              <a:rPr lang="en-US" sz="3600">
                <a:solidFill>
                  <a:prstClr val="white"/>
                </a:solidFill>
                <a:latin typeface="Times New Roman" panose="02020603050405020304" pitchFamily="18" charset="0"/>
                <a:cs typeface="Times New Roman" panose="02020603050405020304" pitchFamily="18" charset="0"/>
              </a:rPr>
              <a:t>Nghị viện </a:t>
            </a:r>
            <a:r>
              <a:rPr lang="vi-VN" sz="3600">
                <a:solidFill>
                  <a:prstClr val="white"/>
                </a:solidFill>
                <a:latin typeface="Times New Roman" panose="02020603050405020304" pitchFamily="18" charset="0"/>
                <a:cs typeface="Times New Roman" panose="02020603050405020304" pitchFamily="18" charset="0"/>
              </a:rPr>
              <a:t>để</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3971" name="Picture 8">
            <a:hlinkClick r:id="rId4" action="ppaction://hlinksldjump"/>
            <a:extLst>
              <a:ext uri="{FF2B5EF4-FFF2-40B4-BE49-F238E27FC236}">
                <a16:creationId xmlns:a16="http://schemas.microsoft.com/office/drawing/2014/main" id="{087F85A8-1E40-E147-B851-E1F5252D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A5F1B8D-EE70-1A44-B8D4-89082241F862}"/>
              </a:ext>
            </a:extLst>
          </p:cNvPr>
          <p:cNvSpPr/>
          <p:nvPr/>
        </p:nvSpPr>
        <p:spPr>
          <a:xfrm>
            <a:off x="4183063" y="3716338"/>
            <a:ext cx="5311775" cy="2492374"/>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lvl="0" algn="ctr">
              <a:defRPr/>
            </a:pPr>
            <a:r>
              <a:rPr lang="vi-VN" sz="3200" b="1">
                <a:solidFill>
                  <a:schemeClr val="tx1">
                    <a:lumMod val="95000"/>
                    <a:lumOff val="5000"/>
                  </a:schemeClr>
                </a:solidFill>
                <a:latin typeface="Times New Roman" panose="02020603050405020304" pitchFamily="18" charset="0"/>
                <a:cs typeface="Times New Roman" panose="02020603050405020304" pitchFamily="18" charset="0"/>
              </a:rPr>
              <a:t>Thông qua việc tăng thuế để có tiền chi cho việc đàn áp các cuộc nổi dậy</a:t>
            </a:r>
            <a:endParaRPr kumimoji="0" lang="en-VN" sz="32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469B65-151B-AE4A-B014-E2020F949C26}"/>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tư sản Anh đạt đến đỉnh cao vào thời gian nào? Tương ứng với sự kiện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B21DAF0B-E4D4-B241-9F08-C4389AE0C17F}"/>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Năm 1649, tương ứng với sự kiện Vua Sác-lơ I bị xử tử.</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ED59F3E-5C09-235F-D8E7-8BFF4B20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27B757-0256-E748-A255-B1697F4E46A2}"/>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Tại sao nói cách mạng tư sản Anh không triệt để?</a:t>
            </a:r>
          </a:p>
        </p:txBody>
      </p:sp>
      <p:sp>
        <p:nvSpPr>
          <p:cNvPr id="5" name="Rounded Rectangle 4">
            <a:extLst>
              <a:ext uri="{FF2B5EF4-FFF2-40B4-BE49-F238E27FC236}">
                <a16:creationId xmlns:a16="http://schemas.microsoft.com/office/drawing/2014/main" id="{FBA691EC-6727-3040-BCF0-FECCD351871C}"/>
              </a:ext>
            </a:extLst>
          </p:cNvPr>
          <p:cNvSpPr/>
          <p:nvPr/>
        </p:nvSpPr>
        <p:spPr>
          <a:xfrm>
            <a:off x="4183063" y="3716338"/>
            <a:ext cx="53117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Quyền lợi của nhân dân không được áp ứng</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B2D65524-F6AC-AF53-424B-4CEC6D52B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F06BCC-DE90-5B4F-B5F9-9E40C02AE26F}"/>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nền sản xuất tư bản chủ nghĩa xuất hiện trong lòng xã hội phong kiến, mâu thuẫn nào nảy sinh?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9F2031EF-9FB3-3541-B66C-E53D8DB20EFB}"/>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Chế độ phong kiến với tư sản và các tầng lớp khác.</a:t>
            </a:r>
            <a:endParaRPr kumimoji="0" lang="en-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3F3817EF-F7E7-E1DF-00C2-E7EE6F8A0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A5339C-4898-D243-A5B0-9E3F0DA994E5}"/>
              </a:ext>
            </a:extLst>
          </p:cNvPr>
          <p:cNvSpPr/>
          <p:nvPr/>
        </p:nvSpPr>
        <p:spPr>
          <a:xfrm>
            <a:off x="1697038" y="649288"/>
            <a:ext cx="8829675" cy="2055812"/>
          </a:xfrm>
          <a:prstGeom prst="rect">
            <a:avLst/>
          </a:prstGeom>
          <a:ln w="57150"/>
        </p:spPr>
        <p:style>
          <a:lnRef idx="3">
            <a:schemeClr val="lt1"/>
          </a:lnRef>
          <a:fillRef idx="1">
            <a:schemeClr val="accent2"/>
          </a:fillRef>
          <a:effectRef idx="1">
            <a:schemeClr val="accent2"/>
          </a:effectRef>
          <a:fontRef idx="minor">
            <a:schemeClr val="lt1"/>
          </a:fontRef>
        </p:style>
        <p:txBody>
          <a:bodyPr anchor="ctr"/>
          <a:lstStyle/>
          <a:p>
            <a:pPr lvl="0" algn="ctr">
              <a:defRPr/>
            </a:pPr>
            <a:r>
              <a:rPr lang="vi-VN" sz="3600">
                <a:solidFill>
                  <a:prstClr val="white"/>
                </a:solidFill>
                <a:latin typeface="Times New Roman" panose="02020603050405020304" pitchFamily="18" charset="0"/>
                <a:cs typeface="Times New Roman" panose="02020603050405020304" pitchFamily="18" charset="0"/>
              </a:rPr>
              <a:t>Trong xã hội nước Anh trước cách mạng đã tồn tại mâu thuẫn cơ bản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76B0652-FDBD-E342-876A-AA4CA943BE33}"/>
              </a:ext>
            </a:extLst>
          </p:cNvPr>
          <p:cNvSpPr/>
          <p:nvPr/>
        </p:nvSpPr>
        <p:spPr>
          <a:xfrm>
            <a:off x="3306763" y="3716338"/>
            <a:ext cx="6188075" cy="1458912"/>
          </a:xfrm>
          <a:prstGeom prst="roundRect">
            <a:avLst/>
          </a:prstGeom>
          <a:solidFill>
            <a:schemeClr val="accent1">
              <a:alpha val="79581"/>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a:solidFill>
                  <a:prstClr val="white"/>
                </a:solidFill>
                <a:latin typeface="Times New Roman" panose="02020603050405020304" pitchFamily="18" charset="0"/>
                <a:cs typeface="Times New Roman" panose="02020603050405020304" pitchFamily="18" charset="0"/>
              </a:rPr>
              <a:t>Giữa nông dân với quý tộc, địa chủ và giữa tư sản, quý tộc mới với chế độ quân chủ</a:t>
            </a:r>
            <a:endParaRPr kumimoji="0" lang="en-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8">
            <a:hlinkClick r:id="rId3" action="ppaction://hlinksldjump"/>
            <a:extLst>
              <a:ext uri="{FF2B5EF4-FFF2-40B4-BE49-F238E27FC236}">
                <a16:creationId xmlns:a16="http://schemas.microsoft.com/office/drawing/2014/main" id="{16B6C29D-A85F-7A35-9E0D-20572D52E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94" t="35899" b="25880"/>
          <a:stretch>
            <a:fillRect/>
          </a:stretch>
        </p:blipFill>
        <p:spPr bwMode="auto">
          <a:xfrm flipH="1">
            <a:off x="-403225" y="3322638"/>
            <a:ext cx="42021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a:extLst>
              <a:ext uri="{FF2B5EF4-FFF2-40B4-BE49-F238E27FC236}">
                <a16:creationId xmlns:a16="http://schemas.microsoft.com/office/drawing/2014/main" id="{9FE05C08-1D40-A2B6-4115-5D3F7EE05F69}"/>
              </a:ext>
            </a:extLst>
          </p:cNvPr>
          <p:cNvPicPr>
            <a:picLocks noChangeAspect="1"/>
          </p:cNvPicPr>
          <p:nvPr/>
        </p:nvPicPr>
        <p:blipFill>
          <a:blip r:embed="rId2"/>
          <a:stretch>
            <a:fillRect/>
          </a:stretch>
        </p:blipFill>
        <p:spPr>
          <a:xfrm>
            <a:off x="0" y="0"/>
            <a:ext cx="12200292" cy="6857999"/>
          </a:xfrm>
          <a:prstGeom prst="rect">
            <a:avLst/>
          </a:prstGeom>
        </p:spPr>
      </p:pic>
      <p:sp>
        <p:nvSpPr>
          <p:cNvPr id="5" name="Rectangle 4">
            <a:extLst>
              <a:ext uri="{FF2B5EF4-FFF2-40B4-BE49-F238E27FC236}">
                <a16:creationId xmlns:a16="http://schemas.microsoft.com/office/drawing/2014/main" id="{39ADD229-B308-C518-B9E8-7183973FC31E}"/>
              </a:ext>
            </a:extLst>
          </p:cNvPr>
          <p:cNvSpPr/>
          <p:nvPr/>
        </p:nvSpPr>
        <p:spPr>
          <a:xfrm>
            <a:off x="3222244" y="1413302"/>
            <a:ext cx="6077305" cy="830997"/>
          </a:xfrm>
          <a:prstGeom prst="rect">
            <a:avLst/>
          </a:prstGeom>
          <a:noFill/>
        </p:spPr>
        <p:txBody>
          <a:bodyPr wrap="none" lIns="91440" tIns="45720" rIns="91440" bIns="45720">
            <a:spAutoFit/>
          </a:bodyPr>
          <a:lstStyle/>
          <a:p>
            <a:pPr algn="ctr"/>
            <a:r>
              <a:rPr lang="vi-VN" sz="4800" b="1" cap="none" spc="0">
                <a:ln w="22225">
                  <a:solidFill>
                    <a:schemeClr val="accent2"/>
                  </a:solidFill>
                  <a:prstDash val="solid"/>
                </a:ln>
                <a:solidFill>
                  <a:schemeClr val="accent2">
                    <a:lumMod val="40000"/>
                    <a:lumOff val="60000"/>
                  </a:schemeClr>
                </a:solidFill>
                <a:effectLst/>
              </a:rPr>
              <a:t>VƯƠNG</a:t>
            </a:r>
            <a:r>
              <a:rPr lang="en-US" sz="4800" b="1" cap="none" spc="0">
                <a:ln w="22225">
                  <a:solidFill>
                    <a:schemeClr val="accent2"/>
                  </a:solidFill>
                  <a:prstDash val="solid"/>
                </a:ln>
                <a:solidFill>
                  <a:schemeClr val="accent2">
                    <a:lumMod val="40000"/>
                    <a:lumOff val="60000"/>
                  </a:schemeClr>
                </a:solidFill>
                <a:effectLst/>
              </a:rPr>
              <a:t> QUỐC ANH</a:t>
            </a:r>
          </a:p>
        </p:txBody>
      </p:sp>
      <p:pic>
        <p:nvPicPr>
          <p:cNvPr id="2" name="Picture 1">
            <a:extLst>
              <a:ext uri="{FF2B5EF4-FFF2-40B4-BE49-F238E27FC236}">
                <a16:creationId xmlns:a16="http://schemas.microsoft.com/office/drawing/2014/main" id="{ECC575A4-BE0C-EE3A-978B-E76F0FAEB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607989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D67633-AB3B-5879-E2C0-55B2B3998E8D}"/>
              </a:ext>
            </a:extLst>
          </p:cNvPr>
          <p:cNvPicPr>
            <a:picLocks noChangeAspect="1"/>
          </p:cNvPicPr>
          <p:nvPr/>
        </p:nvPicPr>
        <p:blipFill rotWithShape="1">
          <a:blip r:embed="rId2"/>
          <a:srcRect b="2882"/>
          <a:stretch/>
        </p:blipFill>
        <p:spPr>
          <a:xfrm>
            <a:off x="-1" y="1"/>
            <a:ext cx="12192000" cy="6068290"/>
          </a:xfrm>
          <a:prstGeom prst="rect">
            <a:avLst/>
          </a:prstGeom>
        </p:spPr>
      </p:pic>
      <p:grpSp>
        <p:nvGrpSpPr>
          <p:cNvPr id="38" name="Group 3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9" name="Freeform: Shape 3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 name="Freeform: Shape 3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6" name="Freeform: Shape 3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F481E171-F207-B87E-B13F-01162CDD514D}"/>
              </a:ext>
            </a:extLst>
          </p:cNvPr>
          <p:cNvSpPr/>
          <p:nvPr/>
        </p:nvSpPr>
        <p:spPr>
          <a:xfrm>
            <a:off x="4193294" y="1367136"/>
            <a:ext cx="3475631"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accent2">
                    <a:lumMod val="40000"/>
                    <a:lumOff val="60000"/>
                  </a:schemeClr>
                </a:solidFill>
                <a:effectLst/>
              </a:rPr>
              <a:t>HOA KỲ</a:t>
            </a:r>
          </a:p>
        </p:txBody>
      </p:sp>
      <p:pic>
        <p:nvPicPr>
          <p:cNvPr id="2" name="Picture 1">
            <a:extLst>
              <a:ext uri="{FF2B5EF4-FFF2-40B4-BE49-F238E27FC236}">
                <a16:creationId xmlns:a16="http://schemas.microsoft.com/office/drawing/2014/main" id="{FF5E14B3-09F4-9B3F-4FF5-A61F0F472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9630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8">
            <a:extLst>
              <a:ext uri="{FF2B5EF4-FFF2-40B4-BE49-F238E27FC236}">
                <a16:creationId xmlns:a16="http://schemas.microsoft.com/office/drawing/2014/main" id="{A94667BC-973E-EC49-86E7-F82D58871CF2}"/>
              </a:ext>
            </a:extLst>
          </p:cNvPr>
          <p:cNvPicPr>
            <a:picLocks noChangeAspect="1"/>
          </p:cNvPicPr>
          <p:nvPr/>
        </p:nvPicPr>
        <p:blipFill rotWithShape="1">
          <a:blip r:embed="rId2"/>
          <a:srcRect b="1"/>
          <a:stretch/>
        </p:blipFill>
        <p:spPr>
          <a:xfrm>
            <a:off x="0" y="0"/>
            <a:ext cx="12192000" cy="6857999"/>
          </a:xfrm>
          <a:prstGeom prst="rect">
            <a:avLst/>
          </a:prstGeom>
        </p:spPr>
      </p:pic>
      <p:grpSp>
        <p:nvGrpSpPr>
          <p:cNvPr id="18" name="Group 17">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9" name="Freeform: Shape 18">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1" name="Freeform: Shape 24">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5A952729-13EE-3E9E-4CAE-B72499679B79}"/>
              </a:ext>
            </a:extLst>
          </p:cNvPr>
          <p:cNvSpPr/>
          <p:nvPr/>
        </p:nvSpPr>
        <p:spPr>
          <a:xfrm>
            <a:off x="4998367" y="1542751"/>
            <a:ext cx="2534669" cy="1107996"/>
          </a:xfrm>
          <a:prstGeom prst="rect">
            <a:avLst/>
          </a:prstGeom>
          <a:noFill/>
        </p:spPr>
        <p:txBody>
          <a:bodyPr wrap="none" lIns="91440" tIns="45720" rIns="91440" bIns="45720">
            <a:spAutoFit/>
          </a:bodyPr>
          <a:lstStyle/>
          <a:p>
            <a:pPr algn="ctr"/>
            <a:r>
              <a:rPr lang="en-US" sz="6600" b="1" cap="none" spc="0">
                <a:ln w="22225">
                  <a:solidFill>
                    <a:schemeClr val="accent2"/>
                  </a:solidFill>
                  <a:prstDash val="solid"/>
                </a:ln>
                <a:solidFill>
                  <a:schemeClr val="bg1"/>
                </a:solidFill>
                <a:effectLst/>
              </a:rPr>
              <a:t>PHÁP</a:t>
            </a:r>
          </a:p>
        </p:txBody>
      </p:sp>
      <p:pic>
        <p:nvPicPr>
          <p:cNvPr id="2" name="Picture 1">
            <a:extLst>
              <a:ext uri="{FF2B5EF4-FFF2-40B4-BE49-F238E27FC236}">
                <a16:creationId xmlns:a16="http://schemas.microsoft.com/office/drawing/2014/main" id="{EAFF588F-B069-B415-E0F9-A2DBEA7F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57596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5007655" y="-76308"/>
            <a:ext cx="2451953" cy="1231106"/>
          </a:xfrm>
          <a:prstGeom prst="rect">
            <a:avLst/>
          </a:prstGeom>
          <a:noFill/>
        </p:spPr>
        <p:txBody>
          <a:bodyPr wrap="none" lIns="121920" tIns="60960" rIns="121920" bIns="60960">
            <a:spAutoFit/>
          </a:bodyPr>
          <a:lstStyle/>
          <a:p>
            <a:pPr algn="ctr" defTabSz="1219170">
              <a:buClr>
                <a:srgbClr val="000000"/>
              </a:buClr>
            </a:pPr>
            <a:r>
              <a:rPr lang="en-US" sz="7200" b="1" kern="0">
                <a:ln w="9525">
                  <a:solidFill>
                    <a:srgbClr val="0787B8"/>
                  </a:solidFill>
                  <a:prstDash val="solid"/>
                </a:ln>
                <a:solidFill>
                  <a:srgbClr val="163159"/>
                </a:solidFill>
                <a:effectLst>
                  <a:outerShdw blurRad="12700" dist="38100" dir="2700000" algn="tl" rotWithShape="0">
                    <a:srgbClr val="0787B8">
                      <a:lumMod val="50000"/>
                    </a:srgbClr>
                  </a:outerShdw>
                </a:effectLst>
                <a:latin typeface="Arial"/>
                <a:cs typeface="Arial"/>
                <a:sym typeface="Arial"/>
              </a:rPr>
              <a:t>Bài 1</a:t>
            </a:r>
          </a:p>
        </p:txBody>
      </p:sp>
      <p:sp>
        <p:nvSpPr>
          <p:cNvPr id="288" name="Google Shape;288;p33"/>
          <p:cNvSpPr txBox="1">
            <a:spLocks noGrp="1"/>
          </p:cNvSpPr>
          <p:nvPr>
            <p:ph type="ctrTitle"/>
          </p:nvPr>
        </p:nvSpPr>
        <p:spPr>
          <a:xfrm>
            <a:off x="591223" y="1184208"/>
            <a:ext cx="11254746" cy="1973357"/>
          </a:xfrm>
          <a:prstGeom prst="rect">
            <a:avLst/>
          </a:prstGeom>
        </p:spPr>
        <p:txBody>
          <a:bodyPr spcFirstLastPara="1" wrap="square" lIns="121900" tIns="121900" rIns="121900" bIns="121900" anchor="ctr" anchorCtr="0">
            <a:noAutofit/>
          </a:bodyPr>
          <a:lstStyle/>
          <a:p>
            <a:r>
              <a:rPr lang="en-US" sz="4800" b="1">
                <a:solidFill>
                  <a:schemeClr val="accent4"/>
                </a:solidFill>
                <a:latin typeface="Times New Roman" panose="02020603050405020304" pitchFamily="18" charset="0"/>
                <a:cs typeface="Times New Roman" panose="02020603050405020304" pitchFamily="18" charset="0"/>
              </a:rPr>
              <a:t>CÁCH MẠNG TƯ SẢN ANH VÀ CHIẾN TRANH GIÀNH ĐỘC LẬP CỦA 13 THUỘC ĐỊA ANH Ở BẮC MỸ (T1)</a:t>
            </a:r>
            <a:endParaRPr lang="vi-VN" sz="4800" b="1">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63EB68E-31C6-0141-A805-5FFF2C351DFD}"/>
              </a:ext>
            </a:extLst>
          </p:cNvPr>
          <p:cNvSpPr>
            <a:spLocks/>
          </p:cNvSpPr>
          <p:nvPr/>
        </p:nvSpPr>
        <p:spPr bwMode="auto">
          <a:xfrm>
            <a:off x="1298575" y="1349375"/>
            <a:ext cx="2871788" cy="4302125"/>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3" name="Freeform 25">
            <a:extLst>
              <a:ext uri="{FF2B5EF4-FFF2-40B4-BE49-F238E27FC236}">
                <a16:creationId xmlns:a16="http://schemas.microsoft.com/office/drawing/2014/main" id="{F8FE37F1-EB17-9B48-B41A-938E655A17BF}"/>
              </a:ext>
            </a:extLst>
          </p:cNvPr>
          <p:cNvSpPr>
            <a:spLocks/>
          </p:cNvSpPr>
          <p:nvPr/>
        </p:nvSpPr>
        <p:spPr bwMode="auto">
          <a:xfrm>
            <a:off x="1298575"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15292874-5D6A-E546-945F-69FFAABE24D1}"/>
              </a:ext>
            </a:extLst>
          </p:cNvPr>
          <p:cNvSpPr/>
          <p:nvPr/>
        </p:nvSpPr>
        <p:spPr>
          <a:xfrm>
            <a:off x="1333500" y="2051050"/>
            <a:ext cx="287338"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1</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5" name="TextBox 4">
            <a:extLst>
              <a:ext uri="{FF2B5EF4-FFF2-40B4-BE49-F238E27FC236}">
                <a16:creationId xmlns:a16="http://schemas.microsoft.com/office/drawing/2014/main" id="{BC57B5BE-9E66-9541-A406-291B9098A05F}"/>
              </a:ext>
            </a:extLst>
          </p:cNvPr>
          <p:cNvSpPr txBox="1"/>
          <p:nvPr/>
        </p:nvSpPr>
        <p:spPr>
          <a:xfrm>
            <a:off x="1298575" y="2741613"/>
            <a:ext cx="2871787" cy="1077218"/>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CÁCH</a:t>
            </a:r>
            <a:r>
              <a:rPr kumimoji="0" lang="en-US" altLang="zh-CN" sz="32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rPr>
              <a:t> MẠNG TƯ SẢN ANH</a:t>
            </a:r>
            <a:endParaRPr kumimoji="0" lang="en-US" altLang="zh-CN"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EE9599EE-BBAC-534B-A56D-EB82934B9D22}"/>
              </a:ext>
            </a:extLst>
          </p:cNvPr>
          <p:cNvSpPr txBox="1"/>
          <p:nvPr/>
        </p:nvSpPr>
        <p:spPr>
          <a:xfrm>
            <a:off x="1771371"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rPr>
              <a:t>NỘI DUNG 1</a:t>
            </a: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7" name="Freeform 5">
            <a:extLst>
              <a:ext uri="{FF2B5EF4-FFF2-40B4-BE49-F238E27FC236}">
                <a16:creationId xmlns:a16="http://schemas.microsoft.com/office/drawing/2014/main" id="{51D14014-04E4-4F4F-80B6-C836A0C84CF6}"/>
              </a:ext>
            </a:extLst>
          </p:cNvPr>
          <p:cNvSpPr>
            <a:spLocks/>
          </p:cNvSpPr>
          <p:nvPr/>
        </p:nvSpPr>
        <p:spPr bwMode="auto">
          <a:xfrm>
            <a:off x="7041689" y="1349375"/>
            <a:ext cx="2995612" cy="4159250"/>
          </a:xfrm>
          <a:custGeom>
            <a:avLst/>
            <a:gdLst>
              <a:gd name="T0" fmla="*/ 594 w 4434"/>
              <a:gd name="T1" fmla="*/ 57 h 8717"/>
              <a:gd name="T2" fmla="*/ 4102 w 4434"/>
              <a:gd name="T3" fmla="*/ 715 h 8717"/>
              <a:gd name="T4" fmla="*/ 4434 w 4434"/>
              <a:gd name="T5" fmla="*/ 1130 h 8717"/>
              <a:gd name="T6" fmla="*/ 4434 w 4434"/>
              <a:gd name="T7" fmla="*/ 6880 h 8717"/>
              <a:gd name="T8" fmla="*/ 4158 w 4434"/>
              <a:gd name="T9" fmla="*/ 7287 h 8717"/>
              <a:gd name="T10" fmla="*/ 685 w 4434"/>
              <a:gd name="T11" fmla="*/ 8590 h 8717"/>
              <a:gd name="T12" fmla="*/ 0 w 4434"/>
              <a:gd name="T13" fmla="*/ 8135 h 8717"/>
              <a:gd name="T14" fmla="*/ 0 w 4434"/>
              <a:gd name="T15" fmla="*/ 555 h 8717"/>
              <a:gd name="T16" fmla="*/ 594 w 4434"/>
              <a:gd name="T17" fmla="*/ 57 h 8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4" h="8717">
                <a:moveTo>
                  <a:pt x="594" y="57"/>
                </a:moveTo>
                <a:lnTo>
                  <a:pt x="4102" y="715"/>
                </a:lnTo>
                <a:cubicBezTo>
                  <a:pt x="4287" y="749"/>
                  <a:pt x="4434" y="926"/>
                  <a:pt x="4434" y="1130"/>
                </a:cubicBezTo>
                <a:lnTo>
                  <a:pt x="4434" y="6880"/>
                </a:lnTo>
                <a:cubicBezTo>
                  <a:pt x="4434" y="7095"/>
                  <a:pt x="4301" y="7234"/>
                  <a:pt x="4158" y="7287"/>
                </a:cubicBezTo>
                <a:lnTo>
                  <a:pt x="685" y="8590"/>
                </a:lnTo>
                <a:cubicBezTo>
                  <a:pt x="346" y="8717"/>
                  <a:pt x="0" y="8476"/>
                  <a:pt x="0" y="8135"/>
                </a:cubicBezTo>
                <a:lnTo>
                  <a:pt x="0" y="555"/>
                </a:lnTo>
                <a:cubicBezTo>
                  <a:pt x="0" y="223"/>
                  <a:pt x="288" y="0"/>
                  <a:pt x="594" y="57"/>
                </a:cubicBezTo>
                <a:close/>
              </a:path>
            </a:pathLst>
          </a:custGeom>
          <a:solidFill>
            <a:srgbClr val="AED30B"/>
          </a:solidFill>
          <a:ln w="12700">
            <a:noFill/>
            <a:round/>
            <a:headEnd/>
            <a:tailEnd/>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8" name="Freeform 25">
            <a:extLst>
              <a:ext uri="{FF2B5EF4-FFF2-40B4-BE49-F238E27FC236}">
                <a16:creationId xmlns:a16="http://schemas.microsoft.com/office/drawing/2014/main" id="{C15C88E9-5CA0-EB43-AA63-688B3E23C691}"/>
              </a:ext>
            </a:extLst>
          </p:cNvPr>
          <p:cNvSpPr>
            <a:spLocks/>
          </p:cNvSpPr>
          <p:nvPr/>
        </p:nvSpPr>
        <p:spPr bwMode="auto">
          <a:xfrm>
            <a:off x="7041689" y="1982788"/>
            <a:ext cx="434975" cy="650875"/>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rgbClr val="00B050"/>
          </a:solidFill>
          <a:ln>
            <a:noFill/>
          </a:ln>
        </p:spPr>
        <p:txBody>
          <a:bodyPr lIns="121920" tIns="60960" rIns="121920" bIns="6096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25B96DE9-529A-F544-AD09-16CD50C56FBB}"/>
              </a:ext>
            </a:extLst>
          </p:cNvPr>
          <p:cNvSpPr/>
          <p:nvPr/>
        </p:nvSpPr>
        <p:spPr>
          <a:xfrm>
            <a:off x="7084551" y="1982788"/>
            <a:ext cx="288925" cy="492125"/>
          </a:xfrm>
          <a:prstGeom prst="rect">
            <a:avLst/>
          </a:prstGeom>
        </p:spPr>
        <p:txBody>
          <a:bodyPr lIns="0" tIns="0" rIns="0" bIns="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rPr>
              <a:t>2</a:t>
            </a:r>
            <a:endParaRPr kumimoji="0" lang="zh-CN" altLang="en-US" sz="3200" b="0" i="0" u="none" strike="noStrike" kern="0" cap="none" spc="0" normalizeH="0" baseline="0" noProof="0" dirty="0">
              <a:ln>
                <a:noFill/>
              </a:ln>
              <a:solidFill>
                <a:prstClr val="white"/>
              </a:solidFill>
              <a:effectLst/>
              <a:uLnTx/>
              <a:uFillTx/>
              <a:latin typeface="Swiss911 UCm BT" pitchFamily="34" charset="0"/>
              <a:ea typeface="宋体" panose="02010600030101010101" pitchFamily="2" charset="-122"/>
              <a:cs typeface="+mn-cs"/>
            </a:endParaRPr>
          </a:p>
        </p:txBody>
      </p:sp>
      <p:sp>
        <p:nvSpPr>
          <p:cNvPr id="10" name="TextBox 9">
            <a:extLst>
              <a:ext uri="{FF2B5EF4-FFF2-40B4-BE49-F238E27FC236}">
                <a16:creationId xmlns:a16="http://schemas.microsoft.com/office/drawing/2014/main" id="{5E924A67-E4A0-634E-BBD2-AF49996E6EF3}"/>
              </a:ext>
            </a:extLst>
          </p:cNvPr>
          <p:cNvSpPr txBox="1"/>
          <p:nvPr/>
        </p:nvSpPr>
        <p:spPr>
          <a:xfrm>
            <a:off x="7084551" y="2608793"/>
            <a:ext cx="2809876" cy="224676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CHIẾN</a:t>
            </a:r>
            <a:r>
              <a:rPr kumimoji="0" lang="en-US" altLang="zh-CN" sz="2800" b="0" i="0" u="none" strike="noStrike" kern="0" cap="none" spc="0" normalizeH="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rPr>
              <a:t> TRANH GIÀNH ĐỘC LẬP CỦA 13 THUỘC ĐỊA ANH Ở BẮC MỸ</a:t>
            </a:r>
            <a:endParaRPr kumimoji="0" lang="vi-VN" altLang="zh-CN" sz="2800" b="0" i="0" u="none" strike="noStrike" kern="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5E59A7B2-435F-BF42-A623-3C57337C549B}"/>
              </a:ext>
            </a:extLst>
          </p:cNvPr>
          <p:cNvSpPr txBox="1"/>
          <p:nvPr/>
        </p:nvSpPr>
        <p:spPr>
          <a:xfrm>
            <a:off x="7508928" y="1982788"/>
            <a:ext cx="2279791" cy="523220"/>
          </a:xfrm>
          <a:prstGeom prst="rect">
            <a:avLst/>
          </a:prstGeom>
          <a:noFill/>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rPr>
              <a:t>NỘI DUNG 2</a:t>
            </a:r>
            <a:endParaRPr kumimoji="0" lang="zh-CN" altLang="en-US" sz="2800" b="1" i="0" u="none" strike="noStrike" kern="0" cap="none" spc="0" normalizeH="0" baseline="0" noProof="0" dirty="0">
              <a:ln>
                <a:noFill/>
              </a:ln>
              <a:solidFill>
                <a:srgbClr val="7030A0"/>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49168" name="TextBox 21">
            <a:extLst>
              <a:ext uri="{FF2B5EF4-FFF2-40B4-BE49-F238E27FC236}">
                <a16:creationId xmlns:a16="http://schemas.microsoft.com/office/drawing/2014/main" id="{28D65871-6508-D949-B2B4-D552F2AF73BB}"/>
              </a:ext>
            </a:extLst>
          </p:cNvPr>
          <p:cNvSpPr txBox="1">
            <a:spLocks noChangeArrowheads="1"/>
          </p:cNvSpPr>
          <p:nvPr/>
        </p:nvSpPr>
        <p:spPr bwMode="auto">
          <a:xfrm>
            <a:off x="4770438" y="130175"/>
            <a:ext cx="2649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rPr>
              <a:t>NỘI DUNG</a:t>
            </a:r>
            <a:endParaRPr kumimoji="0" lang="zh-CN" altLang="en-US" sz="3600" b="1" i="0" u="none" strike="noStrike" kern="1200" cap="none" spc="0" normalizeH="0" baseline="0" noProof="0">
              <a:ln>
                <a:noFill/>
              </a:ln>
              <a:solidFill>
                <a:srgbClr val="AED30B"/>
              </a:solidFill>
              <a:effectLst/>
              <a:uLnTx/>
              <a:uFillTx/>
              <a:latin typeface="微软雅黑" panose="020B0503020204020204" pitchFamily="34" charset="-122"/>
              <a:ea typeface="微软雅黑" panose="020B0503020204020204" pitchFamily="34" charset="-122"/>
              <a:cs typeface="+mn-cs"/>
            </a:endParaRPr>
          </a:p>
        </p:txBody>
      </p:sp>
      <p:pic>
        <p:nvPicPr>
          <p:cNvPr id="18" name="Picture 17">
            <a:extLst>
              <a:ext uri="{FF2B5EF4-FFF2-40B4-BE49-F238E27FC236}">
                <a16:creationId xmlns:a16="http://schemas.microsoft.com/office/drawing/2014/main" id="{902F78F3-B851-C6B6-6F11-7497E92F8CE7}"/>
              </a:ext>
            </a:extLst>
          </p:cNvPr>
          <p:cNvPicPr>
            <a:picLocks noChangeAspect="1"/>
          </p:cNvPicPr>
          <p:nvPr/>
        </p:nvPicPr>
        <p:blipFill>
          <a:blip r:embed="rId3"/>
          <a:stretch>
            <a:fillRect/>
          </a:stretch>
        </p:blipFill>
        <p:spPr>
          <a:xfrm>
            <a:off x="11092476" y="5725710"/>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nodeType="afterGroup">
                            <p:stCondLst>
                              <p:cond delay="1000"/>
                            </p:stCondLst>
                            <p:childTnLst>
                              <p:par>
                                <p:cTn id="31" presetID="5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Scale>
                                      <p:cBhvr>
                                        <p:cTn id="3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7"/>
                                        </p:tgtEl>
                                        <p:attrNameLst>
                                          <p:attrName>ppt_x</p:attrName>
                                          <p:attrName>ppt_y</p:attrName>
                                        </p:attrNameLst>
                                      </p:cBhvr>
                                    </p:animMotion>
                                    <p:animEffect transition="in" filter="fade">
                                      <p:cBhvr>
                                        <p:cTn id="35" dur="1000"/>
                                        <p:tgtEl>
                                          <p:spTgt spid="7"/>
                                        </p:tgtEl>
                                      </p:cBhvr>
                                    </p:animEffect>
                                  </p:childTnLst>
                                </p:cTn>
                              </p:par>
                              <p:par>
                                <p:cTn id="36" presetID="5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Scale>
                                      <p:cBhvr>
                                        <p:cTn id="4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9"/>
                                        </p:tgtEl>
                                        <p:attrNameLst>
                                          <p:attrName>ppt_x</p:attrName>
                                          <p:attrName>ppt_y</p:attrName>
                                        </p:attrNameLst>
                                      </p:cBhvr>
                                    </p:animMotion>
                                    <p:animEffect transition="in" filter="fade">
                                      <p:cBhvr>
                                        <p:cTn id="45" dur="1000"/>
                                        <p:tgtEl>
                                          <p:spTgt spid="9"/>
                                        </p:tgtEl>
                                      </p:cBhvr>
                                    </p:animEffect>
                                  </p:childTnLst>
                                </p:cTn>
                              </p:par>
                              <p:par>
                                <p:cTn id="46" presetID="5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Scale>
                                      <p:cBhvr>
                                        <p:cTn id="5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11"/>
                                        </p:tgtEl>
                                        <p:attrNameLst>
                                          <p:attrName>ppt_x</p:attrName>
                                          <p:attrName>ppt_y</p:attrName>
                                        </p:attrNameLst>
                                      </p:cBhvr>
                                    </p:animMotion>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24">
            <a:extLst>
              <a:ext uri="{FF2B5EF4-FFF2-40B4-BE49-F238E27FC236}">
                <a16:creationId xmlns:a16="http://schemas.microsoft.com/office/drawing/2014/main" id="{4C51F60B-E30E-3D4C-B94E-1744EDCD9E8E}"/>
              </a:ext>
            </a:extLst>
          </p:cNvPr>
          <p:cNvSpPr txBox="1">
            <a:spLocks noChangeArrowheads="1"/>
          </p:cNvSpPr>
          <p:nvPr/>
        </p:nvSpPr>
        <p:spPr bwMode="auto">
          <a:xfrm>
            <a:off x="0" y="27920"/>
            <a:ext cx="12192000" cy="954107"/>
          </a:xfrm>
          <a:prstGeom prst="rect">
            <a:avLst/>
          </a:prstGeom>
          <a:noFill/>
          <a:ln>
            <a:noFill/>
          </a:ln>
        </p:spPr>
        <p:txBody>
          <a:bodyPr>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1: </a:t>
            </a:r>
            <a:r>
              <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 MẠNG TƯ SẢN ANH VÀ CHIẾN TRANH GIÀNH ĐỘC LẬP CỦA 13 THUỘC ĐỊA ANH Ở BẮC MỸ</a:t>
            </a:r>
            <a:r>
              <a:rPr kumimoji="0" lang="en-US"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(T1)</a:t>
            </a:r>
            <a:endParaRPr kumimoji="0" lang="vi-VN" altLang="zh-CN" sz="28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Rectangle 27">
            <a:extLst>
              <a:ext uri="{FF2B5EF4-FFF2-40B4-BE49-F238E27FC236}">
                <a16:creationId xmlns:a16="http://schemas.microsoft.com/office/drawing/2014/main" id="{2CFFB36B-7D2A-C749-A04E-69D014A41BDC}"/>
              </a:ext>
            </a:extLst>
          </p:cNvPr>
          <p:cNvSpPr>
            <a:spLocks noChangeArrowheads="1"/>
          </p:cNvSpPr>
          <p:nvPr/>
        </p:nvSpPr>
        <p:spPr bwMode="auto">
          <a:xfrm>
            <a:off x="165100" y="1069213"/>
            <a:ext cx="5538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1. Cách</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mạng tư sản Anh</a:t>
            </a:r>
            <a:endPar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CCC0443F-8C78-D142-8ADE-92959E0CFBB9}"/>
              </a:ext>
            </a:extLst>
          </p:cNvPr>
          <p:cNvSpPr>
            <a:spLocks noChangeArrowheads="1"/>
          </p:cNvSpPr>
          <p:nvPr/>
        </p:nvSpPr>
        <p:spPr bwMode="auto">
          <a:xfrm>
            <a:off x="165100" y="1653413"/>
            <a:ext cx="4864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 Nguyên</a:t>
            </a:r>
            <a:r>
              <a:rPr kumimoji="0" lang="en-US" altLang="en-VN" sz="3200" b="1" i="0" u="none" strike="noStrike" kern="1200" cap="none" spc="0" normalizeH="0" noProof="0">
                <a:ln>
                  <a:noFill/>
                </a:ln>
                <a:solidFill>
                  <a:srgbClr val="FFFF00"/>
                </a:solidFill>
                <a:effectLst/>
                <a:uLnTx/>
                <a:uFillTx/>
                <a:latin typeface="Times New Roman" panose="02020603050405020304" pitchFamily="18" charset="0"/>
                <a:ea typeface="+mn-ea"/>
                <a:cs typeface="+mn-cs"/>
              </a:rPr>
              <a:t> nhân</a:t>
            </a:r>
            <a:endParaRPr kumimoji="0" lang="vi-VN" altLang="en-VN"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grpSp>
        <p:nvGrpSpPr>
          <p:cNvPr id="4" name="Group 3">
            <a:extLst>
              <a:ext uri="{FF2B5EF4-FFF2-40B4-BE49-F238E27FC236}">
                <a16:creationId xmlns:a16="http://schemas.microsoft.com/office/drawing/2014/main" id="{8BE3993C-986F-6F48-860C-B5BFC5297319}"/>
              </a:ext>
            </a:extLst>
          </p:cNvPr>
          <p:cNvGrpSpPr>
            <a:grpSpLocks/>
          </p:cNvGrpSpPr>
          <p:nvPr/>
        </p:nvGrpSpPr>
        <p:grpSpPr bwMode="auto">
          <a:xfrm>
            <a:off x="209982" y="2539176"/>
            <a:ext cx="4065524" cy="3433638"/>
            <a:chOff x="1477935" y="3173037"/>
            <a:chExt cx="8539843" cy="1616529"/>
          </a:xfrm>
        </p:grpSpPr>
        <p:sp>
          <p:nvSpPr>
            <p:cNvPr id="2" name="Rounded Rectangle 1">
              <a:extLst>
                <a:ext uri="{FF2B5EF4-FFF2-40B4-BE49-F238E27FC236}">
                  <a16:creationId xmlns:a16="http://schemas.microsoft.com/office/drawing/2014/main" id="{B7E4A9F3-4F8B-7543-9FDD-3B59BFA7B7D9}"/>
                </a:ext>
              </a:extLst>
            </p:cNvPr>
            <p:cNvSpPr/>
            <p:nvPr/>
          </p:nvSpPr>
          <p:spPr>
            <a:xfrm>
              <a:off x="1477935" y="3173037"/>
              <a:ext cx="8539843" cy="1616529"/>
            </a:xfrm>
            <a:prstGeom prst="roundRect">
              <a:avLst>
                <a:gd name="adj" fmla="val 287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1446" name="Rectangle 2">
              <a:extLst>
                <a:ext uri="{FF2B5EF4-FFF2-40B4-BE49-F238E27FC236}">
                  <a16:creationId xmlns:a16="http://schemas.microsoft.com/office/drawing/2014/main" id="{6DCFDEA1-450F-DC49-A935-359F584FBF95}"/>
                </a:ext>
              </a:extLst>
            </p:cNvPr>
            <p:cNvSpPr>
              <a:spLocks noChangeArrowheads="1"/>
            </p:cNvSpPr>
            <p:nvPr/>
          </p:nvSpPr>
          <p:spPr bwMode="auto">
            <a:xfrm>
              <a:off x="1858003" y="3382048"/>
              <a:ext cx="7779708" cy="13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Hoàn thành phiếu học tập sau về: Tình hình nước Anh thế kỉ XV - XVI</a:t>
              </a:r>
            </a:p>
          </p:txBody>
        </p:sp>
      </p:grpSp>
      <p:pic>
        <p:nvPicPr>
          <p:cNvPr id="6" name="Picture 5">
            <a:extLst>
              <a:ext uri="{FF2B5EF4-FFF2-40B4-BE49-F238E27FC236}">
                <a16:creationId xmlns:a16="http://schemas.microsoft.com/office/drawing/2014/main" id="{A44A2B3C-A2B1-0B14-A4FB-DA12696D57DB}"/>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5" name="Picture 4" descr="Diagram, timeline&#10;&#10;Description automatically generated">
            <a:extLst>
              <a:ext uri="{FF2B5EF4-FFF2-40B4-BE49-F238E27FC236}">
                <a16:creationId xmlns:a16="http://schemas.microsoft.com/office/drawing/2014/main" id="{63E6FEE0-C35F-A9F0-DCB1-B5AC0A5ED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472" y="1243584"/>
            <a:ext cx="7418528" cy="5614416"/>
          </a:xfrm>
          <a:prstGeom prst="roundRect">
            <a:avLst>
              <a:gd name="adj" fmla="val 13409"/>
            </a:avLst>
          </a:prstGeom>
        </p:spPr>
      </p:pic>
      <p:pic>
        <p:nvPicPr>
          <p:cNvPr id="3" name="Picture 2">
            <a:extLst>
              <a:ext uri="{FF2B5EF4-FFF2-40B4-BE49-F238E27FC236}">
                <a16:creationId xmlns:a16="http://schemas.microsoft.com/office/drawing/2014/main" id="{86C16620-0786-2D1C-9444-1467EAC6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1347</Words>
  <Application>Microsoft Office PowerPoint</Application>
  <PresentationFormat>Widescreen</PresentationFormat>
  <Paragraphs>163</Paragraphs>
  <Slides>37</Slides>
  <Notes>11</Notes>
  <HiddenSlides>0</HiddenSlides>
  <MMClips>3</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37</vt:i4>
      </vt:variant>
    </vt:vector>
  </HeadingPairs>
  <TitlesOfParts>
    <vt:vector size="70" baseType="lpstr">
      <vt:lpstr>微软雅黑</vt:lpstr>
      <vt:lpstr>#9Slide05 Pattaya</vt:lpstr>
      <vt:lpstr>Antic</vt:lpstr>
      <vt:lpstr>Arial</vt:lpstr>
      <vt:lpstr>Bebas Neue</vt:lpstr>
      <vt:lpstr>Britannic Bold</vt:lpstr>
      <vt:lpstr>Calibri</vt:lpstr>
      <vt:lpstr>Calibri Light</vt:lpstr>
      <vt:lpstr>Candal</vt:lpstr>
      <vt:lpstr>Georgia</vt:lpstr>
      <vt:lpstr>Londrina Solid</vt:lpstr>
      <vt:lpstr>Neucha</vt:lpstr>
      <vt:lpstr>PT Sans</vt:lpstr>
      <vt:lpstr>Raleway</vt:lpstr>
      <vt:lpstr>Roboto Condensed Light</vt:lpstr>
      <vt:lpstr>Snap ITC</vt:lpstr>
      <vt:lpstr>Swiss911 UCm BT</vt:lpstr>
      <vt:lpstr>Tahoma</vt:lpstr>
      <vt:lpstr>Times New Roman</vt:lpstr>
      <vt:lpstr>VNI-Cooper</vt:lpstr>
      <vt:lpstr>VNI-Times</vt:lpstr>
      <vt:lpstr>华康方圆体W7(P)</vt:lpstr>
      <vt:lpstr>Default Design</vt:lpstr>
      <vt:lpstr>Office 主题​​</vt:lpstr>
      <vt:lpstr>1_Office Theme</vt:lpstr>
      <vt:lpstr>7_Office Theme</vt:lpstr>
      <vt:lpstr>Lawn and Garden Month by Slidesgo</vt:lpstr>
      <vt:lpstr>2_Office Theme</vt:lpstr>
      <vt:lpstr>World Population Day by Slidesgo</vt:lpstr>
      <vt:lpstr>3_Office Theme</vt:lpstr>
      <vt:lpstr>5_Office Theme</vt:lpstr>
      <vt:lpstr>Office Theme</vt:lpstr>
      <vt:lpstr>Ancient History by Slidesgo</vt:lpstr>
      <vt:lpstr>PowerPoint Presentation</vt:lpstr>
      <vt:lpstr>PowerPoint Presentation</vt:lpstr>
      <vt:lpstr>PowerPoint Presentation</vt:lpstr>
      <vt:lpstr>PowerPoint Presentation</vt:lpstr>
      <vt:lpstr>PowerPoint Presentation</vt:lpstr>
      <vt:lpstr>PowerPoint Presentation</vt:lpstr>
      <vt:lpstr>CÁCH MẠNG TƯ SẢN ANH VÀ CHIẾN TRANH GIÀNH ĐỘC LẬP CỦA 13 THUỘC ĐỊA ANH Ở BẮC MỸ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THANH HOÀI</cp:lastModifiedBy>
  <cp:revision>19</cp:revision>
  <dcterms:created xsi:type="dcterms:W3CDTF">2023-03-11T07:45:13Z</dcterms:created>
  <dcterms:modified xsi:type="dcterms:W3CDTF">2023-08-11T04:11:29Z</dcterms:modified>
</cp:coreProperties>
</file>