
<file path=[Content_Types].xml><?xml version="1.0" encoding="utf-8"?>
<Types xmlns="http://schemas.openxmlformats.org/package/2006/content-types">
  <Default Extension="xml" ContentType="application/xml"/>
  <Default Extension="wav" ContentType="audio/x-wav"/>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11" r:id="rId3"/>
  </p:sldMasterIdLst>
  <p:notesMasterIdLst>
    <p:notesMasterId r:id="rId31"/>
  </p:notesMasterIdLst>
  <p:sldIdLst>
    <p:sldId id="258" r:id="rId4"/>
    <p:sldId id="271" r:id="rId5"/>
    <p:sldId id="269" r:id="rId6"/>
    <p:sldId id="270" r:id="rId7"/>
    <p:sldId id="272" r:id="rId8"/>
    <p:sldId id="291"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92" r:id="rId22"/>
    <p:sldId id="295" r:id="rId23"/>
    <p:sldId id="285" r:id="rId24"/>
    <p:sldId id="286" r:id="rId25"/>
    <p:sldId id="287" r:id="rId26"/>
    <p:sldId id="288" r:id="rId27"/>
    <p:sldId id="296" r:id="rId28"/>
    <p:sldId id="297"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60"/>
  </p:normalViewPr>
  <p:slideViewPr>
    <p:cSldViewPr snapToGrid="0" showGuides="1">
      <p:cViewPr>
        <p:scale>
          <a:sx n="59" d="100"/>
          <a:sy n="59" d="100"/>
        </p:scale>
        <p:origin x="-2016" y="-6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51E2F-AF41-4E0A-9FCA-2576B8D461F0}" type="datetimeFigureOut">
              <a:rPr lang="en-US" smtClean="0"/>
              <a:t>15/02/23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F92B3-1F6A-4240-88D4-563FA2200B0B}" type="slidenum">
              <a:rPr lang="en-US" smtClean="0"/>
              <a:t>‹#›</a:t>
            </a:fld>
            <a:endParaRPr lang="en-US"/>
          </a:p>
        </p:txBody>
      </p:sp>
    </p:spTree>
    <p:extLst>
      <p:ext uri="{BB962C8B-B14F-4D97-AF65-F5344CB8AC3E}">
        <p14:creationId xmlns:p14="http://schemas.microsoft.com/office/powerpoint/2010/main" val="230613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8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567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12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6b20e2230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6b20e2230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86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510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83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515481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310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66540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71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73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1" Type="http://schemas.openxmlformats.org/officeDocument/2006/relationships/slideMaster" Target="../slideMasters/slideMaster1.xml"/><Relationship Id="rId2" Type="http://schemas.openxmlformats.org/officeDocument/2006/relationships/hyperlink" Target="http://bit.ly/2Tynxth"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103533" y="4558933"/>
            <a:ext cx="3984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rgbClr val="482400"/>
                </a:solidFill>
                <a:latin typeface="Livvic"/>
                <a:ea typeface="Livvic"/>
                <a:cs typeface="Livvic"/>
                <a:sym typeface="Livvic"/>
              </a:defRPr>
            </a:lvl1pPr>
            <a:lvl2pPr lvl="1" algn="ctr" rtl="0">
              <a:lnSpc>
                <a:spcPct val="100000"/>
              </a:lnSpc>
              <a:spcBef>
                <a:spcPts val="2133"/>
              </a:spcBef>
              <a:spcAft>
                <a:spcPts val="0"/>
              </a:spcAft>
              <a:buNone/>
              <a:defRPr sz="2133">
                <a:solidFill>
                  <a:srgbClr val="482400"/>
                </a:solidFill>
                <a:latin typeface="Livvic"/>
                <a:ea typeface="Livvic"/>
                <a:cs typeface="Livvic"/>
                <a:sym typeface="Livvic"/>
              </a:defRPr>
            </a:lvl2pPr>
            <a:lvl3pPr lvl="2" algn="ctr" rtl="0">
              <a:lnSpc>
                <a:spcPct val="100000"/>
              </a:lnSpc>
              <a:spcBef>
                <a:spcPts val="2133"/>
              </a:spcBef>
              <a:spcAft>
                <a:spcPts val="0"/>
              </a:spcAft>
              <a:buNone/>
              <a:defRPr sz="2133">
                <a:solidFill>
                  <a:srgbClr val="482400"/>
                </a:solidFill>
                <a:latin typeface="Livvic"/>
                <a:ea typeface="Livvic"/>
                <a:cs typeface="Livvic"/>
                <a:sym typeface="Livvic"/>
              </a:defRPr>
            </a:lvl3pPr>
            <a:lvl4pPr lvl="3" algn="ctr" rtl="0">
              <a:lnSpc>
                <a:spcPct val="100000"/>
              </a:lnSpc>
              <a:spcBef>
                <a:spcPts val="2133"/>
              </a:spcBef>
              <a:spcAft>
                <a:spcPts val="0"/>
              </a:spcAft>
              <a:buNone/>
              <a:defRPr sz="2133">
                <a:solidFill>
                  <a:srgbClr val="482400"/>
                </a:solidFill>
                <a:latin typeface="Livvic"/>
                <a:ea typeface="Livvic"/>
                <a:cs typeface="Livvic"/>
                <a:sym typeface="Livvic"/>
              </a:defRPr>
            </a:lvl4pPr>
            <a:lvl5pPr lvl="4" algn="ctr" rtl="0">
              <a:lnSpc>
                <a:spcPct val="100000"/>
              </a:lnSpc>
              <a:spcBef>
                <a:spcPts val="2133"/>
              </a:spcBef>
              <a:spcAft>
                <a:spcPts val="0"/>
              </a:spcAft>
              <a:buNone/>
              <a:defRPr sz="2133">
                <a:solidFill>
                  <a:srgbClr val="482400"/>
                </a:solidFill>
                <a:latin typeface="Livvic"/>
                <a:ea typeface="Livvic"/>
                <a:cs typeface="Livvic"/>
                <a:sym typeface="Livvic"/>
              </a:defRPr>
            </a:lvl5pPr>
            <a:lvl6pPr lvl="5" algn="ctr" rtl="0">
              <a:lnSpc>
                <a:spcPct val="100000"/>
              </a:lnSpc>
              <a:spcBef>
                <a:spcPts val="2133"/>
              </a:spcBef>
              <a:spcAft>
                <a:spcPts val="0"/>
              </a:spcAft>
              <a:buNone/>
              <a:defRPr sz="2133">
                <a:solidFill>
                  <a:srgbClr val="482400"/>
                </a:solidFill>
                <a:latin typeface="Livvic"/>
                <a:ea typeface="Livvic"/>
                <a:cs typeface="Livvic"/>
                <a:sym typeface="Livvic"/>
              </a:defRPr>
            </a:lvl6pPr>
            <a:lvl7pPr lvl="6" algn="ctr" rtl="0">
              <a:lnSpc>
                <a:spcPct val="100000"/>
              </a:lnSpc>
              <a:spcBef>
                <a:spcPts val="2133"/>
              </a:spcBef>
              <a:spcAft>
                <a:spcPts val="0"/>
              </a:spcAft>
              <a:buNone/>
              <a:defRPr sz="2133">
                <a:solidFill>
                  <a:srgbClr val="482400"/>
                </a:solidFill>
                <a:latin typeface="Livvic"/>
                <a:ea typeface="Livvic"/>
                <a:cs typeface="Livvic"/>
                <a:sym typeface="Livvic"/>
              </a:defRPr>
            </a:lvl7pPr>
            <a:lvl8pPr lvl="7" algn="ctr" rtl="0">
              <a:lnSpc>
                <a:spcPct val="100000"/>
              </a:lnSpc>
              <a:spcBef>
                <a:spcPts val="2133"/>
              </a:spcBef>
              <a:spcAft>
                <a:spcPts val="0"/>
              </a:spcAft>
              <a:buNone/>
              <a:defRPr sz="2133">
                <a:solidFill>
                  <a:srgbClr val="482400"/>
                </a:solidFill>
                <a:latin typeface="Livvic"/>
                <a:ea typeface="Livvic"/>
                <a:cs typeface="Livvic"/>
                <a:sym typeface="Livvic"/>
              </a:defRPr>
            </a:lvl8pPr>
            <a:lvl9pPr lvl="8" algn="ctr" rtl="0">
              <a:lnSpc>
                <a:spcPct val="100000"/>
              </a:lnSpc>
              <a:spcBef>
                <a:spcPts val="2133"/>
              </a:spcBef>
              <a:spcAft>
                <a:spcPts val="2133"/>
              </a:spcAft>
              <a:buNone/>
              <a:defRPr sz="2133">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2565000" y="1308800"/>
            <a:ext cx="7062000" cy="295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b="0">
                <a:solidFill>
                  <a:srgbClr val="482400"/>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73141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1693672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CEF8552-8C15-F84A-B71B-0489A0D99123}"/>
              </a:ext>
            </a:extLst>
          </p:cNvPr>
          <p:cNvSpPr>
            <a:spLocks noGrp="1" noChangeArrowheads="1"/>
          </p:cNvSpPr>
          <p:nvPr>
            <p:ph type="dt" sz="half" idx="10"/>
          </p:nvPr>
        </p:nvSpPr>
        <p:spPr>
          <a:ln/>
        </p:spPr>
        <p:txBody>
          <a:bodyPr/>
          <a:lstStyle>
            <a:lvl1pPr>
              <a:defRPr/>
            </a:lvl1pPr>
          </a:lstStyle>
          <a:p>
            <a:pPr defTabSz="1219170">
              <a:buClr>
                <a:srgbClr val="000000"/>
              </a:buClr>
              <a:defRPr/>
            </a:pPr>
            <a:endParaRPr lang="en-US" altLang="en-US" sz="1867" kern="0">
              <a:solidFill>
                <a:srgbClr val="000000"/>
              </a:solidFill>
              <a:cs typeface="Arial"/>
              <a:sym typeface="Arial"/>
            </a:endParaRPr>
          </a:p>
        </p:txBody>
      </p:sp>
      <p:sp>
        <p:nvSpPr>
          <p:cNvPr id="5" name="Rectangle 5">
            <a:extLst>
              <a:ext uri="{FF2B5EF4-FFF2-40B4-BE49-F238E27FC236}">
                <a16:creationId xmlns:a16="http://schemas.microsoft.com/office/drawing/2014/main" xmlns="" id="{F4C15721-BED4-6449-882C-68E17D7C0A5C}"/>
              </a:ext>
            </a:extLst>
          </p:cNvPr>
          <p:cNvSpPr>
            <a:spLocks noGrp="1" noChangeArrowheads="1"/>
          </p:cNvSpPr>
          <p:nvPr>
            <p:ph type="ftr" sz="quarter" idx="11"/>
          </p:nvPr>
        </p:nvSpPr>
        <p:spPr>
          <a:ln/>
        </p:spPr>
        <p:txBody>
          <a:bodyPr/>
          <a:lstStyle>
            <a:lvl1pPr>
              <a:defRPr/>
            </a:lvl1pPr>
          </a:lstStyle>
          <a:p>
            <a:pPr defTabSz="1219170">
              <a:buClr>
                <a:srgbClr val="000000"/>
              </a:buClr>
              <a:defRPr/>
            </a:pPr>
            <a:endParaRPr lang="en-US" altLang="en-US" sz="1867" kern="0">
              <a:solidFill>
                <a:srgbClr val="000000"/>
              </a:solidFill>
              <a:cs typeface="Arial"/>
              <a:sym typeface="Arial"/>
            </a:endParaRPr>
          </a:p>
        </p:txBody>
      </p:sp>
      <p:sp>
        <p:nvSpPr>
          <p:cNvPr id="6" name="Rectangle 6">
            <a:extLst>
              <a:ext uri="{FF2B5EF4-FFF2-40B4-BE49-F238E27FC236}">
                <a16:creationId xmlns:a16="http://schemas.microsoft.com/office/drawing/2014/main" xmlns="" id="{8E05485A-6E30-6846-99E4-10D4FA60DCB0}"/>
              </a:ext>
            </a:extLst>
          </p:cNvPr>
          <p:cNvSpPr>
            <a:spLocks noGrp="1" noChangeArrowheads="1"/>
          </p:cNvSpPr>
          <p:nvPr>
            <p:ph type="sldNum" sz="quarter" idx="12"/>
          </p:nvPr>
        </p:nvSpPr>
        <p:spPr>
          <a:ln/>
        </p:spPr>
        <p:txBody>
          <a:bodyPr/>
          <a:lstStyle>
            <a:lvl1pPr>
              <a:defRPr/>
            </a:lvl1pPr>
          </a:lstStyle>
          <a:p>
            <a:pPr defTabSz="1219170">
              <a:buClr>
                <a:srgbClr val="000000"/>
              </a:buClr>
            </a:pPr>
            <a:fld id="{FF68599A-800E-6B40-9328-3C75BCA9DBF0}" type="slidenum">
              <a:rPr lang="en-US" altLang="en-US" sz="1867" kern="0" smtClean="0">
                <a:solidFill>
                  <a:srgbClr val="000000"/>
                </a:solidFill>
                <a:cs typeface="Arial"/>
                <a:sym typeface="Arial"/>
              </a:rPr>
              <a:pPr defTabSz="1219170">
                <a:buClr>
                  <a:srgbClr val="000000"/>
                </a:buClr>
              </a:pPr>
              <a:t>‹#›</a:t>
            </a:fld>
            <a:endParaRPr lang="en-US" altLang="en-US" sz="1867" kern="0">
              <a:solidFill>
                <a:srgbClr val="000000"/>
              </a:solidFill>
              <a:cs typeface="Arial"/>
              <a:sym typeface="Arial"/>
            </a:endParaRPr>
          </a:p>
        </p:txBody>
      </p:sp>
    </p:spTree>
    <p:extLst>
      <p:ext uri="{BB962C8B-B14F-4D97-AF65-F5344CB8AC3E}">
        <p14:creationId xmlns:p14="http://schemas.microsoft.com/office/powerpoint/2010/main" val="413513963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4056846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00897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73367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7357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361444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4150579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381655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134759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898819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1690950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45345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392818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525283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1645321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48007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62204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2781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7347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80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2050845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7126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4035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9196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7531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1315201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923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9304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5006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5148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9041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7768045" y="1861067"/>
            <a:ext cx="3615600" cy="133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6" name="Google Shape;26;p7"/>
          <p:cNvSpPr txBox="1">
            <a:spLocks noGrp="1"/>
          </p:cNvSpPr>
          <p:nvPr>
            <p:ph type="subTitle" idx="1"/>
          </p:nvPr>
        </p:nvSpPr>
        <p:spPr>
          <a:xfrm>
            <a:off x="7167645" y="3283901"/>
            <a:ext cx="4216000" cy="268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3">
                <a:solidFill>
                  <a:schemeClr val="accent3"/>
                </a:solidFill>
              </a:defRPr>
            </a:lvl1pPr>
            <a:lvl2pPr lvl="1" algn="r" rtl="0">
              <a:lnSpc>
                <a:spcPct val="100000"/>
              </a:lnSpc>
              <a:spcBef>
                <a:spcPts val="2133"/>
              </a:spcBef>
              <a:spcAft>
                <a:spcPts val="0"/>
              </a:spcAft>
              <a:buNone/>
              <a:defRPr sz="2133">
                <a:solidFill>
                  <a:schemeClr val="accent3"/>
                </a:solidFill>
              </a:defRPr>
            </a:lvl2pPr>
            <a:lvl3pPr lvl="2" algn="r" rtl="0">
              <a:lnSpc>
                <a:spcPct val="100000"/>
              </a:lnSpc>
              <a:spcBef>
                <a:spcPts val="2133"/>
              </a:spcBef>
              <a:spcAft>
                <a:spcPts val="0"/>
              </a:spcAft>
              <a:buNone/>
              <a:defRPr sz="2133">
                <a:solidFill>
                  <a:schemeClr val="accent3"/>
                </a:solidFill>
              </a:defRPr>
            </a:lvl3pPr>
            <a:lvl4pPr lvl="3" algn="r" rtl="0">
              <a:lnSpc>
                <a:spcPct val="100000"/>
              </a:lnSpc>
              <a:spcBef>
                <a:spcPts val="2133"/>
              </a:spcBef>
              <a:spcAft>
                <a:spcPts val="0"/>
              </a:spcAft>
              <a:buNone/>
              <a:defRPr sz="2133">
                <a:solidFill>
                  <a:schemeClr val="accent3"/>
                </a:solidFill>
              </a:defRPr>
            </a:lvl4pPr>
            <a:lvl5pPr lvl="4" algn="r" rtl="0">
              <a:lnSpc>
                <a:spcPct val="100000"/>
              </a:lnSpc>
              <a:spcBef>
                <a:spcPts val="2133"/>
              </a:spcBef>
              <a:spcAft>
                <a:spcPts val="0"/>
              </a:spcAft>
              <a:buNone/>
              <a:defRPr sz="2133">
                <a:solidFill>
                  <a:schemeClr val="accent3"/>
                </a:solidFill>
              </a:defRPr>
            </a:lvl5pPr>
            <a:lvl6pPr lvl="5" algn="r" rtl="0">
              <a:lnSpc>
                <a:spcPct val="100000"/>
              </a:lnSpc>
              <a:spcBef>
                <a:spcPts val="2133"/>
              </a:spcBef>
              <a:spcAft>
                <a:spcPts val="0"/>
              </a:spcAft>
              <a:buNone/>
              <a:defRPr sz="2133">
                <a:solidFill>
                  <a:schemeClr val="accent3"/>
                </a:solidFill>
              </a:defRPr>
            </a:lvl6pPr>
            <a:lvl7pPr lvl="6" algn="r" rtl="0">
              <a:lnSpc>
                <a:spcPct val="100000"/>
              </a:lnSpc>
              <a:spcBef>
                <a:spcPts val="2133"/>
              </a:spcBef>
              <a:spcAft>
                <a:spcPts val="0"/>
              </a:spcAft>
              <a:buNone/>
              <a:defRPr sz="2133">
                <a:solidFill>
                  <a:schemeClr val="accent3"/>
                </a:solidFill>
              </a:defRPr>
            </a:lvl7pPr>
            <a:lvl8pPr lvl="7" algn="r" rtl="0">
              <a:lnSpc>
                <a:spcPct val="100000"/>
              </a:lnSpc>
              <a:spcBef>
                <a:spcPts val="2133"/>
              </a:spcBef>
              <a:spcAft>
                <a:spcPts val="0"/>
              </a:spcAft>
              <a:buNone/>
              <a:defRPr sz="2133">
                <a:solidFill>
                  <a:schemeClr val="accent3"/>
                </a:solidFill>
              </a:defRPr>
            </a:lvl8pPr>
            <a:lvl9pPr lvl="8" algn="r" rtl="0">
              <a:lnSpc>
                <a:spcPct val="100000"/>
              </a:lnSpc>
              <a:spcBef>
                <a:spcPts val="2133"/>
              </a:spcBef>
              <a:spcAft>
                <a:spcPts val="2133"/>
              </a:spcAft>
              <a:buNone/>
              <a:defRPr sz="2133">
                <a:solidFill>
                  <a:schemeClr val="accent3"/>
                </a:solidFill>
              </a:defRPr>
            </a:lvl9pPr>
          </a:lstStyle>
          <a:p>
            <a:endParaRPr/>
          </a:p>
        </p:txBody>
      </p:sp>
    </p:spTree>
    <p:extLst>
      <p:ext uri="{BB962C8B-B14F-4D97-AF65-F5344CB8AC3E}">
        <p14:creationId xmlns:p14="http://schemas.microsoft.com/office/powerpoint/2010/main" val="1616848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083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776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1" name="Google Shape;31;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2" name="Google Shape;32;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2047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4179000" y="5171184"/>
            <a:ext cx="3834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24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2339333" y="934533"/>
            <a:ext cx="7513200" cy="260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latin typeface="Redressed"/>
                <a:ea typeface="Redressed"/>
                <a:cs typeface="Redressed"/>
                <a:sym typeface="Redressed"/>
              </a:defRPr>
            </a:lvl1pPr>
            <a:lvl2pPr lvl="1" algn="ctr" rtl="0">
              <a:lnSpc>
                <a:spcPct val="100000"/>
              </a:lnSpc>
              <a:spcBef>
                <a:spcPts val="0"/>
              </a:spcBef>
              <a:spcAft>
                <a:spcPts val="0"/>
              </a:spcAft>
              <a:buNone/>
              <a:defRPr sz="4000">
                <a:latin typeface="Redressed"/>
                <a:ea typeface="Redressed"/>
                <a:cs typeface="Redressed"/>
                <a:sym typeface="Redressed"/>
              </a:defRPr>
            </a:lvl2pPr>
            <a:lvl3pPr lvl="2" algn="ctr" rtl="0">
              <a:lnSpc>
                <a:spcPct val="100000"/>
              </a:lnSpc>
              <a:spcBef>
                <a:spcPts val="0"/>
              </a:spcBef>
              <a:spcAft>
                <a:spcPts val="0"/>
              </a:spcAft>
              <a:buNone/>
              <a:defRPr sz="4000">
                <a:latin typeface="Redressed"/>
                <a:ea typeface="Redressed"/>
                <a:cs typeface="Redressed"/>
                <a:sym typeface="Redressed"/>
              </a:defRPr>
            </a:lvl3pPr>
            <a:lvl4pPr lvl="3" algn="ctr" rtl="0">
              <a:lnSpc>
                <a:spcPct val="100000"/>
              </a:lnSpc>
              <a:spcBef>
                <a:spcPts val="0"/>
              </a:spcBef>
              <a:spcAft>
                <a:spcPts val="0"/>
              </a:spcAft>
              <a:buNone/>
              <a:defRPr sz="4000">
                <a:latin typeface="Redressed"/>
                <a:ea typeface="Redressed"/>
                <a:cs typeface="Redressed"/>
                <a:sym typeface="Redressed"/>
              </a:defRPr>
            </a:lvl4pPr>
            <a:lvl5pPr lvl="4" algn="ctr" rtl="0">
              <a:lnSpc>
                <a:spcPct val="100000"/>
              </a:lnSpc>
              <a:spcBef>
                <a:spcPts val="0"/>
              </a:spcBef>
              <a:spcAft>
                <a:spcPts val="0"/>
              </a:spcAft>
              <a:buNone/>
              <a:defRPr sz="4000">
                <a:latin typeface="Redressed"/>
                <a:ea typeface="Redressed"/>
                <a:cs typeface="Redressed"/>
                <a:sym typeface="Redressed"/>
              </a:defRPr>
            </a:lvl5pPr>
            <a:lvl6pPr lvl="5" algn="ctr" rtl="0">
              <a:lnSpc>
                <a:spcPct val="100000"/>
              </a:lnSpc>
              <a:spcBef>
                <a:spcPts val="0"/>
              </a:spcBef>
              <a:spcAft>
                <a:spcPts val="0"/>
              </a:spcAft>
              <a:buNone/>
              <a:defRPr sz="4000">
                <a:latin typeface="Redressed"/>
                <a:ea typeface="Redressed"/>
                <a:cs typeface="Redressed"/>
                <a:sym typeface="Redressed"/>
              </a:defRPr>
            </a:lvl6pPr>
            <a:lvl7pPr lvl="6" algn="ctr" rtl="0">
              <a:lnSpc>
                <a:spcPct val="100000"/>
              </a:lnSpc>
              <a:spcBef>
                <a:spcPts val="0"/>
              </a:spcBef>
              <a:spcAft>
                <a:spcPts val="0"/>
              </a:spcAft>
              <a:buNone/>
              <a:defRPr sz="4000">
                <a:latin typeface="Redressed"/>
                <a:ea typeface="Redressed"/>
                <a:cs typeface="Redressed"/>
                <a:sym typeface="Redressed"/>
              </a:defRPr>
            </a:lvl7pPr>
            <a:lvl8pPr lvl="7" algn="ctr" rtl="0">
              <a:lnSpc>
                <a:spcPct val="100000"/>
              </a:lnSpc>
              <a:spcBef>
                <a:spcPts val="0"/>
              </a:spcBef>
              <a:spcAft>
                <a:spcPts val="0"/>
              </a:spcAft>
              <a:buNone/>
              <a:defRPr sz="4000">
                <a:latin typeface="Redressed"/>
                <a:ea typeface="Redressed"/>
                <a:cs typeface="Redressed"/>
                <a:sym typeface="Redressed"/>
              </a:defRPr>
            </a:lvl8pPr>
            <a:lvl9pPr lvl="8" algn="ctr" rtl="0">
              <a:lnSpc>
                <a:spcPct val="100000"/>
              </a:lnSpc>
              <a:spcBef>
                <a:spcPts val="0"/>
              </a:spcBef>
              <a:spcAft>
                <a:spcPts val="0"/>
              </a:spcAft>
              <a:buNone/>
              <a:defRPr sz="4000">
                <a:latin typeface="Redressed"/>
                <a:ea typeface="Redressed"/>
                <a:cs typeface="Redressed"/>
                <a:sym typeface="Redressed"/>
              </a:defRPr>
            </a:lvl9pPr>
          </a:lstStyle>
          <a:p>
            <a:endParaRPr/>
          </a:p>
        </p:txBody>
      </p:sp>
    </p:spTree>
    <p:extLst>
      <p:ext uri="{BB962C8B-B14F-4D97-AF65-F5344CB8AC3E}">
        <p14:creationId xmlns:p14="http://schemas.microsoft.com/office/powerpoint/2010/main" val="108144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1"/>
        <p:cNvGrpSpPr/>
        <p:nvPr/>
      </p:nvGrpSpPr>
      <p:grpSpPr>
        <a:xfrm>
          <a:off x="0" y="0"/>
          <a:ext cx="0" cy="0"/>
          <a:chOff x="0" y="0"/>
          <a:chExt cx="0" cy="0"/>
        </a:xfrm>
      </p:grpSpPr>
      <p:sp>
        <p:nvSpPr>
          <p:cNvPr id="92" name="Google Shape;92;p18"/>
          <p:cNvSpPr txBox="1">
            <a:spLocks noGrp="1"/>
          </p:cNvSpPr>
          <p:nvPr>
            <p:ph type="subTitle" idx="1"/>
          </p:nvPr>
        </p:nvSpPr>
        <p:spPr>
          <a:xfrm flipH="1">
            <a:off x="756800" y="1744967"/>
            <a:ext cx="3544000" cy="43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Livvic"/>
                <a:ea typeface="Livvic"/>
                <a:cs typeface="Livvic"/>
                <a:sym typeface="Livvic"/>
              </a:defRPr>
            </a:lvl1pPr>
            <a:lvl2pPr lvl="1" rtl="0">
              <a:lnSpc>
                <a:spcPct val="100000"/>
              </a:lnSpc>
              <a:spcBef>
                <a:spcPts val="0"/>
              </a:spcBef>
              <a:spcAft>
                <a:spcPts val="0"/>
              </a:spcAft>
              <a:buNone/>
              <a:defRPr sz="1867">
                <a:solidFill>
                  <a:schemeClr val="dk1"/>
                </a:solidFill>
                <a:latin typeface="Livvic"/>
                <a:ea typeface="Livvic"/>
                <a:cs typeface="Livvic"/>
                <a:sym typeface="Livvic"/>
              </a:defRPr>
            </a:lvl2pPr>
            <a:lvl3pPr lvl="2" rtl="0">
              <a:lnSpc>
                <a:spcPct val="100000"/>
              </a:lnSpc>
              <a:spcBef>
                <a:spcPts val="0"/>
              </a:spcBef>
              <a:spcAft>
                <a:spcPts val="0"/>
              </a:spcAft>
              <a:buNone/>
              <a:defRPr sz="1867">
                <a:solidFill>
                  <a:schemeClr val="dk1"/>
                </a:solidFill>
                <a:latin typeface="Livvic"/>
                <a:ea typeface="Livvic"/>
                <a:cs typeface="Livvic"/>
                <a:sym typeface="Livvic"/>
              </a:defRPr>
            </a:lvl3pPr>
            <a:lvl4pPr lvl="3" rtl="0">
              <a:lnSpc>
                <a:spcPct val="100000"/>
              </a:lnSpc>
              <a:spcBef>
                <a:spcPts val="0"/>
              </a:spcBef>
              <a:spcAft>
                <a:spcPts val="0"/>
              </a:spcAft>
              <a:buNone/>
              <a:defRPr sz="1867">
                <a:solidFill>
                  <a:schemeClr val="dk1"/>
                </a:solidFill>
                <a:latin typeface="Livvic"/>
                <a:ea typeface="Livvic"/>
                <a:cs typeface="Livvic"/>
                <a:sym typeface="Livvic"/>
              </a:defRPr>
            </a:lvl4pPr>
            <a:lvl5pPr lvl="4" rtl="0">
              <a:lnSpc>
                <a:spcPct val="100000"/>
              </a:lnSpc>
              <a:spcBef>
                <a:spcPts val="0"/>
              </a:spcBef>
              <a:spcAft>
                <a:spcPts val="0"/>
              </a:spcAft>
              <a:buNone/>
              <a:defRPr sz="1867">
                <a:solidFill>
                  <a:schemeClr val="dk1"/>
                </a:solidFill>
                <a:latin typeface="Livvic"/>
                <a:ea typeface="Livvic"/>
                <a:cs typeface="Livvic"/>
                <a:sym typeface="Livvic"/>
              </a:defRPr>
            </a:lvl5pPr>
            <a:lvl6pPr lvl="5" rtl="0">
              <a:lnSpc>
                <a:spcPct val="100000"/>
              </a:lnSpc>
              <a:spcBef>
                <a:spcPts val="0"/>
              </a:spcBef>
              <a:spcAft>
                <a:spcPts val="0"/>
              </a:spcAft>
              <a:buNone/>
              <a:defRPr sz="1867">
                <a:solidFill>
                  <a:schemeClr val="dk1"/>
                </a:solidFill>
                <a:latin typeface="Livvic"/>
                <a:ea typeface="Livvic"/>
                <a:cs typeface="Livvic"/>
                <a:sym typeface="Livvic"/>
              </a:defRPr>
            </a:lvl6pPr>
            <a:lvl7pPr lvl="6" rtl="0">
              <a:lnSpc>
                <a:spcPct val="100000"/>
              </a:lnSpc>
              <a:spcBef>
                <a:spcPts val="0"/>
              </a:spcBef>
              <a:spcAft>
                <a:spcPts val="0"/>
              </a:spcAft>
              <a:buNone/>
              <a:defRPr sz="1867">
                <a:solidFill>
                  <a:schemeClr val="dk1"/>
                </a:solidFill>
                <a:latin typeface="Livvic"/>
                <a:ea typeface="Livvic"/>
                <a:cs typeface="Livvic"/>
                <a:sym typeface="Livvic"/>
              </a:defRPr>
            </a:lvl7pPr>
            <a:lvl8pPr lvl="7" rtl="0">
              <a:lnSpc>
                <a:spcPct val="100000"/>
              </a:lnSpc>
              <a:spcBef>
                <a:spcPts val="0"/>
              </a:spcBef>
              <a:spcAft>
                <a:spcPts val="0"/>
              </a:spcAft>
              <a:buNone/>
              <a:defRPr sz="1867">
                <a:solidFill>
                  <a:schemeClr val="dk1"/>
                </a:solidFill>
                <a:latin typeface="Livvic"/>
                <a:ea typeface="Livvic"/>
                <a:cs typeface="Livvic"/>
                <a:sym typeface="Livvic"/>
              </a:defRPr>
            </a:lvl8pPr>
            <a:lvl9pPr lvl="8" rtl="0">
              <a:lnSpc>
                <a:spcPct val="100000"/>
              </a:lnSpc>
              <a:spcBef>
                <a:spcPts val="0"/>
              </a:spcBef>
              <a:spcAft>
                <a:spcPts val="0"/>
              </a:spcAft>
              <a:buNone/>
              <a:defRPr sz="1867">
                <a:solidFill>
                  <a:schemeClr val="dk1"/>
                </a:solidFill>
                <a:latin typeface="Livvic"/>
                <a:ea typeface="Livvic"/>
                <a:cs typeface="Livvic"/>
                <a:sym typeface="Livvic"/>
              </a:defRPr>
            </a:lvl9pPr>
          </a:lstStyle>
          <a:p>
            <a:endParaRPr/>
          </a:p>
        </p:txBody>
      </p:sp>
      <p:sp>
        <p:nvSpPr>
          <p:cNvPr id="93" name="Google Shape;93;p18"/>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02343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354417" y="1206233"/>
            <a:ext cx="4328800" cy="7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b="0"/>
            </a:lvl1pPr>
            <a:lvl2pPr lvl="1" algn="ctr" rtl="0">
              <a:spcBef>
                <a:spcPts val="0"/>
              </a:spcBef>
              <a:spcAft>
                <a:spcPts val="0"/>
              </a:spcAft>
              <a:buSzPts val="4200"/>
              <a:buNone/>
              <a:defRPr sz="5600" b="0"/>
            </a:lvl2pPr>
            <a:lvl3pPr lvl="2" algn="ctr" rtl="0">
              <a:spcBef>
                <a:spcPts val="0"/>
              </a:spcBef>
              <a:spcAft>
                <a:spcPts val="0"/>
              </a:spcAft>
              <a:buSzPts val="4200"/>
              <a:buNone/>
              <a:defRPr sz="5600" b="0"/>
            </a:lvl3pPr>
            <a:lvl4pPr lvl="3" algn="ctr" rtl="0">
              <a:spcBef>
                <a:spcPts val="0"/>
              </a:spcBef>
              <a:spcAft>
                <a:spcPts val="0"/>
              </a:spcAft>
              <a:buSzPts val="4200"/>
              <a:buNone/>
              <a:defRPr sz="5600" b="0"/>
            </a:lvl4pPr>
            <a:lvl5pPr lvl="4" algn="ctr" rtl="0">
              <a:spcBef>
                <a:spcPts val="0"/>
              </a:spcBef>
              <a:spcAft>
                <a:spcPts val="0"/>
              </a:spcAft>
              <a:buSzPts val="4200"/>
              <a:buNone/>
              <a:defRPr sz="5600" b="0"/>
            </a:lvl5pPr>
            <a:lvl6pPr lvl="5" algn="ctr" rtl="0">
              <a:spcBef>
                <a:spcPts val="0"/>
              </a:spcBef>
              <a:spcAft>
                <a:spcPts val="0"/>
              </a:spcAft>
              <a:buSzPts val="4200"/>
              <a:buNone/>
              <a:defRPr sz="5600" b="0"/>
            </a:lvl6pPr>
            <a:lvl7pPr lvl="6" algn="ctr" rtl="0">
              <a:spcBef>
                <a:spcPts val="0"/>
              </a:spcBef>
              <a:spcAft>
                <a:spcPts val="0"/>
              </a:spcAft>
              <a:buSzPts val="4200"/>
              <a:buNone/>
              <a:defRPr sz="5600" b="0"/>
            </a:lvl7pPr>
            <a:lvl8pPr lvl="7" algn="ctr" rtl="0">
              <a:spcBef>
                <a:spcPts val="0"/>
              </a:spcBef>
              <a:spcAft>
                <a:spcPts val="0"/>
              </a:spcAft>
              <a:buSzPts val="4200"/>
              <a:buNone/>
              <a:defRPr sz="5600" b="0"/>
            </a:lvl8pPr>
            <a:lvl9pPr lvl="8" algn="ctr" rtl="0">
              <a:spcBef>
                <a:spcPts val="0"/>
              </a:spcBef>
              <a:spcAft>
                <a:spcPts val="0"/>
              </a:spcAft>
              <a:buSzPts val="4200"/>
              <a:buNone/>
              <a:defRPr sz="5600" b="0"/>
            </a:lvl9pPr>
          </a:lstStyle>
          <a:p>
            <a:endParaRPr/>
          </a:p>
        </p:txBody>
      </p:sp>
      <p:sp>
        <p:nvSpPr>
          <p:cNvPr id="103" name="Google Shape;103;p21"/>
          <p:cNvSpPr txBox="1">
            <a:spLocks noGrp="1"/>
          </p:cNvSpPr>
          <p:nvPr>
            <p:ph type="subTitle" idx="1"/>
          </p:nvPr>
        </p:nvSpPr>
        <p:spPr>
          <a:xfrm>
            <a:off x="6060384" y="805233"/>
            <a:ext cx="4777200" cy="1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Font typeface="Livvic"/>
              <a:buNone/>
              <a:defRPr sz="1867">
                <a:solidFill>
                  <a:schemeClr val="accent3"/>
                </a:solidFill>
                <a:latin typeface="Livvic"/>
                <a:ea typeface="Livvic"/>
                <a:cs typeface="Livvic"/>
                <a:sym typeface="Livvic"/>
              </a:defRPr>
            </a:lvl1pPr>
            <a:lvl2pPr lvl="1"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9pPr>
          </a:lstStyle>
          <a:p>
            <a:endParaRPr/>
          </a:p>
        </p:txBody>
      </p:sp>
      <p:sp>
        <p:nvSpPr>
          <p:cNvPr id="104" name="Google Shape;104;p21"/>
          <p:cNvSpPr txBox="1"/>
          <p:nvPr/>
        </p:nvSpPr>
        <p:spPr>
          <a:xfrm>
            <a:off x="828836" y="4988700"/>
            <a:ext cx="4139200" cy="1242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CREDITS: This presentation template was created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including icons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and infographics &amp; images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4">
                  <a:extLst>
                    <a:ext uri="{A12FA001-AC4F-418D-AE19-62706E023703}">
                      <ahyp:hlinkClr xmlns:ahyp="http://schemas.microsoft.com/office/drawing/2018/hyperlinkcolor" xmlns="" val="tx"/>
                    </a:ext>
                  </a:extLst>
                </a:hlinkClick>
              </a:rPr>
              <a:t>Freepik</a:t>
            </a:r>
            <a:endParaRPr kumimoji="0" sz="1867" b="0" i="0" u="none" strike="noStrike" kern="0" cap="none" spc="0" normalizeH="0" baseline="0" noProof="0">
              <a:ln>
                <a:noFill/>
              </a:ln>
              <a:solidFill>
                <a:srgbClr val="482400"/>
              </a:solidFill>
              <a:effectLst/>
              <a:uLnTx/>
              <a:uFillTx/>
              <a:latin typeface="Livvic SemiBold"/>
              <a:ea typeface="Livvic SemiBold"/>
              <a:cs typeface="Livvic SemiBold"/>
              <a:sym typeface="Livvic SemiBold"/>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82400"/>
              </a:solidFill>
              <a:effectLst/>
              <a:uLnTx/>
              <a:uFillTx/>
              <a:latin typeface="Livvic"/>
              <a:ea typeface="Livvic"/>
              <a:cs typeface="Livvic"/>
              <a:sym typeface="Livvic"/>
            </a:endParaRPr>
          </a:p>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endParaRPr kumimoji="0" sz="1333" b="0" i="0" u="none" strike="noStrike" kern="0" cap="none" spc="0" normalizeH="0" baseline="0" noProof="0">
              <a:ln>
                <a:noFill/>
              </a:ln>
              <a:solidFill>
                <a:srgbClr val="482400"/>
              </a:solidFill>
              <a:effectLst/>
              <a:uLnTx/>
              <a:uFillTx/>
              <a:latin typeface="Livvic"/>
              <a:ea typeface="Livvic"/>
              <a:cs typeface="Livvic"/>
              <a:sym typeface="Livvic"/>
            </a:endParaRPr>
          </a:p>
        </p:txBody>
      </p:sp>
    </p:spTree>
    <p:extLst>
      <p:ext uri="{BB962C8B-B14F-4D97-AF65-F5344CB8AC3E}">
        <p14:creationId xmlns:p14="http://schemas.microsoft.com/office/powerpoint/2010/main" val="3123882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0969496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theme" Target="../theme/theme2.xml"/><Relationship Id="rId18"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theme" Target="../theme/theme3.xml"/><Relationship Id="rId16" Type="http://schemas.openxmlformats.org/officeDocument/2006/relationships/image" Target="../media/image15.jp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83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1133"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381133"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extLst>
      <p:ext uri="{BB962C8B-B14F-4D97-AF65-F5344CB8AC3E}">
        <p14:creationId xmlns:p14="http://schemas.microsoft.com/office/powerpoint/2010/main" val="33536207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73772984"/>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371927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jpeg"/><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1" Type="http://schemas.openxmlformats.org/officeDocument/2006/relationships/audio" Target="NULL"/><Relationship Id="rId1" Type="http://schemas.openxmlformats.org/officeDocument/2006/relationships/slideLayout" Target="../slideLayouts/slideLayout9.xml"/><Relationship Id="rId2"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gif"/><Relationship Id="rId1" Type="http://schemas.openxmlformats.org/officeDocument/2006/relationships/slideLayout" Target="../slideLayouts/slideLayout10.xml"/><Relationship Id="rId2"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audio" Target="../media/audio2.wav"/><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4" Type="http://schemas.openxmlformats.org/officeDocument/2006/relationships/image" Target="../media/image47.jpeg"/><Relationship Id="rId5" Type="http://schemas.openxmlformats.org/officeDocument/2006/relationships/image" Target="../media/image48.gif"/><Relationship Id="rId6" Type="http://schemas.openxmlformats.org/officeDocument/2006/relationships/image" Target="../media/image49.png"/><Relationship Id="rId1" Type="http://schemas.openxmlformats.org/officeDocument/2006/relationships/slideLayout" Target="../slideLayouts/slideLayout10.xml"/><Relationship Id="rId2" Type="http://schemas.openxmlformats.org/officeDocument/2006/relationships/audio" Target="../media/audio1.wa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35.xml"/><Relationship Id="rId2"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31.png"/><Relationship Id="rId5" Type="http://schemas.openxmlformats.org/officeDocument/2006/relationships/image" Target="../media/image58.gif"/><Relationship Id="rId1" Type="http://schemas.openxmlformats.org/officeDocument/2006/relationships/slideLayout" Target="../slideLayouts/slideLayout9.xml"/><Relationship Id="rId2"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35.xml"/><Relationship Id="rId2"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png"/><Relationship Id="rId3"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subTitle" idx="1"/>
          </p:nvPr>
        </p:nvSpPr>
        <p:spPr>
          <a:xfrm>
            <a:off x="3823529" y="4784577"/>
            <a:ext cx="3984800" cy="770400"/>
          </a:xfrm>
          <a:prstGeom prst="rect">
            <a:avLst/>
          </a:prstGeom>
        </p:spPr>
        <p:txBody>
          <a:bodyPr spcFirstLastPara="1" wrap="square" lIns="121900" tIns="121900" rIns="121900" bIns="121900" anchor="t" anchorCtr="0">
            <a:noAutofit/>
          </a:bodyPr>
          <a:lstStyle/>
          <a:p>
            <a:pPr marL="0" indent="0">
              <a:spcAft>
                <a:spcPts val="2133"/>
              </a:spcAft>
            </a:pPr>
            <a:r>
              <a:rPr lang="en-US" sz="2667" dirty="0"/>
              <a:t>W</a:t>
            </a:r>
            <a:r>
              <a:rPr lang="en" sz="2667" dirty="0" err="1"/>
              <a:t>ellcome</a:t>
            </a:r>
            <a:r>
              <a:rPr lang="en" sz="2667" dirty="0"/>
              <a:t>!!!</a:t>
            </a:r>
            <a:endParaRPr sz="2667" dirty="0"/>
          </a:p>
        </p:txBody>
      </p:sp>
      <p:sp>
        <p:nvSpPr>
          <p:cNvPr id="116" name="Google Shape;116;p26"/>
          <p:cNvSpPr txBox="1">
            <a:spLocks noGrp="1"/>
          </p:cNvSpPr>
          <p:nvPr>
            <p:ph type="ctrTitle"/>
          </p:nvPr>
        </p:nvSpPr>
        <p:spPr>
          <a:xfrm>
            <a:off x="2990250" y="1013647"/>
            <a:ext cx="5972017" cy="2956000"/>
          </a:xfrm>
          <a:prstGeom prst="rect">
            <a:avLst/>
          </a:prstGeom>
        </p:spPr>
        <p:txBody>
          <a:bodyPr spcFirstLastPara="1" wrap="square" lIns="121900" tIns="121900" rIns="121900" bIns="121900" anchor="b" anchorCtr="0">
            <a:noAutofit/>
          </a:bodyPr>
          <a:lstStyle/>
          <a:p>
            <a:r>
              <a:rPr lang="en" sz="4800" b="1" dirty="0">
                <a:solidFill>
                  <a:srgbClr val="C00000"/>
                </a:solidFill>
                <a:latin typeface="Snell Roundhand Black" panose="02000603080000090004" pitchFamily="2" charset="77"/>
              </a:rPr>
              <a:t>Đất nước buổi đầu độc lập (939 -967)</a:t>
            </a:r>
            <a:endParaRPr sz="4800" b="1" dirty="0">
              <a:solidFill>
                <a:srgbClr val="C00000"/>
              </a:solidFill>
              <a:latin typeface="Snell Roundhand Black" panose="02000603080000090004" pitchFamily="2" charset="77"/>
            </a:endParaRPr>
          </a:p>
        </p:txBody>
      </p:sp>
      <p:pic>
        <p:nvPicPr>
          <p:cNvPr id="117" name="Google Shape;117;p26"/>
          <p:cNvPicPr preferRelativeResize="0"/>
          <p:nvPr/>
        </p:nvPicPr>
        <p:blipFill>
          <a:blip r:embed="rId3">
            <a:alphaModFix/>
          </a:blip>
          <a:stretch>
            <a:fillRect/>
          </a:stretch>
        </p:blipFill>
        <p:spPr>
          <a:xfrm>
            <a:off x="-407033" y="4705201"/>
            <a:ext cx="4288433" cy="2865601"/>
          </a:xfrm>
          <a:prstGeom prst="rect">
            <a:avLst/>
          </a:prstGeom>
          <a:noFill/>
          <a:ln>
            <a:noFill/>
          </a:ln>
        </p:spPr>
      </p:pic>
      <p:pic>
        <p:nvPicPr>
          <p:cNvPr id="13" name="Picture 12">
            <a:extLst>
              <a:ext uri="{FF2B5EF4-FFF2-40B4-BE49-F238E27FC236}">
                <a16:creationId xmlns:a16="http://schemas.microsoft.com/office/drawing/2014/main" xmlns="" id="{4E21E879-7347-B648-A7C3-DF00B5F0A86D}"/>
              </a:ext>
            </a:extLst>
          </p:cNvPr>
          <p:cNvPicPr preferRelativeResize="0"/>
          <p:nvPr/>
        </p:nvPicPr>
        <p:blipFill>
          <a:blip r:embed="rId4">
            <a:alphaModFix/>
          </a:blip>
          <a:srcRect l="23516"/>
          <a:stretch>
            <a:fillRect/>
          </a:stretch>
        </p:blipFill>
        <p:spPr>
          <a:xfrm flipH="1">
            <a:off x="8486566" y="-684334"/>
            <a:ext cx="3705436" cy="4245267"/>
          </a:xfrm>
          <a:custGeom>
            <a:avLst/>
            <a:gdLst>
              <a:gd name="connsiteX0" fmla="*/ 2779077 w 2779077"/>
              <a:gd name="connsiteY0" fmla="*/ 0 h 3183950"/>
              <a:gd name="connsiteX1" fmla="*/ 0 w 2779077"/>
              <a:gd name="connsiteY1" fmla="*/ 0 h 3183950"/>
              <a:gd name="connsiteX2" fmla="*/ 0 w 2779077"/>
              <a:gd name="connsiteY2" fmla="*/ 3183950 h 3183950"/>
              <a:gd name="connsiteX3" fmla="*/ 2779077 w 2779077"/>
              <a:gd name="connsiteY3" fmla="*/ 3183950 h 3183950"/>
            </a:gdLst>
            <a:ahLst/>
            <a:cxnLst>
              <a:cxn ang="0">
                <a:pos x="connsiteX0" y="connsiteY0"/>
              </a:cxn>
              <a:cxn ang="0">
                <a:pos x="connsiteX1" y="connsiteY1"/>
              </a:cxn>
              <a:cxn ang="0">
                <a:pos x="connsiteX2" y="connsiteY2"/>
              </a:cxn>
              <a:cxn ang="0">
                <a:pos x="connsiteX3" y="connsiteY3"/>
              </a:cxn>
            </a:cxnLst>
            <a:rect l="l" t="t" r="r" b="b"/>
            <a:pathLst>
              <a:path w="2779077" h="3183950">
                <a:moveTo>
                  <a:pt x="2779077" y="0"/>
                </a:moveTo>
                <a:lnTo>
                  <a:pt x="0" y="0"/>
                </a:lnTo>
                <a:lnTo>
                  <a:pt x="0" y="3183950"/>
                </a:lnTo>
                <a:lnTo>
                  <a:pt x="2779077" y="3183950"/>
                </a:lnTo>
                <a:close/>
              </a:path>
            </a:pathLst>
          </a:custGeom>
          <a:noFill/>
          <a:ln>
            <a:noFill/>
          </a:ln>
        </p:spPr>
      </p:pic>
      <p:grpSp>
        <p:nvGrpSpPr>
          <p:cNvPr id="119" name="Google Shape;119;p26"/>
          <p:cNvGrpSpPr/>
          <p:nvPr/>
        </p:nvGrpSpPr>
        <p:grpSpPr>
          <a:xfrm>
            <a:off x="4311995" y="4424533"/>
            <a:ext cx="3007868" cy="92721"/>
            <a:chOff x="446800" y="1721825"/>
            <a:chExt cx="259025" cy="18316"/>
          </a:xfrm>
        </p:grpSpPr>
        <p:sp>
          <p:nvSpPr>
            <p:cNvPr id="120" name="Google Shape;120;p26"/>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23" name="Google Shape;123;p26"/>
          <p:cNvPicPr preferRelativeResize="0"/>
          <p:nvPr/>
        </p:nvPicPr>
        <p:blipFill>
          <a:blip r:embed="rId5">
            <a:alphaModFix/>
          </a:blip>
          <a:stretch>
            <a:fillRect/>
          </a:stretch>
        </p:blipFill>
        <p:spPr>
          <a:xfrm rot="723688">
            <a:off x="437402" y="-5608"/>
            <a:ext cx="3007865" cy="3938180"/>
          </a:xfrm>
          <a:prstGeom prst="rect">
            <a:avLst/>
          </a:prstGeom>
          <a:noFill/>
          <a:ln>
            <a:noFill/>
          </a:ln>
        </p:spPr>
      </p:pic>
      <p:sp>
        <p:nvSpPr>
          <p:cNvPr id="2" name="Rectangle 1">
            <a:extLst>
              <a:ext uri="{FF2B5EF4-FFF2-40B4-BE49-F238E27FC236}">
                <a16:creationId xmlns:a16="http://schemas.microsoft.com/office/drawing/2014/main" xmlns="" id="{8E0F3615-0357-0344-8143-7847B537FA5A}"/>
              </a:ext>
            </a:extLst>
          </p:cNvPr>
          <p:cNvSpPr/>
          <p:nvPr/>
        </p:nvSpPr>
        <p:spPr>
          <a:xfrm>
            <a:off x="5093324" y="1235600"/>
            <a:ext cx="1765868" cy="954107"/>
          </a:xfrm>
          <a:prstGeom prst="rect">
            <a:avLst/>
          </a:prstGeom>
          <a:noFill/>
        </p:spPr>
        <p:txBody>
          <a:bodyPr wrap="none" lIns="121920" tIns="60960" rIns="121920" bIns="60960">
            <a:spAutoFit/>
          </a:bodyPr>
          <a:lstStyle/>
          <a:p>
            <a:pPr algn="ctr" defTabSz="1219170">
              <a:buClr>
                <a:srgbClr val="000000"/>
              </a:buClr>
            </a:pPr>
            <a:r>
              <a:rPr lang="en-US" sz="5400" b="1"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Bài</a:t>
            </a:r>
            <a:r>
              <a:rPr lang="en-US" sz="5400" b="1"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9</a:t>
            </a:r>
          </a:p>
        </p:txBody>
      </p:sp>
      <p:pic>
        <p:nvPicPr>
          <p:cNvPr id="12" name="Google Shape;134;p28">
            <a:extLst>
              <a:ext uri="{FF2B5EF4-FFF2-40B4-BE49-F238E27FC236}">
                <a16:creationId xmlns:a16="http://schemas.microsoft.com/office/drawing/2014/main" xmlns="" id="{3F9B2F11-79A9-694B-AB37-113F5397114B}"/>
              </a:ext>
            </a:extLst>
          </p:cNvPr>
          <p:cNvPicPr preferRelativeResize="0"/>
          <p:nvPr/>
        </p:nvPicPr>
        <p:blipFill rotWithShape="1">
          <a:blip r:embed="rId6">
            <a:alphaModFix/>
          </a:blip>
          <a:srcRect r="43164"/>
          <a:stretch/>
        </p:blipFill>
        <p:spPr>
          <a:xfrm>
            <a:off x="6722782" y="4796460"/>
            <a:ext cx="5316111" cy="2761192"/>
          </a:xfrm>
          <a:prstGeom prst="rect">
            <a:avLst/>
          </a:prstGeom>
          <a:noFill/>
          <a:ln>
            <a:noFill/>
          </a:ln>
        </p:spPr>
      </p:pic>
    </p:spTree>
    <p:extLst>
      <p:ext uri="{BB962C8B-B14F-4D97-AF65-F5344CB8AC3E}">
        <p14:creationId xmlns:p14="http://schemas.microsoft.com/office/powerpoint/2010/main" val="101866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14:bounceEnd="50000">
                                          <p:cBhvr additive="base">
                                            <p:cTn id="7" dur="500" fill="hold"/>
                                            <p:tgtEl>
                                              <p:spTgt spid="1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9"/>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115">
                                                <p:txEl>
                                                  <p:pRg st="0" end="0"/>
                                                </p:txEl>
                                              </p:spTgt>
                                            </p:tgtEl>
                                            <p:attrNameLst>
                                              <p:attrName>style.visibility</p:attrName>
                                            </p:attrNameLst>
                                          </p:cBhvr>
                                          <p:to>
                                            <p:strVal val="visible"/>
                                          </p:to>
                                        </p:set>
                                        <p:anim calcmode="lin" valueType="num" p14:bounceEnd="50000">
                                          <p:cBhvr additive="base">
                                            <p:cTn id="11" dur="500" fill="hold"/>
                                            <p:tgtEl>
                                              <p:spTgt spid="11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5">
                                                <p:txEl>
                                                  <p:pRg st="0" end="0"/>
                                                </p:txEl>
                                              </p:spTgt>
                                            </p:tgtEl>
                                            <p:attrNameLst>
                                              <p:attrName>ppt_y</p:attrName>
                                            </p:attrNameLst>
                                          </p:cBhvr>
                                          <p:tavLst>
                                            <p:tav tm="0">
                                              <p:val>
                                                <p:strVal val="0-#ppt_h/2"/>
                                              </p:val>
                                            </p:tav>
                                            <p:tav tm="100000">
                                              <p:val>
                                                <p:strVal val="#ppt_y"/>
                                              </p:val>
                                            </p:tav>
                                          </p:tavLst>
                                        </p:anim>
                                      </p:childTnLst>
                                    </p:cTn>
                                  </p:par>
                                  <p:par>
                                    <p:cTn id="13" presetID="38" presetClass="entr" presetSubtype="0" accel="50000" fill="hold" grpId="0" nodeType="withEffect">
                                      <p:stCondLst>
                                        <p:cond delay="0"/>
                                      </p:stCondLst>
                                      <p:iterate type="wd">
                                        <p:tmPct val="50000"/>
                                      </p:iterate>
                                      <p:childTnLst>
                                        <p:set>
                                          <p:cBhvr>
                                            <p:cTn id="14" dur="1" fill="hold">
                                              <p:stCondLst>
                                                <p:cond delay="0"/>
                                              </p:stCondLst>
                                            </p:cTn>
                                            <p:tgtEl>
                                              <p:spTgt spid="2"/>
                                            </p:tgtEl>
                                            <p:attrNameLst>
                                              <p:attrName>style.visibility</p:attrName>
                                            </p:attrNameLst>
                                          </p:cBhvr>
                                          <p:to>
                                            <p:strVal val="visible"/>
                                          </p:to>
                                        </p:set>
                                        <p:set>
                                          <p:cBhvr>
                                            <p:cTn id="15" dur="227" fill="hold">
                                              <p:stCondLst>
                                                <p:cond delay="0"/>
                                              </p:stCondLst>
                                            </p:cTn>
                                            <p:tgtEl>
                                              <p:spTgt spid="2"/>
                                            </p:tgtEl>
                                            <p:attrNameLst>
                                              <p:attrName>style.rotation</p:attrName>
                                            </p:attrNameLst>
                                          </p:cBhvr>
                                          <p:to>
                                            <p:strVal val="-45.0"/>
                                          </p:to>
                                        </p:set>
                                        <p:anim calcmode="lin" valueType="num">
                                          <p:cBhvr>
                                            <p:cTn id="16"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750"/>
                                </p:stCondLst>
                                <p:childTnLst>
                                  <p:par>
                                    <p:cTn id="21" presetID="56" presetClass="entr" presetSubtype="0" fill="hold" grpId="1" nodeType="afterEffect">
                                      <p:stCondLst>
                                        <p:cond delay="0"/>
                                      </p:stCondLst>
                                      <p:iterate type="lt">
                                        <p:tmPct val="10000"/>
                                      </p:iterate>
                                      <p:childTnLst>
                                        <p:set>
                                          <p:cBhvr>
                                            <p:cTn id="22" dur="1" fill="hold">
                                              <p:stCondLst>
                                                <p:cond delay="0"/>
                                              </p:stCondLst>
                                            </p:cTn>
                                            <p:tgtEl>
                                              <p:spTgt spid="116"/>
                                            </p:tgtEl>
                                            <p:attrNameLst>
                                              <p:attrName>style.visibility</p:attrName>
                                            </p:attrNameLst>
                                          </p:cBhvr>
                                          <p:to>
                                            <p:strVal val="visible"/>
                                          </p:to>
                                        </p:set>
                                        <p:anim by="(-#ppt_w*2)" calcmode="lin" valueType="num">
                                          <p:cBhvr rctx="PPT">
                                            <p:cTn id="23" dur="500" autoRev="1" fill="hold">
                                              <p:stCondLst>
                                                <p:cond delay="0"/>
                                              </p:stCondLst>
                                            </p:cTn>
                                            <p:tgtEl>
                                              <p:spTgt spid="116"/>
                                            </p:tgtEl>
                                            <p:attrNameLst>
                                              <p:attrName>ppt_w</p:attrName>
                                            </p:attrNameLst>
                                          </p:cBhvr>
                                        </p:anim>
                                        <p:anim by="(#ppt_w*0.50)" calcmode="lin" valueType="num">
                                          <p:cBhvr>
                                            <p:cTn id="24" dur="500" decel="50000" autoRev="1" fill="hold">
                                              <p:stCondLst>
                                                <p:cond delay="0"/>
                                              </p:stCondLst>
                                            </p:cTn>
                                            <p:tgtEl>
                                              <p:spTgt spid="116"/>
                                            </p:tgtEl>
                                            <p:attrNameLst>
                                              <p:attrName>ppt_x</p:attrName>
                                            </p:attrNameLst>
                                          </p:cBhvr>
                                        </p:anim>
                                        <p:anim from="(-#ppt_h/2)" to="(#ppt_y)" calcmode="lin" valueType="num">
                                          <p:cBhvr>
                                            <p:cTn id="25" dur="1000" fill="hold">
                                              <p:stCondLst>
                                                <p:cond delay="0"/>
                                              </p:stCondLst>
                                            </p:cTn>
                                            <p:tgtEl>
                                              <p:spTgt spid="116"/>
                                            </p:tgtEl>
                                            <p:attrNameLst>
                                              <p:attrName>ppt_y</p:attrName>
                                            </p:attrNameLst>
                                          </p:cBhvr>
                                        </p:anim>
                                        <p:animRot by="21600000">
                                          <p:cBhvr>
                                            <p:cTn id="26" dur="1000" fill="hold">
                                              <p:stCondLst>
                                                <p:cond delay="0"/>
                                              </p:stCondLst>
                                            </p:cTn>
                                            <p:tgtEl>
                                              <p:spTgt spid="116"/>
                                            </p:tgtEl>
                                            <p:attrNameLst>
                                              <p:attrName>r</p:attrName>
                                            </p:attrNameLst>
                                          </p:cBhvr>
                                        </p:animRot>
                                      </p:childTnLst>
                                    </p:cTn>
                                  </p:par>
                                </p:childTnLst>
                              </p:cTn>
                            </p:par>
                            <p:par>
                              <p:cTn id="27" fill="hold">
                                <p:stCondLst>
                                  <p:cond delay="4550"/>
                                </p:stCondLst>
                                <p:childTnLst>
                                  <p:par>
                                    <p:cTn id="28" presetID="36" presetClass="emph" presetSubtype="0" fill="hold" grpId="0" nodeType="afterEffect">
                                      <p:stCondLst>
                                        <p:cond delay="0"/>
                                      </p:stCondLst>
                                      <p:iterate type="lt">
                                        <p:tmPct val="10000"/>
                                      </p:iterate>
                                      <p:childTnLst>
                                        <p:animScale>
                                          <p:cBhvr>
                                            <p:cTn id="29" dur="250" autoRev="1" fill="hold">
                                              <p:stCondLst>
                                                <p:cond delay="0"/>
                                              </p:stCondLst>
                                            </p:cTn>
                                            <p:tgtEl>
                                              <p:spTgt spid="116"/>
                                            </p:tgtEl>
                                          </p:cBhvr>
                                          <p:to x="80000" y="100000"/>
                                        </p:animScale>
                                        <p:anim by="(#ppt_w*0.10)" calcmode="lin" valueType="num">
                                          <p:cBhvr>
                                            <p:cTn id="30" dur="250" autoRev="1" fill="hold">
                                              <p:stCondLst>
                                                <p:cond delay="0"/>
                                              </p:stCondLst>
                                            </p:cTn>
                                            <p:tgtEl>
                                              <p:spTgt spid="116"/>
                                            </p:tgtEl>
                                            <p:attrNameLst>
                                              <p:attrName>ppt_x</p:attrName>
                                            </p:attrNameLst>
                                          </p:cBhvr>
                                        </p:anim>
                                        <p:anim by="(-#ppt_w*0.10)" calcmode="lin" valueType="num">
                                          <p:cBhvr>
                                            <p:cTn id="31" dur="250" autoRev="1" fill="hold">
                                              <p:stCondLst>
                                                <p:cond delay="0"/>
                                              </p:stCondLst>
                                            </p:cTn>
                                            <p:tgtEl>
                                              <p:spTgt spid="116"/>
                                            </p:tgtEl>
                                            <p:attrNameLst>
                                              <p:attrName>ppt_y</p:attrName>
                                            </p:attrNameLst>
                                          </p:cBhvr>
                                        </p:anim>
                                        <p:animRot by="-480000">
                                          <p:cBhvr>
                                            <p:cTn id="32" dur="250" autoRev="1" fill="hold">
                                              <p:stCondLst>
                                                <p:cond delay="0"/>
                                              </p:stCondLst>
                                            </p:cTn>
                                            <p:tgtEl>
                                              <p:spTgt spid="1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P spid="116" grpId="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115">
                                                <p:txEl>
                                                  <p:pRg st="0" end="0"/>
                                                </p:txEl>
                                              </p:spTgt>
                                            </p:tgtEl>
                                            <p:attrNameLst>
                                              <p:attrName>style.visibility</p:attrName>
                                            </p:attrNameLst>
                                          </p:cBhvr>
                                          <p:to>
                                            <p:strVal val="visible"/>
                                          </p:to>
                                        </p:set>
                                        <p:anim calcmode="lin" valueType="num">
                                          <p:cBhvr additive="base">
                                            <p:cTn id="11" dur="500" fill="hold"/>
                                            <p:tgtEl>
                                              <p:spTgt spid="1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5">
                                                <p:txEl>
                                                  <p:pRg st="0" end="0"/>
                                                </p:txEl>
                                              </p:spTgt>
                                            </p:tgtEl>
                                            <p:attrNameLst>
                                              <p:attrName>ppt_y</p:attrName>
                                            </p:attrNameLst>
                                          </p:cBhvr>
                                          <p:tavLst>
                                            <p:tav tm="0">
                                              <p:val>
                                                <p:strVal val="0-#ppt_h/2"/>
                                              </p:val>
                                            </p:tav>
                                            <p:tav tm="100000">
                                              <p:val>
                                                <p:strVal val="#ppt_y"/>
                                              </p:val>
                                            </p:tav>
                                          </p:tavLst>
                                        </p:anim>
                                      </p:childTnLst>
                                    </p:cTn>
                                  </p:par>
                                  <p:par>
                                    <p:cTn id="13" presetID="38" presetClass="entr" presetSubtype="0" accel="50000" fill="hold" grpId="0" nodeType="withEffect">
                                      <p:stCondLst>
                                        <p:cond delay="0"/>
                                      </p:stCondLst>
                                      <p:iterate type="wd">
                                        <p:tmPct val="50000"/>
                                      </p:iterate>
                                      <p:childTnLst>
                                        <p:set>
                                          <p:cBhvr>
                                            <p:cTn id="14" dur="1" fill="hold">
                                              <p:stCondLst>
                                                <p:cond delay="0"/>
                                              </p:stCondLst>
                                            </p:cTn>
                                            <p:tgtEl>
                                              <p:spTgt spid="2"/>
                                            </p:tgtEl>
                                            <p:attrNameLst>
                                              <p:attrName>style.visibility</p:attrName>
                                            </p:attrNameLst>
                                          </p:cBhvr>
                                          <p:to>
                                            <p:strVal val="visible"/>
                                          </p:to>
                                        </p:set>
                                        <p:set>
                                          <p:cBhvr>
                                            <p:cTn id="15" dur="227" fill="hold">
                                              <p:stCondLst>
                                                <p:cond delay="0"/>
                                              </p:stCondLst>
                                            </p:cTn>
                                            <p:tgtEl>
                                              <p:spTgt spid="2"/>
                                            </p:tgtEl>
                                            <p:attrNameLst>
                                              <p:attrName>style.rotation</p:attrName>
                                            </p:attrNameLst>
                                          </p:cBhvr>
                                          <p:to>
                                            <p:strVal val="-45.0"/>
                                          </p:to>
                                        </p:set>
                                        <p:anim calcmode="lin" valueType="num">
                                          <p:cBhvr>
                                            <p:cTn id="16"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750"/>
                                </p:stCondLst>
                                <p:childTnLst>
                                  <p:par>
                                    <p:cTn id="21" presetID="56" presetClass="entr" presetSubtype="0" fill="hold" grpId="1" nodeType="afterEffect">
                                      <p:stCondLst>
                                        <p:cond delay="0"/>
                                      </p:stCondLst>
                                      <p:iterate type="lt">
                                        <p:tmPct val="10000"/>
                                      </p:iterate>
                                      <p:childTnLst>
                                        <p:set>
                                          <p:cBhvr>
                                            <p:cTn id="22" dur="1" fill="hold">
                                              <p:stCondLst>
                                                <p:cond delay="0"/>
                                              </p:stCondLst>
                                            </p:cTn>
                                            <p:tgtEl>
                                              <p:spTgt spid="116"/>
                                            </p:tgtEl>
                                            <p:attrNameLst>
                                              <p:attrName>style.visibility</p:attrName>
                                            </p:attrNameLst>
                                          </p:cBhvr>
                                          <p:to>
                                            <p:strVal val="visible"/>
                                          </p:to>
                                        </p:set>
                                        <p:anim by="(-#ppt_w*2)" calcmode="lin" valueType="num">
                                          <p:cBhvr rctx="PPT">
                                            <p:cTn id="23" dur="500" autoRev="1" fill="hold">
                                              <p:stCondLst>
                                                <p:cond delay="0"/>
                                              </p:stCondLst>
                                            </p:cTn>
                                            <p:tgtEl>
                                              <p:spTgt spid="116"/>
                                            </p:tgtEl>
                                            <p:attrNameLst>
                                              <p:attrName>ppt_w</p:attrName>
                                            </p:attrNameLst>
                                          </p:cBhvr>
                                        </p:anim>
                                        <p:anim by="(#ppt_w*0.50)" calcmode="lin" valueType="num">
                                          <p:cBhvr>
                                            <p:cTn id="24" dur="500" decel="50000" autoRev="1" fill="hold">
                                              <p:stCondLst>
                                                <p:cond delay="0"/>
                                              </p:stCondLst>
                                            </p:cTn>
                                            <p:tgtEl>
                                              <p:spTgt spid="116"/>
                                            </p:tgtEl>
                                            <p:attrNameLst>
                                              <p:attrName>ppt_x</p:attrName>
                                            </p:attrNameLst>
                                          </p:cBhvr>
                                        </p:anim>
                                        <p:anim from="(-#ppt_h/2)" to="(#ppt_y)" calcmode="lin" valueType="num">
                                          <p:cBhvr>
                                            <p:cTn id="25" dur="1000" fill="hold">
                                              <p:stCondLst>
                                                <p:cond delay="0"/>
                                              </p:stCondLst>
                                            </p:cTn>
                                            <p:tgtEl>
                                              <p:spTgt spid="116"/>
                                            </p:tgtEl>
                                            <p:attrNameLst>
                                              <p:attrName>ppt_y</p:attrName>
                                            </p:attrNameLst>
                                          </p:cBhvr>
                                        </p:anim>
                                        <p:animRot by="21600000">
                                          <p:cBhvr>
                                            <p:cTn id="26" dur="1000" fill="hold">
                                              <p:stCondLst>
                                                <p:cond delay="0"/>
                                              </p:stCondLst>
                                            </p:cTn>
                                            <p:tgtEl>
                                              <p:spTgt spid="116"/>
                                            </p:tgtEl>
                                            <p:attrNameLst>
                                              <p:attrName>r</p:attrName>
                                            </p:attrNameLst>
                                          </p:cBhvr>
                                        </p:animRot>
                                      </p:childTnLst>
                                    </p:cTn>
                                  </p:par>
                                </p:childTnLst>
                              </p:cTn>
                            </p:par>
                            <p:par>
                              <p:cTn id="27" fill="hold">
                                <p:stCondLst>
                                  <p:cond delay="4550"/>
                                </p:stCondLst>
                                <p:childTnLst>
                                  <p:par>
                                    <p:cTn id="28" presetID="36" presetClass="emph" presetSubtype="0" fill="hold" grpId="0" nodeType="afterEffect">
                                      <p:stCondLst>
                                        <p:cond delay="0"/>
                                      </p:stCondLst>
                                      <p:iterate type="lt">
                                        <p:tmPct val="10000"/>
                                      </p:iterate>
                                      <p:childTnLst>
                                        <p:animScale>
                                          <p:cBhvr>
                                            <p:cTn id="29" dur="250" autoRev="1" fill="hold">
                                              <p:stCondLst>
                                                <p:cond delay="0"/>
                                              </p:stCondLst>
                                            </p:cTn>
                                            <p:tgtEl>
                                              <p:spTgt spid="116"/>
                                            </p:tgtEl>
                                          </p:cBhvr>
                                          <p:to x="80000" y="100000"/>
                                        </p:animScale>
                                        <p:anim by="(#ppt_w*0.10)" calcmode="lin" valueType="num">
                                          <p:cBhvr>
                                            <p:cTn id="30" dur="250" autoRev="1" fill="hold">
                                              <p:stCondLst>
                                                <p:cond delay="0"/>
                                              </p:stCondLst>
                                            </p:cTn>
                                            <p:tgtEl>
                                              <p:spTgt spid="116"/>
                                            </p:tgtEl>
                                            <p:attrNameLst>
                                              <p:attrName>ppt_x</p:attrName>
                                            </p:attrNameLst>
                                          </p:cBhvr>
                                        </p:anim>
                                        <p:anim by="(-#ppt_w*0.10)" calcmode="lin" valueType="num">
                                          <p:cBhvr>
                                            <p:cTn id="31" dur="250" autoRev="1" fill="hold">
                                              <p:stCondLst>
                                                <p:cond delay="0"/>
                                              </p:stCondLst>
                                            </p:cTn>
                                            <p:tgtEl>
                                              <p:spTgt spid="116"/>
                                            </p:tgtEl>
                                            <p:attrNameLst>
                                              <p:attrName>ppt_y</p:attrName>
                                            </p:attrNameLst>
                                          </p:cBhvr>
                                        </p:anim>
                                        <p:animRot by="-480000">
                                          <p:cBhvr>
                                            <p:cTn id="32" dur="250" autoRev="1" fill="hold">
                                              <p:stCondLst>
                                                <p:cond delay="0"/>
                                              </p:stCondLst>
                                            </p:cTn>
                                            <p:tgtEl>
                                              <p:spTgt spid="1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P spid="116" grpId="1"/>
          <p:bldP spid="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àng đế dẹp loạn 12 sứ quân trong lịch sử VN - Đinh Tiên Hoàng">
            <a:extLst>
              <a:ext uri="{FF2B5EF4-FFF2-40B4-BE49-F238E27FC236}">
                <a16:creationId xmlns:a16="http://schemas.microsoft.com/office/drawing/2014/main" xmlns="" id="{F27B0124-2961-8844-A7A5-217963FF1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0" y="-1572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E1885D44-A600-7F46-8EF7-E4CF0052F2DA}"/>
              </a:ext>
            </a:extLst>
          </p:cNvPr>
          <p:cNvPicPr>
            <a:picLocks noChangeAspect="1"/>
          </p:cNvPicPr>
          <p:nvPr/>
        </p:nvPicPr>
        <p:blipFill rotWithShape="1">
          <a:blip r:embed="rId3"/>
          <a:srcRect l="5391" t="6549" r="19238" b="17839"/>
          <a:stretch/>
        </p:blipFill>
        <p:spPr>
          <a:xfrm>
            <a:off x="10597261" y="4783668"/>
            <a:ext cx="1594739" cy="2058609"/>
          </a:xfrm>
          <a:prstGeom prst="rect">
            <a:avLst/>
          </a:prstGeom>
        </p:spPr>
      </p:pic>
    </p:spTree>
    <p:extLst>
      <p:ext uri="{BB962C8B-B14F-4D97-AF65-F5344CB8AC3E}">
        <p14:creationId xmlns:p14="http://schemas.microsoft.com/office/powerpoint/2010/main" val="346149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60;p48">
            <a:extLst>
              <a:ext uri="{FF2B5EF4-FFF2-40B4-BE49-F238E27FC236}">
                <a16:creationId xmlns:a16="http://schemas.microsoft.com/office/drawing/2014/main" xmlns="" id="{5BF84041-AA69-DC49-9011-E059642705AA}"/>
              </a:ext>
            </a:extLst>
          </p:cNvPr>
          <p:cNvPicPr preferRelativeResize="0"/>
          <p:nvPr/>
        </p:nvPicPr>
        <p:blipFill>
          <a:blip r:embed="rId3">
            <a:alphaModFix/>
          </a:blip>
          <a:stretch>
            <a:fillRect/>
          </a:stretch>
        </p:blipFill>
        <p:spPr>
          <a:xfrm>
            <a:off x="357587" y="1228076"/>
            <a:ext cx="592167" cy="676257"/>
          </a:xfrm>
          <a:prstGeom prst="rect">
            <a:avLst/>
          </a:prstGeom>
          <a:noFill/>
          <a:ln>
            <a:noFill/>
          </a:ln>
        </p:spPr>
      </p:pic>
      <p:grpSp>
        <p:nvGrpSpPr>
          <p:cNvPr id="18" name="Google Shape;13256;p65">
            <a:extLst>
              <a:ext uri="{FF2B5EF4-FFF2-40B4-BE49-F238E27FC236}">
                <a16:creationId xmlns:a16="http://schemas.microsoft.com/office/drawing/2014/main" xmlns="" id="{B160B778-BCA7-A948-A9AA-32214BB9E5B2}"/>
              </a:ext>
            </a:extLst>
          </p:cNvPr>
          <p:cNvGrpSpPr/>
          <p:nvPr/>
        </p:nvGrpSpPr>
        <p:grpSpPr>
          <a:xfrm>
            <a:off x="264796" y="2499199"/>
            <a:ext cx="705045" cy="596308"/>
            <a:chOff x="853568" y="1975538"/>
            <a:chExt cx="337334" cy="353599"/>
          </a:xfrm>
          <a:solidFill>
            <a:srgbClr val="FF0000"/>
          </a:solidFill>
        </p:grpSpPr>
        <p:sp>
          <p:nvSpPr>
            <p:cNvPr id="19" name="Google Shape;13257;p65">
              <a:extLst>
                <a:ext uri="{FF2B5EF4-FFF2-40B4-BE49-F238E27FC236}">
                  <a16:creationId xmlns:a16="http://schemas.microsoft.com/office/drawing/2014/main" xmlns="" id="{4DD2E81D-C382-0643-95F3-6DF3F71B7DD1}"/>
                </a:ext>
              </a:extLst>
            </p:cNvPr>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chemeClr val="tx2">
                <a:lumMod val="10000"/>
              </a:schemeClr>
            </a:solid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0" name="Google Shape;13258;p65">
              <a:extLst>
                <a:ext uri="{FF2B5EF4-FFF2-40B4-BE49-F238E27FC236}">
                  <a16:creationId xmlns:a16="http://schemas.microsoft.com/office/drawing/2014/main" xmlns="" id="{A3CEF85E-E5A0-D641-9154-730C87FC8C06}"/>
                </a:ext>
              </a:extLst>
            </p:cNvPr>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1" name="Google Shape;13259;p65">
              <a:extLst>
                <a:ext uri="{FF2B5EF4-FFF2-40B4-BE49-F238E27FC236}">
                  <a16:creationId xmlns:a16="http://schemas.microsoft.com/office/drawing/2014/main" xmlns="" id="{8376DE93-F9AD-6F4A-98E5-B12AAC54A3CA}"/>
                </a:ext>
              </a:extLst>
            </p:cNvPr>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2" name="Google Shape;13260;p65">
              <a:extLst>
                <a:ext uri="{FF2B5EF4-FFF2-40B4-BE49-F238E27FC236}">
                  <a16:creationId xmlns:a16="http://schemas.microsoft.com/office/drawing/2014/main" xmlns="" id="{F0627ACC-63B4-014C-8453-ECDA4C05B0B5}"/>
                </a:ext>
              </a:extLst>
            </p:cNvPr>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3" name="Google Shape;1246;p47">
            <a:extLst>
              <a:ext uri="{FF2B5EF4-FFF2-40B4-BE49-F238E27FC236}">
                <a16:creationId xmlns:a16="http://schemas.microsoft.com/office/drawing/2014/main" xmlns="" id="{396124C3-B988-8345-84BB-7F6524F98883}"/>
              </a:ext>
            </a:extLst>
          </p:cNvPr>
          <p:cNvSpPr txBox="1">
            <a:spLocks/>
          </p:cNvSpPr>
          <p:nvPr/>
        </p:nvSpPr>
        <p:spPr>
          <a:xfrm>
            <a:off x="380008" y="82417"/>
            <a:ext cx="6339840" cy="777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dirty="0" err="1">
                <a:solidFill>
                  <a:srgbClr val="EEEEEE">
                    <a:lumMod val="10000"/>
                  </a:srgbClr>
                </a:solidFill>
                <a:latin typeface="Snell Roundhand Black" panose="02000603080000090004" pitchFamily="2" charset="77"/>
              </a:rPr>
              <a:t>Đinh</a:t>
            </a:r>
            <a:r>
              <a:rPr lang="en-US" sz="7200" b="1" kern="0" dirty="0">
                <a:solidFill>
                  <a:srgbClr val="EEEEEE">
                    <a:lumMod val="10000"/>
                  </a:srgbClr>
                </a:solidFill>
                <a:latin typeface="Snell Roundhand Black" panose="02000603080000090004" pitchFamily="2" charset="77"/>
              </a:rPr>
              <a:t> </a:t>
            </a:r>
            <a:r>
              <a:rPr lang="en-US" sz="7200" b="1" kern="0" dirty="0" err="1">
                <a:solidFill>
                  <a:srgbClr val="EEEEEE">
                    <a:lumMod val="10000"/>
                  </a:srgbClr>
                </a:solidFill>
                <a:latin typeface="Snell Roundhand Black" panose="02000603080000090004" pitchFamily="2" charset="77"/>
              </a:rPr>
              <a:t>Bộ</a:t>
            </a:r>
            <a:r>
              <a:rPr lang="en-US" sz="7200" b="1" kern="0" dirty="0">
                <a:solidFill>
                  <a:srgbClr val="EEEEEE">
                    <a:lumMod val="10000"/>
                  </a:srgbClr>
                </a:solidFill>
                <a:latin typeface="Snell Roundhand Black" panose="02000603080000090004" pitchFamily="2" charset="77"/>
              </a:rPr>
              <a:t> </a:t>
            </a:r>
            <a:r>
              <a:rPr lang="en-US" sz="7200" b="1" kern="0" dirty="0" err="1">
                <a:solidFill>
                  <a:srgbClr val="EEEEEE">
                    <a:lumMod val="10000"/>
                  </a:srgbClr>
                </a:solidFill>
                <a:latin typeface="Snell Roundhand Black" panose="02000603080000090004" pitchFamily="2" charset="77"/>
              </a:rPr>
              <a:t>Lĩnh</a:t>
            </a:r>
            <a:endParaRPr lang="en-US" sz="7200" b="1" kern="0" dirty="0">
              <a:solidFill>
                <a:srgbClr val="EEEEEE">
                  <a:lumMod val="10000"/>
                </a:srgbClr>
              </a:solidFill>
              <a:latin typeface="Snell Roundhand Black" panose="02000603080000090004" pitchFamily="2" charset="77"/>
            </a:endParaRPr>
          </a:p>
        </p:txBody>
      </p:sp>
      <p:pic>
        <p:nvPicPr>
          <p:cNvPr id="35" name="Picture 34">
            <a:extLst>
              <a:ext uri="{FF2B5EF4-FFF2-40B4-BE49-F238E27FC236}">
                <a16:creationId xmlns:a16="http://schemas.microsoft.com/office/drawing/2014/main" xmlns="" id="{CC52B6FB-BD52-8643-879D-F4F253B82119}"/>
              </a:ext>
            </a:extLst>
          </p:cNvPr>
          <p:cNvPicPr>
            <a:picLocks noChangeAspect="1"/>
          </p:cNvPicPr>
          <p:nvPr/>
        </p:nvPicPr>
        <p:blipFill rotWithShape="1">
          <a:blip r:embed="rId4"/>
          <a:srcRect t="-1323" r="11944"/>
          <a:stretch/>
        </p:blipFill>
        <p:spPr>
          <a:xfrm flipH="1">
            <a:off x="8020229" y="-176640"/>
            <a:ext cx="5267507" cy="6976992"/>
          </a:xfrm>
          <a:custGeom>
            <a:avLst/>
            <a:gdLst>
              <a:gd name="connsiteX0" fmla="*/ 3950630 w 3950630"/>
              <a:gd name="connsiteY0" fmla="*/ 0 h 5232744"/>
              <a:gd name="connsiteX1" fmla="*/ 0 w 3950630"/>
              <a:gd name="connsiteY1" fmla="*/ 0 h 5232744"/>
              <a:gd name="connsiteX2" fmla="*/ 0 w 3950630"/>
              <a:gd name="connsiteY2" fmla="*/ 1318343 h 5232744"/>
              <a:gd name="connsiteX3" fmla="*/ 760375 w 3950630"/>
              <a:gd name="connsiteY3" fmla="*/ 1318343 h 5232744"/>
              <a:gd name="connsiteX4" fmla="*/ 760375 w 3950630"/>
              <a:gd name="connsiteY4" fmla="*/ 4933080 h 5232744"/>
              <a:gd name="connsiteX5" fmla="*/ 0 w 3950630"/>
              <a:gd name="connsiteY5" fmla="*/ 4933080 h 5232744"/>
              <a:gd name="connsiteX6" fmla="*/ 0 w 3950630"/>
              <a:gd name="connsiteY6" fmla="*/ 5232744 h 5232744"/>
              <a:gd name="connsiteX7" fmla="*/ 3950630 w 3950630"/>
              <a:gd name="connsiteY7" fmla="*/ 5232744 h 52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630" h="5232744">
                <a:moveTo>
                  <a:pt x="3950630" y="0"/>
                </a:moveTo>
                <a:lnTo>
                  <a:pt x="0" y="0"/>
                </a:lnTo>
                <a:lnTo>
                  <a:pt x="0" y="1318343"/>
                </a:lnTo>
                <a:lnTo>
                  <a:pt x="760375" y="1318343"/>
                </a:lnTo>
                <a:lnTo>
                  <a:pt x="760375" y="4933080"/>
                </a:lnTo>
                <a:lnTo>
                  <a:pt x="0" y="4933080"/>
                </a:lnTo>
                <a:lnTo>
                  <a:pt x="0" y="5232744"/>
                </a:lnTo>
                <a:lnTo>
                  <a:pt x="3950630" y="5232744"/>
                </a:lnTo>
                <a:close/>
              </a:path>
            </a:pathLst>
          </a:custGeom>
        </p:spPr>
      </p:pic>
      <p:sp>
        <p:nvSpPr>
          <p:cNvPr id="28" name="Oval 27">
            <a:extLst>
              <a:ext uri="{FF2B5EF4-FFF2-40B4-BE49-F238E27FC236}">
                <a16:creationId xmlns:a16="http://schemas.microsoft.com/office/drawing/2014/main" xmlns="" id="{95BEEFE6-8FE7-FC4B-ABBB-8259B42A249E}"/>
              </a:ext>
            </a:extLst>
          </p:cNvPr>
          <p:cNvSpPr/>
          <p:nvPr/>
        </p:nvSpPr>
        <p:spPr>
          <a:xfrm>
            <a:off x="193921" y="1065706"/>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31" name="Oval 30">
            <a:extLst>
              <a:ext uri="{FF2B5EF4-FFF2-40B4-BE49-F238E27FC236}">
                <a16:creationId xmlns:a16="http://schemas.microsoft.com/office/drawing/2014/main" xmlns="" id="{2449D2E6-10AA-7C40-9B27-2C4ABECC136B}"/>
              </a:ext>
            </a:extLst>
          </p:cNvPr>
          <p:cNvSpPr/>
          <p:nvPr/>
        </p:nvSpPr>
        <p:spPr>
          <a:xfrm>
            <a:off x="155369" y="2339747"/>
            <a:ext cx="919499" cy="88792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29" name="Rectangle 28">
            <a:extLst>
              <a:ext uri="{FF2B5EF4-FFF2-40B4-BE49-F238E27FC236}">
                <a16:creationId xmlns:a16="http://schemas.microsoft.com/office/drawing/2014/main" xmlns="" id="{1161C1DE-5FD0-AC43-93FD-F398FB8D0A92}"/>
              </a:ext>
            </a:extLst>
          </p:cNvPr>
          <p:cNvSpPr/>
          <p:nvPr/>
        </p:nvSpPr>
        <p:spPr>
          <a:xfrm>
            <a:off x="1113419" y="1057777"/>
            <a:ext cx="6800232"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Sinh năm 923, quê ở Hoa Lư, châu Đại Hoàng (nay là tỉnh Ninh Bình), ông là con của thứ sử Châu Hoan Đinh Công Trứ.</a:t>
            </a:r>
          </a:p>
        </p:txBody>
      </p:sp>
      <p:sp>
        <p:nvSpPr>
          <p:cNvPr id="33" name="Rectangle 32">
            <a:extLst>
              <a:ext uri="{FF2B5EF4-FFF2-40B4-BE49-F238E27FC236}">
                <a16:creationId xmlns:a16="http://schemas.microsoft.com/office/drawing/2014/main" xmlns="" id="{04721BAF-667A-A342-87F5-178640C87857}"/>
              </a:ext>
            </a:extLst>
          </p:cNvPr>
          <p:cNvSpPr/>
          <p:nvPr/>
        </p:nvSpPr>
        <p:spPr>
          <a:xfrm>
            <a:off x="1267079" y="2203860"/>
            <a:ext cx="6411660"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Thời nhỏ khi đi chăn Trâu. Chơi đánh trận các đứa trẻ khác khoanh tay làm kiệu cho ông ngôi để rước và cầm lau đi hai bên như "Rước thiên tử".</a:t>
            </a:r>
            <a:endParaRPr lang="x-none"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4" name="Rectangle 33">
            <a:extLst>
              <a:ext uri="{FF2B5EF4-FFF2-40B4-BE49-F238E27FC236}">
                <a16:creationId xmlns:a16="http://schemas.microsoft.com/office/drawing/2014/main" xmlns="" id="{0370BE39-EBCB-A846-B6E1-AAB84945C34F}"/>
              </a:ext>
            </a:extLst>
          </p:cNvPr>
          <p:cNvSpPr/>
          <p:nvPr/>
        </p:nvSpPr>
        <p:spPr>
          <a:xfrm>
            <a:off x="1173843" y="3389229"/>
            <a:ext cx="6846387" cy="748795"/>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Lớn lên, ông đầu quân trong đạo binh của sứ quân Trần Lâm. Do dũng cảm, mưu lược nên được phong làm Bộ Lĩnh. </a:t>
            </a:r>
            <a:endParaRPr lang="x-none"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xmlns="" id="{FBDE4E15-960C-5144-AF59-13AFBD9AF751}"/>
              </a:ext>
            </a:extLst>
          </p:cNvPr>
          <p:cNvSpPr/>
          <p:nvPr/>
        </p:nvSpPr>
        <p:spPr>
          <a:xfrm>
            <a:off x="1173843" y="5803263"/>
            <a:ext cx="8046357" cy="748795"/>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Năm Mậu Thìn (968) ông mở nước, dựng đô xưng làm hoàng đế - Tôn hiệu là Đại Thắng Minh và đặt tên nước là Đại Cổ Việt. </a:t>
            </a:r>
            <a:endParaRPr lang="x-none"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xmlns="" id="{05A8158D-A206-C84A-8D61-4D42C86AF86C}"/>
              </a:ext>
            </a:extLst>
          </p:cNvPr>
          <p:cNvSpPr/>
          <p:nvPr/>
        </p:nvSpPr>
        <p:spPr>
          <a:xfrm>
            <a:off x="1248310" y="4497225"/>
            <a:ext cx="7609941"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Năm 965 triều đình suy yếu. Cái cứ nổi lên, Đinh Bộ Lĩnh đã dẹp tan loạn 12 sứ quân thống nhất đất nước. Được xưng tụng là Vạn Thắng Vương.</a:t>
            </a:r>
            <a:endParaRPr lang="x-none" sz="21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 name="Graphic 3" descr="Target">
            <a:extLst>
              <a:ext uri="{FF2B5EF4-FFF2-40B4-BE49-F238E27FC236}">
                <a16:creationId xmlns:a16="http://schemas.microsoft.com/office/drawing/2014/main" xmlns="" id="{777B9E77-CA5E-224D-A711-41672984E68F}"/>
              </a:ext>
            </a:extLst>
          </p:cNvPr>
          <p:cNvPicPr>
            <a:picLocks noChangeAspect="1"/>
          </p:cNvPicPr>
          <p:nvPr/>
        </p:nvPicPr>
        <p:blipFill>
          <a:blip/>
          <a:stretch>
            <a:fillRect/>
          </a:stretch>
        </p:blipFill>
        <p:spPr>
          <a:xfrm>
            <a:off x="199296" y="3558411"/>
            <a:ext cx="794573" cy="794573"/>
          </a:xfrm>
          <a:prstGeom prst="rect">
            <a:avLst/>
          </a:prstGeom>
        </p:spPr>
      </p:pic>
      <p:pic>
        <p:nvPicPr>
          <p:cNvPr id="8" name="Graphic 7" descr="Splash">
            <a:extLst>
              <a:ext uri="{FF2B5EF4-FFF2-40B4-BE49-F238E27FC236}">
                <a16:creationId xmlns:a16="http://schemas.microsoft.com/office/drawing/2014/main" xmlns="" id="{56ABC2CA-17D3-C54E-B2A2-EDA5E231191D}"/>
              </a:ext>
            </a:extLst>
          </p:cNvPr>
          <p:cNvPicPr>
            <a:picLocks noChangeAspect="1"/>
          </p:cNvPicPr>
          <p:nvPr/>
        </p:nvPicPr>
        <p:blipFill>
          <a:blip/>
          <a:stretch>
            <a:fillRect/>
          </a:stretch>
        </p:blipFill>
        <p:spPr>
          <a:xfrm>
            <a:off x="344298" y="4747472"/>
            <a:ext cx="688657" cy="688657"/>
          </a:xfrm>
          <a:prstGeom prst="rect">
            <a:avLst/>
          </a:prstGeom>
        </p:spPr>
      </p:pic>
      <p:pic>
        <p:nvPicPr>
          <p:cNvPr id="14" name="Graphic 13" descr="Crown">
            <a:extLst>
              <a:ext uri="{FF2B5EF4-FFF2-40B4-BE49-F238E27FC236}">
                <a16:creationId xmlns:a16="http://schemas.microsoft.com/office/drawing/2014/main" xmlns="" id="{271178C3-5A22-5449-8594-34F8C6700745}"/>
              </a:ext>
            </a:extLst>
          </p:cNvPr>
          <p:cNvPicPr>
            <a:picLocks noChangeAspect="1"/>
          </p:cNvPicPr>
          <p:nvPr/>
        </p:nvPicPr>
        <p:blipFill>
          <a:blip/>
          <a:stretch>
            <a:fillRect/>
          </a:stretch>
        </p:blipFill>
        <p:spPr>
          <a:xfrm>
            <a:off x="255575" y="5793537"/>
            <a:ext cx="726744" cy="726744"/>
          </a:xfrm>
          <a:prstGeom prst="rect">
            <a:avLst/>
          </a:prstGeom>
        </p:spPr>
      </p:pic>
      <p:sp>
        <p:nvSpPr>
          <p:cNvPr id="38" name="Oval 37">
            <a:extLst>
              <a:ext uri="{FF2B5EF4-FFF2-40B4-BE49-F238E27FC236}">
                <a16:creationId xmlns:a16="http://schemas.microsoft.com/office/drawing/2014/main" xmlns="" id="{640D5E08-0E50-5A4A-A995-7BD1390A8A9D}"/>
              </a:ext>
            </a:extLst>
          </p:cNvPr>
          <p:cNvSpPr/>
          <p:nvPr/>
        </p:nvSpPr>
        <p:spPr>
          <a:xfrm>
            <a:off x="149503" y="2297245"/>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0" name="Oval 39">
            <a:extLst>
              <a:ext uri="{FF2B5EF4-FFF2-40B4-BE49-F238E27FC236}">
                <a16:creationId xmlns:a16="http://schemas.microsoft.com/office/drawing/2014/main" xmlns="" id="{1BDF4C9B-6EF3-8743-9971-B766D5FF8BDE}"/>
              </a:ext>
            </a:extLst>
          </p:cNvPr>
          <p:cNvSpPr/>
          <p:nvPr/>
        </p:nvSpPr>
        <p:spPr>
          <a:xfrm>
            <a:off x="136833" y="3528783"/>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1" name="Oval 40">
            <a:extLst>
              <a:ext uri="{FF2B5EF4-FFF2-40B4-BE49-F238E27FC236}">
                <a16:creationId xmlns:a16="http://schemas.microsoft.com/office/drawing/2014/main" xmlns="" id="{8980BAF4-F584-D443-8D73-68871578B086}"/>
              </a:ext>
            </a:extLst>
          </p:cNvPr>
          <p:cNvSpPr/>
          <p:nvPr/>
        </p:nvSpPr>
        <p:spPr>
          <a:xfrm>
            <a:off x="159121" y="4591229"/>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2" name="Oval 41">
            <a:extLst>
              <a:ext uri="{FF2B5EF4-FFF2-40B4-BE49-F238E27FC236}">
                <a16:creationId xmlns:a16="http://schemas.microsoft.com/office/drawing/2014/main" xmlns="" id="{861F1530-261F-6D4B-A4BC-47B59358E53D}"/>
              </a:ext>
            </a:extLst>
          </p:cNvPr>
          <p:cNvSpPr/>
          <p:nvPr/>
        </p:nvSpPr>
        <p:spPr>
          <a:xfrm>
            <a:off x="146932" y="5773435"/>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2133" kern="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8834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50000">
                                          <p:cBhvr additive="base">
                                            <p:cTn id="7"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0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push.wav"/>
                                            </p:tgtEl>
                                          </p:cMediaNode>
                                        </p:audio>
                                      </p:subTnLst>
                                    </p:cTn>
                                  </p:par>
                                </p:childTnLst>
                              </p:cTn>
                            </p:par>
                            <p:par>
                              <p:cTn id="19" fill="hold">
                                <p:stCondLst>
                                  <p:cond delay="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50000">
                                          <p:cBhvr additive="base">
                                            <p:cTn id="22"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wd">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8" fill="hold">
                                <p:stCondLst>
                                  <p:cond delay="500"/>
                                </p:stCondLst>
                                <p:childTnLst>
                                  <p:par>
                                    <p:cTn id="39" presetID="2" presetClass="entr" presetSubtype="1" fill="hold" grpId="0" nodeType="afterEffect" p14:presetBounceEnd="50000">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14:bounceEnd="50000">
                                          <p:cBhvr additive="base">
                                            <p:cTn id="41"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8"/>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41" presetClass="entr" presetSubtype="0" fill="hold" grpId="0" nodeType="afterEffect">
                                      <p:stCondLst>
                                        <p:cond delay="0"/>
                                      </p:stCondLst>
                                      <p:iterate type="wd">
                                        <p:tmPct val="10000"/>
                                      </p:iterate>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3"/>
                                            </p:tgtEl>
                                            <p:attrNameLst>
                                              <p:attrName>ppt_y</p:attrName>
                                            </p:attrNameLst>
                                          </p:cBhvr>
                                          <p:tavLst>
                                            <p:tav tm="0">
                                              <p:val>
                                                <p:strVal val="#ppt_y"/>
                                              </p:val>
                                            </p:tav>
                                            <p:tav tm="100000">
                                              <p:val>
                                                <p:strVal val="#ppt_y"/>
                                              </p:val>
                                            </p:tav>
                                          </p:tavLst>
                                        </p:anim>
                                        <p:anim calcmode="lin" valueType="num">
                                          <p:cBhvr>
                                            <p:cTn id="4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14:presetBounceEnd="50000">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14:bounceEnd="50000">
                                          <p:cBhvr additive="base">
                                            <p:cTn id="5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push.wav"/>
                                            </p:tgtEl>
                                          </p:cMediaNode>
                                        </p:audio>
                                      </p:subTnLst>
                                    </p:cTn>
                                  </p:par>
                                </p:childTnLst>
                              </p:cTn>
                            </p:par>
                            <p:par>
                              <p:cTn id="57" fill="hold">
                                <p:stCondLst>
                                  <p:cond delay="500"/>
                                </p:stCondLst>
                                <p:childTnLst>
                                  <p:par>
                                    <p:cTn id="58" presetID="2" presetClass="entr" presetSubtype="1" fill="hold" grpId="0" nodeType="afterEffect" p14:presetBounceEnd="50000">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14:bounceEnd="50000">
                                          <p:cBhvr additive="base">
                                            <p:cTn id="60"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61" dur="500" fill="hold"/>
                                            <p:tgtEl>
                                              <p:spTgt spid="40"/>
                                            </p:tgtEl>
                                            <p:attrNameLst>
                                              <p:attrName>ppt_y</p:attrName>
                                            </p:attrNameLst>
                                          </p:cBhvr>
                                          <p:tavLst>
                                            <p:tav tm="0">
                                              <p:val>
                                                <p:strVal val="0-#ppt_h/2"/>
                                              </p:val>
                                            </p:tav>
                                            <p:tav tm="100000">
                                              <p:val>
                                                <p:strVal val="#ppt_y"/>
                                              </p:val>
                                            </p:tav>
                                          </p:tavLst>
                                        </p:anim>
                                      </p:childTnLst>
                                    </p:cTn>
                                  </p:par>
                                </p:childTnLst>
                              </p:cTn>
                            </p:par>
                            <p:par>
                              <p:cTn id="62" fill="hold">
                                <p:stCondLst>
                                  <p:cond delay="1000"/>
                                </p:stCondLst>
                                <p:childTnLst>
                                  <p:par>
                                    <p:cTn id="63" presetID="41" presetClass="entr" presetSubtype="0" fill="hold" grpId="0" nodeType="afterEffect">
                                      <p:stCondLst>
                                        <p:cond delay="0"/>
                                      </p:stCondLst>
                                      <p:iterate type="wd">
                                        <p:tmPct val="10000"/>
                                      </p:iterate>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4"/>
                                            </p:tgtEl>
                                            <p:attrNameLst>
                                              <p:attrName>ppt_y</p:attrName>
                                            </p:attrNameLst>
                                          </p:cBhvr>
                                          <p:tavLst>
                                            <p:tav tm="0">
                                              <p:val>
                                                <p:strVal val="#ppt_y"/>
                                              </p:val>
                                            </p:tav>
                                            <p:tav tm="100000">
                                              <p:val>
                                                <p:strVal val="#ppt_y"/>
                                              </p:val>
                                            </p:tav>
                                          </p:tavLst>
                                        </p:anim>
                                        <p:anim calcmode="lin" valueType="num">
                                          <p:cBhvr>
                                            <p:cTn id="6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14:presetBounceEnd="50000">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14:bounceEnd="50000">
                                          <p:cBhvr additive="base">
                                            <p:cTn id="74"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push.wav"/>
                                            </p:tgtEl>
                                          </p:cMediaNode>
                                        </p:audio>
                                      </p:subTnLst>
                                    </p:cTn>
                                  </p:par>
                                </p:childTnLst>
                              </p:cTn>
                            </p:par>
                            <p:par>
                              <p:cTn id="76" fill="hold">
                                <p:stCondLst>
                                  <p:cond delay="500"/>
                                </p:stCondLst>
                                <p:childTnLst>
                                  <p:par>
                                    <p:cTn id="77" presetID="2" presetClass="entr" presetSubtype="1" fill="hold" grpId="0" nodeType="afterEffect" p14:presetBounceEnd="50000">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14:bounceEnd="50000">
                                          <p:cBhvr additive="base">
                                            <p:cTn id="79"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7"/>
                                            </p:tgtEl>
                                            <p:attrNameLst>
                                              <p:attrName>ppt_y</p:attrName>
                                            </p:attrNameLst>
                                          </p:cBhvr>
                                          <p:tavLst>
                                            <p:tav tm="0">
                                              <p:val>
                                                <p:strVal val="#ppt_y"/>
                                              </p:val>
                                            </p:tav>
                                            <p:tav tm="100000">
                                              <p:val>
                                                <p:strVal val="#ppt_y"/>
                                              </p:val>
                                            </p:tav>
                                          </p:tavLst>
                                        </p:anim>
                                        <p:anim calcmode="lin" valueType="num">
                                          <p:cBhvr>
                                            <p:cTn id="8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push.wav"/>
                                            </p:tgtEl>
                                          </p:cMediaNode>
                                        </p:audio>
                                      </p:subTnLst>
                                    </p:cTn>
                                  </p:par>
                                </p:childTnLst>
                              </p:cTn>
                            </p:par>
                            <p:par>
                              <p:cTn id="95" fill="hold">
                                <p:stCondLst>
                                  <p:cond delay="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1000"/>
                                </p:stCondLst>
                                <p:childTnLst>
                                  <p:par>
                                    <p:cTn id="101" presetID="41" presetClass="entr" presetSubtype="0" fill="hold" grpId="0" nodeType="afterEffect">
                                      <p:stCondLst>
                                        <p:cond delay="0"/>
                                      </p:stCondLst>
                                      <p:iterate type="wd">
                                        <p:tmPct val="10000"/>
                                      </p:iterate>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36"/>
                                            </p:tgtEl>
                                            <p:attrNameLst>
                                              <p:attrName>ppt_y</p:attrName>
                                            </p:attrNameLst>
                                          </p:cBhvr>
                                          <p:tavLst>
                                            <p:tav tm="0">
                                              <p:val>
                                                <p:strVal val="#ppt_y"/>
                                              </p:val>
                                            </p:tav>
                                            <p:tav tm="100000">
                                              <p:val>
                                                <p:strVal val="#ppt_y"/>
                                              </p:val>
                                            </p:tav>
                                          </p:tavLst>
                                        </p:anim>
                                        <p:anim calcmode="lin" valueType="num">
                                          <p:cBhvr>
                                            <p:cTn id="10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3" grpId="0"/>
          <p:bldP spid="34" grpId="0"/>
          <p:bldP spid="36" grpId="0"/>
          <p:bldP spid="37" grpId="0"/>
          <p:bldP spid="38"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push.wav"/>
                                            </p:tgtEl>
                                          </p:cMediaNode>
                                        </p:audio>
                                      </p:sub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wd">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11" name="push.wav"/>
                                            </p:tgtEl>
                                          </p:cMediaNode>
                                        </p:audio>
                                      </p:subTnLst>
                                    </p:cTn>
                                  </p:par>
                                </p:childTnLst>
                              </p:cTn>
                            </p:par>
                            <p:par>
                              <p:cTn id="38" fill="hold">
                                <p:stCondLst>
                                  <p:cond delay="500"/>
                                </p:stCondLst>
                                <p:childTnLst>
                                  <p:par>
                                    <p:cTn id="39" presetID="2" presetClass="entr" presetSubtype="1"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41" presetClass="entr" presetSubtype="0" fill="hold" grpId="0" nodeType="afterEffect">
                                      <p:stCondLst>
                                        <p:cond delay="0"/>
                                      </p:stCondLst>
                                      <p:iterate type="wd">
                                        <p:tmPct val="10000"/>
                                      </p:iterate>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3"/>
                                            </p:tgtEl>
                                            <p:attrNameLst>
                                              <p:attrName>ppt_y</p:attrName>
                                            </p:attrNameLst>
                                          </p:cBhvr>
                                          <p:tavLst>
                                            <p:tav tm="0">
                                              <p:val>
                                                <p:strVal val="#ppt_y"/>
                                              </p:val>
                                            </p:tav>
                                            <p:tav tm="100000">
                                              <p:val>
                                                <p:strVal val="#ppt_y"/>
                                              </p:val>
                                            </p:tav>
                                          </p:tavLst>
                                        </p:anim>
                                        <p:anim calcmode="lin" valueType="num">
                                          <p:cBhvr>
                                            <p:cTn id="4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1" name="push.wav"/>
                                            </p:tgtEl>
                                          </p:cMediaNode>
                                        </p:audio>
                                      </p:subTnLst>
                                    </p:cTn>
                                  </p:par>
                                </p:childTnLst>
                              </p:cTn>
                            </p:par>
                            <p:par>
                              <p:cTn id="57" fill="hold">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ppt_x"/>
                                              </p:val>
                                            </p:tav>
                                            <p:tav tm="100000">
                                              <p:val>
                                                <p:strVal val="#ppt_x"/>
                                              </p:val>
                                            </p:tav>
                                          </p:tavLst>
                                        </p:anim>
                                        <p:anim calcmode="lin" valueType="num">
                                          <p:cBhvr additive="base">
                                            <p:cTn id="61" dur="500" fill="hold"/>
                                            <p:tgtEl>
                                              <p:spTgt spid="40"/>
                                            </p:tgtEl>
                                            <p:attrNameLst>
                                              <p:attrName>ppt_y</p:attrName>
                                            </p:attrNameLst>
                                          </p:cBhvr>
                                          <p:tavLst>
                                            <p:tav tm="0">
                                              <p:val>
                                                <p:strVal val="0-#ppt_h/2"/>
                                              </p:val>
                                            </p:tav>
                                            <p:tav tm="100000">
                                              <p:val>
                                                <p:strVal val="#ppt_y"/>
                                              </p:val>
                                            </p:tav>
                                          </p:tavLst>
                                        </p:anim>
                                      </p:childTnLst>
                                    </p:cTn>
                                  </p:par>
                                </p:childTnLst>
                              </p:cTn>
                            </p:par>
                            <p:par>
                              <p:cTn id="62" fill="hold">
                                <p:stCondLst>
                                  <p:cond delay="1000"/>
                                </p:stCondLst>
                                <p:childTnLst>
                                  <p:par>
                                    <p:cTn id="63" presetID="41" presetClass="entr" presetSubtype="0" fill="hold" grpId="0" nodeType="afterEffect">
                                      <p:stCondLst>
                                        <p:cond delay="0"/>
                                      </p:stCondLst>
                                      <p:iterate type="wd">
                                        <p:tmPct val="10000"/>
                                      </p:iterate>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4"/>
                                            </p:tgtEl>
                                            <p:attrNameLst>
                                              <p:attrName>ppt_y</p:attrName>
                                            </p:attrNameLst>
                                          </p:cBhvr>
                                          <p:tavLst>
                                            <p:tav tm="0">
                                              <p:val>
                                                <p:strVal val="#ppt_y"/>
                                              </p:val>
                                            </p:tav>
                                            <p:tav tm="100000">
                                              <p:val>
                                                <p:strVal val="#ppt_y"/>
                                              </p:val>
                                            </p:tav>
                                          </p:tavLst>
                                        </p:anim>
                                        <p:anim calcmode="lin" valueType="num">
                                          <p:cBhvr>
                                            <p:cTn id="6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additive="base">
                                            <p:cTn id="74" dur="500" fill="hold"/>
                                            <p:tgtEl>
                                              <p:spTgt spid="8"/>
                                            </p:tgtEl>
                                            <p:attrNameLst>
                                              <p:attrName>ppt_x</p:attrName>
                                            </p:attrNameLst>
                                          </p:cBhvr>
                                          <p:tavLst>
                                            <p:tav tm="0">
                                              <p:val>
                                                <p:strVal val="#ppt_x"/>
                                              </p:val>
                                            </p:tav>
                                            <p:tav tm="100000">
                                              <p:val>
                                                <p:strVal val="#ppt_x"/>
                                              </p:val>
                                            </p:tav>
                                          </p:tavLst>
                                        </p:anim>
                                        <p:anim calcmode="lin" valueType="num">
                                          <p:cBhvr additive="base">
                                            <p:cTn id="7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11" name="push.wav"/>
                                            </p:tgtEl>
                                          </p:cMediaNode>
                                        </p:audio>
                                      </p:sub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7"/>
                                            </p:tgtEl>
                                            <p:attrNameLst>
                                              <p:attrName>ppt_y</p:attrName>
                                            </p:attrNameLst>
                                          </p:cBhvr>
                                          <p:tavLst>
                                            <p:tav tm="0">
                                              <p:val>
                                                <p:strVal val="#ppt_y"/>
                                              </p:val>
                                            </p:tav>
                                            <p:tav tm="100000">
                                              <p:val>
                                                <p:strVal val="#ppt_y"/>
                                              </p:val>
                                            </p:tav>
                                          </p:tavLst>
                                        </p:anim>
                                        <p:anim calcmode="lin" valueType="num">
                                          <p:cBhvr>
                                            <p:cTn id="8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11" name="push.wav"/>
                                            </p:tgtEl>
                                          </p:cMediaNode>
                                        </p:audio>
                                      </p:subTnLst>
                                    </p:cTn>
                                  </p:par>
                                </p:childTnLst>
                              </p:cTn>
                            </p:par>
                            <p:par>
                              <p:cTn id="95" fill="hold">
                                <p:stCondLst>
                                  <p:cond delay="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1000"/>
                                </p:stCondLst>
                                <p:childTnLst>
                                  <p:par>
                                    <p:cTn id="101" presetID="41" presetClass="entr" presetSubtype="0" fill="hold" grpId="0" nodeType="afterEffect">
                                      <p:stCondLst>
                                        <p:cond delay="0"/>
                                      </p:stCondLst>
                                      <p:iterate type="wd">
                                        <p:tmPct val="10000"/>
                                      </p:iterate>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36"/>
                                            </p:tgtEl>
                                            <p:attrNameLst>
                                              <p:attrName>ppt_y</p:attrName>
                                            </p:attrNameLst>
                                          </p:cBhvr>
                                          <p:tavLst>
                                            <p:tav tm="0">
                                              <p:val>
                                                <p:strVal val="#ppt_y"/>
                                              </p:val>
                                            </p:tav>
                                            <p:tav tm="100000">
                                              <p:val>
                                                <p:strVal val="#ppt_y"/>
                                              </p:val>
                                            </p:tav>
                                          </p:tavLst>
                                        </p:anim>
                                        <p:anim calcmode="lin" valueType="num">
                                          <p:cBhvr>
                                            <p:cTn id="10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3" grpId="0"/>
          <p:bldP spid="34" grpId="0"/>
          <p:bldP spid="36" grpId="0"/>
          <p:bldP spid="37" grpId="0"/>
          <p:bldP spid="38" grpId="0" animBg="1"/>
          <p:bldP spid="40" grpId="0" animBg="1"/>
          <p:bldP spid="41" grpId="0" animBg="1"/>
          <p:bldP spid="4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Đinh Bộ Lĩnh dẹp loạn 12 sứ quân [Truyện kể lịch sử Việt Nam] - LichSu.Org">
            <a:extLst>
              <a:ext uri="{FF2B5EF4-FFF2-40B4-BE49-F238E27FC236}">
                <a16:creationId xmlns:a16="http://schemas.microsoft.com/office/drawing/2014/main" xmlns="" id="{93B12002-BA6C-5C4D-9666-41BA932ED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55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Bạn thực sự giỏi sử nếu trả lời đúng 7 câu hỏi về Đinh Bộ Lĩnh - VnExpress">
            <a:extLst>
              <a:ext uri="{FF2B5EF4-FFF2-40B4-BE49-F238E27FC236}">
                <a16:creationId xmlns:a16="http://schemas.microsoft.com/office/drawing/2014/main" xmlns="" id="{24794E69-D78F-6846-84F8-204CD8252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517" y="0"/>
            <a:ext cx="65764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B7460AD-94E5-F44E-AFE5-B912223D3D3F}"/>
              </a:ext>
            </a:extLst>
          </p:cNvPr>
          <p:cNvSpPr txBox="1"/>
          <p:nvPr/>
        </p:nvSpPr>
        <p:spPr>
          <a:xfrm>
            <a:off x="2784535" y="6078301"/>
            <a:ext cx="6119223" cy="748988"/>
          </a:xfrm>
          <a:prstGeom prst="rect">
            <a:avLst/>
          </a:prstGeom>
          <a:solidFill>
            <a:schemeClr val="accent4">
              <a:lumMod val="20000"/>
              <a:lumOff val="80000"/>
              <a:alpha val="95128"/>
            </a:schemeClr>
          </a:solidFill>
        </p:spPr>
        <p:txBody>
          <a:bodyPr wrap="square" rtlCol="0">
            <a:spAutoFit/>
          </a:bodyPr>
          <a:lstStyle/>
          <a:p>
            <a:pPr algn="ctr" defTabSz="1219170">
              <a:buClr>
                <a:srgbClr val="000000"/>
              </a:buClr>
            </a:pPr>
            <a:r>
              <a:rPr lang="x-none" sz="4267" kern="0" dirty="0">
                <a:solidFill>
                  <a:srgbClr val="000000"/>
                </a:solidFill>
                <a:latin typeface="Times New Roman" panose="02020603050405020304" pitchFamily="18" charset="0"/>
                <a:cs typeface="Times New Roman" panose="02020603050405020304" pitchFamily="18" charset="0"/>
                <a:sym typeface="Arial"/>
              </a:rPr>
              <a:t>Hình ảnh tập trận cờ lau</a:t>
            </a:r>
          </a:p>
        </p:txBody>
      </p:sp>
      <p:pic>
        <p:nvPicPr>
          <p:cNvPr id="25602" name="Picture 2" descr="Cờ lau tập trận">
            <a:extLst>
              <a:ext uri="{FF2B5EF4-FFF2-40B4-BE49-F238E27FC236}">
                <a16:creationId xmlns:a16="http://schemas.microsoft.com/office/drawing/2014/main" xmlns="" id="{0B807190-2376-C040-883D-2ADE1797C9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 t="2373" r="2026" b="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7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14:bounceEnd="50000">
                                          <p:cBhvr additive="base">
                                            <p:cTn id="7" dur="500" fill="hold"/>
                                            <p:tgtEl>
                                              <p:spTgt spid="2560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14:bounceEnd="50000">
                                          <p:cBhvr additive="base">
                                            <p:cTn id="11" dur="500" fill="hold"/>
                                            <p:tgtEl>
                                              <p:spTgt spid="256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1+#ppt_w/2"/>
                                              </p:val>
                                            </p:tav>
                                            <p:tav tm="100000">
                                              <p:val>
                                                <p:strVal val="#ppt_x"/>
                                              </p:val>
                                            </p:tav>
                                          </p:tavLst>
                                        </p:anim>
                                        <p:anim calcmode="lin" valueType="num">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cBhvr additive="base">
                                            <p:cTn id="11" dur="500" fill="hold"/>
                                            <p:tgtEl>
                                              <p:spTgt spid="25610"/>
                                            </p:tgtEl>
                                            <p:attrNameLst>
                                              <p:attrName>ppt_x</p:attrName>
                                            </p:attrNameLst>
                                          </p:cBhvr>
                                          <p:tavLst>
                                            <p:tav tm="0">
                                              <p:val>
                                                <p:strVal val="0-#ppt_w/2"/>
                                              </p:val>
                                            </p:tav>
                                            <p:tav tm="100000">
                                              <p:val>
                                                <p:strVal val="#ppt_x"/>
                                              </p:val>
                                            </p:tav>
                                          </p:tavLst>
                                        </p:anim>
                                        <p:anim calcmode="lin" valueType="num">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đền thờ đinh tiên hoàng">
            <a:extLst>
              <a:ext uri="{FF2B5EF4-FFF2-40B4-BE49-F238E27FC236}">
                <a16:creationId xmlns:a16="http://schemas.microsoft.com/office/drawing/2014/main" xmlns="" id="{33229D9E-1762-4A4B-B6F6-EBB1A84AE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3" y="0"/>
            <a:ext cx="657648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ân rồng đền thờ đinh tiên hoàng">
            <a:extLst>
              <a:ext uri="{FF2B5EF4-FFF2-40B4-BE49-F238E27FC236}">
                <a16:creationId xmlns:a16="http://schemas.microsoft.com/office/drawing/2014/main" xmlns="" id="{39529EAD-A4CF-B245-98B0-2FE23AC8AB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t="5855" r="5855"/>
          <a:stretch/>
        </p:blipFill>
        <p:spPr bwMode="auto">
          <a:xfrm>
            <a:off x="6461760" y="1"/>
            <a:ext cx="5730240" cy="330403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đền thờ vua đinh tiên hoàng">
            <a:extLst>
              <a:ext uri="{FF2B5EF4-FFF2-40B4-BE49-F238E27FC236}">
                <a16:creationId xmlns:a16="http://schemas.microsoft.com/office/drawing/2014/main" xmlns="" id="{083ADA2E-B696-844F-8757-2369E14AE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760" y="3206496"/>
            <a:ext cx="5730240" cy="3651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30E3BEE6-868B-9348-AC09-23B9DB5BB990}"/>
              </a:ext>
            </a:extLst>
          </p:cNvPr>
          <p:cNvSpPr/>
          <p:nvPr/>
        </p:nvSpPr>
        <p:spPr>
          <a:xfrm>
            <a:off x="1826731" y="6160372"/>
            <a:ext cx="9203160" cy="666786"/>
          </a:xfrm>
          <a:prstGeom prst="rect">
            <a:avLst/>
          </a:prstGeom>
          <a:solidFill>
            <a:schemeClr val="bg1"/>
          </a:solidFill>
        </p:spPr>
        <p:txBody>
          <a:bodyPr wrap="none">
            <a:spAutoFit/>
          </a:bodyPr>
          <a:lstStyle/>
          <a:p>
            <a:pPr defTabSz="1219170">
              <a:buClr>
                <a:srgbClr val="000000"/>
              </a:buClr>
            </a:pPr>
            <a:r>
              <a:rPr lang="en-US" sz="3733" b="1" kern="0" dirty="0" err="1">
                <a:solidFill>
                  <a:srgbClr val="FF0000"/>
                </a:solidFill>
                <a:latin typeface="times new roman" panose="02020603050405020304" pitchFamily="18" charset="0"/>
                <a:cs typeface="Arial"/>
                <a:sym typeface="Arial"/>
              </a:rPr>
              <a:t>Đền</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thờ</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vua</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Đinh</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Tiên</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Hoàng</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ở</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Ninh</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Bình</a:t>
            </a:r>
            <a:r>
              <a:rPr lang="en-US" sz="3733" b="1" kern="0" dirty="0">
                <a:solidFill>
                  <a:srgbClr val="FF0000"/>
                </a:solidFill>
                <a:latin typeface="times new roman" panose="02020603050405020304" pitchFamily="18" charset="0"/>
                <a:cs typeface="Arial"/>
                <a:sym typeface="Arial"/>
              </a:rPr>
              <a:t>.</a:t>
            </a:r>
            <a:endParaRPr lang="x-none" sz="3733" b="1" kern="0" dirty="0">
              <a:solidFill>
                <a:srgbClr val="FF0000"/>
              </a:solidFill>
              <a:latin typeface="Arial"/>
              <a:cs typeface="Arial"/>
              <a:sym typeface="Arial"/>
            </a:endParaRPr>
          </a:p>
        </p:txBody>
      </p:sp>
    </p:spTree>
    <p:extLst>
      <p:ext uri="{BB962C8B-B14F-4D97-AF65-F5344CB8AC3E}">
        <p14:creationId xmlns:p14="http://schemas.microsoft.com/office/powerpoint/2010/main" val="40909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14:bounceEnd="50000">
                                          <p:cBhvr additive="base">
                                            <p:cTn id="7"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50000">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14:bounceEnd="50000">
                                          <p:cBhvr additive="base">
                                            <p:cTn id="12" dur="500" fill="hold"/>
                                            <p:tgtEl>
                                              <p:spTgt spid="13318"/>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50000">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14:bounceEnd="50000">
                                          <p:cBhvr additive="base">
                                            <p:cTn id="17" dur="500" fill="hold"/>
                                            <p:tgtEl>
                                              <p:spTgt spid="1331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50000">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additive="base">
                                            <p:cTn id="12" dur="500" fill="hold"/>
                                            <p:tgtEl>
                                              <p:spTgt spid="13318"/>
                                            </p:tgtEl>
                                            <p:attrNameLst>
                                              <p:attrName>ppt_x</p:attrName>
                                            </p:attrNameLst>
                                          </p:cBhvr>
                                          <p:tavLst>
                                            <p:tav tm="0">
                                              <p:val>
                                                <p:strVal val="1+#ppt_w/2"/>
                                              </p:val>
                                            </p:tav>
                                            <p:tav tm="100000">
                                              <p:val>
                                                <p:strVal val="#ppt_x"/>
                                              </p:val>
                                            </p:tav>
                                          </p:tavLst>
                                        </p:anim>
                                        <p:anim calcmode="lin" valueType="num">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500" fill="hold"/>
                                            <p:tgtEl>
                                              <p:spTgt spid="13314"/>
                                            </p:tgtEl>
                                            <p:attrNameLst>
                                              <p:attrName>ppt_x</p:attrName>
                                            </p:attrNameLst>
                                          </p:cBhvr>
                                          <p:tavLst>
                                            <p:tav tm="0">
                                              <p:val>
                                                <p:strVal val="1+#ppt_w/2"/>
                                              </p:val>
                                            </p:tav>
                                            <p:tav tm="100000">
                                              <p:val>
                                                <p:strVal val="#ppt_x"/>
                                              </p:val>
                                            </p:tav>
                                          </p:tavLst>
                                        </p:anim>
                                        <p:anim calcmode="lin" valueType="num">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Text Box 12">
            <a:extLst>
              <a:ext uri="{FF2B5EF4-FFF2-40B4-BE49-F238E27FC236}">
                <a16:creationId xmlns:a16="http://schemas.microsoft.com/office/drawing/2014/main" xmlns="" id="{7335251E-1354-F144-9AC0-D24559E56698}"/>
              </a:ext>
            </a:extLst>
          </p:cNvPr>
          <p:cNvSpPr txBox="1">
            <a:spLocks noChangeArrowheads="1"/>
          </p:cNvSpPr>
          <p:nvPr/>
        </p:nvSpPr>
        <p:spPr bwMode="auto">
          <a:xfrm>
            <a:off x="6079031" y="415322"/>
            <a:ext cx="5927763" cy="17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50000"/>
              </a:lnSpc>
              <a:buClr>
                <a:srgbClr val="000000"/>
              </a:buClr>
            </a:pPr>
            <a:r>
              <a:rPr lang="en-US" altLang="en-US" sz="3733" kern="0" dirty="0">
                <a:solidFill>
                  <a:srgbClr val="482400"/>
                </a:solidFill>
                <a:latin typeface="Times New Roman" panose="02020603050405020304" pitchFamily="18" charset="0"/>
                <a:cs typeface="Times New Roman" panose="02020603050405020304" pitchFamily="18" charset="0"/>
                <a:sym typeface="Arial"/>
              </a:rPr>
              <a: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lập</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căn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ở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Hoa</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xmlns=""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xmlns="" id="{4750DE93-FA74-B24A-BD0C-4EEDAD9A2A41}"/>
                </a:ext>
              </a:extLst>
            </p:cNvPr>
            <p:cNvPicPr preferRelativeResize="0"/>
            <p:nvPr/>
          </p:nvPicPr>
          <p:blipFill>
            <a:blip r:embed="rId3">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xmlns="" id="{07345812-B87E-3244-AB87-B5C6506D368C}"/>
                </a:ext>
              </a:extLst>
            </p:cNvPr>
            <p:cNvPicPr preferRelativeResize="0"/>
            <p:nvPr/>
          </p:nvPicPr>
          <p:blipFill>
            <a:blip r:embed="rId3">
              <a:alphaModFix/>
            </a:blip>
            <a:stretch>
              <a:fillRect/>
            </a:stretch>
          </p:blipFill>
          <p:spPr>
            <a:xfrm rot="7553571" flipH="1">
              <a:off x="3091563" y="3286842"/>
              <a:ext cx="1070103" cy="1718153"/>
            </a:xfrm>
            <a:prstGeom prst="rect">
              <a:avLst/>
            </a:prstGeom>
            <a:noFill/>
            <a:ln>
              <a:noFill/>
            </a:ln>
          </p:spPr>
        </p:pic>
      </p:grpSp>
      <p:pic>
        <p:nvPicPr>
          <p:cNvPr id="332" name="Picture 331">
            <a:extLst>
              <a:ext uri="{FF2B5EF4-FFF2-40B4-BE49-F238E27FC236}">
                <a16:creationId xmlns:a16="http://schemas.microsoft.com/office/drawing/2014/main" xmlns="" id="{081CDCD6-D281-BB44-8EDA-6734AF429D08}"/>
              </a:ext>
            </a:extLst>
          </p:cNvPr>
          <p:cNvPicPr>
            <a:picLocks noChangeAspect="1"/>
          </p:cNvPicPr>
          <p:nvPr/>
        </p:nvPicPr>
        <p:blipFill>
          <a:blip r:embed="rId4"/>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xmlns="" id="{59F73D19-4D0D-F943-92AE-34377D94B139}"/>
              </a:ext>
            </a:extLst>
          </p:cNvPr>
          <p:cNvGrpSpPr/>
          <p:nvPr/>
        </p:nvGrpSpPr>
        <p:grpSpPr>
          <a:xfrm>
            <a:off x="2394975" y="381221"/>
            <a:ext cx="3358183" cy="2808547"/>
            <a:chOff x="984504" y="494701"/>
            <a:chExt cx="3090353" cy="2309871"/>
          </a:xfrm>
        </p:grpSpPr>
        <p:sp>
          <p:nvSpPr>
            <p:cNvPr id="8" name="Oval Callout 7">
              <a:extLst>
                <a:ext uri="{FF2B5EF4-FFF2-40B4-BE49-F238E27FC236}">
                  <a16:creationId xmlns:a16="http://schemas.microsoft.com/office/drawing/2014/main" xmlns=""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xmlns="" id="{EF0EEA9C-2C11-C64D-A52E-103CF5D3147D}"/>
                </a:ext>
              </a:extLst>
            </p:cNvPr>
            <p:cNvSpPr/>
            <p:nvPr/>
          </p:nvSpPr>
          <p:spPr>
            <a:xfrm>
              <a:off x="1289732" y="768153"/>
              <a:ext cx="2578385" cy="1695963"/>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Quá trình thống nhất đất nước diễn ra như thế nào?</a:t>
              </a:r>
              <a:endParaRPr lang="vi-VN" sz="3200" kern="0" dirty="0">
                <a:solidFill>
                  <a:srgbClr val="482400"/>
                </a:solidFill>
                <a:latin typeface="Arial"/>
                <a:cs typeface="Arial"/>
                <a:sym typeface="Arial"/>
              </a:endParaRPr>
            </a:p>
          </p:txBody>
        </p:sp>
      </p:grpSp>
      <p:pic>
        <p:nvPicPr>
          <p:cNvPr id="341" name="Google Shape;117;p26">
            <a:extLst>
              <a:ext uri="{FF2B5EF4-FFF2-40B4-BE49-F238E27FC236}">
                <a16:creationId xmlns:a16="http://schemas.microsoft.com/office/drawing/2014/main" xmlns="" id="{FB185552-2A99-1C4A-853C-4CB30E5C0D09}"/>
              </a:ext>
            </a:extLst>
          </p:cNvPr>
          <p:cNvPicPr preferRelativeResize="0"/>
          <p:nvPr/>
        </p:nvPicPr>
        <p:blipFill>
          <a:blip r:embed="rId5">
            <a:alphaModFix/>
          </a:blip>
          <a:stretch>
            <a:fillRect/>
          </a:stretch>
        </p:blipFill>
        <p:spPr>
          <a:xfrm>
            <a:off x="6467729" y="4760194"/>
            <a:ext cx="2592153" cy="1694935"/>
          </a:xfrm>
          <a:prstGeom prst="rect">
            <a:avLst/>
          </a:prstGeom>
          <a:noFill/>
          <a:ln>
            <a:noFill/>
          </a:ln>
        </p:spPr>
      </p:pic>
      <p:pic>
        <p:nvPicPr>
          <p:cNvPr id="342" name="Google Shape;1263;p48">
            <a:extLst>
              <a:ext uri="{FF2B5EF4-FFF2-40B4-BE49-F238E27FC236}">
                <a16:creationId xmlns:a16="http://schemas.microsoft.com/office/drawing/2014/main" xmlns="" id="{68A9956F-3D2B-C247-926E-48C7903DF11A}"/>
              </a:ext>
            </a:extLst>
          </p:cNvPr>
          <p:cNvPicPr preferRelativeResize="0"/>
          <p:nvPr/>
        </p:nvPicPr>
        <p:blipFill>
          <a:blip r:embed="rId6">
            <a:alphaModFix/>
          </a:blip>
          <a:stretch>
            <a:fillRect/>
          </a:stretch>
        </p:blipFill>
        <p:spPr>
          <a:xfrm>
            <a:off x="10414000" y="5021602"/>
            <a:ext cx="1461829" cy="1433527"/>
          </a:xfrm>
          <a:prstGeom prst="rect">
            <a:avLst/>
          </a:prstGeom>
          <a:noFill/>
          <a:ln>
            <a:noFill/>
          </a:ln>
        </p:spPr>
      </p:pic>
    </p:spTree>
    <p:extLst>
      <p:ext uri="{BB962C8B-B14F-4D97-AF65-F5344CB8AC3E}">
        <p14:creationId xmlns:p14="http://schemas.microsoft.com/office/powerpoint/2010/main" val="219543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332"/>
                                            </p:tgtEl>
                                            <p:attrNameLst>
                                              <p:attrName>style.visibility</p:attrName>
                                            </p:attrNameLst>
                                          </p:cBhvr>
                                          <p:to>
                                            <p:strVal val="visible"/>
                                          </p:to>
                                        </p:set>
                                        <p:anim calcmode="lin" valueType="num" p14:bounceEnd="50000">
                                          <p:cBhvr additive="base">
                                            <p:cTn id="12" dur="500" fill="hold"/>
                                            <p:tgtEl>
                                              <p:spTgt spid="33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33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14:presetBounceEnd="5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5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328">
                                                <p:txEl>
                                                  <p:pRg st="0" end="0"/>
                                                </p:txEl>
                                              </p:spTgt>
                                            </p:tgtEl>
                                            <p:attrNameLst>
                                              <p:attrName>style.visibility</p:attrName>
                                            </p:attrNameLst>
                                          </p:cBhvr>
                                          <p:to>
                                            <p:strVal val="visible"/>
                                          </p:to>
                                        </p:set>
                                        <p:anim calcmode="lin" valueType="num">
                                          <p:cBhvr>
                                            <p:cTn id="26"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8">
                                                <p:txEl>
                                                  <p:pRg st="0" end="0"/>
                                                </p:txEl>
                                              </p:spTgt>
                                            </p:tgtEl>
                                          </p:cBhvr>
                                        </p:animEffect>
                                      </p:childTnLst>
                                    </p:cTn>
                                  </p:par>
                                  <p:par>
                                    <p:cTn id="31" presetID="2" presetClass="entr" presetSubtype="1" fill="hold" nodeType="withEffect" p14:presetBounceEnd="50000">
                                      <p:stCondLst>
                                        <p:cond delay="0"/>
                                      </p:stCondLst>
                                      <p:childTnLst>
                                        <p:set>
                                          <p:cBhvr>
                                            <p:cTn id="32" dur="1" fill="hold">
                                              <p:stCondLst>
                                                <p:cond delay="0"/>
                                              </p:stCondLst>
                                            </p:cTn>
                                            <p:tgtEl>
                                              <p:spTgt spid="341"/>
                                            </p:tgtEl>
                                            <p:attrNameLst>
                                              <p:attrName>style.visibility</p:attrName>
                                            </p:attrNameLst>
                                          </p:cBhvr>
                                          <p:to>
                                            <p:strVal val="visible"/>
                                          </p:to>
                                        </p:set>
                                        <p:anim calcmode="lin" valueType="num" p14:bounceEnd="50000">
                                          <p:cBhvr additive="base">
                                            <p:cTn id="33" dur="500" fill="hold"/>
                                            <p:tgtEl>
                                              <p:spTgt spid="341"/>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332"/>
                                            </p:tgtEl>
                                            <p:attrNameLst>
                                              <p:attrName>style.visibility</p:attrName>
                                            </p:attrNameLst>
                                          </p:cBhvr>
                                          <p:to>
                                            <p:strVal val="visible"/>
                                          </p:to>
                                        </p:set>
                                        <p:anim calcmode="lin" valueType="num">
                                          <p:cBhvr additive="base">
                                            <p:cTn id="12" dur="500" fill="hold"/>
                                            <p:tgtEl>
                                              <p:spTgt spid="332"/>
                                            </p:tgtEl>
                                            <p:attrNameLst>
                                              <p:attrName>ppt_x</p:attrName>
                                            </p:attrNameLst>
                                          </p:cBhvr>
                                          <p:tavLst>
                                            <p:tav tm="0">
                                              <p:val>
                                                <p:strVal val="0-#ppt_w/2"/>
                                              </p:val>
                                            </p:tav>
                                            <p:tav tm="100000">
                                              <p:val>
                                                <p:strVal val="#ppt_x"/>
                                              </p:val>
                                            </p:tav>
                                          </p:tavLst>
                                        </p:anim>
                                        <p:anim calcmode="lin" valueType="num">
                                          <p:cBhvr additive="base">
                                            <p:cTn id="13" dur="500" fill="hold"/>
                                            <p:tgtEl>
                                              <p:spTgt spid="33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328">
                                                <p:txEl>
                                                  <p:pRg st="0" end="0"/>
                                                </p:txEl>
                                              </p:spTgt>
                                            </p:tgtEl>
                                            <p:attrNameLst>
                                              <p:attrName>style.visibility</p:attrName>
                                            </p:attrNameLst>
                                          </p:cBhvr>
                                          <p:to>
                                            <p:strVal val="visible"/>
                                          </p:to>
                                        </p:set>
                                        <p:anim calcmode="lin" valueType="num">
                                          <p:cBhvr>
                                            <p:cTn id="26"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8">
                                                <p:txEl>
                                                  <p:pRg st="0" end="0"/>
                                                </p:txEl>
                                              </p:spTgt>
                                            </p:tgtEl>
                                          </p:cBhvr>
                                        </p:animEffect>
                                      </p:childTnLst>
                                    </p:cTn>
                                  </p:par>
                                  <p:par>
                                    <p:cTn id="31" presetID="2" presetClass="entr" presetSubtype="1" fill="hold" nodeType="withEffect">
                                      <p:stCondLst>
                                        <p:cond delay="0"/>
                                      </p:stCondLst>
                                      <p:childTnLst>
                                        <p:set>
                                          <p:cBhvr>
                                            <p:cTn id="32" dur="1" fill="hold">
                                              <p:stCondLst>
                                                <p:cond delay="0"/>
                                              </p:stCondLst>
                                            </p:cTn>
                                            <p:tgtEl>
                                              <p:spTgt spid="341"/>
                                            </p:tgtEl>
                                            <p:attrNameLst>
                                              <p:attrName>style.visibility</p:attrName>
                                            </p:attrNameLst>
                                          </p:cBhvr>
                                          <p:to>
                                            <p:strVal val="visible"/>
                                          </p:to>
                                        </p:set>
                                        <p:anim calcmode="lin" valueType="num">
                                          <p:cBhvr additive="base">
                                            <p:cTn id="33" dur="500" fill="hold"/>
                                            <p:tgtEl>
                                              <p:spTgt spid="341"/>
                                            </p:tgtEl>
                                            <p:attrNameLst>
                                              <p:attrName>ppt_x</p:attrName>
                                            </p:attrNameLst>
                                          </p:cBhvr>
                                          <p:tavLst>
                                            <p:tav tm="0">
                                              <p:val>
                                                <p:strVal val="#ppt_x"/>
                                              </p:val>
                                            </p:tav>
                                            <p:tav tm="100000">
                                              <p:val>
                                                <p:strVal val="#ppt_x"/>
                                              </p:val>
                                            </p:tav>
                                          </p:tavLst>
                                        </p:anim>
                                        <p:anim calcmode="lin" valueType="num">
                                          <p:cBhvr additive="base">
                                            <p:cTn id="34"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hu du lịch cố đô hoa lư">
            <a:extLst>
              <a:ext uri="{FF2B5EF4-FFF2-40B4-BE49-F238E27FC236}">
                <a16:creationId xmlns:a16="http://schemas.microsoft.com/office/drawing/2014/main" xmlns="" id="{EC8BA092-112A-9044-A1C2-8901DC708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7B63F938-9558-204B-9E07-54B08DBFEECC}"/>
              </a:ext>
            </a:extLst>
          </p:cNvPr>
          <p:cNvSpPr/>
          <p:nvPr/>
        </p:nvSpPr>
        <p:spPr>
          <a:xfrm>
            <a:off x="5749638" y="6242447"/>
            <a:ext cx="6415539" cy="584775"/>
          </a:xfrm>
          <a:prstGeom prst="rect">
            <a:avLst/>
          </a:prstGeom>
          <a:solidFill>
            <a:schemeClr val="accent4">
              <a:lumMod val="20000"/>
              <a:lumOff val="80000"/>
            </a:schemeClr>
          </a:solidFill>
        </p:spPr>
        <p:txBody>
          <a:bodyPr wrap="none">
            <a:spAutoFit/>
          </a:bodyPr>
          <a:lstStyle/>
          <a:p>
            <a:pPr defTabSz="1219170">
              <a:buClr>
                <a:srgbClr val="000000"/>
              </a:buClr>
            </a:pPr>
            <a:r>
              <a:rPr lang="vi-VN" sz="3200" kern="0" dirty="0">
                <a:solidFill>
                  <a:srgbClr val="262626"/>
                </a:solidFill>
                <a:latin typeface="Times New Roman" panose="02020603050405020304" pitchFamily="18" charset="0"/>
                <a:cs typeface="Times New Roman" panose="02020603050405020304" pitchFamily="18" charset="0"/>
                <a:sym typeface="Arial"/>
              </a:rPr>
              <a:t>Toàn cảnh khu du lịch Cố đô Hoa Lư </a:t>
            </a:r>
            <a:endParaRPr lang="x-none"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0812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14:bounceEnd="50000">
                                          <p:cBhvr additive="base">
                                            <p:cTn id="11" dur="500" fill="hold"/>
                                            <p:tgtEl>
                                              <p:spTgt spid="2355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Text Box 12">
            <a:extLst>
              <a:ext uri="{FF2B5EF4-FFF2-40B4-BE49-F238E27FC236}">
                <a16:creationId xmlns:a16="http://schemas.microsoft.com/office/drawing/2014/main" xmlns="" id="{7335251E-1354-F144-9AC0-D24559E56698}"/>
              </a:ext>
            </a:extLst>
          </p:cNvPr>
          <p:cNvSpPr txBox="1">
            <a:spLocks noChangeArrowheads="1"/>
          </p:cNvSpPr>
          <p:nvPr/>
        </p:nvSpPr>
        <p:spPr bwMode="auto">
          <a:xfrm>
            <a:off x="6096000" y="402872"/>
            <a:ext cx="5927763" cy="17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50000"/>
              </a:lnSpc>
              <a:buClr>
                <a:srgbClr val="000000"/>
              </a:buClr>
            </a:pPr>
            <a:r>
              <a:rPr lang="en-US" altLang="en-US" sz="3733" kern="0" dirty="0">
                <a:solidFill>
                  <a:srgbClr val="482400"/>
                </a:solidFill>
                <a:latin typeface="Times New Roman" panose="02020603050405020304" pitchFamily="18" charset="0"/>
                <a:cs typeface="Times New Roman" panose="02020603050405020304" pitchFamily="18" charset="0"/>
                <a:sym typeface="Arial"/>
              </a:rPr>
              <a: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lập</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căn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ở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Hoa</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xmlns=""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xmlns="" id="{4750DE93-FA74-B24A-BD0C-4EEDAD9A2A41}"/>
                </a:ext>
              </a:extLst>
            </p:cNvPr>
            <p:cNvPicPr preferRelativeResize="0"/>
            <p:nvPr/>
          </p:nvPicPr>
          <p:blipFill>
            <a:blip r:embed="rId4">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xmlns="" id="{07345812-B87E-3244-AB87-B5C6506D368C}"/>
                </a:ext>
              </a:extLst>
            </p:cNvPr>
            <p:cNvPicPr preferRelativeResize="0"/>
            <p:nvPr/>
          </p:nvPicPr>
          <p:blipFill>
            <a:blip r:embed="rId4">
              <a:alphaModFix/>
            </a:blip>
            <a:stretch>
              <a:fillRect/>
            </a:stretch>
          </p:blipFill>
          <p:spPr>
            <a:xfrm rot="7553571" flipH="1">
              <a:off x="3091563" y="3286842"/>
              <a:ext cx="1070103" cy="1718153"/>
            </a:xfrm>
            <a:prstGeom prst="rect">
              <a:avLst/>
            </a:prstGeom>
            <a:noFill/>
            <a:ln>
              <a:noFill/>
            </a:ln>
          </p:spPr>
        </p:pic>
      </p:grpSp>
      <p:pic>
        <p:nvPicPr>
          <p:cNvPr id="332" name="Picture 331">
            <a:extLst>
              <a:ext uri="{FF2B5EF4-FFF2-40B4-BE49-F238E27FC236}">
                <a16:creationId xmlns:a16="http://schemas.microsoft.com/office/drawing/2014/main" xmlns="" id="{081CDCD6-D281-BB44-8EDA-6734AF429D08}"/>
              </a:ext>
            </a:extLst>
          </p:cNvPr>
          <p:cNvPicPr>
            <a:picLocks noChangeAspect="1"/>
          </p:cNvPicPr>
          <p:nvPr/>
        </p:nvPicPr>
        <p:blipFill>
          <a:blip r:embed="rId5"/>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xmlns="" id="{59F73D19-4D0D-F943-92AE-34377D94B139}"/>
              </a:ext>
            </a:extLst>
          </p:cNvPr>
          <p:cNvGrpSpPr/>
          <p:nvPr/>
        </p:nvGrpSpPr>
        <p:grpSpPr>
          <a:xfrm>
            <a:off x="2394975" y="381221"/>
            <a:ext cx="3358183" cy="2808546"/>
            <a:chOff x="984504" y="494701"/>
            <a:chExt cx="3090353" cy="2309871"/>
          </a:xfrm>
        </p:grpSpPr>
        <p:sp>
          <p:nvSpPr>
            <p:cNvPr id="8" name="Oval Callout 7">
              <a:extLst>
                <a:ext uri="{FF2B5EF4-FFF2-40B4-BE49-F238E27FC236}">
                  <a16:creationId xmlns:a16="http://schemas.microsoft.com/office/drawing/2014/main" xmlns=""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xmlns="" id="{EF0EEA9C-2C11-C64D-A52E-103CF5D3147D}"/>
                </a:ext>
              </a:extLst>
            </p:cNvPr>
            <p:cNvSpPr/>
            <p:nvPr/>
          </p:nvSpPr>
          <p:spPr>
            <a:xfrm>
              <a:off x="1289732" y="768153"/>
              <a:ext cx="2578385" cy="1695963"/>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Kết quả của quá trình thống nhất đất nước?</a:t>
              </a:r>
              <a:endParaRPr lang="vi-VN" sz="3200" kern="0" dirty="0">
                <a:solidFill>
                  <a:srgbClr val="482400"/>
                </a:solidFill>
                <a:latin typeface="Arial"/>
                <a:cs typeface="Arial"/>
                <a:sym typeface="Arial"/>
              </a:endParaRPr>
            </a:p>
          </p:txBody>
        </p:sp>
      </p:grpSp>
      <p:sp>
        <p:nvSpPr>
          <p:cNvPr id="2" name="Rectangle 1">
            <a:extLst>
              <a:ext uri="{FF2B5EF4-FFF2-40B4-BE49-F238E27FC236}">
                <a16:creationId xmlns:a16="http://schemas.microsoft.com/office/drawing/2014/main" xmlns="" id="{6C38EBD8-6CE6-1645-B956-87127C7E177E}"/>
              </a:ext>
            </a:extLst>
          </p:cNvPr>
          <p:cNvSpPr/>
          <p:nvPr/>
        </p:nvSpPr>
        <p:spPr>
          <a:xfrm>
            <a:off x="5977038" y="2573873"/>
            <a:ext cx="6096000" cy="1815690"/>
          </a:xfrm>
          <a:prstGeom prst="rect">
            <a:avLst/>
          </a:prstGeom>
        </p:spPr>
        <p:txBody>
          <a:bodyPr>
            <a:spAutoFit/>
          </a:bodyPr>
          <a:lstStyle/>
          <a:p>
            <a:pPr defTabSz="1219170">
              <a:buClr>
                <a:srgbClr val="000000"/>
              </a:buClr>
            </a:pPr>
            <a:r>
              <a:rPr lang="en-US" altLang="en-US" sz="3733"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Được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nhân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dân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ủng</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hộ</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đã</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dẹp</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các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năm</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967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đất</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thống</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nhất</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a:t>
            </a:r>
            <a:endParaRPr lang="x-none" sz="1867" kern="0" dirty="0">
              <a:solidFill>
                <a:srgbClr val="000000"/>
              </a:solidFill>
              <a:latin typeface="Arial"/>
              <a:cs typeface="Arial"/>
              <a:sym typeface="Arial"/>
            </a:endParaRPr>
          </a:p>
        </p:txBody>
      </p:sp>
    </p:spTree>
    <p:extLst>
      <p:ext uri="{BB962C8B-B14F-4D97-AF65-F5344CB8AC3E}">
        <p14:creationId xmlns:p14="http://schemas.microsoft.com/office/powerpoint/2010/main" val="379838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14:bounceEnd="50000">
                                          <p:cBhvr additive="base">
                                            <p:cTn id="7" dur="500" fill="hold"/>
                                            <p:tgtEl>
                                              <p:spTgt spid="33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328"/>
                                            </p:tgtEl>
                                            <p:attrNameLst>
                                              <p:attrName>style.visibility</p:attrName>
                                            </p:attrNameLst>
                                          </p:cBhvr>
                                          <p:to>
                                            <p:strVal val="visible"/>
                                          </p:to>
                                        </p:set>
                                        <p:anim calcmode="lin" valueType="num" p14:bounceEnd="50000">
                                          <p:cBhvr additive="base">
                                            <p:cTn id="19"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149"/>
                                            </p:tgtEl>
                                            <p:attrNameLst>
                                              <p:attrName>style.visibility</p:attrName>
                                            </p:attrNameLst>
                                          </p:cBhvr>
                                          <p:to>
                                            <p:strVal val="visible"/>
                                          </p:to>
                                        </p:set>
                                        <p:anim calcmode="lin" valueType="num" p14:bounceEnd="50000">
                                          <p:cBhvr additive="base">
                                            <p:cTn id="23"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
                                            </p:tgtEl>
                                            <p:attrNameLst>
                                              <p:attrName>ppt_y</p:attrName>
                                            </p:attrNameLst>
                                          </p:cBhvr>
                                          <p:tavLst>
                                            <p:tav tm="0">
                                              <p:val>
                                                <p:strVal val="#ppt_y"/>
                                              </p:val>
                                            </p:tav>
                                            <p:tav tm="100000">
                                              <p:val>
                                                <p:strVal val="#ppt_y"/>
                                              </p:val>
                                            </p:tav>
                                          </p:tavLst>
                                        </p:anim>
                                        <p:anim calcmode="lin" valueType="num">
                                          <p:cBhvr>
                                            <p:cTn id="3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0-#ppt_w/2"/>
                                              </p:val>
                                            </p:tav>
                                            <p:tav tm="100000">
                                              <p:val>
                                                <p:strVal val="#ppt_x"/>
                                              </p:val>
                                            </p:tav>
                                          </p:tavLst>
                                        </p:anim>
                                        <p:anim calcmode="lin" valueType="num">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28"/>
                                            </p:tgtEl>
                                            <p:attrNameLst>
                                              <p:attrName>style.visibility</p:attrName>
                                            </p:attrNameLst>
                                          </p:cBhvr>
                                          <p:to>
                                            <p:strVal val="visible"/>
                                          </p:to>
                                        </p:set>
                                        <p:anim calcmode="lin" valueType="num">
                                          <p:cBhvr additive="base">
                                            <p:cTn id="19" dur="500" fill="hold"/>
                                            <p:tgtEl>
                                              <p:spTgt spid="328"/>
                                            </p:tgtEl>
                                            <p:attrNameLst>
                                              <p:attrName>ppt_x</p:attrName>
                                            </p:attrNameLst>
                                          </p:cBhvr>
                                          <p:tavLst>
                                            <p:tav tm="0">
                                              <p:val>
                                                <p:strVal val="#ppt_x"/>
                                              </p:val>
                                            </p:tav>
                                            <p:tav tm="100000">
                                              <p:val>
                                                <p:strVal val="#ppt_x"/>
                                              </p:val>
                                            </p:tav>
                                          </p:tavLst>
                                        </p:anim>
                                        <p:anim calcmode="lin" valueType="num">
                                          <p:cBhvr additive="base">
                                            <p:cTn id="20" dur="500" fill="hold"/>
                                            <p:tgtEl>
                                              <p:spTgt spid="3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49"/>
                                            </p:tgtEl>
                                            <p:attrNameLst>
                                              <p:attrName>style.visibility</p:attrName>
                                            </p:attrNameLst>
                                          </p:cBhvr>
                                          <p:to>
                                            <p:strVal val="visible"/>
                                          </p:to>
                                        </p:set>
                                        <p:anim calcmode="lin" valueType="num">
                                          <p:cBhvr additive="base">
                                            <p:cTn id="23" dur="500" fill="hold"/>
                                            <p:tgtEl>
                                              <p:spTgt spid="149"/>
                                            </p:tgtEl>
                                            <p:attrNameLst>
                                              <p:attrName>ppt_x</p:attrName>
                                            </p:attrNameLst>
                                          </p:cBhvr>
                                          <p:tavLst>
                                            <p:tav tm="0">
                                              <p:val>
                                                <p:strVal val="#ppt_x"/>
                                              </p:val>
                                            </p:tav>
                                            <p:tav tm="100000">
                                              <p:val>
                                                <p:strVal val="#ppt_x"/>
                                              </p:val>
                                            </p:tav>
                                          </p:tavLst>
                                        </p:anim>
                                        <p:anim calcmode="lin" valueType="num">
                                          <p:cBhvr additive="base">
                                            <p:cTn id="24"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
                                            </p:tgtEl>
                                            <p:attrNameLst>
                                              <p:attrName>ppt_y</p:attrName>
                                            </p:attrNameLst>
                                          </p:cBhvr>
                                          <p:tavLst>
                                            <p:tav tm="0">
                                              <p:val>
                                                <p:strVal val="#ppt_y"/>
                                              </p:val>
                                            </p:tav>
                                            <p:tav tm="100000">
                                              <p:val>
                                                <p:strVal val="#ppt_y"/>
                                              </p:val>
                                            </p:tav>
                                          </p:tavLst>
                                        </p:anim>
                                        <p:anim calcmode="lin" valueType="num">
                                          <p:cBhvr>
                                            <p:cTn id="3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uoc_do_12_su_quan_500">
            <a:extLst>
              <a:ext uri="{FF2B5EF4-FFF2-40B4-BE49-F238E27FC236}">
                <a16:creationId xmlns:a16="http://schemas.microsoft.com/office/drawing/2014/main" xmlns="" id="{FD083A36-71AE-EA47-9869-67118B7FF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39" y="0"/>
            <a:ext cx="114049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3">
            <a:extLst>
              <a:ext uri="{FF2B5EF4-FFF2-40B4-BE49-F238E27FC236}">
                <a16:creationId xmlns:a16="http://schemas.microsoft.com/office/drawing/2014/main" xmlns="" id="{A6FC964A-BF92-BF48-BBAF-2BE5711C4631}"/>
              </a:ext>
            </a:extLst>
          </p:cNvPr>
          <p:cNvSpPr/>
          <p:nvPr/>
        </p:nvSpPr>
        <p:spPr>
          <a:xfrm rot="17369160">
            <a:off x="6950687" y="2329667"/>
            <a:ext cx="226915" cy="105449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6" name="Up Arrow 5">
            <a:extLst>
              <a:ext uri="{FF2B5EF4-FFF2-40B4-BE49-F238E27FC236}">
                <a16:creationId xmlns:a16="http://schemas.microsoft.com/office/drawing/2014/main" xmlns="" id="{2BF71AA3-1F02-8F48-AFBA-530B328C98D0}"/>
              </a:ext>
            </a:extLst>
          </p:cNvPr>
          <p:cNvSpPr/>
          <p:nvPr/>
        </p:nvSpPr>
        <p:spPr>
          <a:xfrm rot="18229409">
            <a:off x="3944761" y="1162185"/>
            <a:ext cx="217328" cy="775307"/>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7" name="Up Arrow 6">
            <a:extLst>
              <a:ext uri="{FF2B5EF4-FFF2-40B4-BE49-F238E27FC236}">
                <a16:creationId xmlns:a16="http://schemas.microsoft.com/office/drawing/2014/main" xmlns="" id="{6999BE26-CEEC-9541-A35E-B99CBF0551B4}"/>
              </a:ext>
            </a:extLst>
          </p:cNvPr>
          <p:cNvSpPr/>
          <p:nvPr/>
        </p:nvSpPr>
        <p:spPr>
          <a:xfrm rot="21378162">
            <a:off x="4342103" y="1249357"/>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8" name="Up Arrow 7">
            <a:extLst>
              <a:ext uri="{FF2B5EF4-FFF2-40B4-BE49-F238E27FC236}">
                <a16:creationId xmlns:a16="http://schemas.microsoft.com/office/drawing/2014/main" xmlns="" id="{302E5092-9845-CE4B-87E6-9B445BFF8DF5}"/>
              </a:ext>
            </a:extLst>
          </p:cNvPr>
          <p:cNvSpPr/>
          <p:nvPr/>
        </p:nvSpPr>
        <p:spPr>
          <a:xfrm rot="19117157">
            <a:off x="3014428" y="554200"/>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9" name="Up Arrow 8">
            <a:extLst>
              <a:ext uri="{FF2B5EF4-FFF2-40B4-BE49-F238E27FC236}">
                <a16:creationId xmlns:a16="http://schemas.microsoft.com/office/drawing/2014/main" xmlns="" id="{B070965B-90D8-5042-844F-56F52F01722F}"/>
              </a:ext>
            </a:extLst>
          </p:cNvPr>
          <p:cNvSpPr/>
          <p:nvPr/>
        </p:nvSpPr>
        <p:spPr>
          <a:xfrm rot="15875083">
            <a:off x="2236764" y="319284"/>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0" name="TextBox 9">
            <a:extLst>
              <a:ext uri="{FF2B5EF4-FFF2-40B4-BE49-F238E27FC236}">
                <a16:creationId xmlns:a16="http://schemas.microsoft.com/office/drawing/2014/main" xmlns="" id="{5CCCCD49-0E98-6946-87DA-425353E61E99}"/>
              </a:ext>
            </a:extLst>
          </p:cNvPr>
          <p:cNvSpPr txBox="1"/>
          <p:nvPr/>
        </p:nvSpPr>
        <p:spPr>
          <a:xfrm>
            <a:off x="5810431" y="1141199"/>
            <a:ext cx="1360440" cy="523220"/>
          </a:xfrm>
          <a:prstGeom prst="rect">
            <a:avLst/>
          </a:prstGeom>
          <a:solidFill>
            <a:srgbClr val="FDDF57"/>
          </a:solidFill>
        </p:spPr>
        <p:txBody>
          <a:bodyPr wrap="square" rtlCol="0">
            <a:spAutoFit/>
          </a:bodyPr>
          <a:lstStyle/>
          <a:p>
            <a:pPr algn="ctr" defTabSz="1219170">
              <a:buClr>
                <a:srgbClr val="000000"/>
              </a:buClr>
            </a:pPr>
            <a:r>
              <a:rPr lang="x-none" sz="1400" kern="0" dirty="0">
                <a:solidFill>
                  <a:srgbClr val="000000"/>
                </a:solidFill>
                <a:latin typeface="Times New Roman" panose="02020603050405020304" pitchFamily="18" charset="0"/>
                <a:cs typeface="Times New Roman" panose="02020603050405020304" pitchFamily="18" charset="0"/>
                <a:sym typeface="Arial"/>
              </a:rPr>
              <a:t>Tây Phù liệt Nguyễn Siêu</a:t>
            </a:r>
          </a:p>
        </p:txBody>
      </p:sp>
      <p:sp>
        <p:nvSpPr>
          <p:cNvPr id="11" name="Rectangle 10">
            <a:extLst>
              <a:ext uri="{FF2B5EF4-FFF2-40B4-BE49-F238E27FC236}">
                <a16:creationId xmlns:a16="http://schemas.microsoft.com/office/drawing/2014/main" xmlns="" id="{3D83316D-04CF-BA4A-A8D0-E8D69ADD6A01}"/>
              </a:ext>
            </a:extLst>
          </p:cNvPr>
          <p:cNvSpPr/>
          <p:nvPr/>
        </p:nvSpPr>
        <p:spPr>
          <a:xfrm>
            <a:off x="4544475" y="2203573"/>
            <a:ext cx="2031540" cy="531681"/>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sp>
        <p:nvSpPr>
          <p:cNvPr id="5" name="Up Arrow 4">
            <a:extLst>
              <a:ext uri="{FF2B5EF4-FFF2-40B4-BE49-F238E27FC236}">
                <a16:creationId xmlns:a16="http://schemas.microsoft.com/office/drawing/2014/main" xmlns="" id="{661F3C82-D0F4-1E44-85CF-95E2E6589278}"/>
              </a:ext>
            </a:extLst>
          </p:cNvPr>
          <p:cNvSpPr/>
          <p:nvPr/>
        </p:nvSpPr>
        <p:spPr>
          <a:xfrm rot="17436176">
            <a:off x="5530669" y="1627503"/>
            <a:ext cx="226915" cy="1481703"/>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2" name="Up Arrow 11">
            <a:extLst>
              <a:ext uri="{FF2B5EF4-FFF2-40B4-BE49-F238E27FC236}">
                <a16:creationId xmlns:a16="http://schemas.microsoft.com/office/drawing/2014/main" xmlns="" id="{8E2BDA07-D430-174B-BCD2-9ED358009905}"/>
              </a:ext>
            </a:extLst>
          </p:cNvPr>
          <p:cNvSpPr/>
          <p:nvPr/>
        </p:nvSpPr>
        <p:spPr>
          <a:xfrm rot="5400000">
            <a:off x="5535224" y="1565951"/>
            <a:ext cx="208891" cy="91265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3" name="Up Arrow 12">
            <a:extLst>
              <a:ext uri="{FF2B5EF4-FFF2-40B4-BE49-F238E27FC236}">
                <a16:creationId xmlns:a16="http://schemas.microsoft.com/office/drawing/2014/main" xmlns="" id="{1EE69612-5B36-0B47-8360-C6BD2C65E078}"/>
              </a:ext>
            </a:extLst>
          </p:cNvPr>
          <p:cNvSpPr/>
          <p:nvPr/>
        </p:nvSpPr>
        <p:spPr>
          <a:xfrm rot="4512021">
            <a:off x="6820150" y="1534632"/>
            <a:ext cx="204333" cy="568152"/>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4" name="Up Arrow 13">
            <a:extLst>
              <a:ext uri="{FF2B5EF4-FFF2-40B4-BE49-F238E27FC236}">
                <a16:creationId xmlns:a16="http://schemas.microsoft.com/office/drawing/2014/main" xmlns="" id="{C72E316F-FC98-1F42-ADBD-605E62C90EEB}"/>
              </a:ext>
            </a:extLst>
          </p:cNvPr>
          <p:cNvSpPr/>
          <p:nvPr/>
        </p:nvSpPr>
        <p:spPr>
          <a:xfrm rot="6560282">
            <a:off x="6770802" y="2041417"/>
            <a:ext cx="201933" cy="459456"/>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5" name="Up Arrow 14">
            <a:extLst>
              <a:ext uri="{FF2B5EF4-FFF2-40B4-BE49-F238E27FC236}">
                <a16:creationId xmlns:a16="http://schemas.microsoft.com/office/drawing/2014/main" xmlns="" id="{2A702756-C9AB-F04C-A0D6-065A503BAA2D}"/>
              </a:ext>
            </a:extLst>
          </p:cNvPr>
          <p:cNvSpPr/>
          <p:nvPr/>
        </p:nvSpPr>
        <p:spPr>
          <a:xfrm rot="4512021">
            <a:off x="7992010" y="1393730"/>
            <a:ext cx="188905" cy="40776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6" name="Up Arrow 15">
            <a:extLst>
              <a:ext uri="{FF2B5EF4-FFF2-40B4-BE49-F238E27FC236}">
                <a16:creationId xmlns:a16="http://schemas.microsoft.com/office/drawing/2014/main" xmlns="" id="{50E67D7A-4409-7B40-B95B-0BDC8B13A19E}"/>
              </a:ext>
            </a:extLst>
          </p:cNvPr>
          <p:cNvSpPr/>
          <p:nvPr/>
        </p:nvSpPr>
        <p:spPr>
          <a:xfrm rot="14237521">
            <a:off x="8591311" y="3918937"/>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7" name="Up Arrow 16">
            <a:extLst>
              <a:ext uri="{FF2B5EF4-FFF2-40B4-BE49-F238E27FC236}">
                <a16:creationId xmlns:a16="http://schemas.microsoft.com/office/drawing/2014/main" xmlns="" id="{7D332D36-5AB1-1C46-AD10-B4FE9541128A}"/>
              </a:ext>
            </a:extLst>
          </p:cNvPr>
          <p:cNvSpPr/>
          <p:nvPr/>
        </p:nvSpPr>
        <p:spPr>
          <a:xfrm rot="14407328">
            <a:off x="7236093" y="4683386"/>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8" name="Up Arrow 17">
            <a:extLst>
              <a:ext uri="{FF2B5EF4-FFF2-40B4-BE49-F238E27FC236}">
                <a16:creationId xmlns:a16="http://schemas.microsoft.com/office/drawing/2014/main" xmlns="" id="{BB8BF805-7396-ED44-AD8A-49F5FDB39203}"/>
              </a:ext>
            </a:extLst>
          </p:cNvPr>
          <p:cNvSpPr/>
          <p:nvPr/>
        </p:nvSpPr>
        <p:spPr>
          <a:xfrm rot="14754969">
            <a:off x="5848156" y="5312733"/>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pic>
        <p:nvPicPr>
          <p:cNvPr id="19" name="Picture 4">
            <a:extLst>
              <a:ext uri="{FF2B5EF4-FFF2-40B4-BE49-F238E27FC236}">
                <a16:creationId xmlns:a16="http://schemas.microsoft.com/office/drawing/2014/main" xmlns="" id="{ABF346AD-6609-8B4F-B1BB-CD9912549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136" y="2210378"/>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xmlns="" id="{284667E2-6869-3F44-AD8D-34C1B59AD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887" y="123356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xmlns="" id="{78BC349F-E192-3747-AE36-DCE6080A2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523" y="32419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xmlns="" id="{D3C42744-6951-B448-B36D-36C7A2861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251" y="241062"/>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xmlns="" id="{46687F12-93EC-7542-B11A-18212465C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818" y="-143585"/>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xmlns="" id="{ACEBE082-10E2-E84D-B650-62B594A42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164" y="-92079"/>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xmlns="" id="{3DEB3AAA-A6B0-6644-83E1-766F39A17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298" y="1363553"/>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xmlns="" id="{46F9F457-29B5-734E-A6FC-38A8A8CC5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188" y="112072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xmlns="" id="{6CA8DCBD-2FE4-9B4D-9A07-2127478A9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196" y="179056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xmlns="" id="{A3D8B684-BA2B-7241-8D1A-30C391814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232" y="870996"/>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xmlns="" id="{CCF4A39D-AB0A-1345-90D3-5EEA2F1FC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530" y="5238774"/>
            <a:ext cx="593413" cy="9642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xmlns="" id="{11A5EAC7-62A2-ED41-8DF5-A5A8626F06EF}"/>
              </a:ext>
            </a:extLst>
          </p:cNvPr>
          <p:cNvSpPr/>
          <p:nvPr/>
        </p:nvSpPr>
        <p:spPr>
          <a:xfrm>
            <a:off x="9230504" y="3584448"/>
            <a:ext cx="632825" cy="585216"/>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sp>
        <p:nvSpPr>
          <p:cNvPr id="3" name="Up Arrow 2">
            <a:extLst>
              <a:ext uri="{FF2B5EF4-FFF2-40B4-BE49-F238E27FC236}">
                <a16:creationId xmlns:a16="http://schemas.microsoft.com/office/drawing/2014/main" xmlns="" id="{866A986B-04FE-4046-A1AC-10AFD25A8213}"/>
              </a:ext>
            </a:extLst>
          </p:cNvPr>
          <p:cNvSpPr/>
          <p:nvPr/>
        </p:nvSpPr>
        <p:spPr>
          <a:xfrm rot="18469291">
            <a:off x="8760042" y="2901753"/>
            <a:ext cx="221788"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pic>
        <p:nvPicPr>
          <p:cNvPr id="31" name="Picture 30">
            <a:extLst>
              <a:ext uri="{FF2B5EF4-FFF2-40B4-BE49-F238E27FC236}">
                <a16:creationId xmlns:a16="http://schemas.microsoft.com/office/drawing/2014/main" xmlns="" id="{849F410D-38C9-2446-9C90-43468A6DD876}"/>
              </a:ext>
            </a:extLst>
          </p:cNvPr>
          <p:cNvPicPr>
            <a:picLocks noChangeAspect="1"/>
          </p:cNvPicPr>
          <p:nvPr/>
        </p:nvPicPr>
        <p:blipFill rotWithShape="1">
          <a:blip r:embed="rId6"/>
          <a:srcRect l="48449" t="16056"/>
          <a:stretch/>
        </p:blipFill>
        <p:spPr>
          <a:xfrm>
            <a:off x="9546915" y="3065488"/>
            <a:ext cx="711511" cy="1037921"/>
          </a:xfrm>
          <a:prstGeom prst="rect">
            <a:avLst/>
          </a:prstGeom>
        </p:spPr>
      </p:pic>
      <p:sp>
        <p:nvSpPr>
          <p:cNvPr id="33" name="Rectangle 32">
            <a:extLst>
              <a:ext uri="{FF2B5EF4-FFF2-40B4-BE49-F238E27FC236}">
                <a16:creationId xmlns:a16="http://schemas.microsoft.com/office/drawing/2014/main" xmlns="" id="{BE7A6F21-2043-7C4D-8181-1E637C59CD9A}"/>
              </a:ext>
            </a:extLst>
          </p:cNvPr>
          <p:cNvSpPr/>
          <p:nvPr/>
        </p:nvSpPr>
        <p:spPr>
          <a:xfrm>
            <a:off x="693166" y="2623784"/>
            <a:ext cx="5402833" cy="2339102"/>
          </a:xfrm>
          <a:prstGeom prst="rect">
            <a:avLst/>
          </a:prstGeom>
          <a:noFill/>
        </p:spPr>
        <p:txBody>
          <a:bodyPr wrap="square" lIns="121920" tIns="60960" rIns="121920" bIns="60960">
            <a:spAutoFit/>
          </a:bodyPr>
          <a:lstStyle/>
          <a:p>
            <a:pPr algn="ctr" defTabSz="1219170">
              <a:buClr>
                <a:srgbClr val="000000"/>
              </a:buClr>
            </a:pP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Thống</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nhất</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thiên</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hạ</a:t>
            </a:r>
            <a:endPar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Tree>
    <p:extLst>
      <p:ext uri="{BB962C8B-B14F-4D97-AF65-F5344CB8AC3E}">
        <p14:creationId xmlns:p14="http://schemas.microsoft.com/office/powerpoint/2010/main" val="233439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3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right)">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2" name="push.wav"/>
                                        </p:tgtEl>
                                      </p:cMediaNode>
                                    </p:audio>
                                  </p:sub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50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2" name="push.wav"/>
                                        </p:tgtEl>
                                      </p:cMediaNode>
                                    </p:audio>
                                  </p:subTnLst>
                                </p:cTn>
                              </p:par>
                            </p:childTnLst>
                          </p:cTn>
                        </p:par>
                        <p:par>
                          <p:cTn id="53" fill="hold">
                            <p:stCondLst>
                              <p:cond delay="5500"/>
                            </p:stCondLst>
                            <p:childTnLst>
                              <p:par>
                                <p:cTn id="54" presetID="22" presetClass="entr" presetSubtype="2"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right)">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6000"/>
                            </p:stCondLst>
                            <p:childTnLst>
                              <p:par>
                                <p:cTn id="58" presetID="22" presetClass="entr" presetSubtype="4"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subTnLst>
                                    <p:audio>
                                      <p:cMediaNode>
                                        <p:cTn display="0" masterRel="sameClick">
                                          <p:stCondLst>
                                            <p:cond evt="begin" delay="0">
                                              <p:tn val="58"/>
                                            </p:cond>
                                          </p:stCondLst>
                                          <p:endCondLst>
                                            <p:cond evt="onStopAudio" delay="0">
                                              <p:tgtEl>
                                                <p:sldTgt/>
                                              </p:tgtEl>
                                            </p:cond>
                                          </p:endCondLst>
                                        </p:cTn>
                                        <p:tgtEl>
                                          <p:sndTgt r:embed="rId2" name="push.wav"/>
                                        </p:tgtEl>
                                      </p:cMediaNode>
                                    </p:audio>
                                  </p:sub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7000"/>
                            </p:stCondLst>
                            <p:childTnLst>
                              <p:par>
                                <p:cTn id="66" presetID="22" presetClass="entr" presetSubtype="4"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push.wav"/>
                                        </p:tgtEl>
                                      </p:cMediaNode>
                                    </p:audio>
                                  </p:sub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8000"/>
                            </p:stCondLst>
                            <p:childTnLst>
                              <p:par>
                                <p:cTn id="74" presetID="22" presetClass="entr" presetSubtype="4"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2" name="push.wav"/>
                                        </p:tgtEl>
                                      </p:cMediaNode>
                                    </p:audio>
                                  </p:sub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1" fill="hold">
                            <p:stCondLst>
                              <p:cond delay="9000"/>
                            </p:stCondLst>
                            <p:childTnLst>
                              <p:par>
                                <p:cTn id="82" presetID="22" presetClass="entr" presetSubtype="4"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subTnLst>
                                    <p:audio>
                                      <p:cMediaNode>
                                        <p:cTn display="0" masterRel="sameClick">
                                          <p:stCondLst>
                                            <p:cond evt="begin" delay="0">
                                              <p:tn val="82"/>
                                            </p:cond>
                                          </p:stCondLst>
                                          <p:endCondLst>
                                            <p:cond evt="onStopAudio" delay="0">
                                              <p:tgtEl>
                                                <p:sldTgt/>
                                              </p:tgtEl>
                                            </p:cond>
                                          </p:endCondLst>
                                        </p:cTn>
                                        <p:tgtEl>
                                          <p:sndTgt r:embed="rId2" name="push.wav"/>
                                        </p:tgtEl>
                                      </p:cMediaNode>
                                    </p:audio>
                                  </p:sub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10000"/>
                            </p:stCondLst>
                            <p:childTnLst>
                              <p:par>
                                <p:cTn id="90" presetID="22" presetClass="entr" presetSubtype="4"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subTnLst>
                                    <p:audio>
                                      <p:cMediaNode>
                                        <p:cTn display="0" masterRel="sameClick">
                                          <p:stCondLst>
                                            <p:cond evt="begin" delay="0">
                                              <p:tn val="90"/>
                                            </p:cond>
                                          </p:stCondLst>
                                          <p:endCondLst>
                                            <p:cond evt="onStopAudio" delay="0">
                                              <p:tgtEl>
                                                <p:sldTgt/>
                                              </p:tgtEl>
                                            </p:cond>
                                          </p:endCondLst>
                                        </p:cTn>
                                        <p:tgtEl>
                                          <p:sndTgt r:embed="rId2" name="push.wav"/>
                                        </p:tgtEl>
                                      </p:cMediaNode>
                                    </p:audio>
                                  </p:subTnLst>
                                </p:cTn>
                              </p:par>
                            </p:childTnLst>
                          </p:cTn>
                        </p:par>
                        <p:par>
                          <p:cTn id="93" fill="hold">
                            <p:stCondLst>
                              <p:cond delay="10500"/>
                            </p:stCondLst>
                            <p:childTnLst>
                              <p:par>
                                <p:cTn id="94" presetID="22" presetClass="entr" presetSubtype="4"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00"/>
                                        <p:tgtEl>
                                          <p:spTgt spid="16"/>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1000"/>
                            </p:stCondLst>
                            <p:childTnLst>
                              <p:par>
                                <p:cTn id="98" presetID="22" presetClass="entr" presetSubtype="4"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11500"/>
                            </p:stCondLst>
                            <p:childTnLst>
                              <p:par>
                                <p:cTn id="102" presetID="22" presetClass="entr" presetSubtype="4" fill="hold" grpId="0" nodeType="after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00"/>
                                        <p:tgtEl>
                                          <p:spTgt spid="18"/>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12000"/>
                            </p:stCondLst>
                            <p:childTnLst>
                              <p:par>
                                <p:cTn id="106" presetID="22" presetClass="entr" presetSubtype="4" fill="hold" nodeType="after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down)">
                                      <p:cBhvr>
                                        <p:cTn id="108" dur="500"/>
                                        <p:tgtEl>
                                          <p:spTgt spid="29"/>
                                        </p:tgtEl>
                                      </p:cBhvr>
                                    </p:animEffect>
                                  </p:childTnLst>
                                  <p:subTnLst>
                                    <p:audio>
                                      <p:cMediaNode>
                                        <p:cTn display="0" masterRel="sameClick">
                                          <p:stCondLst>
                                            <p:cond evt="begin" delay="0">
                                              <p:tn val="106"/>
                                            </p:cond>
                                          </p:stCondLst>
                                          <p:endCondLst>
                                            <p:cond evt="onStopAudio" delay="0">
                                              <p:tgtEl>
                                                <p:sldTgt/>
                                              </p:tgtEl>
                                            </p:cond>
                                          </p:endCondLst>
                                        </p:cTn>
                                        <p:tgtEl>
                                          <p:sndTgt r:embed="rId2" name="push.wav"/>
                                        </p:tgtEl>
                                      </p:cMediaNode>
                                    </p:audio>
                                  </p:subTnLst>
                                </p:cTn>
                              </p:par>
                            </p:childTnLst>
                          </p:cTn>
                        </p:par>
                        <p:par>
                          <p:cTn id="109" fill="hold">
                            <p:stCondLst>
                              <p:cond delay="12500"/>
                            </p:stCondLst>
                            <p:childTnLst>
                              <p:par>
                                <p:cTn id="110" presetID="38" presetClass="entr" presetSubtype="0" accel="50000" fill="hold" nodeType="afterEffect">
                                  <p:stCondLst>
                                    <p:cond delay="0"/>
                                  </p:stCondLst>
                                  <p:iterate type="lt">
                                    <p:tmPct val="49919"/>
                                  </p:iterate>
                                  <p:childTnLst>
                                    <p:set>
                                      <p:cBhvr>
                                        <p:cTn id="111" dur="1" fill="hold">
                                          <p:stCondLst>
                                            <p:cond delay="0"/>
                                          </p:stCondLst>
                                        </p:cTn>
                                        <p:tgtEl>
                                          <p:spTgt spid="33">
                                            <p:txEl>
                                              <p:pRg st="0" end="0"/>
                                            </p:txEl>
                                          </p:spTgt>
                                        </p:tgtEl>
                                        <p:attrNameLst>
                                          <p:attrName>style.visibility</p:attrName>
                                        </p:attrNameLst>
                                      </p:cBhvr>
                                      <p:to>
                                        <p:strVal val="visible"/>
                                      </p:to>
                                    </p:set>
                                    <p:set>
                                      <p:cBhvr>
                                        <p:cTn id="112" dur="114" fill="hold">
                                          <p:stCondLst>
                                            <p:cond delay="0"/>
                                          </p:stCondLst>
                                        </p:cTn>
                                        <p:tgtEl>
                                          <p:spTgt spid="33">
                                            <p:txEl>
                                              <p:pRg st="0" end="0"/>
                                            </p:txEl>
                                          </p:spTgt>
                                        </p:tgtEl>
                                        <p:attrNameLst>
                                          <p:attrName>style.rotation</p:attrName>
                                        </p:attrNameLst>
                                      </p:cBhvr>
                                      <p:to>
                                        <p:strVal val="-45.0"/>
                                      </p:to>
                                    </p:set>
                                    <p:anim calcmode="lin" valueType="num">
                                      <p:cBhvr>
                                        <p:cTn id="113" dur="114" fill="hold">
                                          <p:stCondLst>
                                            <p:cond delay="114"/>
                                          </p:stCondLst>
                                        </p:cTn>
                                        <p:tgtEl>
                                          <p:spTgt spid="3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4" dur="114" fill="hold">
                                          <p:stCondLst>
                                            <p:cond delay="0"/>
                                          </p:stCondLst>
                                        </p:cTn>
                                        <p:tgtEl>
                                          <p:spTgt spid="33">
                                            <p:txEl>
                                              <p:pRg st="0" end="0"/>
                                            </p:txEl>
                                          </p:spTgt>
                                        </p:tgtEl>
                                        <p:attrNameLst>
                                          <p:attrName>ppt_y</p:attrName>
                                        </p:attrNameLst>
                                      </p:cBhvr>
                                      <p:tavLst>
                                        <p:tav tm="0">
                                          <p:val>
                                            <p:strVal val="#ppt_y-1"/>
                                          </p:val>
                                        </p:tav>
                                        <p:tav tm="100000">
                                          <p:val>
                                            <p:strVal val="#ppt_y-(0.354*#ppt_w-0.172*#ppt_h)"/>
                                          </p:val>
                                        </p:tav>
                                      </p:tavLst>
                                    </p:anim>
                                    <p:anim calcmode="lin" valueType="num">
                                      <p:cBhvr>
                                        <p:cTn id="115" dur="2" decel="50000" autoRev="1" fill="hold">
                                          <p:stCondLst>
                                            <p:cond delay="114"/>
                                          </p:stCondLst>
                                        </p:cTn>
                                        <p:tgtEl>
                                          <p:spTgt spid="3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6" dur="1" fill="hold">
                                          <p:stCondLst>
                                            <p:cond delay="249"/>
                                          </p:stCondLst>
                                        </p:cTn>
                                        <p:tgtEl>
                                          <p:spTgt spid="3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5"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9"/>
          <p:cNvSpPr txBox="1">
            <a:spLocks noGrp="1"/>
          </p:cNvSpPr>
          <p:nvPr>
            <p:ph type="ctrTitle"/>
          </p:nvPr>
        </p:nvSpPr>
        <p:spPr>
          <a:xfrm>
            <a:off x="0" y="-24384"/>
            <a:ext cx="5321384" cy="1284269"/>
          </a:xfrm>
          <a:prstGeom prst="rect">
            <a:avLst/>
          </a:prstGeom>
        </p:spPr>
        <p:txBody>
          <a:bodyPr spcFirstLastPara="1" wrap="square" lIns="121900" tIns="121900" rIns="121900" bIns="121900" anchor="t" anchorCtr="0">
            <a:noAutofit/>
          </a:bodyPr>
          <a:lstStyle/>
          <a:p>
            <a:r>
              <a:rPr lang="vi-VN" sz="3733" b="1" dirty="0">
                <a:latin typeface="Times New Roman" panose="02020603050405020304" pitchFamily="18" charset="0"/>
                <a:cs typeface="Times New Roman" panose="02020603050405020304" pitchFamily="18" charset="0"/>
              </a:rPr>
              <a:t>Ý nghĩa của qúa trình thống nhất đất nước</a:t>
            </a:r>
            <a:br>
              <a:rPr lang="vi-VN" sz="3733" b="1" dirty="0">
                <a:latin typeface="Times New Roman" panose="02020603050405020304" pitchFamily="18" charset="0"/>
                <a:cs typeface="Times New Roman" panose="02020603050405020304" pitchFamily="18" charset="0"/>
              </a:rPr>
            </a:br>
            <a:r>
              <a:rPr lang="vi-VN" sz="3733" b="1" dirty="0">
                <a:latin typeface="Times New Roman" panose="02020603050405020304" pitchFamily="18" charset="0"/>
                <a:cs typeface="Times New Roman" panose="02020603050405020304" pitchFamily="18" charset="0"/>
              </a:rPr>
              <a:t/>
            </a:r>
            <a:br>
              <a:rPr lang="vi-VN" sz="3733" b="1" dirty="0">
                <a:latin typeface="Times New Roman" panose="02020603050405020304" pitchFamily="18" charset="0"/>
                <a:cs typeface="Times New Roman" panose="02020603050405020304" pitchFamily="18" charset="0"/>
              </a:rPr>
            </a:br>
            <a:endParaRPr lang="vi-VN" sz="3733" b="1" dirty="0">
              <a:latin typeface="Times New Roman" panose="02020603050405020304" pitchFamily="18" charset="0"/>
              <a:cs typeface="Times New Roman" panose="02020603050405020304" pitchFamily="18" charset="0"/>
            </a:endParaRPr>
          </a:p>
        </p:txBody>
      </p:sp>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 name="Group 2">
            <a:extLst>
              <a:ext uri="{FF2B5EF4-FFF2-40B4-BE49-F238E27FC236}">
                <a16:creationId xmlns:a16="http://schemas.microsoft.com/office/drawing/2014/main" xmlns="" id="{51E654F1-97DC-CA41-B3F2-657B20683DFE}"/>
              </a:ext>
            </a:extLst>
          </p:cNvPr>
          <p:cNvGrpSpPr/>
          <p:nvPr/>
        </p:nvGrpSpPr>
        <p:grpSpPr>
          <a:xfrm>
            <a:off x="339076" y="1612035"/>
            <a:ext cx="4237229" cy="4876378"/>
            <a:chOff x="254307" y="1209026"/>
            <a:chExt cx="3177922" cy="3657283"/>
          </a:xfrm>
        </p:grpSpPr>
        <p:grpSp>
          <p:nvGrpSpPr>
            <p:cNvPr id="329" name="Group 328">
              <a:extLst>
                <a:ext uri="{FF2B5EF4-FFF2-40B4-BE49-F238E27FC236}">
                  <a16:creationId xmlns:a16="http://schemas.microsoft.com/office/drawing/2014/main" xmlns="" id="{B34FEE8B-4CBE-8B4A-82CA-8D7794E5BF04}"/>
                </a:ext>
              </a:extLst>
            </p:cNvPr>
            <p:cNvGrpSpPr/>
            <p:nvPr/>
          </p:nvGrpSpPr>
          <p:grpSpPr>
            <a:xfrm>
              <a:off x="254307" y="1209026"/>
              <a:ext cx="3177922" cy="3657283"/>
              <a:chOff x="5544273" y="918740"/>
              <a:chExt cx="3599727" cy="4224760"/>
            </a:xfrm>
          </p:grpSpPr>
          <p:grpSp>
            <p:nvGrpSpPr>
              <p:cNvPr id="330" name="Group 329">
                <a:extLst>
                  <a:ext uri="{FF2B5EF4-FFF2-40B4-BE49-F238E27FC236}">
                    <a16:creationId xmlns:a16="http://schemas.microsoft.com/office/drawing/2014/main" xmlns="" id="{AC3ACFE3-C664-9D49-926D-376EDE2CF7CD}"/>
                  </a:ext>
                </a:extLst>
              </p:cNvPr>
              <p:cNvGrpSpPr/>
              <p:nvPr/>
            </p:nvGrpSpPr>
            <p:grpSpPr>
              <a:xfrm>
                <a:off x="5544273" y="918740"/>
                <a:ext cx="3599727" cy="4224760"/>
                <a:chOff x="3599726" y="918740"/>
                <a:chExt cx="3599727" cy="4224760"/>
              </a:xfrm>
            </p:grpSpPr>
            <p:pic>
              <p:nvPicPr>
                <p:cNvPr id="332" name="Picture 331">
                  <a:extLst>
                    <a:ext uri="{FF2B5EF4-FFF2-40B4-BE49-F238E27FC236}">
                      <a16:creationId xmlns:a16="http://schemas.microsoft.com/office/drawing/2014/main" xmlns="" id="{251556D3-0FCE-0543-A4CC-CE74208E20CD}"/>
                    </a:ext>
                  </a:extLst>
                </p:cNvPr>
                <p:cNvPicPr>
                  <a:picLocks noChangeAspect="1"/>
                </p:cNvPicPr>
                <p:nvPr/>
              </p:nvPicPr>
              <p:blipFill rotWithShape="1">
                <a:blip r:embed="rId3"/>
                <a:srcRect l="13696" t="11927" r="12509" b="5936"/>
                <a:stretch/>
              </p:blipFill>
              <p:spPr>
                <a:xfrm>
                  <a:off x="3599726" y="918740"/>
                  <a:ext cx="3599727" cy="4224760"/>
                </a:xfrm>
                <a:prstGeom prst="rect">
                  <a:avLst/>
                </a:prstGeom>
              </p:spPr>
            </p:pic>
            <p:sp>
              <p:nvSpPr>
                <p:cNvPr id="333" name="Rectangle 332">
                  <a:extLst>
                    <a:ext uri="{FF2B5EF4-FFF2-40B4-BE49-F238E27FC236}">
                      <a16:creationId xmlns:a16="http://schemas.microsoft.com/office/drawing/2014/main" xmlns="" id="{C8BD100E-1D55-C448-95E5-F105E68DB61A}"/>
                    </a:ext>
                  </a:extLst>
                </p:cNvPr>
                <p:cNvSpPr/>
                <p:nvPr/>
              </p:nvSpPr>
              <p:spPr>
                <a:xfrm>
                  <a:off x="3738622" y="1271768"/>
                  <a:ext cx="3321934" cy="3535416"/>
                </a:xfrm>
                <a:prstGeom prst="rect">
                  <a:avLst/>
                </a:prstGeom>
                <a:solidFill>
                  <a:srgbClr val="DED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1867" kern="0" dirty="0">
                    <a:solidFill>
                      <a:srgbClr val="FFFFFF"/>
                    </a:solidFill>
                    <a:latin typeface="Arial"/>
                    <a:sym typeface="Arial"/>
                  </a:endParaRPr>
                </a:p>
              </p:txBody>
            </p:sp>
          </p:grpSp>
          <p:sp>
            <p:nvSpPr>
              <p:cNvPr id="331" name="Rectangle 330">
                <a:extLst>
                  <a:ext uri="{FF2B5EF4-FFF2-40B4-BE49-F238E27FC236}">
                    <a16:creationId xmlns:a16="http://schemas.microsoft.com/office/drawing/2014/main" xmlns="" id="{37AA79B0-1399-B644-A250-9979B4B18993}"/>
                  </a:ext>
                </a:extLst>
              </p:cNvPr>
              <p:cNvSpPr/>
              <p:nvPr/>
            </p:nvSpPr>
            <p:spPr>
              <a:xfrm>
                <a:off x="5752618" y="1322959"/>
                <a:ext cx="3321933" cy="435583"/>
              </a:xfrm>
              <a:prstGeom prst="rect">
                <a:avLst/>
              </a:prstGeom>
            </p:spPr>
            <p:txBody>
              <a:bodyPr wrap="square">
                <a:spAutoFit/>
              </a:bodyPr>
              <a:lstStyle/>
              <a:p>
                <a:pPr defTabSz="1219170" fontAlgn="base">
                  <a:buClr>
                    <a:srgbClr val="000000"/>
                  </a:buClr>
                </a:pPr>
                <a:endParaRPr lang="vi-VN" sz="2667" b="1" kern="0" dirty="0">
                  <a:solidFill>
                    <a:srgbClr val="FF0000"/>
                  </a:solidFill>
                  <a:latin typeface="Times New Roman" panose="02020603050405020304" pitchFamily="18" charset="0"/>
                  <a:cs typeface="Times New Roman" panose="02020603050405020304" pitchFamily="18" charset="0"/>
                  <a:sym typeface="Arial"/>
                </a:endParaRPr>
              </a:p>
            </p:txBody>
          </p:sp>
        </p:grpSp>
        <p:sp>
          <p:nvSpPr>
            <p:cNvPr id="2" name="Rectangle 1">
              <a:extLst>
                <a:ext uri="{FF2B5EF4-FFF2-40B4-BE49-F238E27FC236}">
                  <a16:creationId xmlns:a16="http://schemas.microsoft.com/office/drawing/2014/main" xmlns="" id="{54DD865E-3D09-3C4A-A3FC-345D5FBB11E5}"/>
                </a:ext>
              </a:extLst>
            </p:cNvPr>
            <p:cNvSpPr/>
            <p:nvPr/>
          </p:nvSpPr>
          <p:spPr>
            <a:xfrm>
              <a:off x="411268" y="1938424"/>
              <a:ext cx="2744045" cy="2223445"/>
            </a:xfrm>
            <a:prstGeom prst="rect">
              <a:avLst/>
            </a:prstGeom>
          </p:spPr>
          <p:txBody>
            <a:bodyPr wrap="square">
              <a:spAutoFit/>
            </a:bodyPr>
            <a:lstStyle/>
            <a:p>
              <a:pPr algn="ctr" defTabSz="1219170">
                <a:buClr>
                  <a:srgbClr val="000000"/>
                </a:buClr>
              </a:pP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Việc</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đánh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dẹp</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được</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12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có</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ý</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nghĩa</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gì</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a:t>
              </a:r>
            </a:p>
            <a:p>
              <a:pPr defTabSz="1219170">
                <a:buClr>
                  <a:srgbClr val="000000"/>
                </a:buClr>
              </a:pPr>
              <a:endParaRPr lang="x-none" sz="3733" b="1" kern="0" dirty="0">
                <a:solidFill>
                  <a:srgbClr val="EEEEEE">
                    <a:lumMod val="10000"/>
                  </a:srgbClr>
                </a:solidFill>
                <a:latin typeface="Times New Roman" panose="02020603050405020304" pitchFamily="18" charset="0"/>
                <a:cs typeface="Times New Roman" panose="02020603050405020304" pitchFamily="18" charset="0"/>
                <a:sym typeface="Arial"/>
              </a:endParaRPr>
            </a:p>
          </p:txBody>
        </p:sp>
      </p:grpSp>
      <p:grpSp>
        <p:nvGrpSpPr>
          <p:cNvPr id="328" name="Google Shape;119;p26">
            <a:extLst>
              <a:ext uri="{FF2B5EF4-FFF2-40B4-BE49-F238E27FC236}">
                <a16:creationId xmlns:a16="http://schemas.microsoft.com/office/drawing/2014/main" xmlns="" id="{08653039-8896-FC4E-9B27-3846A3DE5742}"/>
              </a:ext>
            </a:extLst>
          </p:cNvPr>
          <p:cNvGrpSpPr/>
          <p:nvPr/>
        </p:nvGrpSpPr>
        <p:grpSpPr>
          <a:xfrm>
            <a:off x="1088869" y="1259886"/>
            <a:ext cx="2589632" cy="92721"/>
            <a:chOff x="446800" y="1721825"/>
            <a:chExt cx="259025" cy="18316"/>
          </a:xfrm>
        </p:grpSpPr>
        <p:sp>
          <p:nvSpPr>
            <p:cNvPr id="334" name="Google Shape;120;p26">
              <a:extLst>
                <a:ext uri="{FF2B5EF4-FFF2-40B4-BE49-F238E27FC236}">
                  <a16:creationId xmlns:a16="http://schemas.microsoft.com/office/drawing/2014/main" xmlns="" id="{5CFAE2C9-8EAB-3B48-B942-9165EF668EE6}"/>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5" name="Google Shape;121;p26">
              <a:extLst>
                <a:ext uri="{FF2B5EF4-FFF2-40B4-BE49-F238E27FC236}">
                  <a16:creationId xmlns:a16="http://schemas.microsoft.com/office/drawing/2014/main" xmlns="" id="{969BB528-C9F2-0D40-9EEB-3BD0597C1B84}"/>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xmlns="" id="{98A47070-163E-264A-9758-2B72F45F0F02}"/>
              </a:ext>
            </a:extLst>
          </p:cNvPr>
          <p:cNvSpPr txBox="1"/>
          <p:nvPr/>
        </p:nvSpPr>
        <p:spPr>
          <a:xfrm>
            <a:off x="6096000" y="433131"/>
            <a:ext cx="5849072" cy="6248827"/>
          </a:xfrm>
          <a:prstGeom prst="rect">
            <a:avLst/>
          </a:prstGeom>
          <a:noFill/>
        </p:spPr>
        <p:txBody>
          <a:bodyPr wrap="square" rtlCol="0">
            <a:spAutoFit/>
          </a:bodyPr>
          <a:lstStyle/>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Chiến thắng của cuộc dẹp loạn Đinh Bộ Lĩnh so với các thế lực cát cứ là việc khẳng định về quyền lực, sự thống nhất. Đồng thời khẳng định thắng lợi của tinh thần đoàn kết dân tộc bản địa và ý chí độc lập mạnh mẽ của nhân dân Việt Nam lúc bấy giờ.</a:t>
            </a:r>
          </a:p>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a:t>
            </a:r>
            <a:r>
              <a:rPr lang="vi-VN" sz="2667" kern="0" dirty="0">
                <a:solidFill>
                  <a:srgbClr val="0070C0"/>
                </a:solidFill>
                <a:latin typeface="Times New Roman" panose="02020603050405020304" pitchFamily="18" charset="0"/>
                <a:cs typeface="Times New Roman" panose="02020603050405020304" pitchFamily="18" charset="0"/>
                <a:sym typeface="Arial"/>
              </a:rPr>
              <a:t>Các sứ quân lần lượt bị chiếm đánh, chấm hết cuộc nội loạn cát cứ. Thời điểm cuối năm 967, đất nước đã trở lại bình yên thống nhất.</a:t>
            </a:r>
          </a:p>
          <a:p>
            <a:pPr algn="just" defTabSz="1219170" fontAlgn="base">
              <a:buClr>
                <a:srgbClr val="000000"/>
              </a:buClr>
            </a:pPr>
            <a:endParaRPr lang="vi-VN" sz="2667" kern="0" dirty="0">
              <a:solidFill>
                <a:srgbClr val="0070C0"/>
              </a:solidFill>
              <a:latin typeface="Times New Roman" panose="02020603050405020304" pitchFamily="18" charset="0"/>
              <a:cs typeface="Times New Roman" panose="02020603050405020304" pitchFamily="18" charset="0"/>
              <a:sym typeface="Arial"/>
            </a:endParaRPr>
          </a:p>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Khẳng định lòng yêu nước của nhân dân ta.</a:t>
            </a:r>
          </a:p>
          <a:p>
            <a:pPr algn="just" defTabSz="1219170">
              <a:buClr>
                <a:srgbClr val="000000"/>
              </a:buClr>
            </a:pPr>
            <a:endParaRPr lang="x-none" sz="26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3158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14:bounceEnd="50000">
                                          <p:cBhvr additive="base">
                                            <p:cTn id="11" dur="500" fill="hold"/>
                                            <p:tgtEl>
                                              <p:spTgt spid="14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0-#ppt_w/2"/>
                                              </p:val>
                                            </p:tav>
                                            <p:tav tm="100000">
                                              <p:val>
                                                <p:strVal val="#ppt_x"/>
                                              </p:val>
                                            </p:tav>
                                          </p:tavLst>
                                        </p:anim>
                                        <p:anim calcmode="lin" valueType="num">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cBhvr additive="base">
                                            <p:cTn id="11" dur="500" fill="hold"/>
                                            <p:tgtEl>
                                              <p:spTgt spid="148"/>
                                            </p:tgtEl>
                                            <p:attrNameLst>
                                              <p:attrName>ppt_x</p:attrName>
                                            </p:attrNameLst>
                                          </p:cBhvr>
                                          <p:tavLst>
                                            <p:tav tm="0">
                                              <p:val>
                                                <p:strVal val="#ppt_x"/>
                                              </p:val>
                                            </p:tav>
                                            <p:tav tm="100000">
                                              <p:val>
                                                <p:strVal val="#ppt_x"/>
                                              </p:val>
                                            </p:tav>
                                          </p:tavLst>
                                        </p:anim>
                                        <p:anim calcmode="lin" valueType="num">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139812" y="564867"/>
            <a:ext cx="12331812" cy="6568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en-US" sz="4400" b="1" i="0" u="none" strike="noStrike" kern="0" cap="none" spc="0" normalizeH="0" baseline="0" noProof="0" dirty="0" err="1">
                <a:ln>
                  <a:noFill/>
                </a:ln>
                <a:solidFill>
                  <a:srgbClr val="C00000"/>
                </a:solidFill>
                <a:effectLst/>
                <a:uLnTx/>
                <a:uFillTx/>
                <a:latin typeface="Snell Roundhand Black" panose="02000603080000090004" pitchFamily="2" charset="77"/>
                <a:sym typeface="Redressed"/>
              </a:rPr>
              <a:t>Bài</a:t>
            </a:r>
            <a:r>
              <a:rPr kumimoji="0" lang="en-US" sz="4400" b="1" i="0" u="none" strike="noStrike" kern="0" cap="none" spc="0" normalizeH="0" baseline="0" noProof="0" dirty="0">
                <a:ln>
                  <a:noFill/>
                </a:ln>
                <a:solidFill>
                  <a:srgbClr val="C00000"/>
                </a:solidFill>
                <a:effectLst/>
                <a:uLnTx/>
                <a:uFillTx/>
                <a:latin typeface="Snell Roundhand Black" panose="02000603080000090004" pitchFamily="2" charset="77"/>
                <a:sym typeface="Redressed"/>
              </a:rPr>
              <a:t> 9: </a:t>
            </a:r>
            <a:r>
              <a:rPr kumimoji="0" lang="vi-VN" sz="4400" b="1" i="0" u="none" strike="noStrike" kern="0" cap="none" spc="0" normalizeH="0" baseline="0" noProof="0" dirty="0">
                <a:ln>
                  <a:noFill/>
                </a:ln>
                <a:solidFill>
                  <a:srgbClr val="C00000"/>
                </a:solidFill>
                <a:effectLst/>
                <a:uLnTx/>
                <a:uFillTx/>
                <a:latin typeface="Snell Roundhand Black" panose="02000603080000090004" pitchFamily="2" charset="77"/>
                <a:sym typeface="Redressed"/>
              </a:rPr>
              <a:t>Đất nước buổi đầu độc lập (939 -967)</a:t>
            </a:r>
          </a:p>
        </p:txBody>
      </p:sp>
      <p:sp>
        <p:nvSpPr>
          <p:cNvPr id="3" name="Google Shape;135;p28">
            <a:extLst>
              <a:ext uri="{FF2B5EF4-FFF2-40B4-BE49-F238E27FC236}">
                <a16:creationId xmlns:a16="http://schemas.microsoft.com/office/drawing/2014/main" xmlns="" id="{DA28E969-C87F-D943-B0CD-2F5B790E309B}"/>
              </a:ext>
            </a:extLst>
          </p:cNvPr>
          <p:cNvSpPr txBox="1">
            <a:spLocks/>
          </p:cNvSpPr>
          <p:nvPr/>
        </p:nvSpPr>
        <p:spPr>
          <a:xfrm>
            <a:off x="302302" y="1159931"/>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0" i="0" u="none" strike="noStrike" kern="0" cap="none" spc="0" normalizeH="0" baseline="0" noProof="0" dirty="0">
                <a:ln>
                  <a:noFill/>
                </a:ln>
                <a:solidFill>
                  <a:srgbClr val="482400"/>
                </a:solidFill>
                <a:effectLst/>
                <a:uLnTx/>
                <a:uFillTx/>
                <a:latin typeface="SVN-Blenda Script" panose="02000804000000020003" pitchFamily="2" charset="0"/>
                <a:ea typeface="+mn-ea"/>
                <a:cs typeface="+mn-cs"/>
                <a:sym typeface="Livvic"/>
              </a:rPr>
              <a:t>1. </a:t>
            </a:r>
            <a:r>
              <a:rPr kumimoji="0" lang="vi-VN" sz="3200" b="0" i="0" u="none" strike="noStrike" kern="0" cap="none" spc="0" normalizeH="0" baseline="0" noProof="0" dirty="0">
                <a:ln>
                  <a:noFill/>
                </a:ln>
                <a:solidFill>
                  <a:srgbClr val="482400"/>
                </a:solidFill>
                <a:effectLst/>
                <a:uLnTx/>
                <a:uFillTx/>
                <a:latin typeface="SVN-Blenda Script" panose="02000804000000020003" pitchFamily="2" charset="0"/>
                <a:ea typeface="+mn-ea"/>
                <a:cs typeface="+mn-cs"/>
                <a:sym typeface="Livvic"/>
              </a:rPr>
              <a:t>Ngô Quyền dựng nền độc lập.</a:t>
            </a:r>
          </a:p>
        </p:txBody>
      </p:sp>
      <p:sp>
        <p:nvSpPr>
          <p:cNvPr id="4" name="Rectangle 3">
            <a:extLst>
              <a:ext uri="{FF2B5EF4-FFF2-40B4-BE49-F238E27FC236}">
                <a16:creationId xmlns:a16="http://schemas.microsoft.com/office/drawing/2014/main" xmlns="" id="{C492D8AD-2F4A-4F46-B71D-3994BB95B361}"/>
              </a:ext>
            </a:extLst>
          </p:cNvPr>
          <p:cNvSpPr/>
          <p:nvPr/>
        </p:nvSpPr>
        <p:spPr>
          <a:xfrm>
            <a:off x="140676" y="3242082"/>
            <a:ext cx="11570677"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Năm</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944,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chính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nhà</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suy</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yếu</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Đất</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nước</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rơi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vào</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tình</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trạng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loạn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12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sứ</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quân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xmlns="" id="{C492D8AD-2F4A-4F46-B71D-3994BB95B361}"/>
              </a:ext>
            </a:extLst>
          </p:cNvPr>
          <p:cNvSpPr/>
          <p:nvPr/>
        </p:nvSpPr>
        <p:spPr>
          <a:xfrm>
            <a:off x="302302" y="4538477"/>
            <a:ext cx="11409051"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Với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tài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của</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mình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lại</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nhân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dân</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ủng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hộ</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Đinh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Bộ</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Lĩnh</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đã</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chấm</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dứt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cứ</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thống</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đất</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nước</a:t>
            </a:r>
            <a:r>
              <a:rPr kumimoji="0" lang="en-US" sz="2800" b="0" i="0" u="none" strike="noStrike" kern="1200" cap="none" spc="0" normalizeH="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7" name="Google Shape;135;p28">
            <a:extLst>
              <a:ext uri="{FF2B5EF4-FFF2-40B4-BE49-F238E27FC236}">
                <a16:creationId xmlns:a16="http://schemas.microsoft.com/office/drawing/2014/main" xmlns="" id="{DA28E969-C87F-D943-B0CD-2F5B790E309B}"/>
              </a:ext>
            </a:extLst>
          </p:cNvPr>
          <p:cNvSpPr txBox="1">
            <a:spLocks/>
          </p:cNvSpPr>
          <p:nvPr/>
        </p:nvSpPr>
        <p:spPr>
          <a:xfrm>
            <a:off x="302302" y="1930331"/>
            <a:ext cx="11145282" cy="10451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algn="l" defTabSz="1219170">
              <a:buClr>
                <a:srgbClr val="553333"/>
              </a:buClr>
              <a:buSzTx/>
            </a:pPr>
            <a:r>
              <a:rPr lang="vi-VN" sz="3200" kern="0" dirty="0">
                <a:solidFill>
                  <a:srgbClr val="482400"/>
                </a:solidFill>
                <a:latin typeface="SVN-Blenda Script" panose="02000804000000020003" pitchFamily="2" charset="0"/>
                <a:ea typeface="+mn-ea"/>
                <a:cs typeface="+mn-cs"/>
              </a:rPr>
              <a:t>2. Công cuộc thống nhất đất nước của Đinh Bộ Lĩnh và sự thành lập nhà Đinh</a:t>
            </a:r>
            <a:r>
              <a:rPr lang="en-US" sz="3200" kern="0" dirty="0">
                <a:solidFill>
                  <a:srgbClr val="482400"/>
                </a:solidFill>
                <a:latin typeface="SVN-Blenda Script" panose="02000804000000020003" pitchFamily="2" charset="0"/>
                <a:ea typeface="+mn-ea"/>
                <a:cs typeface="+mn-cs"/>
              </a:rPr>
              <a:t>.</a:t>
            </a:r>
            <a:endParaRPr lang="vi-VN" sz="3200" kern="0" dirty="0">
              <a:solidFill>
                <a:srgbClr val="482400"/>
              </a:solidFill>
              <a:latin typeface="SVN-Blenda Script" panose="02000804000000020003" pitchFamily="2" charset="0"/>
              <a:ea typeface="+mn-ea"/>
              <a:cs typeface="+mn-cs"/>
            </a:endParaRPr>
          </a:p>
        </p:txBody>
      </p:sp>
    </p:spTree>
    <p:extLst>
      <p:ext uri="{BB962C8B-B14F-4D97-AF65-F5344CB8AC3E}">
        <p14:creationId xmlns:p14="http://schemas.microsoft.com/office/powerpoint/2010/main" val="274666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6">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5" name="Google Shape;135;p28">
            <a:extLst>
              <a:ext uri="{FF2B5EF4-FFF2-40B4-BE49-F238E27FC236}">
                <a16:creationId xmlns:a16="http://schemas.microsoft.com/office/drawing/2014/main" xmlns="" id="{CB6A3221-3394-EC40-A655-B38D8CC31AC3}"/>
              </a:ext>
            </a:extLst>
          </p:cNvPr>
          <p:cNvSpPr txBox="1">
            <a:spLocks/>
          </p:cNvSpPr>
          <p:nvPr/>
        </p:nvSpPr>
        <p:spPr>
          <a:xfrm>
            <a:off x="-228928" y="-3587"/>
            <a:ext cx="5064369" cy="40052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defTabSz="1219170">
              <a:buClr>
                <a:srgbClr val="000000"/>
              </a:buClr>
              <a:buSzTx/>
            </a:pPr>
            <a:r>
              <a:rPr lang="en-US" sz="5333" kern="0" dirty="0">
                <a:solidFill>
                  <a:srgbClr val="482400"/>
                </a:solidFill>
                <a:latin typeface="SVN-Blenda Script" panose="02000804000000020003" pitchFamily="2" charset="0"/>
              </a:rPr>
              <a:t>0</a:t>
            </a:r>
            <a:r>
              <a:rPr lang="vi-VN" sz="5333" kern="0" dirty="0">
                <a:solidFill>
                  <a:srgbClr val="482400"/>
                </a:solidFill>
                <a:latin typeface="SVN-Blenda Script" panose="02000804000000020003" pitchFamily="2" charset="0"/>
              </a:rPr>
              <a:t>2. </a:t>
            </a:r>
            <a:r>
              <a:rPr lang="vi-VN" sz="4800" kern="0" dirty="0">
                <a:solidFill>
                  <a:srgbClr val="000000"/>
                </a:solidFill>
                <a:latin typeface="SVN-Blenda Script" panose="02000804000000020003" pitchFamily="2" charset="0"/>
                <a:ea typeface="+mn-ea"/>
                <a:cs typeface="Arial"/>
                <a:sym typeface="Arial"/>
              </a:rPr>
              <a:t>Công cuộc thống nhất đất nước của Đinh Bộ Lĩnh và sự thành lập nhà Đinh</a:t>
            </a:r>
          </a:p>
        </p:txBody>
      </p:sp>
      <p:pic>
        <p:nvPicPr>
          <p:cNvPr id="11" name="Picture 10">
            <a:extLst>
              <a:ext uri="{FF2B5EF4-FFF2-40B4-BE49-F238E27FC236}">
                <a16:creationId xmlns:a16="http://schemas.microsoft.com/office/drawing/2014/main" xmlns="" id="{D75B85C0-C109-7C46-AC3E-3B57FD6E3CE0}"/>
              </a:ext>
            </a:extLst>
          </p:cNvPr>
          <p:cNvPicPr preferRelativeResize="0"/>
          <p:nvPr/>
        </p:nvPicPr>
        <p:blipFill rotWithShape="1">
          <a:blip r:embed="rId3">
            <a:alphaModFix/>
          </a:blip>
          <a:srcRect l="24989" t="6807" r="11580" b="6799"/>
          <a:stretch/>
        </p:blipFill>
        <p:spPr>
          <a:xfrm>
            <a:off x="5615518" y="1"/>
            <a:ext cx="6653781" cy="6861047"/>
          </a:xfrm>
          <a:custGeom>
            <a:avLst/>
            <a:gdLst>
              <a:gd name="connsiteX0" fmla="*/ 0 w 4990336"/>
              <a:gd name="connsiteY0" fmla="*/ 0 h 5145785"/>
              <a:gd name="connsiteX1" fmla="*/ 4990336 w 4990336"/>
              <a:gd name="connsiteY1" fmla="*/ 0 h 5145785"/>
              <a:gd name="connsiteX2" fmla="*/ 4990336 w 4990336"/>
              <a:gd name="connsiteY2" fmla="*/ 5145785 h 5145785"/>
              <a:gd name="connsiteX3" fmla="*/ 0 w 4990336"/>
              <a:gd name="connsiteY3" fmla="*/ 5145785 h 5145785"/>
            </a:gdLst>
            <a:ahLst/>
            <a:cxnLst>
              <a:cxn ang="0">
                <a:pos x="connsiteX0" y="connsiteY0"/>
              </a:cxn>
              <a:cxn ang="0">
                <a:pos x="connsiteX1" y="connsiteY1"/>
              </a:cxn>
              <a:cxn ang="0">
                <a:pos x="connsiteX2" y="connsiteY2"/>
              </a:cxn>
              <a:cxn ang="0">
                <a:pos x="connsiteX3" y="connsiteY3"/>
              </a:cxn>
            </a:cxnLst>
            <a:rect l="l" t="t" r="r" b="b"/>
            <a:pathLst>
              <a:path w="4990336" h="5145785">
                <a:moveTo>
                  <a:pt x="0" y="0"/>
                </a:moveTo>
                <a:lnTo>
                  <a:pt x="4990336" y="0"/>
                </a:lnTo>
                <a:lnTo>
                  <a:pt x="4990336" y="5145785"/>
                </a:lnTo>
                <a:lnTo>
                  <a:pt x="0" y="5145785"/>
                </a:lnTo>
                <a:close/>
              </a:path>
            </a:pathLst>
          </a:custGeom>
          <a:noFill/>
          <a:ln>
            <a:noFill/>
          </a:ln>
        </p:spPr>
      </p:pic>
      <p:grpSp>
        <p:nvGrpSpPr>
          <p:cNvPr id="14" name="Google Shape;615;p39">
            <a:extLst>
              <a:ext uri="{FF2B5EF4-FFF2-40B4-BE49-F238E27FC236}">
                <a16:creationId xmlns:a16="http://schemas.microsoft.com/office/drawing/2014/main" xmlns="" id="{92AF6683-7A56-BB45-8284-13041B4057B5}"/>
              </a:ext>
            </a:extLst>
          </p:cNvPr>
          <p:cNvGrpSpPr/>
          <p:nvPr/>
        </p:nvGrpSpPr>
        <p:grpSpPr>
          <a:xfrm>
            <a:off x="11007861" y="1"/>
            <a:ext cx="865860" cy="899617"/>
            <a:chOff x="5926225" y="921350"/>
            <a:chExt cx="517800" cy="504350"/>
          </a:xfrm>
          <a:noFill/>
        </p:grpSpPr>
        <p:sp>
          <p:nvSpPr>
            <p:cNvPr id="15" name="Google Shape;616;p39">
              <a:extLst>
                <a:ext uri="{FF2B5EF4-FFF2-40B4-BE49-F238E27FC236}">
                  <a16:creationId xmlns:a16="http://schemas.microsoft.com/office/drawing/2014/main" xmlns="" id="{4D1B1183-E4B8-7940-9C76-2F8406661702}"/>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6" name="Google Shape;617;p39">
              <a:extLst>
                <a:ext uri="{FF2B5EF4-FFF2-40B4-BE49-F238E27FC236}">
                  <a16:creationId xmlns:a16="http://schemas.microsoft.com/office/drawing/2014/main" xmlns="" id="{C8D5EF6E-A07D-A744-86F5-8B8223C8FBA6}"/>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2" name="Google Shape;610;p39">
            <a:extLst>
              <a:ext uri="{FF2B5EF4-FFF2-40B4-BE49-F238E27FC236}">
                <a16:creationId xmlns:a16="http://schemas.microsoft.com/office/drawing/2014/main" xmlns="" id="{2F90F0A2-B60C-8C49-9740-11BC588EC850}"/>
              </a:ext>
            </a:extLst>
          </p:cNvPr>
          <p:cNvSpPr/>
          <p:nvPr/>
        </p:nvSpPr>
        <p:spPr>
          <a:xfrm>
            <a:off x="11078605" y="462586"/>
            <a:ext cx="1075105"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xmlns="" id="{B1E492AC-7367-CD49-A445-96CF32A35CA6}"/>
              </a:ext>
            </a:extLst>
          </p:cNvPr>
          <p:cNvPicPr>
            <a:picLocks noChangeAspect="1"/>
          </p:cNvPicPr>
          <p:nvPr/>
        </p:nvPicPr>
        <p:blipFill rotWithShape="1">
          <a:blip r:embed="rId4"/>
          <a:srcRect l="38094" t="17360" b="43473"/>
          <a:stretch/>
        </p:blipFill>
        <p:spPr>
          <a:xfrm>
            <a:off x="1" y="4895852"/>
            <a:ext cx="4597527" cy="1962149"/>
          </a:xfrm>
          <a:prstGeom prst="rect">
            <a:avLst/>
          </a:prstGeom>
        </p:spPr>
      </p:pic>
      <p:pic>
        <p:nvPicPr>
          <p:cNvPr id="8" name="Picture 7">
            <a:extLst>
              <a:ext uri="{FF2B5EF4-FFF2-40B4-BE49-F238E27FC236}">
                <a16:creationId xmlns:a16="http://schemas.microsoft.com/office/drawing/2014/main" xmlns="" id="{066D9823-291A-4440-A172-2818AF39AC48}"/>
              </a:ext>
            </a:extLst>
          </p:cNvPr>
          <p:cNvPicPr>
            <a:picLocks noChangeAspect="1"/>
          </p:cNvPicPr>
          <p:nvPr/>
        </p:nvPicPr>
        <p:blipFill rotWithShape="1">
          <a:blip r:embed="rId5"/>
          <a:srcRect l="4674" t="5817" r="23420" b="17637"/>
          <a:stretch/>
        </p:blipFill>
        <p:spPr>
          <a:xfrm>
            <a:off x="3745322" y="2413322"/>
            <a:ext cx="3358183" cy="4444679"/>
          </a:xfrm>
          <a:prstGeom prst="rect">
            <a:avLst/>
          </a:prstGeom>
        </p:spPr>
      </p:pic>
      <p:pic>
        <p:nvPicPr>
          <p:cNvPr id="13" name="Picture 12">
            <a:extLst>
              <a:ext uri="{FF2B5EF4-FFF2-40B4-BE49-F238E27FC236}">
                <a16:creationId xmlns:a16="http://schemas.microsoft.com/office/drawing/2014/main" xmlns="" id="{A3A2526B-F0FA-4145-9BF4-96DE89654CAA}"/>
              </a:ext>
            </a:extLst>
          </p:cNvPr>
          <p:cNvPicPr>
            <a:picLocks noChangeAspect="1"/>
          </p:cNvPicPr>
          <p:nvPr/>
        </p:nvPicPr>
        <p:blipFill>
          <a:blip r:embed="rId6"/>
          <a:stretch>
            <a:fillRect/>
          </a:stretch>
        </p:blipFill>
        <p:spPr>
          <a:xfrm>
            <a:off x="7443187" y="4001677"/>
            <a:ext cx="1281712" cy="1181100"/>
          </a:xfrm>
          <a:prstGeom prst="rect">
            <a:avLst/>
          </a:prstGeom>
        </p:spPr>
      </p:pic>
    </p:spTree>
    <p:extLst>
      <p:ext uri="{BB962C8B-B14F-4D97-AF65-F5344CB8AC3E}">
        <p14:creationId xmlns:p14="http://schemas.microsoft.com/office/powerpoint/2010/main" val="366077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xmlns=""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xmlns=""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xmlns=""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xmlns=""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xmlns=""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xmlns=""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578339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3C687C2-0A24-9B4F-9290-EB4A6B4E278A}"/>
              </a:ext>
            </a:extLst>
          </p:cNvPr>
          <p:cNvGrpSpPr/>
          <p:nvPr/>
        </p:nvGrpSpPr>
        <p:grpSpPr>
          <a:xfrm>
            <a:off x="2728235" y="1044208"/>
            <a:ext cx="6126544" cy="4769584"/>
            <a:chOff x="228009" y="783156"/>
            <a:chExt cx="4594908" cy="3577188"/>
          </a:xfrm>
        </p:grpSpPr>
        <p:sp>
          <p:nvSpPr>
            <p:cNvPr id="2" name="Google Shape;305;p35">
              <a:extLst>
                <a:ext uri="{FF2B5EF4-FFF2-40B4-BE49-F238E27FC236}">
                  <a16:creationId xmlns:a16="http://schemas.microsoft.com/office/drawing/2014/main" xmlns="" id="{A5265F6D-DAF9-F34B-86FF-9848DFC07781}"/>
                </a:ext>
              </a:extLst>
            </p:cNvPr>
            <p:cNvSpPr/>
            <p:nvPr/>
          </p:nvSpPr>
          <p:spPr>
            <a:xfrm>
              <a:off x="228009" y="783156"/>
              <a:ext cx="4594908" cy="35771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xmlns="" id="{71F580B0-B607-4B46-82B3-AF77593C8D67}"/>
                </a:ext>
              </a:extLst>
            </p:cNvPr>
            <p:cNvPicPr>
              <a:picLocks noChangeAspect="1"/>
            </p:cNvPicPr>
            <p:nvPr/>
          </p:nvPicPr>
          <p:blipFill>
            <a:blip r:embed="rId2"/>
            <a:stretch>
              <a:fillRect/>
            </a:stretch>
          </p:blipFill>
          <p:spPr>
            <a:xfrm>
              <a:off x="2277266" y="3839393"/>
              <a:ext cx="496393" cy="496393"/>
            </a:xfrm>
            <a:prstGeom prst="rect">
              <a:avLst/>
            </a:prstGeom>
          </p:spPr>
        </p:pic>
      </p:grpSp>
      <p:sp>
        <p:nvSpPr>
          <p:cNvPr id="5" name="Rectangle 4">
            <a:extLst>
              <a:ext uri="{FF2B5EF4-FFF2-40B4-BE49-F238E27FC236}">
                <a16:creationId xmlns:a16="http://schemas.microsoft.com/office/drawing/2014/main" xmlns="" id="{DFA9FB20-2D03-0447-9EFB-F71822D15703}"/>
              </a:ext>
            </a:extLst>
          </p:cNvPr>
          <p:cNvSpPr/>
          <p:nvPr/>
        </p:nvSpPr>
        <p:spPr>
          <a:xfrm>
            <a:off x="0" y="5869173"/>
            <a:ext cx="12192000" cy="98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pic>
        <p:nvPicPr>
          <p:cNvPr id="6" name="Picture 8">
            <a:extLst>
              <a:ext uri="{FF2B5EF4-FFF2-40B4-BE49-F238E27FC236}">
                <a16:creationId xmlns:a16="http://schemas.microsoft.com/office/drawing/2014/main" xmlns="" id="{4E2975BA-1646-054C-A5D9-FA498518E4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1" b="14552"/>
          <a:stretch/>
        </p:blipFill>
        <p:spPr bwMode="auto">
          <a:xfrm rot="5994035" flipH="1">
            <a:off x="7920834" y="1620169"/>
            <a:ext cx="5249641" cy="3358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C91507D6-87AD-7848-AFF0-072A4B6EAC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3" b="36540"/>
          <a:stretch/>
        </p:blipFill>
        <p:spPr bwMode="auto">
          <a:xfrm>
            <a:off x="0" y="-74937"/>
            <a:ext cx="3400061" cy="23149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59C97C3C-1714-074A-BD78-593B9C2CFA3B}"/>
              </a:ext>
            </a:extLst>
          </p:cNvPr>
          <p:cNvSpPr/>
          <p:nvPr/>
        </p:nvSpPr>
        <p:spPr>
          <a:xfrm>
            <a:off x="2567517" y="1238208"/>
            <a:ext cx="6096000" cy="3375026"/>
          </a:xfrm>
          <a:prstGeom prst="rect">
            <a:avLst/>
          </a:prstGeom>
        </p:spPr>
        <p:txBody>
          <a:bodyPr>
            <a:spAutoFit/>
          </a:bodyPr>
          <a:lstStyle/>
          <a:p>
            <a:pPr algn="ctr" defTabSz="1625479">
              <a:buClr>
                <a:srgbClr val="000000"/>
              </a:buClr>
            </a:pP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9" name="Picture 2" descr="Ảnh động Powerpoint CTU">
            <a:extLst>
              <a:ext uri="{FF2B5EF4-FFF2-40B4-BE49-F238E27FC236}">
                <a16:creationId xmlns:a16="http://schemas.microsoft.com/office/drawing/2014/main" xmlns="" id="{3097669F-E7A6-4B46-8CA6-CE732D257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932" y="217878"/>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Ảnh động Powerpoint CTU">
            <a:extLst>
              <a:ext uri="{FF2B5EF4-FFF2-40B4-BE49-F238E27FC236}">
                <a16:creationId xmlns:a16="http://schemas.microsoft.com/office/drawing/2014/main" xmlns="" id="{D9B0D0B7-1302-7F46-AAC2-2D6ABE140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52" y="1624446"/>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Ảnh động Powerpoint CTU">
            <a:extLst>
              <a:ext uri="{FF2B5EF4-FFF2-40B4-BE49-F238E27FC236}">
                <a16:creationId xmlns:a16="http://schemas.microsoft.com/office/drawing/2014/main" xmlns="" id="{8E7D0119-68A7-E24C-89DC-83D3C1315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63765" y="2325684"/>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Ảnh động Powerpoint CTU">
            <a:extLst>
              <a:ext uri="{FF2B5EF4-FFF2-40B4-BE49-F238E27FC236}">
                <a16:creationId xmlns:a16="http://schemas.microsoft.com/office/drawing/2014/main" xmlns="" id="{A678FD55-4766-D54C-A03F-FD7FD6499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225260" y="946306"/>
            <a:ext cx="1055235" cy="6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4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xmlns="" id="{8D181D36-722A-954C-BE76-712C74C3C2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WordArt 3">
            <a:extLst>
              <a:ext uri="{FF2B5EF4-FFF2-40B4-BE49-F238E27FC236}">
                <a16:creationId xmlns:a16="http://schemas.microsoft.com/office/drawing/2014/main" xmlns="" id="{8D94FBDE-62D8-8144-8BCC-3D2333620A34}"/>
              </a:ext>
            </a:extLst>
          </p:cNvPr>
          <p:cNvSpPr>
            <a:spLocks noChangeArrowheads="1" noChangeShapeType="1" noTextEdit="1"/>
          </p:cNvSpPr>
          <p:nvPr/>
        </p:nvSpPr>
        <p:spPr bwMode="auto">
          <a:xfrm>
            <a:off x="3405717" y="677945"/>
            <a:ext cx="4419600" cy="673100"/>
          </a:xfrm>
          <a:prstGeom prst="rect">
            <a:avLst/>
          </a:prstGeom>
        </p:spPr>
        <p:txBody>
          <a:bodyPr wrap="none" fromWordArt="1">
            <a:prstTxWarp prst="textDeflate">
              <a:avLst>
                <a:gd name="adj" fmla="val 18750"/>
              </a:avLst>
            </a:prstTxWarp>
          </a:bodyPr>
          <a:lstStyle/>
          <a:p>
            <a:pPr algn="ctr" defTabSz="1219170">
              <a:buClr>
                <a:srgbClr val="000000"/>
              </a:buClr>
            </a:pP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x-none"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3732" name="Text Box 4">
            <a:extLst>
              <a:ext uri="{FF2B5EF4-FFF2-40B4-BE49-F238E27FC236}">
                <a16:creationId xmlns:a16="http://schemas.microsoft.com/office/drawing/2014/main" xmlns="" id="{F69699DA-E4AE-EF41-8CD2-9923E9E126F5}"/>
              </a:ext>
            </a:extLst>
          </p:cNvPr>
          <p:cNvSpPr txBox="1">
            <a:spLocks noChangeArrowheads="1"/>
          </p:cNvSpPr>
          <p:nvPr/>
        </p:nvSpPr>
        <p:spPr bwMode="auto">
          <a:xfrm>
            <a:off x="1646275" y="1649809"/>
            <a:ext cx="8518451"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1:</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máy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nhà</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thời</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Ngô</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ở</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các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địa</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phương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do ai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đứng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đầu</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a:t>
            </a:r>
          </a:p>
        </p:txBody>
      </p:sp>
      <p:sp>
        <p:nvSpPr>
          <p:cNvPr id="73733" name="Text Box 5">
            <a:extLst>
              <a:ext uri="{FF2B5EF4-FFF2-40B4-BE49-F238E27FC236}">
                <a16:creationId xmlns:a16="http://schemas.microsoft.com/office/drawing/2014/main" xmlns="" id="{5C93023B-D1E2-304B-B549-96BC9E76FF9A}"/>
              </a:ext>
            </a:extLst>
          </p:cNvPr>
          <p:cNvSpPr txBox="1">
            <a:spLocks noChangeArrowheads="1"/>
          </p:cNvSpPr>
          <p:nvPr/>
        </p:nvSpPr>
        <p:spPr bwMode="auto">
          <a:xfrm>
            <a:off x="3067493" y="34290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A. Vua.</a:t>
            </a:r>
          </a:p>
        </p:txBody>
      </p:sp>
      <p:sp>
        <p:nvSpPr>
          <p:cNvPr id="73734" name="Text Box 6">
            <a:extLst>
              <a:ext uri="{FF2B5EF4-FFF2-40B4-BE49-F238E27FC236}">
                <a16:creationId xmlns:a16="http://schemas.microsoft.com/office/drawing/2014/main" xmlns="" id="{D6886B76-65EF-4549-B22F-134B14DD8CCC}"/>
              </a:ext>
            </a:extLst>
          </p:cNvPr>
          <p:cNvSpPr txBox="1">
            <a:spLocks noChangeArrowheads="1"/>
          </p:cNvSpPr>
          <p:nvPr/>
        </p:nvSpPr>
        <p:spPr bwMode="auto">
          <a:xfrm>
            <a:off x="3067493" y="4114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B. Các quan văn.</a:t>
            </a:r>
          </a:p>
        </p:txBody>
      </p:sp>
      <p:sp>
        <p:nvSpPr>
          <p:cNvPr id="73735" name="Text Box 7">
            <a:extLst>
              <a:ext uri="{FF2B5EF4-FFF2-40B4-BE49-F238E27FC236}">
                <a16:creationId xmlns:a16="http://schemas.microsoft.com/office/drawing/2014/main" xmlns="" id="{0240EA09-F2CD-7B4E-A173-E31E680B72BB}"/>
              </a:ext>
            </a:extLst>
          </p:cNvPr>
          <p:cNvSpPr txBox="1">
            <a:spLocks noChangeArrowheads="1"/>
          </p:cNvSpPr>
          <p:nvPr/>
        </p:nvSpPr>
        <p:spPr bwMode="auto">
          <a:xfrm>
            <a:off x="3067493" y="4876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C. Các quan võ.</a:t>
            </a:r>
          </a:p>
        </p:txBody>
      </p:sp>
      <p:sp>
        <p:nvSpPr>
          <p:cNvPr id="73736" name="Text Box 8">
            <a:extLst>
              <a:ext uri="{FF2B5EF4-FFF2-40B4-BE49-F238E27FC236}">
                <a16:creationId xmlns:a16="http://schemas.microsoft.com/office/drawing/2014/main" xmlns="" id="{96DEDE00-4DE4-5241-A0C3-B64C8B9025D0}"/>
              </a:ext>
            </a:extLst>
          </p:cNvPr>
          <p:cNvSpPr txBox="1">
            <a:spLocks noChangeArrowheads="1"/>
          </p:cNvSpPr>
          <p:nvPr/>
        </p:nvSpPr>
        <p:spPr bwMode="auto">
          <a:xfrm>
            <a:off x="3067493" y="5638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D. Các quan thứ sử.</a:t>
            </a:r>
          </a:p>
        </p:txBody>
      </p:sp>
      <p:sp>
        <p:nvSpPr>
          <p:cNvPr id="73737" name="Oval 9">
            <a:extLst>
              <a:ext uri="{FF2B5EF4-FFF2-40B4-BE49-F238E27FC236}">
                <a16:creationId xmlns:a16="http://schemas.microsoft.com/office/drawing/2014/main" xmlns="" id="{8361DA20-34C5-C640-89CB-29DC80113CCA}"/>
              </a:ext>
            </a:extLst>
          </p:cNvPr>
          <p:cNvSpPr>
            <a:spLocks noChangeArrowheads="1"/>
          </p:cNvSpPr>
          <p:nvPr/>
        </p:nvSpPr>
        <p:spPr bwMode="auto">
          <a:xfrm>
            <a:off x="3006111" y="5656500"/>
            <a:ext cx="799213" cy="762000"/>
          </a:xfrm>
          <a:prstGeom prst="ellipse">
            <a:avLst/>
          </a:prstGeom>
          <a:noFill/>
          <a:ln w="2857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4267"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7153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checkerboard(across)">
                                      <p:cBhvr>
                                        <p:cTn id="7" dur="500"/>
                                        <p:tgtEl>
                                          <p:spTgt spid="7373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3732"/>
                                        </p:tgtEl>
                                        <p:attrNameLst>
                                          <p:attrName>style.visibility</p:attrName>
                                        </p:attrNameLst>
                                      </p:cBhvr>
                                      <p:to>
                                        <p:strVal val="visible"/>
                                      </p:to>
                                    </p:set>
                                    <p:anim calcmode="lin" valueType="num">
                                      <p:cBhvr additive="base">
                                        <p:cTn id="11" dur="500" fill="hold"/>
                                        <p:tgtEl>
                                          <p:spTgt spid="73732"/>
                                        </p:tgtEl>
                                        <p:attrNameLst>
                                          <p:attrName>ppt_x</p:attrName>
                                        </p:attrNameLst>
                                      </p:cBhvr>
                                      <p:tavLst>
                                        <p:tav tm="0">
                                          <p:val>
                                            <p:strVal val="#ppt_x"/>
                                          </p:val>
                                        </p:tav>
                                        <p:tav tm="100000">
                                          <p:val>
                                            <p:strVal val="#ppt_x"/>
                                          </p:val>
                                        </p:tav>
                                      </p:tavLst>
                                    </p:anim>
                                    <p:anim calcmode="lin" valueType="num">
                                      <p:cBhvr additive="base">
                                        <p:cTn id="12" dur="500" fill="hold"/>
                                        <p:tgtEl>
                                          <p:spTgt spid="73732"/>
                                        </p:tgtEl>
                                        <p:attrNameLst>
                                          <p:attrName>ppt_y</p:attrName>
                                        </p:attrNameLst>
                                      </p:cBhvr>
                                      <p:tavLst>
                                        <p:tav tm="0">
                                          <p:val>
                                            <p:strVal val="1+#ppt_h/2"/>
                                          </p:val>
                                        </p:tav>
                                        <p:tav tm="100000">
                                          <p:val>
                                            <p:strVal val="#ppt_y"/>
                                          </p:val>
                                        </p:tav>
                                      </p:tavLst>
                                    </p:anim>
                                  </p:childTnLst>
                                </p:cTn>
                              </p:par>
                            </p:childTnLst>
                          </p:cTn>
                        </p:par>
                        <p:par>
                          <p:cTn id="13" fill="hold" nodeType="with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3733"/>
                                        </p:tgtEl>
                                        <p:attrNameLst>
                                          <p:attrName>style.visibility</p:attrName>
                                        </p:attrNameLst>
                                      </p:cBhvr>
                                      <p:to>
                                        <p:strVal val="visible"/>
                                      </p:to>
                                    </p:set>
                                    <p:anim calcmode="lin" valueType="num">
                                      <p:cBhvr additive="base">
                                        <p:cTn id="16" dur="500" fill="hold"/>
                                        <p:tgtEl>
                                          <p:spTgt spid="73733"/>
                                        </p:tgtEl>
                                        <p:attrNameLst>
                                          <p:attrName>ppt_x</p:attrName>
                                        </p:attrNameLst>
                                      </p:cBhvr>
                                      <p:tavLst>
                                        <p:tav tm="0">
                                          <p:val>
                                            <p:strVal val="#ppt_x"/>
                                          </p:val>
                                        </p:tav>
                                        <p:tav tm="100000">
                                          <p:val>
                                            <p:strVal val="#ppt_x"/>
                                          </p:val>
                                        </p:tav>
                                      </p:tavLst>
                                    </p:anim>
                                    <p:anim calcmode="lin" valueType="num">
                                      <p:cBhvr additive="base">
                                        <p:cTn id="17" dur="500" fill="hold"/>
                                        <p:tgtEl>
                                          <p:spTgt spid="73733"/>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3734"/>
                                        </p:tgtEl>
                                        <p:attrNameLst>
                                          <p:attrName>style.visibility</p:attrName>
                                        </p:attrNameLst>
                                      </p:cBhvr>
                                      <p:to>
                                        <p:strVal val="visible"/>
                                      </p:to>
                                    </p:set>
                                    <p:anim calcmode="lin" valueType="num">
                                      <p:cBhvr additive="base">
                                        <p:cTn id="21" dur="500" fill="hold"/>
                                        <p:tgtEl>
                                          <p:spTgt spid="73734"/>
                                        </p:tgtEl>
                                        <p:attrNameLst>
                                          <p:attrName>ppt_x</p:attrName>
                                        </p:attrNameLst>
                                      </p:cBhvr>
                                      <p:tavLst>
                                        <p:tav tm="0">
                                          <p:val>
                                            <p:strVal val="#ppt_x"/>
                                          </p:val>
                                        </p:tav>
                                        <p:tav tm="100000">
                                          <p:val>
                                            <p:strVal val="#ppt_x"/>
                                          </p:val>
                                        </p:tav>
                                      </p:tavLst>
                                    </p:anim>
                                    <p:anim calcmode="lin" valueType="num">
                                      <p:cBhvr additive="base">
                                        <p:cTn id="22" dur="500" fill="hold"/>
                                        <p:tgtEl>
                                          <p:spTgt spid="73734"/>
                                        </p:tgtEl>
                                        <p:attrNameLst>
                                          <p:attrName>ppt_y</p:attrName>
                                        </p:attrNameLst>
                                      </p:cBhvr>
                                      <p:tavLst>
                                        <p:tav tm="0">
                                          <p:val>
                                            <p:strVal val="1+#ppt_h/2"/>
                                          </p:val>
                                        </p:tav>
                                        <p:tav tm="100000">
                                          <p:val>
                                            <p:strVal val="#ppt_y"/>
                                          </p:val>
                                        </p:tav>
                                      </p:tavLst>
                                    </p:anim>
                                  </p:childTnLst>
                                </p:cTn>
                              </p:par>
                            </p:childTnLst>
                          </p:cTn>
                        </p:par>
                        <p:par>
                          <p:cTn id="23" fill="hold" nodeType="with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73735"/>
                                        </p:tgtEl>
                                        <p:attrNameLst>
                                          <p:attrName>style.visibility</p:attrName>
                                        </p:attrNameLst>
                                      </p:cBhvr>
                                      <p:to>
                                        <p:strVal val="visible"/>
                                      </p:to>
                                    </p:set>
                                    <p:anim calcmode="lin" valueType="num">
                                      <p:cBhvr additive="base">
                                        <p:cTn id="26" dur="500" fill="hold"/>
                                        <p:tgtEl>
                                          <p:spTgt spid="73735"/>
                                        </p:tgtEl>
                                        <p:attrNameLst>
                                          <p:attrName>ppt_x</p:attrName>
                                        </p:attrNameLst>
                                      </p:cBhvr>
                                      <p:tavLst>
                                        <p:tav tm="0">
                                          <p:val>
                                            <p:strVal val="#ppt_x"/>
                                          </p:val>
                                        </p:tav>
                                        <p:tav tm="100000">
                                          <p:val>
                                            <p:strVal val="#ppt_x"/>
                                          </p:val>
                                        </p:tav>
                                      </p:tavLst>
                                    </p:anim>
                                    <p:anim calcmode="lin" valueType="num">
                                      <p:cBhvr additive="base">
                                        <p:cTn id="27" dur="500" fill="hold"/>
                                        <p:tgtEl>
                                          <p:spTgt spid="73735"/>
                                        </p:tgtEl>
                                        <p:attrNameLst>
                                          <p:attrName>ppt_y</p:attrName>
                                        </p:attrNameLst>
                                      </p:cBhvr>
                                      <p:tavLst>
                                        <p:tav tm="0">
                                          <p:val>
                                            <p:strVal val="1+#ppt_h/2"/>
                                          </p:val>
                                        </p:tav>
                                        <p:tav tm="100000">
                                          <p:val>
                                            <p:strVal val="#ppt_y"/>
                                          </p:val>
                                        </p:tav>
                                      </p:tavLst>
                                    </p:anim>
                                  </p:childTnLst>
                                </p:cTn>
                              </p:par>
                            </p:childTnLst>
                          </p:cTn>
                        </p:par>
                        <p:par>
                          <p:cTn id="28" fill="hold" nodeType="withGroup">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3737"/>
                                        </p:tgtEl>
                                        <p:attrNameLst>
                                          <p:attrName>style.visibility</p:attrName>
                                        </p:attrNameLst>
                                      </p:cBhvr>
                                      <p:to>
                                        <p:strVal val="visible"/>
                                      </p:to>
                                    </p:set>
                                    <p:animEffect transition="in" filter="circle(in)">
                                      <p:cBhvr>
                                        <p:cTn id="37" dur="2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P spid="73734" grpId="0"/>
      <p:bldP spid="73735" grpId="0"/>
      <p:bldP spid="73736" grpId="0"/>
      <p:bldP spid="737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01023_">
            <a:extLst>
              <a:ext uri="{FF2B5EF4-FFF2-40B4-BE49-F238E27FC236}">
                <a16:creationId xmlns:a16="http://schemas.microsoft.com/office/drawing/2014/main" xmlns="" id="{15ACD4AC-6554-B740-A74C-C6DB40CFF8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WordArt 3">
            <a:extLst>
              <a:ext uri="{FF2B5EF4-FFF2-40B4-BE49-F238E27FC236}">
                <a16:creationId xmlns:a16="http://schemas.microsoft.com/office/drawing/2014/main" xmlns="" id="{B83085F2-7C7F-D34D-BDC5-66860C244CDF}"/>
              </a:ext>
            </a:extLst>
          </p:cNvPr>
          <p:cNvSpPr>
            <a:spLocks noChangeArrowheads="1" noChangeShapeType="1" noTextEdit="1"/>
          </p:cNvSpPr>
          <p:nvPr/>
        </p:nvSpPr>
        <p:spPr bwMode="auto">
          <a:xfrm>
            <a:off x="3886200" y="552014"/>
            <a:ext cx="4419600" cy="673100"/>
          </a:xfrm>
          <a:prstGeom prst="rect">
            <a:avLst/>
          </a:prstGeom>
        </p:spPr>
        <p:txBody>
          <a:bodyPr wrap="none" fromWordArt="1">
            <a:prstTxWarp prst="textDeflate">
              <a:avLst>
                <a:gd name="adj" fmla="val 0"/>
              </a:avLst>
            </a:prstTxWarp>
          </a:bodyPr>
          <a:lstStyle/>
          <a:p>
            <a:pPr algn="ctr" defTabSz="1219170">
              <a:buClr>
                <a:srgbClr val="000000"/>
              </a:buClr>
            </a:pP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x-none"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4756" name="Text Box 4">
            <a:extLst>
              <a:ext uri="{FF2B5EF4-FFF2-40B4-BE49-F238E27FC236}">
                <a16:creationId xmlns:a16="http://schemas.microsoft.com/office/drawing/2014/main" xmlns="" id="{E582E45B-F9A5-8D45-8063-75D1CCE99A4C}"/>
              </a:ext>
            </a:extLst>
          </p:cNvPr>
          <p:cNvSpPr txBox="1">
            <a:spLocks noChangeArrowheads="1"/>
          </p:cNvSpPr>
          <p:nvPr/>
        </p:nvSpPr>
        <p:spPr bwMode="auto">
          <a:xfrm>
            <a:off x="1747727" y="1202673"/>
            <a:ext cx="8696547"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2:</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Sau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khi</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Ngô</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Xương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Văn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chết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tình</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hình</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như</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thế</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nào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p>
        </p:txBody>
      </p:sp>
      <p:sp>
        <p:nvSpPr>
          <p:cNvPr id="74757" name="Text Box 5">
            <a:extLst>
              <a:ext uri="{FF2B5EF4-FFF2-40B4-BE49-F238E27FC236}">
                <a16:creationId xmlns:a16="http://schemas.microsoft.com/office/drawing/2014/main" xmlns="" id="{AC61A96E-8402-754D-9D6D-1F44AAAEBF45}"/>
              </a:ext>
            </a:extLst>
          </p:cNvPr>
          <p:cNvSpPr txBox="1">
            <a:spLocks noChangeArrowheads="1"/>
          </p:cNvSpPr>
          <p:nvPr/>
        </p:nvSpPr>
        <p:spPr bwMode="auto">
          <a:xfrm>
            <a:off x="3214577" y="2940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A.   Ổn định.</a:t>
            </a:r>
          </a:p>
        </p:txBody>
      </p:sp>
      <p:sp>
        <p:nvSpPr>
          <p:cNvPr id="74758" name="Text Box 6">
            <a:extLst>
              <a:ext uri="{FF2B5EF4-FFF2-40B4-BE49-F238E27FC236}">
                <a16:creationId xmlns:a16="http://schemas.microsoft.com/office/drawing/2014/main" xmlns="" id="{8627C6B9-CD7D-AB4D-BD4B-8A55176CCCE7}"/>
              </a:ext>
            </a:extLst>
          </p:cNvPr>
          <p:cNvSpPr txBox="1">
            <a:spLocks noChangeArrowheads="1"/>
          </p:cNvSpPr>
          <p:nvPr/>
        </p:nvSpPr>
        <p:spPr bwMode="auto">
          <a:xfrm>
            <a:off x="3214577" y="5303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D.   Dương Tam Kha cướp ngôi.</a:t>
            </a:r>
          </a:p>
        </p:txBody>
      </p:sp>
      <p:sp>
        <p:nvSpPr>
          <p:cNvPr id="74759" name="Text Box 7">
            <a:extLst>
              <a:ext uri="{FF2B5EF4-FFF2-40B4-BE49-F238E27FC236}">
                <a16:creationId xmlns:a16="http://schemas.microsoft.com/office/drawing/2014/main" xmlns="" id="{86C8DAB9-EAA3-0D47-8F77-185E1BDA4882}"/>
              </a:ext>
            </a:extLst>
          </p:cNvPr>
          <p:cNvSpPr txBox="1">
            <a:spLocks noChangeArrowheads="1"/>
          </p:cNvSpPr>
          <p:nvPr/>
        </p:nvSpPr>
        <p:spPr bwMode="auto">
          <a:xfrm>
            <a:off x="3138377" y="3702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B.   Không ổn định.</a:t>
            </a:r>
          </a:p>
        </p:txBody>
      </p:sp>
      <p:sp>
        <p:nvSpPr>
          <p:cNvPr id="74760" name="Text Box 8">
            <a:extLst>
              <a:ext uri="{FF2B5EF4-FFF2-40B4-BE49-F238E27FC236}">
                <a16:creationId xmlns:a16="http://schemas.microsoft.com/office/drawing/2014/main" xmlns="" id="{02E5EFFA-E006-E848-8911-7EDAB43192D9}"/>
              </a:ext>
            </a:extLst>
          </p:cNvPr>
          <p:cNvSpPr txBox="1">
            <a:spLocks noChangeArrowheads="1"/>
          </p:cNvSpPr>
          <p:nvPr/>
        </p:nvSpPr>
        <p:spPr bwMode="auto">
          <a:xfrm>
            <a:off x="3214577" y="4541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C.   Loạn 12 sứ quân.</a:t>
            </a:r>
          </a:p>
        </p:txBody>
      </p:sp>
      <p:sp>
        <p:nvSpPr>
          <p:cNvPr id="74761" name="Oval 9">
            <a:extLst>
              <a:ext uri="{FF2B5EF4-FFF2-40B4-BE49-F238E27FC236}">
                <a16:creationId xmlns:a16="http://schemas.microsoft.com/office/drawing/2014/main" xmlns="" id="{90AEF744-3295-1A4C-B9C9-692579B4D616}"/>
              </a:ext>
            </a:extLst>
          </p:cNvPr>
          <p:cNvSpPr>
            <a:spLocks noChangeArrowheads="1"/>
          </p:cNvSpPr>
          <p:nvPr/>
        </p:nvSpPr>
        <p:spPr bwMode="auto">
          <a:xfrm>
            <a:off x="3214577" y="4552520"/>
            <a:ext cx="609688" cy="685800"/>
          </a:xfrm>
          <a:prstGeom prst="ellipse">
            <a:avLst/>
          </a:prstGeom>
          <a:noFill/>
          <a:ln w="381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4036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heckerboard(across)">
                                      <p:cBhvr>
                                        <p:cTn id="7" dur="500"/>
                                        <p:tgtEl>
                                          <p:spTgt spid="7475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4756"/>
                                        </p:tgtEl>
                                        <p:attrNameLst>
                                          <p:attrName>style.visibility</p:attrName>
                                        </p:attrNameLst>
                                      </p:cBhvr>
                                      <p:to>
                                        <p:strVal val="visible"/>
                                      </p:to>
                                    </p:set>
                                    <p:anim calcmode="lin" valueType="num">
                                      <p:cBhvr additive="base">
                                        <p:cTn id="10" dur="500" fill="hold"/>
                                        <p:tgtEl>
                                          <p:spTgt spid="74756"/>
                                        </p:tgtEl>
                                        <p:attrNameLst>
                                          <p:attrName>ppt_x</p:attrName>
                                        </p:attrNameLst>
                                      </p:cBhvr>
                                      <p:tavLst>
                                        <p:tav tm="0">
                                          <p:val>
                                            <p:strVal val="#ppt_x"/>
                                          </p:val>
                                        </p:tav>
                                        <p:tav tm="100000">
                                          <p:val>
                                            <p:strVal val="#ppt_x"/>
                                          </p:val>
                                        </p:tav>
                                      </p:tavLst>
                                    </p:anim>
                                    <p:anim calcmode="lin" valueType="num">
                                      <p:cBhvr additive="base">
                                        <p:cTn id="11" dur="500" fill="hold"/>
                                        <p:tgtEl>
                                          <p:spTgt spid="74756"/>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4757"/>
                                        </p:tgtEl>
                                        <p:attrNameLst>
                                          <p:attrName>style.visibility</p:attrName>
                                        </p:attrNameLst>
                                      </p:cBhvr>
                                      <p:to>
                                        <p:strVal val="visible"/>
                                      </p:to>
                                    </p:set>
                                    <p:anim calcmode="lin" valueType="num">
                                      <p:cBhvr additive="base">
                                        <p:cTn id="15" dur="500" fill="hold"/>
                                        <p:tgtEl>
                                          <p:spTgt spid="74757"/>
                                        </p:tgtEl>
                                        <p:attrNameLst>
                                          <p:attrName>ppt_x</p:attrName>
                                        </p:attrNameLst>
                                      </p:cBhvr>
                                      <p:tavLst>
                                        <p:tav tm="0">
                                          <p:val>
                                            <p:strVal val="#ppt_x"/>
                                          </p:val>
                                        </p:tav>
                                        <p:tav tm="100000">
                                          <p:val>
                                            <p:strVal val="#ppt_x"/>
                                          </p:val>
                                        </p:tav>
                                      </p:tavLst>
                                    </p:anim>
                                    <p:anim calcmode="lin" valueType="num">
                                      <p:cBhvr additive="base">
                                        <p:cTn id="16" dur="500" fill="hold"/>
                                        <p:tgtEl>
                                          <p:spTgt spid="74757"/>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4759"/>
                                        </p:tgtEl>
                                        <p:attrNameLst>
                                          <p:attrName>style.visibility</p:attrName>
                                        </p:attrNameLst>
                                      </p:cBhvr>
                                      <p:to>
                                        <p:strVal val="visible"/>
                                      </p:to>
                                    </p:set>
                                    <p:animEffect transition="in" filter="box(in)">
                                      <p:cBhvr>
                                        <p:cTn id="20" dur="500"/>
                                        <p:tgtEl>
                                          <p:spTgt spid="74759"/>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4760"/>
                                        </p:tgtEl>
                                        <p:attrNameLst>
                                          <p:attrName>style.visibility</p:attrName>
                                        </p:attrNameLst>
                                      </p:cBhvr>
                                      <p:to>
                                        <p:strVal val="visible"/>
                                      </p:to>
                                    </p:set>
                                    <p:animEffect transition="in" filter="box(in)">
                                      <p:cBhvr>
                                        <p:cTn id="24" dur="500"/>
                                        <p:tgtEl>
                                          <p:spTgt spid="74760"/>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4758"/>
                                        </p:tgtEl>
                                        <p:attrNameLst>
                                          <p:attrName>style.visibility</p:attrName>
                                        </p:attrNameLst>
                                      </p:cBhvr>
                                      <p:to>
                                        <p:strVal val="visible"/>
                                      </p:to>
                                    </p:set>
                                    <p:animEffect transition="in" filter="box(in)">
                                      <p:cBhvr>
                                        <p:cTn id="28" dur="500"/>
                                        <p:tgtEl>
                                          <p:spTgt spid="747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4761"/>
                                        </p:tgtEl>
                                        <p:attrNameLst>
                                          <p:attrName>style.visibility</p:attrName>
                                        </p:attrNameLst>
                                      </p:cBhvr>
                                      <p:to>
                                        <p:strVal val="visible"/>
                                      </p:to>
                                    </p:set>
                                    <p:animEffect transition="in" filter="diamond(in)">
                                      <p:cBhvr>
                                        <p:cTn id="33" dur="2000"/>
                                        <p:tgtEl>
                                          <p:spTgt spid="7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57" grpId="0"/>
      <p:bldP spid="74758" grpId="0"/>
      <p:bldP spid="74759" grpId="0"/>
      <p:bldP spid="74760" grpId="0"/>
      <p:bldP spid="747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xmlns="" id="{7F8D2B9B-F018-5042-B056-4064D5AD7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WordArt 3">
            <a:extLst>
              <a:ext uri="{FF2B5EF4-FFF2-40B4-BE49-F238E27FC236}">
                <a16:creationId xmlns:a16="http://schemas.microsoft.com/office/drawing/2014/main" xmlns="" id="{A57A6529-BE1C-9040-B9C1-16771370685E}"/>
              </a:ext>
            </a:extLst>
          </p:cNvPr>
          <p:cNvSpPr>
            <a:spLocks noChangeArrowheads="1" noChangeShapeType="1" noTextEdit="1"/>
          </p:cNvSpPr>
          <p:nvPr/>
        </p:nvSpPr>
        <p:spPr bwMode="auto">
          <a:xfrm>
            <a:off x="3707219" y="589677"/>
            <a:ext cx="4419600" cy="673100"/>
          </a:xfrm>
          <a:prstGeom prst="rect">
            <a:avLst/>
          </a:prstGeom>
        </p:spPr>
        <p:txBody>
          <a:bodyPr wrap="none" fromWordArt="1">
            <a:prstTxWarp prst="textDeflate">
              <a:avLst>
                <a:gd name="adj" fmla="val 0"/>
              </a:avLst>
            </a:prstTxWarp>
          </a:bodyPr>
          <a:lstStyle/>
          <a:p>
            <a:pPr algn="ctr" defTabSz="1219170">
              <a:buClr>
                <a:srgbClr val="000000"/>
              </a:buClr>
            </a:pP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x-none"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5780" name="Text Box 4">
            <a:extLst>
              <a:ext uri="{FF2B5EF4-FFF2-40B4-BE49-F238E27FC236}">
                <a16:creationId xmlns:a16="http://schemas.microsoft.com/office/drawing/2014/main" xmlns="" id="{7B41C39A-5596-3542-87D8-EF1B5045E631}"/>
              </a:ext>
            </a:extLst>
          </p:cNvPr>
          <p:cNvSpPr txBox="1">
            <a:spLocks noChangeArrowheads="1"/>
          </p:cNvSpPr>
          <p:nvPr/>
        </p:nvSpPr>
        <p:spPr bwMode="auto">
          <a:xfrm>
            <a:off x="1703425" y="1297492"/>
            <a:ext cx="8427188"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3:</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12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sứ</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quân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gây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ra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nguy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cơ</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lớn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nào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cho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a:t>
            </a:r>
          </a:p>
        </p:txBody>
      </p:sp>
      <p:sp>
        <p:nvSpPr>
          <p:cNvPr id="75781" name="Text Box 5">
            <a:extLst>
              <a:ext uri="{FF2B5EF4-FFF2-40B4-BE49-F238E27FC236}">
                <a16:creationId xmlns:a16="http://schemas.microsoft.com/office/drawing/2014/main" xmlns="" id="{92E77407-5AC8-A348-A606-B96F73897EB7}"/>
              </a:ext>
            </a:extLst>
          </p:cNvPr>
          <p:cNvSpPr txBox="1">
            <a:spLocks noChangeArrowheads="1"/>
          </p:cNvSpPr>
          <p:nvPr/>
        </p:nvSpPr>
        <p:spPr bwMode="auto">
          <a:xfrm>
            <a:off x="3707219" y="2983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A.   Kinh tế suy sụp.</a:t>
            </a:r>
          </a:p>
        </p:txBody>
      </p:sp>
      <p:sp>
        <p:nvSpPr>
          <p:cNvPr id="75782" name="Text Box 6">
            <a:extLst>
              <a:ext uri="{FF2B5EF4-FFF2-40B4-BE49-F238E27FC236}">
                <a16:creationId xmlns:a16="http://schemas.microsoft.com/office/drawing/2014/main" xmlns="" id="{F74CAB5F-40EA-5740-B234-58E53C62F9C4}"/>
              </a:ext>
            </a:extLst>
          </p:cNvPr>
          <p:cNvSpPr txBox="1">
            <a:spLocks noChangeArrowheads="1"/>
          </p:cNvSpPr>
          <p:nvPr/>
        </p:nvSpPr>
        <p:spPr bwMode="auto">
          <a:xfrm>
            <a:off x="3707219" y="51936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D.   Đất nước bất ổn.</a:t>
            </a:r>
          </a:p>
        </p:txBody>
      </p:sp>
      <p:sp>
        <p:nvSpPr>
          <p:cNvPr id="75783" name="Text Box 7">
            <a:extLst>
              <a:ext uri="{FF2B5EF4-FFF2-40B4-BE49-F238E27FC236}">
                <a16:creationId xmlns:a16="http://schemas.microsoft.com/office/drawing/2014/main" xmlns="" id="{82D17C79-5B70-FC49-972B-6AC571528880}"/>
              </a:ext>
            </a:extLst>
          </p:cNvPr>
          <p:cNvSpPr txBox="1">
            <a:spLocks noChangeArrowheads="1"/>
          </p:cNvSpPr>
          <p:nvPr/>
        </p:nvSpPr>
        <p:spPr bwMode="auto">
          <a:xfrm>
            <a:off x="3631019" y="3745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B.   Ngoại xâm đe dọa.</a:t>
            </a:r>
          </a:p>
        </p:txBody>
      </p:sp>
      <p:sp>
        <p:nvSpPr>
          <p:cNvPr id="75784" name="Text Box 8">
            <a:extLst>
              <a:ext uri="{FF2B5EF4-FFF2-40B4-BE49-F238E27FC236}">
                <a16:creationId xmlns:a16="http://schemas.microsoft.com/office/drawing/2014/main" xmlns="" id="{C816B956-4965-7444-8EED-8AD03A7B53B1}"/>
              </a:ext>
            </a:extLst>
          </p:cNvPr>
          <p:cNvSpPr txBox="1">
            <a:spLocks noChangeArrowheads="1"/>
          </p:cNvSpPr>
          <p:nvPr/>
        </p:nvSpPr>
        <p:spPr bwMode="auto">
          <a:xfrm>
            <a:off x="3707219" y="4507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C.   Nhân dân đói khổ.</a:t>
            </a:r>
          </a:p>
        </p:txBody>
      </p:sp>
      <p:sp>
        <p:nvSpPr>
          <p:cNvPr id="75785" name="Oval 9">
            <a:extLst>
              <a:ext uri="{FF2B5EF4-FFF2-40B4-BE49-F238E27FC236}">
                <a16:creationId xmlns:a16="http://schemas.microsoft.com/office/drawing/2014/main" xmlns="" id="{F59D74A5-4732-A746-95EA-F8A1BD6DD30C}"/>
              </a:ext>
            </a:extLst>
          </p:cNvPr>
          <p:cNvSpPr>
            <a:spLocks noChangeArrowheads="1"/>
          </p:cNvSpPr>
          <p:nvPr/>
        </p:nvSpPr>
        <p:spPr bwMode="auto">
          <a:xfrm>
            <a:off x="3631019" y="3757667"/>
            <a:ext cx="726559" cy="685800"/>
          </a:xfrm>
          <a:prstGeom prst="ellipse">
            <a:avLst/>
          </a:prstGeom>
          <a:noFill/>
          <a:ln w="5715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768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heckerboard(across)">
                                      <p:cBhvr>
                                        <p:cTn id="7" dur="500"/>
                                        <p:tgtEl>
                                          <p:spTgt spid="7577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5780"/>
                                        </p:tgtEl>
                                        <p:attrNameLst>
                                          <p:attrName>style.visibility</p:attrName>
                                        </p:attrNameLst>
                                      </p:cBhvr>
                                      <p:to>
                                        <p:strVal val="visible"/>
                                      </p:to>
                                    </p:set>
                                    <p:anim calcmode="lin" valueType="num">
                                      <p:cBhvr additive="base">
                                        <p:cTn id="10" dur="500" fill="hold"/>
                                        <p:tgtEl>
                                          <p:spTgt spid="75780"/>
                                        </p:tgtEl>
                                        <p:attrNameLst>
                                          <p:attrName>ppt_x</p:attrName>
                                        </p:attrNameLst>
                                      </p:cBhvr>
                                      <p:tavLst>
                                        <p:tav tm="0">
                                          <p:val>
                                            <p:strVal val="#ppt_x"/>
                                          </p:val>
                                        </p:tav>
                                        <p:tav tm="100000">
                                          <p:val>
                                            <p:strVal val="#ppt_x"/>
                                          </p:val>
                                        </p:tav>
                                      </p:tavLst>
                                    </p:anim>
                                    <p:anim calcmode="lin" valueType="num">
                                      <p:cBhvr additive="base">
                                        <p:cTn id="11" dur="500" fill="hold"/>
                                        <p:tgtEl>
                                          <p:spTgt spid="75780"/>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5781"/>
                                        </p:tgtEl>
                                        <p:attrNameLst>
                                          <p:attrName>style.visibility</p:attrName>
                                        </p:attrNameLst>
                                      </p:cBhvr>
                                      <p:to>
                                        <p:strVal val="visible"/>
                                      </p:to>
                                    </p:set>
                                    <p:anim calcmode="lin" valueType="num">
                                      <p:cBhvr additive="base">
                                        <p:cTn id="15" dur="500" fill="hold"/>
                                        <p:tgtEl>
                                          <p:spTgt spid="75781"/>
                                        </p:tgtEl>
                                        <p:attrNameLst>
                                          <p:attrName>ppt_x</p:attrName>
                                        </p:attrNameLst>
                                      </p:cBhvr>
                                      <p:tavLst>
                                        <p:tav tm="0">
                                          <p:val>
                                            <p:strVal val="#ppt_x"/>
                                          </p:val>
                                        </p:tav>
                                        <p:tav tm="100000">
                                          <p:val>
                                            <p:strVal val="#ppt_x"/>
                                          </p:val>
                                        </p:tav>
                                      </p:tavLst>
                                    </p:anim>
                                    <p:anim calcmode="lin" valueType="num">
                                      <p:cBhvr additive="base">
                                        <p:cTn id="16" dur="500" fill="hold"/>
                                        <p:tgtEl>
                                          <p:spTgt spid="75781"/>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5783"/>
                                        </p:tgtEl>
                                        <p:attrNameLst>
                                          <p:attrName>style.visibility</p:attrName>
                                        </p:attrNameLst>
                                      </p:cBhvr>
                                      <p:to>
                                        <p:strVal val="visible"/>
                                      </p:to>
                                    </p:set>
                                    <p:animEffect transition="in" filter="box(in)">
                                      <p:cBhvr>
                                        <p:cTn id="20" dur="500"/>
                                        <p:tgtEl>
                                          <p:spTgt spid="75783"/>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5784"/>
                                        </p:tgtEl>
                                        <p:attrNameLst>
                                          <p:attrName>style.visibility</p:attrName>
                                        </p:attrNameLst>
                                      </p:cBhvr>
                                      <p:to>
                                        <p:strVal val="visible"/>
                                      </p:to>
                                    </p:set>
                                    <p:animEffect transition="in" filter="box(in)">
                                      <p:cBhvr>
                                        <p:cTn id="24" dur="500"/>
                                        <p:tgtEl>
                                          <p:spTgt spid="75784"/>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5782"/>
                                        </p:tgtEl>
                                        <p:attrNameLst>
                                          <p:attrName>style.visibility</p:attrName>
                                        </p:attrNameLst>
                                      </p:cBhvr>
                                      <p:to>
                                        <p:strVal val="visible"/>
                                      </p:to>
                                    </p:set>
                                    <p:animEffect transition="in" filter="box(in)">
                                      <p:cBhvr>
                                        <p:cTn id="28" dur="500"/>
                                        <p:tgtEl>
                                          <p:spTgt spid="7578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5785"/>
                                        </p:tgtEl>
                                        <p:attrNameLst>
                                          <p:attrName>style.visibility</p:attrName>
                                        </p:attrNameLst>
                                      </p:cBhvr>
                                      <p:to>
                                        <p:strVal val="visible"/>
                                      </p:to>
                                    </p:set>
                                    <p:animEffect transition="in" filter="diamond(in)">
                                      <p:cBhvr>
                                        <p:cTn id="33" dur="20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P spid="75781" grpId="0"/>
      <p:bldP spid="75782" grpId="0"/>
      <p:bldP spid="75783" grpId="0"/>
      <p:bldP spid="75784" grpId="0"/>
      <p:bldP spid="7578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xmlns=""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xmlns=""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xmlns=""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xmlns=""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xmlns=""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xmlns=""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14615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267DBBC-A944-4546-B31A-69D788E55C9B}"/>
              </a:ext>
            </a:extLst>
          </p:cNvPr>
          <p:cNvSpPr/>
          <p:nvPr/>
        </p:nvSpPr>
        <p:spPr>
          <a:xfrm>
            <a:off x="3313911" y="829056"/>
            <a:ext cx="5134740" cy="1200329"/>
          </a:xfrm>
          <a:prstGeom prst="rect">
            <a:avLst/>
          </a:prstGeom>
          <a:noFill/>
        </p:spPr>
        <p:txBody>
          <a:bodyPr wrap="none" lIns="91440" tIns="45720" rIns="91440" bIns="45720">
            <a:spAutoFit/>
          </a:bodyPr>
          <a:lstStyle/>
          <a:p>
            <a:pPr algn="ctr">
              <a:defRPr/>
            </a:pPr>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
        <p:nvSpPr>
          <p:cNvPr id="4" name="TextBox 3"/>
          <p:cNvSpPr txBox="1"/>
          <p:nvPr/>
        </p:nvSpPr>
        <p:spPr>
          <a:xfrm>
            <a:off x="1984347" y="2383970"/>
            <a:ext cx="8223305" cy="2554545"/>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Loa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724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6" name="Google Shape;1246;p47"/>
          <p:cNvSpPr txBox="1">
            <a:spLocks noGrp="1"/>
          </p:cNvSpPr>
          <p:nvPr>
            <p:ph type="title"/>
          </p:nvPr>
        </p:nvSpPr>
        <p:spPr>
          <a:xfrm>
            <a:off x="983974" y="1206233"/>
            <a:ext cx="4699243" cy="777200"/>
          </a:xfrm>
          <a:prstGeom prst="rect">
            <a:avLst/>
          </a:prstGeom>
        </p:spPr>
        <p:txBody>
          <a:bodyPr spcFirstLastPara="1" wrap="square" lIns="121900" tIns="121900" rIns="121900" bIns="121900" anchor="ctr" anchorCtr="0">
            <a:noAutofit/>
          </a:bodyPr>
          <a:lstStyle/>
          <a:p>
            <a:r>
              <a:rPr lang="en" dirty="0"/>
              <a:t>THANKS</a:t>
            </a:r>
            <a:endParaRPr dirty="0"/>
          </a:p>
        </p:txBody>
      </p:sp>
      <p:sp>
        <p:nvSpPr>
          <p:cNvPr id="1248" name="Google Shape;1248;p47"/>
          <p:cNvSpPr txBox="1"/>
          <p:nvPr/>
        </p:nvSpPr>
        <p:spPr>
          <a:xfrm>
            <a:off x="820837" y="5817567"/>
            <a:ext cx="3722000" cy="608800"/>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2133"/>
              </a:spcAft>
              <a:buClr>
                <a:srgbClr val="000000"/>
              </a:buClr>
            </a:pPr>
            <a:r>
              <a:rPr lang="en" sz="1333" kern="0">
                <a:solidFill>
                  <a:srgbClr val="482400"/>
                </a:solidFill>
                <a:latin typeface="Livvic Medium"/>
                <a:ea typeface="Livvic Medium"/>
                <a:cs typeface="Livvic Medium"/>
                <a:sym typeface="Livvic Medium"/>
              </a:rPr>
              <a:t>Please keep this slide for attribution</a:t>
            </a:r>
            <a:endParaRPr sz="1333" kern="0">
              <a:solidFill>
                <a:srgbClr val="482400"/>
              </a:solidFill>
              <a:latin typeface="Livvic Medium"/>
              <a:ea typeface="Livvic Medium"/>
              <a:cs typeface="Livvic Medium"/>
              <a:sym typeface="Livvic Medium"/>
            </a:endParaRPr>
          </a:p>
        </p:txBody>
      </p:sp>
      <p:sp>
        <p:nvSpPr>
          <p:cNvPr id="1249" name="Google Shape;1249;p47"/>
          <p:cNvSpPr/>
          <p:nvPr/>
        </p:nvSpPr>
        <p:spPr>
          <a:xfrm>
            <a:off x="6182579" y="1107300"/>
            <a:ext cx="44311" cy="975053"/>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 name="Group 6">
            <a:extLst>
              <a:ext uri="{FF2B5EF4-FFF2-40B4-BE49-F238E27FC236}">
                <a16:creationId xmlns:a16="http://schemas.microsoft.com/office/drawing/2014/main" xmlns="" id="{376CDD2E-22DB-CD43-B96C-F249EC9937EE}"/>
              </a:ext>
            </a:extLst>
          </p:cNvPr>
          <p:cNvGrpSpPr/>
          <p:nvPr/>
        </p:nvGrpSpPr>
        <p:grpSpPr>
          <a:xfrm>
            <a:off x="1" y="2828210"/>
            <a:ext cx="12147688" cy="3779126"/>
            <a:chOff x="547585" y="1827051"/>
            <a:chExt cx="7933302" cy="3128451"/>
          </a:xfrm>
        </p:grpSpPr>
        <p:pic>
          <p:nvPicPr>
            <p:cNvPr id="1245" name="Google Shape;1245;p47"/>
            <p:cNvPicPr preferRelativeResize="0"/>
            <p:nvPr/>
          </p:nvPicPr>
          <p:blipFill rotWithShape="1">
            <a:blip r:embed="rId4">
              <a:alphaModFix/>
            </a:blip>
            <a:srcRect l="89" r="89"/>
            <a:stretch/>
          </p:blipFill>
          <p:spPr>
            <a:xfrm>
              <a:off x="547585" y="1827051"/>
              <a:ext cx="7933302" cy="3128450"/>
            </a:xfrm>
            <a:prstGeom prst="rect">
              <a:avLst/>
            </a:prstGeom>
            <a:noFill/>
            <a:ln>
              <a:noFill/>
            </a:ln>
          </p:spPr>
        </p:pic>
        <p:pic>
          <p:nvPicPr>
            <p:cNvPr id="6" name="Picture 5">
              <a:extLst>
                <a:ext uri="{FF2B5EF4-FFF2-40B4-BE49-F238E27FC236}">
                  <a16:creationId xmlns:a16="http://schemas.microsoft.com/office/drawing/2014/main" xmlns="" id="{41792C6C-F2AB-AF4B-9A20-33E39502D2C8}"/>
                </a:ext>
              </a:extLst>
            </p:cNvPr>
            <p:cNvPicPr>
              <a:picLocks noChangeAspect="1"/>
            </p:cNvPicPr>
            <p:nvPr/>
          </p:nvPicPr>
          <p:blipFill rotWithShape="1">
            <a:blip r:embed="rId5"/>
            <a:srcRect l="9178" t="-1" r="40239" b="32805"/>
            <a:stretch/>
          </p:blipFill>
          <p:spPr>
            <a:xfrm>
              <a:off x="547585" y="3624401"/>
              <a:ext cx="3329860" cy="1331101"/>
            </a:xfrm>
            <a:prstGeom prst="rect">
              <a:avLst/>
            </a:prstGeom>
          </p:spPr>
        </p:pic>
      </p:grpSp>
      <p:grpSp>
        <p:nvGrpSpPr>
          <p:cNvPr id="13" name="Google Shape;119;p26">
            <a:extLst>
              <a:ext uri="{FF2B5EF4-FFF2-40B4-BE49-F238E27FC236}">
                <a16:creationId xmlns:a16="http://schemas.microsoft.com/office/drawing/2014/main" xmlns="" id="{B4D56C25-525E-5249-8D13-DD221E20FE4D}"/>
              </a:ext>
            </a:extLst>
          </p:cNvPr>
          <p:cNvGrpSpPr/>
          <p:nvPr/>
        </p:nvGrpSpPr>
        <p:grpSpPr>
          <a:xfrm rot="5400000">
            <a:off x="4792943" y="1527194"/>
            <a:ext cx="2436067" cy="165967"/>
            <a:chOff x="446800" y="1721825"/>
            <a:chExt cx="259025" cy="18316"/>
          </a:xfrm>
        </p:grpSpPr>
        <p:sp>
          <p:nvSpPr>
            <p:cNvPr id="14" name="Google Shape;120;p26">
              <a:extLst>
                <a:ext uri="{FF2B5EF4-FFF2-40B4-BE49-F238E27FC236}">
                  <a16:creationId xmlns:a16="http://schemas.microsoft.com/office/drawing/2014/main" xmlns="" id="{D1A1F2A8-178F-E84D-A913-FEFBB5D2A0B2}"/>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5" name="Google Shape;121;p26">
              <a:extLst>
                <a:ext uri="{FF2B5EF4-FFF2-40B4-BE49-F238E27FC236}">
                  <a16:creationId xmlns:a16="http://schemas.microsoft.com/office/drawing/2014/main" xmlns="" id="{A5144F1D-8327-4E4D-9ECC-38B94EA30F8C}"/>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xmlns="" id="{F9F5A0A9-61D1-CE40-AF83-7625F4C7F843}"/>
              </a:ext>
            </a:extLst>
          </p:cNvPr>
          <p:cNvSpPr/>
          <p:nvPr/>
        </p:nvSpPr>
        <p:spPr>
          <a:xfrm>
            <a:off x="6264008" y="-3335"/>
            <a:ext cx="5976720" cy="2831737"/>
          </a:xfrm>
          <a:prstGeom prst="rect">
            <a:avLst/>
          </a:prstGeom>
          <a:noFill/>
        </p:spPr>
        <p:txBody>
          <a:bodyPr wrap="square" lIns="121920" tIns="60960" rIns="121920" bIns="60960">
            <a:spAutoFit/>
          </a:bodyPr>
          <a:lstStyle/>
          <a:p>
            <a:pPr algn="ctr" defTabSz="1219170">
              <a:buClr>
                <a:srgbClr val="000000"/>
              </a:buClr>
            </a:pP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Cảm</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ơn</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các</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em</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đã</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theo</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chú</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ý</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giỏi</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bài</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giảng</a:t>
            </a:r>
            <a:endPar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endParaRPr>
          </a:p>
        </p:txBody>
      </p:sp>
    </p:spTree>
    <p:extLst>
      <p:ext uri="{BB962C8B-B14F-4D97-AF65-F5344CB8AC3E}">
        <p14:creationId xmlns:p14="http://schemas.microsoft.com/office/powerpoint/2010/main" val="81924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10" name="Picture 6" descr="Animation Animated GIF | Ocean illustration waves, Wave illustration, Waves  cartoon">
            <a:extLst>
              <a:ext uri="{FF2B5EF4-FFF2-40B4-BE49-F238E27FC236}">
                <a16:creationId xmlns:a16="http://schemas.microsoft.com/office/drawing/2014/main" xmlns="" id="{0C6FAF76-1053-CD4C-BB94-72B137920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34" t="75709"/>
          <a:stretch/>
        </p:blipFill>
        <p:spPr bwMode="auto">
          <a:xfrm flipH="1">
            <a:off x="2936454" y="6435904"/>
            <a:ext cx="2994953" cy="4220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A35441EC-5195-8946-8923-9D1B112E6E32}"/>
              </a:ext>
            </a:extLst>
          </p:cNvPr>
          <p:cNvSpPr/>
          <p:nvPr/>
        </p:nvSpPr>
        <p:spPr>
          <a:xfrm>
            <a:off x="6041137" y="1137813"/>
            <a:ext cx="5571744" cy="2062103"/>
          </a:xfrm>
          <a:prstGeom prst="rect">
            <a:avLst/>
          </a:prstGeom>
        </p:spPr>
        <p:txBody>
          <a:bodyPr wrap="square">
            <a:spAutoFit/>
          </a:bodyPr>
          <a:lstStyle/>
          <a:p>
            <a:pPr marL="213779" algn="just" defTabSz="1219170">
              <a:buClr>
                <a:srgbClr val="C3260C"/>
              </a:buClr>
              <a:buSzPct val="130000"/>
            </a:pPr>
            <a:r>
              <a:rPr lang="vi-VN" altLang="x-none" sz="3200" i="1" kern="0" dirty="0">
                <a:solidFill>
                  <a:srgbClr val="000000"/>
                </a:solidFill>
                <a:latin typeface="Times New Roman" panose="02020603050405020304" pitchFamily="18" charset="0"/>
                <a:cs typeface="Arial"/>
                <a:sym typeface="Arial"/>
              </a:rPr>
              <a:t>- </a:t>
            </a:r>
            <a:r>
              <a:rPr lang="en-US" altLang="x-none" sz="3200" i="1" kern="0" dirty="0" err="1">
                <a:solidFill>
                  <a:srgbClr val="000000"/>
                </a:solidFill>
                <a:latin typeface="Times New Roman" panose="02020603050405020304" pitchFamily="18" charset="0"/>
                <a:cs typeface="Arial"/>
                <a:sym typeface="Arial"/>
              </a:rPr>
              <a:t>Năm</a:t>
            </a:r>
            <a:r>
              <a:rPr lang="en-US" altLang="x-none" sz="3200" i="1" kern="0" dirty="0">
                <a:solidFill>
                  <a:srgbClr val="000000"/>
                </a:solidFill>
                <a:latin typeface="Times New Roman" panose="02020603050405020304" pitchFamily="18" charset="0"/>
                <a:cs typeface="Arial"/>
                <a:sym typeface="Arial"/>
              </a:rPr>
              <a:t> 944, </a:t>
            </a:r>
            <a:r>
              <a:rPr lang="vi-VN" altLang="x-none" sz="3200" i="1" kern="0" dirty="0">
                <a:solidFill>
                  <a:srgbClr val="000000"/>
                </a:solidFill>
                <a:latin typeface="Times New Roman" panose="02020603050405020304" pitchFamily="18" charset="0"/>
                <a:cs typeface="Arial"/>
                <a:sym typeface="Arial"/>
              </a:rPr>
              <a:t>Ngô Quyền mất, mâu thuẫn nội bộ, uy tín nhà Ngô giảm sút =&gt; </a:t>
            </a:r>
            <a:r>
              <a:rPr lang="vi-VN" altLang="x-none" sz="3200" i="1" kern="0" dirty="0">
                <a:solidFill>
                  <a:srgbClr val="FF0000"/>
                </a:solidFill>
                <a:latin typeface="Times New Roman" panose="02020603050405020304" pitchFamily="18" charset="0"/>
                <a:cs typeface="Arial"/>
                <a:sym typeface="Arial"/>
              </a:rPr>
              <a:t>chính quyền trung ương suy yếu.</a:t>
            </a:r>
          </a:p>
        </p:txBody>
      </p:sp>
      <p:sp>
        <p:nvSpPr>
          <p:cNvPr id="15" name="Rectangle 14">
            <a:extLst>
              <a:ext uri="{FF2B5EF4-FFF2-40B4-BE49-F238E27FC236}">
                <a16:creationId xmlns:a16="http://schemas.microsoft.com/office/drawing/2014/main" xmlns="" id="{D910A71C-8BE1-6240-AAC1-AE3FD3FC8890}"/>
              </a:ext>
            </a:extLst>
          </p:cNvPr>
          <p:cNvSpPr/>
          <p:nvPr/>
        </p:nvSpPr>
        <p:spPr>
          <a:xfrm>
            <a:off x="6096000" y="3230692"/>
            <a:ext cx="5308091" cy="2062103"/>
          </a:xfrm>
          <a:prstGeom prst="rect">
            <a:avLst/>
          </a:prstGeom>
        </p:spPr>
        <p:txBody>
          <a:bodyPr wrap="square">
            <a:spAutoFit/>
          </a:bodyPr>
          <a:lstStyle/>
          <a:p>
            <a:pPr marL="213779" algn="just" defTabSz="1219170">
              <a:buClr>
                <a:srgbClr val="C3260C"/>
              </a:buClr>
              <a:buSzPct val="130000"/>
            </a:pPr>
            <a:r>
              <a:rPr lang="vi-VN" altLang="x-none" sz="3200" i="1" kern="0" dirty="0">
                <a:solidFill>
                  <a:srgbClr val="000000"/>
                </a:solidFill>
                <a:latin typeface="Times New Roman" panose="02020603050405020304" pitchFamily="18" charset="0"/>
                <a:cs typeface="Arial"/>
                <a:sym typeface="Arial"/>
              </a:rPr>
              <a:t>- Thổ hào địa phương nổi dậy cát cứ =&gt; chia cắt đất nước </a:t>
            </a:r>
            <a:r>
              <a:rPr lang="vi-VN" altLang="x-none" sz="3200" i="1" kern="0" dirty="0">
                <a:solidFill>
                  <a:srgbClr val="FF0000"/>
                </a:solidFill>
                <a:latin typeface="Times New Roman" panose="02020603050405020304" pitchFamily="18" charset="0"/>
                <a:cs typeface="Arial"/>
                <a:sym typeface="Arial"/>
              </a:rPr>
              <a:t>“ Loạn 12 sứ quân” </a:t>
            </a:r>
            <a:r>
              <a:rPr lang="vi-VN" altLang="x-none" sz="3200" i="1" kern="0" dirty="0">
                <a:solidFill>
                  <a:srgbClr val="0070C0"/>
                </a:solidFill>
                <a:latin typeface="Times New Roman" panose="02020603050405020304" pitchFamily="18" charset="0"/>
                <a:cs typeface="Arial"/>
                <a:sym typeface="Arial"/>
              </a:rPr>
              <a:t>=&gt; nhân dân lọan lạc, cực khổ.</a:t>
            </a:r>
          </a:p>
        </p:txBody>
      </p:sp>
      <p:grpSp>
        <p:nvGrpSpPr>
          <p:cNvPr id="2" name="Group 1">
            <a:extLst>
              <a:ext uri="{FF2B5EF4-FFF2-40B4-BE49-F238E27FC236}">
                <a16:creationId xmlns:a16="http://schemas.microsoft.com/office/drawing/2014/main" xmlns="" id="{DCAAFA32-CEAB-954C-8887-8829C5FFD82C}"/>
              </a:ext>
            </a:extLst>
          </p:cNvPr>
          <p:cNvGrpSpPr/>
          <p:nvPr/>
        </p:nvGrpSpPr>
        <p:grpSpPr>
          <a:xfrm>
            <a:off x="5972542" y="62887"/>
            <a:ext cx="6775917" cy="6802736"/>
            <a:chOff x="4479406" y="47165"/>
            <a:chExt cx="5081938" cy="5102052"/>
          </a:xfrm>
        </p:grpSpPr>
        <p:grpSp>
          <p:nvGrpSpPr>
            <p:cNvPr id="24" name="Google Shape;149;p29">
              <a:extLst>
                <a:ext uri="{FF2B5EF4-FFF2-40B4-BE49-F238E27FC236}">
                  <a16:creationId xmlns:a16="http://schemas.microsoft.com/office/drawing/2014/main" xmlns="" id="{8167CB86-FA97-DE47-B53E-207EB4ED9E3F}"/>
                </a:ext>
              </a:extLst>
            </p:cNvPr>
            <p:cNvGrpSpPr/>
            <p:nvPr/>
          </p:nvGrpSpPr>
          <p:grpSpPr>
            <a:xfrm>
              <a:off x="4479406" y="47165"/>
              <a:ext cx="4621328" cy="5015309"/>
              <a:chOff x="3013175" y="4489825"/>
              <a:chExt cx="1829000" cy="982850"/>
            </a:xfrm>
          </p:grpSpPr>
          <p:sp>
            <p:nvSpPr>
              <p:cNvPr id="25" name="Google Shape;150;p29">
                <a:extLst>
                  <a:ext uri="{FF2B5EF4-FFF2-40B4-BE49-F238E27FC236}">
                    <a16:creationId xmlns:a16="http://schemas.microsoft.com/office/drawing/2014/main" xmlns="" id="{73250A54-6D6B-F946-9E6E-E156A55F23C7}"/>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51;p29">
                <a:extLst>
                  <a:ext uri="{FF2B5EF4-FFF2-40B4-BE49-F238E27FC236}">
                    <a16:creationId xmlns:a16="http://schemas.microsoft.com/office/drawing/2014/main" xmlns="" id="{DE73F29D-2906-1042-92B9-C1A0A1776D7D}"/>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52;p29">
                <a:extLst>
                  <a:ext uri="{FF2B5EF4-FFF2-40B4-BE49-F238E27FC236}">
                    <a16:creationId xmlns:a16="http://schemas.microsoft.com/office/drawing/2014/main" xmlns="" id="{10316431-2C63-DE4F-8574-AC97862E4AD5}"/>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53;p29">
                <a:extLst>
                  <a:ext uri="{FF2B5EF4-FFF2-40B4-BE49-F238E27FC236}">
                    <a16:creationId xmlns:a16="http://schemas.microsoft.com/office/drawing/2014/main" xmlns="" id="{86DD6FC6-EC65-AE41-AF9A-0A9947AEB6E4}"/>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54;p29">
                <a:extLst>
                  <a:ext uri="{FF2B5EF4-FFF2-40B4-BE49-F238E27FC236}">
                    <a16:creationId xmlns:a16="http://schemas.microsoft.com/office/drawing/2014/main" xmlns="" id="{D601BD51-B05D-8844-8A7F-A826477DFF00}"/>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55;p29">
                <a:extLst>
                  <a:ext uri="{FF2B5EF4-FFF2-40B4-BE49-F238E27FC236}">
                    <a16:creationId xmlns:a16="http://schemas.microsoft.com/office/drawing/2014/main" xmlns="" id="{D68482EE-82EC-F74C-A117-F9812B42E0F8}"/>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56;p29">
                <a:extLst>
                  <a:ext uri="{FF2B5EF4-FFF2-40B4-BE49-F238E27FC236}">
                    <a16:creationId xmlns:a16="http://schemas.microsoft.com/office/drawing/2014/main" xmlns="" id="{1CFBDD34-9766-E948-818B-A423528DCF4C}"/>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57;p29">
                <a:extLst>
                  <a:ext uri="{FF2B5EF4-FFF2-40B4-BE49-F238E27FC236}">
                    <a16:creationId xmlns:a16="http://schemas.microsoft.com/office/drawing/2014/main" xmlns="" id="{2F3AB52E-F9B8-E049-B52F-B244A53D90D0}"/>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58;p29">
                <a:extLst>
                  <a:ext uri="{FF2B5EF4-FFF2-40B4-BE49-F238E27FC236}">
                    <a16:creationId xmlns:a16="http://schemas.microsoft.com/office/drawing/2014/main" xmlns="" id="{B148D23E-C2C9-4242-A91E-98636E91B21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59;p29">
                <a:extLst>
                  <a:ext uri="{FF2B5EF4-FFF2-40B4-BE49-F238E27FC236}">
                    <a16:creationId xmlns:a16="http://schemas.microsoft.com/office/drawing/2014/main" xmlns="" id="{8C99C7AB-F06A-F04F-A332-5365976300E6}"/>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60;p29">
                <a:extLst>
                  <a:ext uri="{FF2B5EF4-FFF2-40B4-BE49-F238E27FC236}">
                    <a16:creationId xmlns:a16="http://schemas.microsoft.com/office/drawing/2014/main" xmlns="" id="{8E4AC33A-ABDB-BB42-B57D-542C42DAA5D5}"/>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61;p29">
                <a:extLst>
                  <a:ext uri="{FF2B5EF4-FFF2-40B4-BE49-F238E27FC236}">
                    <a16:creationId xmlns:a16="http://schemas.microsoft.com/office/drawing/2014/main" xmlns="" id="{33EDEF52-8A53-E24F-87DE-57C9E1428C50}"/>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62;p29">
                <a:extLst>
                  <a:ext uri="{FF2B5EF4-FFF2-40B4-BE49-F238E27FC236}">
                    <a16:creationId xmlns:a16="http://schemas.microsoft.com/office/drawing/2014/main" xmlns="" id="{6DD9293E-A586-A44C-9BCD-01145858EF46}"/>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63;p29">
                <a:extLst>
                  <a:ext uri="{FF2B5EF4-FFF2-40B4-BE49-F238E27FC236}">
                    <a16:creationId xmlns:a16="http://schemas.microsoft.com/office/drawing/2014/main" xmlns="" id="{0CD17148-556A-E645-ADC9-74E0CB587E33}"/>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64;p29">
                <a:extLst>
                  <a:ext uri="{FF2B5EF4-FFF2-40B4-BE49-F238E27FC236}">
                    <a16:creationId xmlns:a16="http://schemas.microsoft.com/office/drawing/2014/main" xmlns="" id="{8031E2B8-C77F-494B-99B2-EC63DA152CAF}"/>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65;p29">
                <a:extLst>
                  <a:ext uri="{FF2B5EF4-FFF2-40B4-BE49-F238E27FC236}">
                    <a16:creationId xmlns:a16="http://schemas.microsoft.com/office/drawing/2014/main" xmlns="" id="{C35EEC37-47FF-544A-94E1-FC5ABFDDC998}"/>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66;p29">
                <a:extLst>
                  <a:ext uri="{FF2B5EF4-FFF2-40B4-BE49-F238E27FC236}">
                    <a16:creationId xmlns:a16="http://schemas.microsoft.com/office/drawing/2014/main" xmlns="" id="{0FB2592D-5BDE-1F49-88EB-D0CB00B67C64}"/>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67;p29">
                <a:extLst>
                  <a:ext uri="{FF2B5EF4-FFF2-40B4-BE49-F238E27FC236}">
                    <a16:creationId xmlns:a16="http://schemas.microsoft.com/office/drawing/2014/main" xmlns="" id="{09AEF5F4-16E4-4544-9823-629D5D7812D9}"/>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8;p29">
                <a:extLst>
                  <a:ext uri="{FF2B5EF4-FFF2-40B4-BE49-F238E27FC236}">
                    <a16:creationId xmlns:a16="http://schemas.microsoft.com/office/drawing/2014/main" xmlns="" id="{86B18562-240B-9C46-9D7F-51CD91030C96}"/>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69;p29">
                <a:extLst>
                  <a:ext uri="{FF2B5EF4-FFF2-40B4-BE49-F238E27FC236}">
                    <a16:creationId xmlns:a16="http://schemas.microsoft.com/office/drawing/2014/main" xmlns="" id="{1E241A14-B59F-5842-960C-D14F5B3B7BD8}"/>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70;p29">
                <a:extLst>
                  <a:ext uri="{FF2B5EF4-FFF2-40B4-BE49-F238E27FC236}">
                    <a16:creationId xmlns:a16="http://schemas.microsoft.com/office/drawing/2014/main" xmlns="" id="{9D758CDF-56C3-364F-AA22-76C415F143D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71;p29">
                <a:extLst>
                  <a:ext uri="{FF2B5EF4-FFF2-40B4-BE49-F238E27FC236}">
                    <a16:creationId xmlns:a16="http://schemas.microsoft.com/office/drawing/2014/main" xmlns="" id="{84FFC202-7B32-DD48-88AB-97B14873DFD0}"/>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72;p29">
                <a:extLst>
                  <a:ext uri="{FF2B5EF4-FFF2-40B4-BE49-F238E27FC236}">
                    <a16:creationId xmlns:a16="http://schemas.microsoft.com/office/drawing/2014/main" xmlns="" id="{8A48E0E3-A891-474C-9D8E-BC0581E79C42}"/>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73;p29">
                <a:extLst>
                  <a:ext uri="{FF2B5EF4-FFF2-40B4-BE49-F238E27FC236}">
                    <a16:creationId xmlns:a16="http://schemas.microsoft.com/office/drawing/2014/main" xmlns="" id="{32227720-007E-754B-ABE2-EB0723F214A1}"/>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74;p29">
                <a:extLst>
                  <a:ext uri="{FF2B5EF4-FFF2-40B4-BE49-F238E27FC236}">
                    <a16:creationId xmlns:a16="http://schemas.microsoft.com/office/drawing/2014/main" xmlns="" id="{0D719AB7-F149-E242-B837-17738EAABE73}"/>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75;p29">
                <a:extLst>
                  <a:ext uri="{FF2B5EF4-FFF2-40B4-BE49-F238E27FC236}">
                    <a16:creationId xmlns:a16="http://schemas.microsoft.com/office/drawing/2014/main" xmlns="" id="{3D18BDA0-980A-1048-9EFE-265A14A2BCC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76;p29">
                <a:extLst>
                  <a:ext uri="{FF2B5EF4-FFF2-40B4-BE49-F238E27FC236}">
                    <a16:creationId xmlns:a16="http://schemas.microsoft.com/office/drawing/2014/main" xmlns="" id="{EAE2ACEA-1BC4-2D4A-AA76-1108C222431B}"/>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77;p29">
                <a:extLst>
                  <a:ext uri="{FF2B5EF4-FFF2-40B4-BE49-F238E27FC236}">
                    <a16:creationId xmlns:a16="http://schemas.microsoft.com/office/drawing/2014/main" xmlns="" id="{396199AF-B742-534A-9D3B-5436B57C625E}"/>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78;p29">
                <a:extLst>
                  <a:ext uri="{FF2B5EF4-FFF2-40B4-BE49-F238E27FC236}">
                    <a16:creationId xmlns:a16="http://schemas.microsoft.com/office/drawing/2014/main" xmlns="" id="{3A679788-8179-9D4F-AE57-FBCDDECE1BED}"/>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79;p29">
                <a:extLst>
                  <a:ext uri="{FF2B5EF4-FFF2-40B4-BE49-F238E27FC236}">
                    <a16:creationId xmlns:a16="http://schemas.microsoft.com/office/drawing/2014/main" xmlns="" id="{33A461D6-0856-2447-B426-1C600A31CB78}"/>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80;p29">
                <a:extLst>
                  <a:ext uri="{FF2B5EF4-FFF2-40B4-BE49-F238E27FC236}">
                    <a16:creationId xmlns:a16="http://schemas.microsoft.com/office/drawing/2014/main" xmlns="" id="{603E472B-061C-784E-8D14-B1E55B3B6DDB}"/>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1;p29">
                <a:extLst>
                  <a:ext uri="{FF2B5EF4-FFF2-40B4-BE49-F238E27FC236}">
                    <a16:creationId xmlns:a16="http://schemas.microsoft.com/office/drawing/2014/main" xmlns="" id="{2C7518E4-24E9-6A4E-B523-0D3363154E5D}"/>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2;p29">
                <a:extLst>
                  <a:ext uri="{FF2B5EF4-FFF2-40B4-BE49-F238E27FC236}">
                    <a16:creationId xmlns:a16="http://schemas.microsoft.com/office/drawing/2014/main" xmlns="" id="{DDC3FAA8-B8F8-B047-96FD-C8688757F2C5}"/>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p29">
                <a:extLst>
                  <a:ext uri="{FF2B5EF4-FFF2-40B4-BE49-F238E27FC236}">
                    <a16:creationId xmlns:a16="http://schemas.microsoft.com/office/drawing/2014/main" xmlns="" id="{A33B8E00-37CA-1448-9631-E33491139F0C}"/>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4;p29">
                <a:extLst>
                  <a:ext uri="{FF2B5EF4-FFF2-40B4-BE49-F238E27FC236}">
                    <a16:creationId xmlns:a16="http://schemas.microsoft.com/office/drawing/2014/main" xmlns="" id="{05F35231-D3ED-904A-8AFD-F91C52D31390}"/>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5;p29">
                <a:extLst>
                  <a:ext uri="{FF2B5EF4-FFF2-40B4-BE49-F238E27FC236}">
                    <a16:creationId xmlns:a16="http://schemas.microsoft.com/office/drawing/2014/main" xmlns="" id="{232D58A3-104C-9B48-ACDF-64198F80F2E5}"/>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6;p29">
                <a:extLst>
                  <a:ext uri="{FF2B5EF4-FFF2-40B4-BE49-F238E27FC236}">
                    <a16:creationId xmlns:a16="http://schemas.microsoft.com/office/drawing/2014/main" xmlns="" id="{F0CAC614-262C-C949-AD60-6B6D47F2AD79}"/>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7;p29">
                <a:extLst>
                  <a:ext uri="{FF2B5EF4-FFF2-40B4-BE49-F238E27FC236}">
                    <a16:creationId xmlns:a16="http://schemas.microsoft.com/office/drawing/2014/main" xmlns="" id="{8B876DDE-B18F-FF41-9F35-25230025A06A}"/>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8;p29">
                <a:extLst>
                  <a:ext uri="{FF2B5EF4-FFF2-40B4-BE49-F238E27FC236}">
                    <a16:creationId xmlns:a16="http://schemas.microsoft.com/office/drawing/2014/main" xmlns="" id="{56EAC7E6-8FC7-2748-B461-08A1ABC5F62C}"/>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9;p29">
                <a:extLst>
                  <a:ext uri="{FF2B5EF4-FFF2-40B4-BE49-F238E27FC236}">
                    <a16:creationId xmlns:a16="http://schemas.microsoft.com/office/drawing/2014/main" xmlns="" id="{53F818DC-D0FA-C743-8B4D-A3A80D43CC2A}"/>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90;p29">
                <a:extLst>
                  <a:ext uri="{FF2B5EF4-FFF2-40B4-BE49-F238E27FC236}">
                    <a16:creationId xmlns:a16="http://schemas.microsoft.com/office/drawing/2014/main" xmlns="" id="{CF538A56-88A4-3D45-9980-BF0AE3E811A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1;p29">
                <a:extLst>
                  <a:ext uri="{FF2B5EF4-FFF2-40B4-BE49-F238E27FC236}">
                    <a16:creationId xmlns:a16="http://schemas.microsoft.com/office/drawing/2014/main" xmlns="" id="{9E6D9940-0DF9-0541-9F30-130DE937D217}"/>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2;p29">
                <a:extLst>
                  <a:ext uri="{FF2B5EF4-FFF2-40B4-BE49-F238E27FC236}">
                    <a16:creationId xmlns:a16="http://schemas.microsoft.com/office/drawing/2014/main" xmlns="" id="{DDF1E79D-12E1-9D48-9BF6-5537BC219C6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3;p29">
                <a:extLst>
                  <a:ext uri="{FF2B5EF4-FFF2-40B4-BE49-F238E27FC236}">
                    <a16:creationId xmlns:a16="http://schemas.microsoft.com/office/drawing/2014/main" xmlns="" id="{0E867A22-724D-F44C-A623-8BC4FA9E8F1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4;p29">
                <a:extLst>
                  <a:ext uri="{FF2B5EF4-FFF2-40B4-BE49-F238E27FC236}">
                    <a16:creationId xmlns:a16="http://schemas.microsoft.com/office/drawing/2014/main" xmlns="" id="{F993F7B2-FEA2-7343-BA98-199F556912CC}"/>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5;p29">
                <a:extLst>
                  <a:ext uri="{FF2B5EF4-FFF2-40B4-BE49-F238E27FC236}">
                    <a16:creationId xmlns:a16="http://schemas.microsoft.com/office/drawing/2014/main" xmlns="" id="{2CA91B88-984C-A249-B7EC-96105FDD57A2}"/>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6;p29">
                <a:extLst>
                  <a:ext uri="{FF2B5EF4-FFF2-40B4-BE49-F238E27FC236}">
                    <a16:creationId xmlns:a16="http://schemas.microsoft.com/office/drawing/2014/main" xmlns="" id="{157D46DF-5AFD-9A42-AD53-D3F8323B2C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7;p29">
                <a:extLst>
                  <a:ext uri="{FF2B5EF4-FFF2-40B4-BE49-F238E27FC236}">
                    <a16:creationId xmlns:a16="http://schemas.microsoft.com/office/drawing/2014/main" xmlns="" id="{5A45AA57-4BBA-4843-AA72-5B58064FF43C}"/>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8;p29">
                <a:extLst>
                  <a:ext uri="{FF2B5EF4-FFF2-40B4-BE49-F238E27FC236}">
                    <a16:creationId xmlns:a16="http://schemas.microsoft.com/office/drawing/2014/main" xmlns="" id="{48D8CA76-DBE9-FA4B-80A5-E457856A08DD}"/>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9;p29">
                <a:extLst>
                  <a:ext uri="{FF2B5EF4-FFF2-40B4-BE49-F238E27FC236}">
                    <a16:creationId xmlns:a16="http://schemas.microsoft.com/office/drawing/2014/main" xmlns="" id="{BB21A3C5-7B4A-894A-9DD4-57867884ED57}"/>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00;p29">
                <a:extLst>
                  <a:ext uri="{FF2B5EF4-FFF2-40B4-BE49-F238E27FC236}">
                    <a16:creationId xmlns:a16="http://schemas.microsoft.com/office/drawing/2014/main" xmlns="" id="{847F90A5-D8D7-DF4E-B3C9-778426A0DDC0}"/>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1;p29">
                <a:extLst>
                  <a:ext uri="{FF2B5EF4-FFF2-40B4-BE49-F238E27FC236}">
                    <a16:creationId xmlns:a16="http://schemas.microsoft.com/office/drawing/2014/main" xmlns="" id="{19280151-8521-2944-A6F1-EE7F290CC286}"/>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2;p29">
                <a:extLst>
                  <a:ext uri="{FF2B5EF4-FFF2-40B4-BE49-F238E27FC236}">
                    <a16:creationId xmlns:a16="http://schemas.microsoft.com/office/drawing/2014/main" xmlns="" id="{8C2672E1-B759-C04F-928F-BF51FA950EE2}"/>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3;p29">
                <a:extLst>
                  <a:ext uri="{FF2B5EF4-FFF2-40B4-BE49-F238E27FC236}">
                    <a16:creationId xmlns:a16="http://schemas.microsoft.com/office/drawing/2014/main" xmlns="" id="{BAB65B53-ACEC-3C45-8AFC-8D1F0D65C1A5}"/>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4;p29">
                <a:extLst>
                  <a:ext uri="{FF2B5EF4-FFF2-40B4-BE49-F238E27FC236}">
                    <a16:creationId xmlns:a16="http://schemas.microsoft.com/office/drawing/2014/main" xmlns="" id="{C46B6AF2-C4B2-2940-967D-B2F00B0C656E}"/>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5;p29">
                <a:extLst>
                  <a:ext uri="{FF2B5EF4-FFF2-40B4-BE49-F238E27FC236}">
                    <a16:creationId xmlns:a16="http://schemas.microsoft.com/office/drawing/2014/main" xmlns="" id="{C7E36AB4-4EB9-A64E-B4DE-0C6632E373F2}"/>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6;p29">
                <a:extLst>
                  <a:ext uri="{FF2B5EF4-FFF2-40B4-BE49-F238E27FC236}">
                    <a16:creationId xmlns:a16="http://schemas.microsoft.com/office/drawing/2014/main" xmlns="" id="{A777739F-67BA-6C4F-9400-7F764C681198}"/>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7;p29">
                <a:extLst>
                  <a:ext uri="{FF2B5EF4-FFF2-40B4-BE49-F238E27FC236}">
                    <a16:creationId xmlns:a16="http://schemas.microsoft.com/office/drawing/2014/main" xmlns="" id="{7C14CD74-6CA2-D544-9BFE-93AD79E6D80E}"/>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8;p29">
                <a:extLst>
                  <a:ext uri="{FF2B5EF4-FFF2-40B4-BE49-F238E27FC236}">
                    <a16:creationId xmlns:a16="http://schemas.microsoft.com/office/drawing/2014/main" xmlns="" id="{C4AC1411-8555-1749-B104-190B78971150}"/>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9;p29">
                <a:extLst>
                  <a:ext uri="{FF2B5EF4-FFF2-40B4-BE49-F238E27FC236}">
                    <a16:creationId xmlns:a16="http://schemas.microsoft.com/office/drawing/2014/main" xmlns="" id="{C6795EF6-68F0-7B41-9CBF-FA1E6EEF766F}"/>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10;p29">
                <a:extLst>
                  <a:ext uri="{FF2B5EF4-FFF2-40B4-BE49-F238E27FC236}">
                    <a16:creationId xmlns:a16="http://schemas.microsoft.com/office/drawing/2014/main" xmlns="" id="{AA7C43C9-AF0B-8A45-866D-51CC058271E0}"/>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11;p29">
                <a:extLst>
                  <a:ext uri="{FF2B5EF4-FFF2-40B4-BE49-F238E27FC236}">
                    <a16:creationId xmlns:a16="http://schemas.microsoft.com/office/drawing/2014/main" xmlns="" id="{FB65CB96-0303-6048-8508-14A05487C723}"/>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12;p29">
                <a:extLst>
                  <a:ext uri="{FF2B5EF4-FFF2-40B4-BE49-F238E27FC236}">
                    <a16:creationId xmlns:a16="http://schemas.microsoft.com/office/drawing/2014/main" xmlns="" id="{4555C9F1-BAB6-9545-90C7-9D2D45A3EE8B}"/>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13;p29">
                <a:extLst>
                  <a:ext uri="{FF2B5EF4-FFF2-40B4-BE49-F238E27FC236}">
                    <a16:creationId xmlns:a16="http://schemas.microsoft.com/office/drawing/2014/main" xmlns="" id="{CEBB2E1F-FAD2-9A40-BB38-F4187CA04CD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14;p29">
                <a:extLst>
                  <a:ext uri="{FF2B5EF4-FFF2-40B4-BE49-F238E27FC236}">
                    <a16:creationId xmlns:a16="http://schemas.microsoft.com/office/drawing/2014/main" xmlns="" id="{1EC1A3B8-BA74-3041-A7E2-3835FFDC8965}"/>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15;p29">
                <a:extLst>
                  <a:ext uri="{FF2B5EF4-FFF2-40B4-BE49-F238E27FC236}">
                    <a16:creationId xmlns:a16="http://schemas.microsoft.com/office/drawing/2014/main" xmlns="" id="{FDEEB7EF-C577-804E-BCEE-7CD88DF09805}"/>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16;p29">
                <a:extLst>
                  <a:ext uri="{FF2B5EF4-FFF2-40B4-BE49-F238E27FC236}">
                    <a16:creationId xmlns:a16="http://schemas.microsoft.com/office/drawing/2014/main" xmlns="" id="{5388CAC5-1405-9F41-982A-2C35A59C3CF8}"/>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17;p29">
                <a:extLst>
                  <a:ext uri="{FF2B5EF4-FFF2-40B4-BE49-F238E27FC236}">
                    <a16:creationId xmlns:a16="http://schemas.microsoft.com/office/drawing/2014/main" xmlns="" id="{9EC1241F-0461-B04E-81A2-488F281F4C32}"/>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18;p29">
                <a:extLst>
                  <a:ext uri="{FF2B5EF4-FFF2-40B4-BE49-F238E27FC236}">
                    <a16:creationId xmlns:a16="http://schemas.microsoft.com/office/drawing/2014/main" xmlns="" id="{C14E4E3E-2428-7144-903A-4470FF77125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19;p29">
                <a:extLst>
                  <a:ext uri="{FF2B5EF4-FFF2-40B4-BE49-F238E27FC236}">
                    <a16:creationId xmlns:a16="http://schemas.microsoft.com/office/drawing/2014/main" xmlns="" id="{F2BA497A-A87D-6447-9BC4-3AD7E0C15846}"/>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20;p29">
                <a:extLst>
                  <a:ext uri="{FF2B5EF4-FFF2-40B4-BE49-F238E27FC236}">
                    <a16:creationId xmlns:a16="http://schemas.microsoft.com/office/drawing/2014/main" xmlns="" id="{E866DA51-E487-314C-ABDB-AB48BCFEBBA5}"/>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21;p29">
                <a:extLst>
                  <a:ext uri="{FF2B5EF4-FFF2-40B4-BE49-F238E27FC236}">
                    <a16:creationId xmlns:a16="http://schemas.microsoft.com/office/drawing/2014/main" xmlns="" id="{2CE3DBB5-5E36-9C49-9789-224336A7A8FA}"/>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22;p29">
                <a:extLst>
                  <a:ext uri="{FF2B5EF4-FFF2-40B4-BE49-F238E27FC236}">
                    <a16:creationId xmlns:a16="http://schemas.microsoft.com/office/drawing/2014/main" xmlns="" id="{D57DDBF7-B938-3243-AB4E-F89B082CB4B2}"/>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23;p29">
                <a:extLst>
                  <a:ext uri="{FF2B5EF4-FFF2-40B4-BE49-F238E27FC236}">
                    <a16:creationId xmlns:a16="http://schemas.microsoft.com/office/drawing/2014/main" xmlns="" id="{696ADCFB-23B3-8B44-8C58-26C5B4637DA5}"/>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24;p29">
                <a:extLst>
                  <a:ext uri="{FF2B5EF4-FFF2-40B4-BE49-F238E27FC236}">
                    <a16:creationId xmlns:a16="http://schemas.microsoft.com/office/drawing/2014/main" xmlns="" id="{9FA0E56D-3481-A446-A7F3-54675F824B67}"/>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25;p29">
                <a:extLst>
                  <a:ext uri="{FF2B5EF4-FFF2-40B4-BE49-F238E27FC236}">
                    <a16:creationId xmlns:a16="http://schemas.microsoft.com/office/drawing/2014/main" xmlns="" id="{CB3526B5-FF5F-7E4A-A44D-0CAA5B3AD4DB}"/>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26;p29">
                <a:extLst>
                  <a:ext uri="{FF2B5EF4-FFF2-40B4-BE49-F238E27FC236}">
                    <a16:creationId xmlns:a16="http://schemas.microsoft.com/office/drawing/2014/main" xmlns="" id="{A8C97AB2-814D-834C-BE33-3048F4EC1260}"/>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27;p29">
                <a:extLst>
                  <a:ext uri="{FF2B5EF4-FFF2-40B4-BE49-F238E27FC236}">
                    <a16:creationId xmlns:a16="http://schemas.microsoft.com/office/drawing/2014/main" xmlns="" id="{51A08A6E-1E3D-234D-99B6-EF20F7524AC9}"/>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28;p29">
                <a:extLst>
                  <a:ext uri="{FF2B5EF4-FFF2-40B4-BE49-F238E27FC236}">
                    <a16:creationId xmlns:a16="http://schemas.microsoft.com/office/drawing/2014/main" xmlns="" id="{8450EA08-20C5-3C4B-8E77-79BEB3A31411}"/>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29;p29">
                <a:extLst>
                  <a:ext uri="{FF2B5EF4-FFF2-40B4-BE49-F238E27FC236}">
                    <a16:creationId xmlns:a16="http://schemas.microsoft.com/office/drawing/2014/main" xmlns="" id="{090FF6A4-1E7B-2F45-AC03-3FB51B0D8E9D}"/>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30;p29">
                <a:extLst>
                  <a:ext uri="{FF2B5EF4-FFF2-40B4-BE49-F238E27FC236}">
                    <a16:creationId xmlns:a16="http://schemas.microsoft.com/office/drawing/2014/main" xmlns="" id="{42E80741-8BF7-4E41-9531-BB89FA6C1B5A}"/>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31;p29">
                <a:extLst>
                  <a:ext uri="{FF2B5EF4-FFF2-40B4-BE49-F238E27FC236}">
                    <a16:creationId xmlns:a16="http://schemas.microsoft.com/office/drawing/2014/main" xmlns="" id="{6B1C0121-704C-3E49-ACD2-4D73D91E426B}"/>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32;p29">
                <a:extLst>
                  <a:ext uri="{FF2B5EF4-FFF2-40B4-BE49-F238E27FC236}">
                    <a16:creationId xmlns:a16="http://schemas.microsoft.com/office/drawing/2014/main" xmlns="" id="{A9DF7972-70A9-0F45-A676-9411960A9617}"/>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33;p29">
                <a:extLst>
                  <a:ext uri="{FF2B5EF4-FFF2-40B4-BE49-F238E27FC236}">
                    <a16:creationId xmlns:a16="http://schemas.microsoft.com/office/drawing/2014/main" xmlns="" id="{EAF76C20-138C-1E45-9379-7BAF34E1BDF4}"/>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34;p29">
                <a:extLst>
                  <a:ext uri="{FF2B5EF4-FFF2-40B4-BE49-F238E27FC236}">
                    <a16:creationId xmlns:a16="http://schemas.microsoft.com/office/drawing/2014/main" xmlns="" id="{4128952C-4CE7-4646-AF32-3B1E104CE7C7}"/>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35;p29">
                <a:extLst>
                  <a:ext uri="{FF2B5EF4-FFF2-40B4-BE49-F238E27FC236}">
                    <a16:creationId xmlns:a16="http://schemas.microsoft.com/office/drawing/2014/main" xmlns="" id="{153120D6-78AB-4D44-8E0E-FD64086ECC70}"/>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36;p29">
                <a:extLst>
                  <a:ext uri="{FF2B5EF4-FFF2-40B4-BE49-F238E27FC236}">
                    <a16:creationId xmlns:a16="http://schemas.microsoft.com/office/drawing/2014/main" xmlns="" id="{36E1B1AA-1643-444A-A4E2-30707344134E}"/>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37;p29">
                <a:extLst>
                  <a:ext uri="{FF2B5EF4-FFF2-40B4-BE49-F238E27FC236}">
                    <a16:creationId xmlns:a16="http://schemas.microsoft.com/office/drawing/2014/main" xmlns="" id="{DDB2DD20-AE3C-5647-A7B0-2E384E2CFA70}"/>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38;p29">
                <a:extLst>
                  <a:ext uri="{FF2B5EF4-FFF2-40B4-BE49-F238E27FC236}">
                    <a16:creationId xmlns:a16="http://schemas.microsoft.com/office/drawing/2014/main" xmlns="" id="{C974B677-5B57-AA44-8777-F2023F86D6FF}"/>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39;p29">
                <a:extLst>
                  <a:ext uri="{FF2B5EF4-FFF2-40B4-BE49-F238E27FC236}">
                    <a16:creationId xmlns:a16="http://schemas.microsoft.com/office/drawing/2014/main" xmlns="" id="{E46633D1-1AB7-9F46-97F1-9C5E8506943D}"/>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0;p29">
                <a:extLst>
                  <a:ext uri="{FF2B5EF4-FFF2-40B4-BE49-F238E27FC236}">
                    <a16:creationId xmlns:a16="http://schemas.microsoft.com/office/drawing/2014/main" xmlns="" id="{628FF877-84F2-A14C-AC9A-8F32895B09C1}"/>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1;p29">
                <a:extLst>
                  <a:ext uri="{FF2B5EF4-FFF2-40B4-BE49-F238E27FC236}">
                    <a16:creationId xmlns:a16="http://schemas.microsoft.com/office/drawing/2014/main" xmlns="" id="{A722C738-71D8-0442-859D-783A368833EE}"/>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2;p29">
                <a:extLst>
                  <a:ext uri="{FF2B5EF4-FFF2-40B4-BE49-F238E27FC236}">
                    <a16:creationId xmlns:a16="http://schemas.microsoft.com/office/drawing/2014/main" xmlns="" id="{588B8539-676D-2843-9583-2E6C9415900F}"/>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3;p29">
                <a:extLst>
                  <a:ext uri="{FF2B5EF4-FFF2-40B4-BE49-F238E27FC236}">
                    <a16:creationId xmlns:a16="http://schemas.microsoft.com/office/drawing/2014/main" xmlns="" id="{1CA35559-00F4-BE4F-B4D0-D2B25641B33B}"/>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4;p29">
                <a:extLst>
                  <a:ext uri="{FF2B5EF4-FFF2-40B4-BE49-F238E27FC236}">
                    <a16:creationId xmlns:a16="http://schemas.microsoft.com/office/drawing/2014/main" xmlns="" id="{2EBC48CB-FD27-4843-878D-E1C953412ADF}"/>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5;p29">
                <a:extLst>
                  <a:ext uri="{FF2B5EF4-FFF2-40B4-BE49-F238E27FC236}">
                    <a16:creationId xmlns:a16="http://schemas.microsoft.com/office/drawing/2014/main" xmlns="" id="{CF3AF3C3-8756-5446-9D75-718415FA9AF2}"/>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6;p29">
                <a:extLst>
                  <a:ext uri="{FF2B5EF4-FFF2-40B4-BE49-F238E27FC236}">
                    <a16:creationId xmlns:a16="http://schemas.microsoft.com/office/drawing/2014/main" xmlns="" id="{5BE232C6-B7F2-DF46-B1E2-0C14BF495C70}"/>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p29">
                <a:extLst>
                  <a:ext uri="{FF2B5EF4-FFF2-40B4-BE49-F238E27FC236}">
                    <a16:creationId xmlns:a16="http://schemas.microsoft.com/office/drawing/2014/main" xmlns="" id="{5FE4B812-95DA-1041-974B-467DA9BD46E8}"/>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8;p29">
                <a:extLst>
                  <a:ext uri="{FF2B5EF4-FFF2-40B4-BE49-F238E27FC236}">
                    <a16:creationId xmlns:a16="http://schemas.microsoft.com/office/drawing/2014/main" xmlns="" id="{BF6968E5-CEB6-154A-B761-18EAE6EC9C86}"/>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9;p29">
                <a:extLst>
                  <a:ext uri="{FF2B5EF4-FFF2-40B4-BE49-F238E27FC236}">
                    <a16:creationId xmlns:a16="http://schemas.microsoft.com/office/drawing/2014/main" xmlns="" id="{E4D11E40-3022-1146-AC43-9C95BF5CDA64}"/>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0;p29">
                <a:extLst>
                  <a:ext uri="{FF2B5EF4-FFF2-40B4-BE49-F238E27FC236}">
                    <a16:creationId xmlns:a16="http://schemas.microsoft.com/office/drawing/2014/main" xmlns="" id="{2424339F-72D2-634D-AB1C-F1D0416B33BB}"/>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1;p29">
                <a:extLst>
                  <a:ext uri="{FF2B5EF4-FFF2-40B4-BE49-F238E27FC236}">
                    <a16:creationId xmlns:a16="http://schemas.microsoft.com/office/drawing/2014/main" xmlns="" id="{601AB334-3E7F-E741-A31E-F847D560AE0D}"/>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2;p29">
                <a:extLst>
                  <a:ext uri="{FF2B5EF4-FFF2-40B4-BE49-F238E27FC236}">
                    <a16:creationId xmlns:a16="http://schemas.microsoft.com/office/drawing/2014/main" xmlns="" id="{78C3891A-4322-4D40-A169-4847CE157DA2}"/>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3;p29">
                <a:extLst>
                  <a:ext uri="{FF2B5EF4-FFF2-40B4-BE49-F238E27FC236}">
                    <a16:creationId xmlns:a16="http://schemas.microsoft.com/office/drawing/2014/main" xmlns="" id="{99A4B033-1356-3944-8E3A-052690084B58}"/>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4;p29">
                <a:extLst>
                  <a:ext uri="{FF2B5EF4-FFF2-40B4-BE49-F238E27FC236}">
                    <a16:creationId xmlns:a16="http://schemas.microsoft.com/office/drawing/2014/main" xmlns="" id="{87738F22-86C1-7740-BFCB-03391DB4DCD7}"/>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p29">
                <a:extLst>
                  <a:ext uri="{FF2B5EF4-FFF2-40B4-BE49-F238E27FC236}">
                    <a16:creationId xmlns:a16="http://schemas.microsoft.com/office/drawing/2014/main" xmlns="" id="{1E231004-5A89-4040-93DA-BD1937EF23B5}"/>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p29">
                <a:extLst>
                  <a:ext uri="{FF2B5EF4-FFF2-40B4-BE49-F238E27FC236}">
                    <a16:creationId xmlns:a16="http://schemas.microsoft.com/office/drawing/2014/main" xmlns="" id="{B1B85351-48BB-7D4A-9C8E-B8AB0AC0EDAA}"/>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7;p29">
                <a:extLst>
                  <a:ext uri="{FF2B5EF4-FFF2-40B4-BE49-F238E27FC236}">
                    <a16:creationId xmlns:a16="http://schemas.microsoft.com/office/drawing/2014/main" xmlns="" id="{106E88A4-3792-7E4C-BE7D-8DCA1EE4E030}"/>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8;p29">
                <a:extLst>
                  <a:ext uri="{FF2B5EF4-FFF2-40B4-BE49-F238E27FC236}">
                    <a16:creationId xmlns:a16="http://schemas.microsoft.com/office/drawing/2014/main" xmlns="" id="{54F4B6F3-EF45-ED46-BFB7-C891E3E5149F}"/>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9;p29">
                <a:extLst>
                  <a:ext uri="{FF2B5EF4-FFF2-40B4-BE49-F238E27FC236}">
                    <a16:creationId xmlns:a16="http://schemas.microsoft.com/office/drawing/2014/main" xmlns="" id="{7165A18E-C247-7D4D-BD2F-118E755DF9A6}"/>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60;p29">
                <a:extLst>
                  <a:ext uri="{FF2B5EF4-FFF2-40B4-BE49-F238E27FC236}">
                    <a16:creationId xmlns:a16="http://schemas.microsoft.com/office/drawing/2014/main" xmlns="" id="{550D731C-016C-6A49-85DF-F13C66029E74}"/>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1;p29">
                <a:extLst>
                  <a:ext uri="{FF2B5EF4-FFF2-40B4-BE49-F238E27FC236}">
                    <a16:creationId xmlns:a16="http://schemas.microsoft.com/office/drawing/2014/main" xmlns="" id="{E04619D9-DBAE-1948-A592-93EF84576107}"/>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2;p29">
                <a:extLst>
                  <a:ext uri="{FF2B5EF4-FFF2-40B4-BE49-F238E27FC236}">
                    <a16:creationId xmlns:a16="http://schemas.microsoft.com/office/drawing/2014/main" xmlns="" id="{282E90BC-5470-1E4A-962D-305CFFB2190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3;p29">
                <a:extLst>
                  <a:ext uri="{FF2B5EF4-FFF2-40B4-BE49-F238E27FC236}">
                    <a16:creationId xmlns:a16="http://schemas.microsoft.com/office/drawing/2014/main" xmlns="" id="{A4362744-2D6B-164C-AEFC-65F97637E97F}"/>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4;p29">
                <a:extLst>
                  <a:ext uri="{FF2B5EF4-FFF2-40B4-BE49-F238E27FC236}">
                    <a16:creationId xmlns:a16="http://schemas.microsoft.com/office/drawing/2014/main" xmlns="" id="{83D13E25-2891-864D-9EDC-3EBB5744B048}"/>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5;p29">
                <a:extLst>
                  <a:ext uri="{FF2B5EF4-FFF2-40B4-BE49-F238E27FC236}">
                    <a16:creationId xmlns:a16="http://schemas.microsoft.com/office/drawing/2014/main" xmlns="" id="{C31F5CB7-63BF-AF4B-A856-5916C58828F6}"/>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6;p29">
                <a:extLst>
                  <a:ext uri="{FF2B5EF4-FFF2-40B4-BE49-F238E27FC236}">
                    <a16:creationId xmlns:a16="http://schemas.microsoft.com/office/drawing/2014/main" xmlns="" id="{F2752646-EA4A-284F-8020-CB9FE81D94A3}"/>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7;p29">
                <a:extLst>
                  <a:ext uri="{FF2B5EF4-FFF2-40B4-BE49-F238E27FC236}">
                    <a16:creationId xmlns:a16="http://schemas.microsoft.com/office/drawing/2014/main" xmlns="" id="{C85B5635-BA7C-144F-9537-CF59B9FC6FDB}"/>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68;p29">
                <a:extLst>
                  <a:ext uri="{FF2B5EF4-FFF2-40B4-BE49-F238E27FC236}">
                    <a16:creationId xmlns:a16="http://schemas.microsoft.com/office/drawing/2014/main" xmlns="" id="{FE81E80D-C65E-F948-838F-E1282C3B304E}"/>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69;p29">
                <a:extLst>
                  <a:ext uri="{FF2B5EF4-FFF2-40B4-BE49-F238E27FC236}">
                    <a16:creationId xmlns:a16="http://schemas.microsoft.com/office/drawing/2014/main" xmlns="" id="{3E699A5C-4E8D-B047-8DAD-7D6CC5632BA8}"/>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70;p29">
                <a:extLst>
                  <a:ext uri="{FF2B5EF4-FFF2-40B4-BE49-F238E27FC236}">
                    <a16:creationId xmlns:a16="http://schemas.microsoft.com/office/drawing/2014/main" xmlns="" id="{5538D879-1770-124A-874A-B6AD4CE255D8}"/>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71;p29">
                <a:extLst>
                  <a:ext uri="{FF2B5EF4-FFF2-40B4-BE49-F238E27FC236}">
                    <a16:creationId xmlns:a16="http://schemas.microsoft.com/office/drawing/2014/main" xmlns="" id="{A137CF9B-EF5A-0B4C-BFB5-15BC2759AEA4}"/>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72;p29">
                <a:extLst>
                  <a:ext uri="{FF2B5EF4-FFF2-40B4-BE49-F238E27FC236}">
                    <a16:creationId xmlns:a16="http://schemas.microsoft.com/office/drawing/2014/main" xmlns="" id="{BCD13682-3BD8-DF4C-8D2B-1B4720D85484}"/>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73;p29">
                <a:extLst>
                  <a:ext uri="{FF2B5EF4-FFF2-40B4-BE49-F238E27FC236}">
                    <a16:creationId xmlns:a16="http://schemas.microsoft.com/office/drawing/2014/main" xmlns="" id="{4D599234-B65C-FB40-B350-0938844710C6}"/>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74;p29">
                <a:extLst>
                  <a:ext uri="{FF2B5EF4-FFF2-40B4-BE49-F238E27FC236}">
                    <a16:creationId xmlns:a16="http://schemas.microsoft.com/office/drawing/2014/main" xmlns="" id="{61BBD22A-8DD1-544D-8160-28CC5AFAF169}"/>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75;p29">
                <a:extLst>
                  <a:ext uri="{FF2B5EF4-FFF2-40B4-BE49-F238E27FC236}">
                    <a16:creationId xmlns:a16="http://schemas.microsoft.com/office/drawing/2014/main" xmlns="" id="{1A235B79-0F58-8040-9916-F39768EF1B08}"/>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76;p29">
                <a:extLst>
                  <a:ext uri="{FF2B5EF4-FFF2-40B4-BE49-F238E27FC236}">
                    <a16:creationId xmlns:a16="http://schemas.microsoft.com/office/drawing/2014/main" xmlns="" id="{4FAB018A-13AD-3B44-9D68-DE4CEF94C4E6}"/>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77;p29">
                <a:extLst>
                  <a:ext uri="{FF2B5EF4-FFF2-40B4-BE49-F238E27FC236}">
                    <a16:creationId xmlns:a16="http://schemas.microsoft.com/office/drawing/2014/main" xmlns="" id="{C9DCDD2E-75E3-244E-97E3-6A33CA3BC8D6}"/>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78;p29">
                <a:extLst>
                  <a:ext uri="{FF2B5EF4-FFF2-40B4-BE49-F238E27FC236}">
                    <a16:creationId xmlns:a16="http://schemas.microsoft.com/office/drawing/2014/main" xmlns="" id="{732F5431-457E-9044-BD2B-B0D8FAD76B4F}"/>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79;p29">
                <a:extLst>
                  <a:ext uri="{FF2B5EF4-FFF2-40B4-BE49-F238E27FC236}">
                    <a16:creationId xmlns:a16="http://schemas.microsoft.com/office/drawing/2014/main" xmlns="" id="{4FA65C7F-1BAB-DC47-9200-3489A0A4667B}"/>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80;p29">
                <a:extLst>
                  <a:ext uri="{FF2B5EF4-FFF2-40B4-BE49-F238E27FC236}">
                    <a16:creationId xmlns:a16="http://schemas.microsoft.com/office/drawing/2014/main" xmlns="" id="{73AE02D6-A9E4-1A4F-A8DD-BB7615D62E33}"/>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81;p29">
                <a:extLst>
                  <a:ext uri="{FF2B5EF4-FFF2-40B4-BE49-F238E27FC236}">
                    <a16:creationId xmlns:a16="http://schemas.microsoft.com/office/drawing/2014/main" xmlns="" id="{12845DC3-05DC-7E4B-B055-8F63F6A7D0AF}"/>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82;p29">
                <a:extLst>
                  <a:ext uri="{FF2B5EF4-FFF2-40B4-BE49-F238E27FC236}">
                    <a16:creationId xmlns:a16="http://schemas.microsoft.com/office/drawing/2014/main" xmlns="" id="{C15E40BA-37A1-FF46-B5E6-CCEB48DBAC04}"/>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83;p29">
                <a:extLst>
                  <a:ext uri="{FF2B5EF4-FFF2-40B4-BE49-F238E27FC236}">
                    <a16:creationId xmlns:a16="http://schemas.microsoft.com/office/drawing/2014/main" xmlns="" id="{86A44D7B-5108-1D41-B579-7F7AC787ABC5}"/>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84;p29">
                <a:extLst>
                  <a:ext uri="{FF2B5EF4-FFF2-40B4-BE49-F238E27FC236}">
                    <a16:creationId xmlns:a16="http://schemas.microsoft.com/office/drawing/2014/main" xmlns="" id="{6AB0D903-3C25-2A4F-B26D-5B821A7038D2}"/>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85;p29">
                <a:extLst>
                  <a:ext uri="{FF2B5EF4-FFF2-40B4-BE49-F238E27FC236}">
                    <a16:creationId xmlns:a16="http://schemas.microsoft.com/office/drawing/2014/main" xmlns="" id="{61D7EA64-CA68-8645-9B50-406384DDE8BA}"/>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86;p29">
                <a:extLst>
                  <a:ext uri="{FF2B5EF4-FFF2-40B4-BE49-F238E27FC236}">
                    <a16:creationId xmlns:a16="http://schemas.microsoft.com/office/drawing/2014/main" xmlns="" id="{B345AD8E-4BD4-DE48-A398-EA35FA4A6E9A}"/>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87;p29">
                <a:extLst>
                  <a:ext uri="{FF2B5EF4-FFF2-40B4-BE49-F238E27FC236}">
                    <a16:creationId xmlns:a16="http://schemas.microsoft.com/office/drawing/2014/main" xmlns="" id="{DE67430F-7492-B04A-947F-0007031DCE45}"/>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88;p29">
                <a:extLst>
                  <a:ext uri="{FF2B5EF4-FFF2-40B4-BE49-F238E27FC236}">
                    <a16:creationId xmlns:a16="http://schemas.microsoft.com/office/drawing/2014/main" xmlns="" id="{62C7F70B-0E72-BF4F-B9DA-909BA31C92E9}"/>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89;p29">
                <a:extLst>
                  <a:ext uri="{FF2B5EF4-FFF2-40B4-BE49-F238E27FC236}">
                    <a16:creationId xmlns:a16="http://schemas.microsoft.com/office/drawing/2014/main" xmlns="" id="{4AECC9E4-A479-314D-9057-EB28FFC793F3}"/>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90;p29">
                <a:extLst>
                  <a:ext uri="{FF2B5EF4-FFF2-40B4-BE49-F238E27FC236}">
                    <a16:creationId xmlns:a16="http://schemas.microsoft.com/office/drawing/2014/main" xmlns="" id="{5D767939-5651-4140-B3E2-886E3E9B149A}"/>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91;p29">
                <a:extLst>
                  <a:ext uri="{FF2B5EF4-FFF2-40B4-BE49-F238E27FC236}">
                    <a16:creationId xmlns:a16="http://schemas.microsoft.com/office/drawing/2014/main" xmlns="" id="{7BAD082F-29A6-1144-BF6F-F565BCBC4C32}"/>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92;p29">
                <a:extLst>
                  <a:ext uri="{FF2B5EF4-FFF2-40B4-BE49-F238E27FC236}">
                    <a16:creationId xmlns:a16="http://schemas.microsoft.com/office/drawing/2014/main" xmlns="" id="{76AEEEB4-0A2B-304F-827C-EF31834A6D00}"/>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93;p29">
                <a:extLst>
                  <a:ext uri="{FF2B5EF4-FFF2-40B4-BE49-F238E27FC236}">
                    <a16:creationId xmlns:a16="http://schemas.microsoft.com/office/drawing/2014/main" xmlns="" id="{093C54EB-8585-D74C-98D9-8AA8483251CF}"/>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94;p29">
                <a:extLst>
                  <a:ext uri="{FF2B5EF4-FFF2-40B4-BE49-F238E27FC236}">
                    <a16:creationId xmlns:a16="http://schemas.microsoft.com/office/drawing/2014/main" xmlns="" id="{967F2757-3744-8C4F-ADAA-DFC2193086C7}"/>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95;p29">
                <a:extLst>
                  <a:ext uri="{FF2B5EF4-FFF2-40B4-BE49-F238E27FC236}">
                    <a16:creationId xmlns:a16="http://schemas.microsoft.com/office/drawing/2014/main" xmlns="" id="{AE8E9A37-2F80-E14E-B0CF-2479ABF3EB34}"/>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96;p29">
                <a:extLst>
                  <a:ext uri="{FF2B5EF4-FFF2-40B4-BE49-F238E27FC236}">
                    <a16:creationId xmlns:a16="http://schemas.microsoft.com/office/drawing/2014/main" xmlns="" id="{CB638017-1175-2D4E-98D2-494433133345}"/>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97;p29">
                <a:extLst>
                  <a:ext uri="{FF2B5EF4-FFF2-40B4-BE49-F238E27FC236}">
                    <a16:creationId xmlns:a16="http://schemas.microsoft.com/office/drawing/2014/main" xmlns="" id="{2903849D-5E70-6A48-AF8F-73F7D26C6429}"/>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98;p29">
                <a:extLst>
                  <a:ext uri="{FF2B5EF4-FFF2-40B4-BE49-F238E27FC236}">
                    <a16:creationId xmlns:a16="http://schemas.microsoft.com/office/drawing/2014/main" xmlns="" id="{342FA865-D21F-D24E-9D13-49886CB42E4D}"/>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99;p29">
                <a:extLst>
                  <a:ext uri="{FF2B5EF4-FFF2-40B4-BE49-F238E27FC236}">
                    <a16:creationId xmlns:a16="http://schemas.microsoft.com/office/drawing/2014/main" xmlns="" id="{AFB2C029-2A1C-9C4F-ACFD-1E9ACD83744B}"/>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300;p29">
                <a:extLst>
                  <a:ext uri="{FF2B5EF4-FFF2-40B4-BE49-F238E27FC236}">
                    <a16:creationId xmlns:a16="http://schemas.microsoft.com/office/drawing/2014/main" xmlns="" id="{0380708A-4C3B-D542-A76B-14FB311E37F2}"/>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01;p29">
                <a:extLst>
                  <a:ext uri="{FF2B5EF4-FFF2-40B4-BE49-F238E27FC236}">
                    <a16:creationId xmlns:a16="http://schemas.microsoft.com/office/drawing/2014/main" xmlns="" id="{458CD3F2-9F53-6941-A262-59041AAFD92B}"/>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02;p29">
                <a:extLst>
                  <a:ext uri="{FF2B5EF4-FFF2-40B4-BE49-F238E27FC236}">
                    <a16:creationId xmlns:a16="http://schemas.microsoft.com/office/drawing/2014/main" xmlns="" id="{E37E62A5-70C6-A947-A178-0ACCA6DAAFEB}"/>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03;p29">
                <a:extLst>
                  <a:ext uri="{FF2B5EF4-FFF2-40B4-BE49-F238E27FC236}">
                    <a16:creationId xmlns:a16="http://schemas.microsoft.com/office/drawing/2014/main" xmlns="" id="{83AB1385-0A36-B947-9F78-C7D18CF80B0D}"/>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04;p29">
                <a:extLst>
                  <a:ext uri="{FF2B5EF4-FFF2-40B4-BE49-F238E27FC236}">
                    <a16:creationId xmlns:a16="http://schemas.microsoft.com/office/drawing/2014/main" xmlns="" id="{E6442338-C071-C04E-9D7B-F968E160362C}"/>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05;p29">
                <a:extLst>
                  <a:ext uri="{FF2B5EF4-FFF2-40B4-BE49-F238E27FC236}">
                    <a16:creationId xmlns:a16="http://schemas.microsoft.com/office/drawing/2014/main" xmlns="" id="{D23E3AA1-15B8-E644-B935-697DB508EEA3}"/>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06;p29">
                <a:extLst>
                  <a:ext uri="{FF2B5EF4-FFF2-40B4-BE49-F238E27FC236}">
                    <a16:creationId xmlns:a16="http://schemas.microsoft.com/office/drawing/2014/main" xmlns="" id="{6A5AE6EC-70E4-5847-A38E-C8522EDE85B6}"/>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07;p29">
                <a:extLst>
                  <a:ext uri="{FF2B5EF4-FFF2-40B4-BE49-F238E27FC236}">
                    <a16:creationId xmlns:a16="http://schemas.microsoft.com/office/drawing/2014/main" xmlns="" id="{9FE1B403-5B0D-8949-B845-256B350A069D}"/>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08;p29">
                <a:extLst>
                  <a:ext uri="{FF2B5EF4-FFF2-40B4-BE49-F238E27FC236}">
                    <a16:creationId xmlns:a16="http://schemas.microsoft.com/office/drawing/2014/main" xmlns="" id="{437761AA-D5C4-3846-BF27-91E6A3757BB5}"/>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09;p29">
                <a:extLst>
                  <a:ext uri="{FF2B5EF4-FFF2-40B4-BE49-F238E27FC236}">
                    <a16:creationId xmlns:a16="http://schemas.microsoft.com/office/drawing/2014/main" xmlns="" id="{50EB09FA-8EBE-014A-BEAA-7C6B75F8BC33}"/>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10;p29">
                <a:extLst>
                  <a:ext uri="{FF2B5EF4-FFF2-40B4-BE49-F238E27FC236}">
                    <a16:creationId xmlns:a16="http://schemas.microsoft.com/office/drawing/2014/main" xmlns="" id="{EB50B373-4AAD-4744-8AEC-67C4B67FF8B4}"/>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11;p29">
                <a:extLst>
                  <a:ext uri="{FF2B5EF4-FFF2-40B4-BE49-F238E27FC236}">
                    <a16:creationId xmlns:a16="http://schemas.microsoft.com/office/drawing/2014/main" xmlns="" id="{A751E038-E921-A845-83FB-C63D65EFCFA3}"/>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12;p29">
                <a:extLst>
                  <a:ext uri="{FF2B5EF4-FFF2-40B4-BE49-F238E27FC236}">
                    <a16:creationId xmlns:a16="http://schemas.microsoft.com/office/drawing/2014/main" xmlns="" id="{51AC1DF7-20C3-6248-A836-773E012AC9F7}"/>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13;p29">
                <a:extLst>
                  <a:ext uri="{FF2B5EF4-FFF2-40B4-BE49-F238E27FC236}">
                    <a16:creationId xmlns:a16="http://schemas.microsoft.com/office/drawing/2014/main" xmlns="" id="{A1258425-CC34-464A-9CDB-D334712879C1}"/>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14;p29">
                <a:extLst>
                  <a:ext uri="{FF2B5EF4-FFF2-40B4-BE49-F238E27FC236}">
                    <a16:creationId xmlns:a16="http://schemas.microsoft.com/office/drawing/2014/main" xmlns="" id="{075E9077-5FC1-E542-9C33-CA6D3F960263}"/>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15;p29">
                <a:extLst>
                  <a:ext uri="{FF2B5EF4-FFF2-40B4-BE49-F238E27FC236}">
                    <a16:creationId xmlns:a16="http://schemas.microsoft.com/office/drawing/2014/main" xmlns="" id="{F2F3DDD4-1978-5243-AA77-18BF381E6746}"/>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16;p29">
                <a:extLst>
                  <a:ext uri="{FF2B5EF4-FFF2-40B4-BE49-F238E27FC236}">
                    <a16:creationId xmlns:a16="http://schemas.microsoft.com/office/drawing/2014/main" xmlns="" id="{9E7A1185-D5E7-4340-90EC-B76E35206801}"/>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17;p29">
                <a:extLst>
                  <a:ext uri="{FF2B5EF4-FFF2-40B4-BE49-F238E27FC236}">
                    <a16:creationId xmlns:a16="http://schemas.microsoft.com/office/drawing/2014/main" xmlns="" id="{2AE07F23-EA8F-C443-B0AF-C118803725F1}"/>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18;p29">
                <a:extLst>
                  <a:ext uri="{FF2B5EF4-FFF2-40B4-BE49-F238E27FC236}">
                    <a16:creationId xmlns:a16="http://schemas.microsoft.com/office/drawing/2014/main" xmlns="" id="{7007FDA8-2ED4-0941-BDE9-CA7B895AEEC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19;p29">
                <a:extLst>
                  <a:ext uri="{FF2B5EF4-FFF2-40B4-BE49-F238E27FC236}">
                    <a16:creationId xmlns:a16="http://schemas.microsoft.com/office/drawing/2014/main" xmlns="" id="{29A3CFD0-B9D9-774E-A033-6C6D719A2D15}"/>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20;p29">
                <a:extLst>
                  <a:ext uri="{FF2B5EF4-FFF2-40B4-BE49-F238E27FC236}">
                    <a16:creationId xmlns:a16="http://schemas.microsoft.com/office/drawing/2014/main" xmlns="" id="{177DD134-2B79-7049-AB71-58C84649AFC1}"/>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21;p29">
                <a:extLst>
                  <a:ext uri="{FF2B5EF4-FFF2-40B4-BE49-F238E27FC236}">
                    <a16:creationId xmlns:a16="http://schemas.microsoft.com/office/drawing/2014/main" xmlns="" id="{79547A21-6A15-DD41-AE24-38B249A7A663}"/>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22;p29">
                <a:extLst>
                  <a:ext uri="{FF2B5EF4-FFF2-40B4-BE49-F238E27FC236}">
                    <a16:creationId xmlns:a16="http://schemas.microsoft.com/office/drawing/2014/main" xmlns="" id="{B4BFECDE-8910-3844-AF17-8DE982E774D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23;p29">
                <a:extLst>
                  <a:ext uri="{FF2B5EF4-FFF2-40B4-BE49-F238E27FC236}">
                    <a16:creationId xmlns:a16="http://schemas.microsoft.com/office/drawing/2014/main" xmlns="" id="{759472BE-4A75-FE46-8992-FA9A2AEC1DF5}"/>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24;p29">
                <a:extLst>
                  <a:ext uri="{FF2B5EF4-FFF2-40B4-BE49-F238E27FC236}">
                    <a16:creationId xmlns:a16="http://schemas.microsoft.com/office/drawing/2014/main" xmlns="" id="{A474D25B-04E5-054F-8CC7-4A1ACD6223F9}"/>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25;p29">
                <a:extLst>
                  <a:ext uri="{FF2B5EF4-FFF2-40B4-BE49-F238E27FC236}">
                    <a16:creationId xmlns:a16="http://schemas.microsoft.com/office/drawing/2014/main" xmlns="" id="{04CF20D3-355C-C948-BAD5-F6CFC9390C8E}"/>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26;p29">
                <a:extLst>
                  <a:ext uri="{FF2B5EF4-FFF2-40B4-BE49-F238E27FC236}">
                    <a16:creationId xmlns:a16="http://schemas.microsoft.com/office/drawing/2014/main" xmlns="" id="{CF42E2D9-BE4E-D94B-884B-29440D03CDE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27;p29">
                <a:extLst>
                  <a:ext uri="{FF2B5EF4-FFF2-40B4-BE49-F238E27FC236}">
                    <a16:creationId xmlns:a16="http://schemas.microsoft.com/office/drawing/2014/main" xmlns="" id="{1F779FFC-B550-DD40-BD7E-5D491489B0F1}"/>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03" name="Google Shape;382;p33">
              <a:extLst>
                <a:ext uri="{FF2B5EF4-FFF2-40B4-BE49-F238E27FC236}">
                  <a16:creationId xmlns:a16="http://schemas.microsoft.com/office/drawing/2014/main" xmlns="" id="{9D5FFC3C-4DEF-394B-BA38-01FAAA244D01}"/>
                </a:ext>
              </a:extLst>
            </p:cNvPr>
            <p:cNvPicPr preferRelativeResize="0"/>
            <p:nvPr/>
          </p:nvPicPr>
          <p:blipFill>
            <a:blip r:embed="rId4">
              <a:alphaModFix/>
            </a:blip>
            <a:stretch>
              <a:fillRect/>
            </a:stretch>
          </p:blipFill>
          <p:spPr>
            <a:xfrm rot="20815644" flipH="1">
              <a:off x="8491241" y="3431064"/>
              <a:ext cx="1070103" cy="1718153"/>
            </a:xfrm>
            <a:prstGeom prst="rect">
              <a:avLst/>
            </a:prstGeom>
            <a:noFill/>
            <a:ln>
              <a:noFill/>
            </a:ln>
          </p:spPr>
        </p:pic>
        <p:pic>
          <p:nvPicPr>
            <p:cNvPr id="207" name="Google Shape;1263;p48">
              <a:extLst>
                <a:ext uri="{FF2B5EF4-FFF2-40B4-BE49-F238E27FC236}">
                  <a16:creationId xmlns:a16="http://schemas.microsoft.com/office/drawing/2014/main" xmlns="" id="{A40C6462-6E3D-0E47-8346-097A5B9D71BE}"/>
                </a:ext>
              </a:extLst>
            </p:cNvPr>
            <p:cNvPicPr preferRelativeResize="0"/>
            <p:nvPr/>
          </p:nvPicPr>
          <p:blipFill>
            <a:blip r:embed="rId5">
              <a:alphaModFix/>
            </a:blip>
            <a:stretch>
              <a:fillRect/>
            </a:stretch>
          </p:blipFill>
          <p:spPr>
            <a:xfrm>
              <a:off x="4756472" y="288900"/>
              <a:ext cx="736848" cy="577800"/>
            </a:xfrm>
            <a:prstGeom prst="rect">
              <a:avLst/>
            </a:prstGeom>
            <a:noFill/>
            <a:ln>
              <a:noFill/>
            </a:ln>
          </p:spPr>
        </p:pic>
      </p:grpSp>
      <p:pic>
        <p:nvPicPr>
          <p:cNvPr id="3" name="Picture 2">
            <a:extLst>
              <a:ext uri="{FF2B5EF4-FFF2-40B4-BE49-F238E27FC236}">
                <a16:creationId xmlns:a16="http://schemas.microsoft.com/office/drawing/2014/main" xmlns="" id="{CF30878C-3DF6-0F4C-A53E-64E2CC9EDFC3}"/>
              </a:ext>
            </a:extLst>
          </p:cNvPr>
          <p:cNvPicPr>
            <a:picLocks noChangeAspect="1"/>
          </p:cNvPicPr>
          <p:nvPr/>
        </p:nvPicPr>
        <p:blipFill rotWithShape="1">
          <a:blip r:embed="rId6"/>
          <a:srcRect l="6158" t="6158"/>
          <a:stretch/>
        </p:blipFill>
        <p:spPr>
          <a:xfrm flipH="1">
            <a:off x="-1" y="3605784"/>
            <a:ext cx="4511041" cy="3252216"/>
          </a:xfrm>
          <a:prstGeom prst="rect">
            <a:avLst/>
          </a:prstGeom>
        </p:spPr>
      </p:pic>
      <p:grpSp>
        <p:nvGrpSpPr>
          <p:cNvPr id="13" name="Group 12">
            <a:extLst>
              <a:ext uri="{FF2B5EF4-FFF2-40B4-BE49-F238E27FC236}">
                <a16:creationId xmlns:a16="http://schemas.microsoft.com/office/drawing/2014/main" xmlns="" id="{5035D689-14A3-3048-AFC7-4064C65A1AAF}"/>
              </a:ext>
            </a:extLst>
          </p:cNvPr>
          <p:cNvGrpSpPr/>
          <p:nvPr/>
        </p:nvGrpSpPr>
        <p:grpSpPr>
          <a:xfrm>
            <a:off x="2342281" y="597914"/>
            <a:ext cx="3418856" cy="3149837"/>
            <a:chOff x="1651242" y="581233"/>
            <a:chExt cx="2564142" cy="2362378"/>
          </a:xfrm>
        </p:grpSpPr>
        <p:sp>
          <p:nvSpPr>
            <p:cNvPr id="21" name="Oval Callout 20">
              <a:extLst>
                <a:ext uri="{FF2B5EF4-FFF2-40B4-BE49-F238E27FC236}">
                  <a16:creationId xmlns:a16="http://schemas.microsoft.com/office/drawing/2014/main" xmlns="" id="{D214061E-EFB3-BE4E-B519-FD5D5918789C}"/>
                </a:ext>
              </a:extLst>
            </p:cNvPr>
            <p:cNvSpPr/>
            <p:nvPr/>
          </p:nvSpPr>
          <p:spPr>
            <a:xfrm>
              <a:off x="1651242" y="673878"/>
              <a:ext cx="2564142" cy="2171991"/>
            </a:xfrm>
            <a:prstGeom prst="wedgeEllipseCallout">
              <a:avLst>
                <a:gd name="adj1" fmla="val -31569"/>
                <a:gd name="adj2" fmla="val 51682"/>
              </a:avLst>
            </a:prstGeom>
            <a:solidFill>
              <a:srgbClr val="CFBC9D">
                <a:alpha val="39000"/>
              </a:srgb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srgbClr val="482400"/>
                </a:solidFill>
                <a:latin typeface="Arial"/>
                <a:sym typeface="Arial"/>
              </a:endParaRPr>
            </a:p>
          </p:txBody>
        </p:sp>
        <p:sp>
          <p:nvSpPr>
            <p:cNvPr id="12" name="Rectangle 11">
              <a:extLst>
                <a:ext uri="{FF2B5EF4-FFF2-40B4-BE49-F238E27FC236}">
                  <a16:creationId xmlns:a16="http://schemas.microsoft.com/office/drawing/2014/main" xmlns="" id="{E7974489-2DA0-4B4A-A9C9-F8AA8A1CD6FE}"/>
                </a:ext>
              </a:extLst>
            </p:cNvPr>
            <p:cNvSpPr/>
            <p:nvPr/>
          </p:nvSpPr>
          <p:spPr>
            <a:xfrm>
              <a:off x="1760387" y="581233"/>
              <a:ext cx="2368296" cy="2362378"/>
            </a:xfrm>
            <a:prstGeom prst="rect">
              <a:avLst/>
            </a:prstGeom>
          </p:spPr>
          <p:txBody>
            <a:bodyPr wrap="square">
              <a:spAutoFit/>
            </a:bodyPr>
            <a:lstStyle/>
            <a:p>
              <a:pPr defTabSz="1219170">
                <a:buClr>
                  <a:srgbClr val="000000"/>
                </a:buClr>
              </a:pPr>
              <a:endParaRPr lang="en-US" altLang="x-none" sz="1867" kern="0" dirty="0">
                <a:solidFill>
                  <a:srgbClr val="C00000"/>
                </a:solidFill>
                <a:latin typeface="Times New Roman" panose="02020603050405020304" pitchFamily="18" charset="0"/>
                <a:cs typeface="Arial"/>
                <a:sym typeface="Arial"/>
              </a:endParaRPr>
            </a:p>
            <a:p>
              <a:pPr defTabSz="1219170">
                <a:buClr>
                  <a:srgbClr val="000000"/>
                </a:buClr>
              </a:pPr>
              <a:endParaRPr lang="en-US" altLang="x-none" sz="1867" kern="0" dirty="0">
                <a:solidFill>
                  <a:srgbClr val="C00000"/>
                </a:solidFill>
                <a:latin typeface="Times New Roman" panose="02020603050405020304" pitchFamily="18" charset="0"/>
                <a:cs typeface="Arial"/>
                <a:sym typeface="Arial"/>
              </a:endParaRPr>
            </a:p>
            <a:p>
              <a:pPr algn="ctr" defTabSz="1219170">
                <a:buClr>
                  <a:srgbClr val="000000"/>
                </a:buClr>
              </a:pPr>
              <a:r>
                <a:rPr lang="vi-VN" altLang="x-none" sz="3200" b="1" kern="0" dirty="0">
                  <a:solidFill>
                    <a:srgbClr val="482400"/>
                  </a:solidFill>
                  <a:latin typeface="Times New Roman" panose="02020603050405020304" pitchFamily="18" charset="0"/>
                  <a:cs typeface="Times New Roman" panose="02020603050405020304" pitchFamily="18" charset="0"/>
                  <a:sym typeface="Arial"/>
                </a:rPr>
                <a:t>Sau khi Ngô Quyền mất, tình hình nước ta như thế nào?</a:t>
              </a:r>
            </a:p>
            <a:p>
              <a:pPr defTabSz="1219170">
                <a:buClr>
                  <a:srgbClr val="000000"/>
                </a:buClr>
              </a:pPr>
              <a:r>
                <a:rPr lang="en-US" altLang="x-none" sz="1867" kern="0" dirty="0">
                  <a:solidFill>
                    <a:srgbClr val="C00000"/>
                  </a:solidFill>
                  <a:latin typeface="Times New Roman" panose="02020603050405020304" pitchFamily="18" charset="0"/>
                  <a:cs typeface="Arial"/>
                  <a:sym typeface="Arial"/>
                </a:rPr>
                <a:t> </a:t>
              </a:r>
            </a:p>
            <a:p>
              <a:pPr algn="ctr" defTabSz="1219170">
                <a:buClr>
                  <a:srgbClr val="000000"/>
                </a:buClr>
              </a:pPr>
              <a:r>
                <a:rPr lang="en-US" altLang="x-none" sz="1467" kern="0" dirty="0">
                  <a:solidFill>
                    <a:srgbClr val="C00000"/>
                  </a:solidFill>
                  <a:latin typeface="Times New Roman" panose="02020603050405020304" pitchFamily="18" charset="0"/>
                  <a:cs typeface="Arial"/>
                  <a:sym typeface="Arial"/>
                </a:rPr>
                <a:t> </a:t>
              </a:r>
              <a:endParaRPr lang="en-US" altLang="x-none" sz="1467" kern="0" dirty="0">
                <a:solidFill>
                  <a:srgbClr val="C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92547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14:bounceEnd="50000">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14:presetBounceEnd="50000">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14:bounceEnd="50000">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7BB608-0A00-7C49-B97C-B521DD1F78E9}"/>
              </a:ext>
            </a:extLst>
          </p:cNvPr>
          <p:cNvPicPr>
            <a:picLocks noChangeAspect="1"/>
          </p:cNvPicPr>
          <p:nvPr/>
        </p:nvPicPr>
        <p:blipFill rotWithShape="1">
          <a:blip r:embed="rId3"/>
          <a:srcRect b="5152"/>
          <a:stretch/>
        </p:blipFill>
        <p:spPr>
          <a:xfrm>
            <a:off x="-1" y="0"/>
            <a:ext cx="12192001" cy="6858000"/>
          </a:xfrm>
          <a:prstGeom prst="rect">
            <a:avLst/>
          </a:prstGeom>
        </p:spPr>
      </p:pic>
      <p:sp>
        <p:nvSpPr>
          <p:cNvPr id="2" name="Rectangle 1">
            <a:extLst>
              <a:ext uri="{FF2B5EF4-FFF2-40B4-BE49-F238E27FC236}">
                <a16:creationId xmlns:a16="http://schemas.microsoft.com/office/drawing/2014/main" xmlns="" id="{74F2653D-5A9E-2842-B196-666164F503D2}"/>
              </a:ext>
            </a:extLst>
          </p:cNvPr>
          <p:cNvSpPr/>
          <p:nvPr/>
        </p:nvSpPr>
        <p:spPr>
          <a:xfrm>
            <a:off x="4095752" y="6267451"/>
            <a:ext cx="8096249" cy="590549"/>
          </a:xfrm>
          <a:prstGeom prst="rect">
            <a:avLst/>
          </a:prstGeom>
          <a:solidFill>
            <a:srgbClr val="DCCFC1">
              <a:alpha val="9002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x-none" sz="3200" kern="0" dirty="0">
                <a:solidFill>
                  <a:srgbClr val="EEEEEE">
                    <a:lumMod val="10000"/>
                  </a:srgbClr>
                </a:solidFill>
                <a:latin typeface="Times New Roman" panose="02020603050405020304" pitchFamily="18" charset="0"/>
                <a:cs typeface="Times New Roman" panose="02020603050405020304" pitchFamily="18" charset="0"/>
                <a:sym typeface="Arial"/>
              </a:rPr>
              <a:t>Hình ảnh minh hoạ đất nước ta rơi vào hỗ loạn.</a:t>
            </a:r>
          </a:p>
        </p:txBody>
      </p:sp>
      <p:pic>
        <p:nvPicPr>
          <p:cNvPr id="8198" name="Picture 6" descr="Tượng">
            <a:extLst>
              <a:ext uri="{FF2B5EF4-FFF2-40B4-BE49-F238E27FC236}">
                <a16:creationId xmlns:a16="http://schemas.microsoft.com/office/drawing/2014/main" xmlns="" id="{CCC96CDC-640C-2B47-804D-B9C7AC787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267"/>
            <a:ext cx="12192000" cy="67987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D76BC580-0B3F-CF4A-9091-EC263E86B951}"/>
              </a:ext>
            </a:extLst>
          </p:cNvPr>
          <p:cNvSpPr/>
          <p:nvPr/>
        </p:nvSpPr>
        <p:spPr>
          <a:xfrm>
            <a:off x="3892293" y="6254948"/>
            <a:ext cx="8299708" cy="584775"/>
          </a:xfrm>
          <a:prstGeom prst="rect">
            <a:avLst/>
          </a:prstGeom>
          <a:solidFill>
            <a:srgbClr val="7C6C53">
              <a:alpha val="78000"/>
            </a:srgbClr>
          </a:solidFill>
          <a:ln w="3175">
            <a:solidFill>
              <a:schemeClr val="tx1"/>
            </a:solidFill>
          </a:ln>
        </p:spPr>
        <p:txBody>
          <a:bodyPr wrap="square">
            <a:spAutoFit/>
          </a:bodyPr>
          <a:lstStyle/>
          <a:p>
            <a:pPr defTabSz="1219170">
              <a:buClr>
                <a:srgbClr val="000000"/>
              </a:buClr>
            </a:pPr>
            <a:r>
              <a:rPr lang="vi-VN" altLang="x-none" sz="3200" kern="0" dirty="0">
                <a:solidFill>
                  <a:srgbClr val="FFFFFF">
                    <a:lumMod val="95000"/>
                  </a:srgbClr>
                </a:solidFill>
                <a:latin typeface="Times New Roman" panose="02020603050405020304" pitchFamily="18" charset="0"/>
                <a:cs typeface="Arial"/>
                <a:sym typeface="Arial"/>
              </a:rPr>
              <a:t>Thổ hào địa phương nổi dậy “ Loạn 12 sứ quân” </a:t>
            </a:r>
            <a:endParaRPr lang="x-none" sz="3200" kern="0" dirty="0">
              <a:solidFill>
                <a:srgbClr val="FFFFFF">
                  <a:lumMod val="95000"/>
                </a:srgbClr>
              </a:solidFill>
              <a:latin typeface="Arial"/>
              <a:cs typeface="Arial"/>
              <a:sym typeface="Arial"/>
            </a:endParaRPr>
          </a:p>
        </p:txBody>
      </p:sp>
      <p:pic>
        <p:nvPicPr>
          <p:cNvPr id="8200" name="Picture 8" descr="Yêu thương chúng sinh nên hạn chế sử dụng đồ da thật - Pháp Phục NGUYÊN  DUNG | Trang nghiêm &amp;amp; Thanh nhã">
            <a:extLst>
              <a:ext uri="{FF2B5EF4-FFF2-40B4-BE49-F238E27FC236}">
                <a16:creationId xmlns:a16="http://schemas.microsoft.com/office/drawing/2014/main" xmlns="" id="{FD2B0CC1-B702-1243-9F80-09D64DED2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B852F10D-2F2A-4848-A9B4-3BB61A66C15F}"/>
              </a:ext>
            </a:extLst>
          </p:cNvPr>
          <p:cNvSpPr/>
          <p:nvPr/>
        </p:nvSpPr>
        <p:spPr>
          <a:xfrm>
            <a:off x="6610351" y="72364"/>
            <a:ext cx="5543548" cy="615553"/>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x-none" sz="2667" kern="0" dirty="0">
                <a:solidFill>
                  <a:srgbClr val="FFFFFF"/>
                </a:solidFill>
                <a:latin typeface="Times New Roman" panose="02020603050405020304" pitchFamily="18" charset="0"/>
                <a:cs typeface="Times New Roman" panose="02020603050405020304" pitchFamily="18" charset="0"/>
                <a:sym typeface="Arial"/>
              </a:rPr>
              <a:t>Hình ảnh minh hoạ ”Loạn 12 sứ quân”</a:t>
            </a:r>
          </a:p>
        </p:txBody>
      </p:sp>
    </p:spTree>
    <p:extLst>
      <p:ext uri="{BB962C8B-B14F-4D97-AF65-F5344CB8AC3E}">
        <p14:creationId xmlns:p14="http://schemas.microsoft.com/office/powerpoint/2010/main" val="51608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 name="Group 9">
            <a:extLst>
              <a:ext uri="{FF2B5EF4-FFF2-40B4-BE49-F238E27FC236}">
                <a16:creationId xmlns:a16="http://schemas.microsoft.com/office/drawing/2014/main" xmlns="" id="{59F73D19-4D0D-F943-92AE-34377D94B139}"/>
              </a:ext>
            </a:extLst>
          </p:cNvPr>
          <p:cNvGrpSpPr/>
          <p:nvPr/>
        </p:nvGrpSpPr>
        <p:grpSpPr>
          <a:xfrm>
            <a:off x="2477777" y="632487"/>
            <a:ext cx="3006099" cy="2640900"/>
            <a:chOff x="1308508" y="494701"/>
            <a:chExt cx="2766350" cy="2171991"/>
          </a:xfrm>
        </p:grpSpPr>
        <p:sp>
          <p:nvSpPr>
            <p:cNvPr id="8" name="Oval Callout 7">
              <a:extLst>
                <a:ext uri="{FF2B5EF4-FFF2-40B4-BE49-F238E27FC236}">
                  <a16:creationId xmlns:a16="http://schemas.microsoft.com/office/drawing/2014/main" xmlns="" id="{1D7CDF38-71CF-BA4A-94A1-95DB7529EDE9}"/>
                </a:ext>
              </a:extLst>
            </p:cNvPr>
            <p:cNvSpPr/>
            <p:nvPr/>
          </p:nvSpPr>
          <p:spPr>
            <a:xfrm>
              <a:off x="1308508" y="494701"/>
              <a:ext cx="2766350" cy="2171991"/>
            </a:xfrm>
            <a:prstGeom prst="wedgeEllipseCallout">
              <a:avLst>
                <a:gd name="adj1" fmla="val -62299"/>
                <a:gd name="adj2" fmla="val 17500"/>
              </a:avLst>
            </a:prstGeom>
            <a:solidFill>
              <a:schemeClr val="accent2">
                <a:alpha val="2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xmlns="" id="{EF0EEA9C-2C11-C64D-A52E-103CF5D3147D}"/>
                </a:ext>
              </a:extLst>
            </p:cNvPr>
            <p:cNvSpPr/>
            <p:nvPr/>
          </p:nvSpPr>
          <p:spPr>
            <a:xfrm>
              <a:off x="1513104" y="923463"/>
              <a:ext cx="2419108" cy="1290957"/>
            </a:xfrm>
            <a:prstGeom prst="rect">
              <a:avLst/>
            </a:prstGeom>
          </p:spPr>
          <p:txBody>
            <a:bodyPr wrap="square">
              <a:spAutoFit/>
            </a:bodyPr>
            <a:lstStyle/>
            <a:p>
              <a:pPr algn="ctr" defTabSz="1219170">
                <a:buClr>
                  <a:srgbClr val="000000"/>
                </a:buClr>
              </a:pP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Tình</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hình</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đất</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nước</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lúc</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này</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như</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thế</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nào</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a:t>
              </a:r>
              <a:endParaRPr lang="en-US" sz="3200" kern="0" noProof="1">
                <a:solidFill>
                  <a:srgbClr val="482400"/>
                </a:solidFill>
                <a:latin typeface="SVN-Blenda Script" panose="02000804000000020003" pitchFamily="2" charset="0"/>
                <a:cs typeface="Times New Roman" panose="02020603050405020304" pitchFamily="18" charset="0"/>
                <a:sym typeface="Arial"/>
              </a:endParaRPr>
            </a:p>
          </p:txBody>
        </p:sp>
      </p:grpSp>
      <p:sp>
        <p:nvSpPr>
          <p:cNvPr id="328" name="Text Box 12">
            <a:extLst>
              <a:ext uri="{FF2B5EF4-FFF2-40B4-BE49-F238E27FC236}">
                <a16:creationId xmlns:a16="http://schemas.microsoft.com/office/drawing/2014/main" xmlns="" id="{7335251E-1354-F144-9AC0-D24559E56698}"/>
              </a:ext>
            </a:extLst>
          </p:cNvPr>
          <p:cNvSpPr txBox="1">
            <a:spLocks noChangeArrowheads="1"/>
          </p:cNvSpPr>
          <p:nvPr/>
        </p:nvSpPr>
        <p:spPr bwMode="auto">
          <a:xfrm>
            <a:off x="5974607" y="574134"/>
            <a:ext cx="6128391" cy="296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12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a:p>
            <a:pPr defTabSz="1219170">
              <a:spcBef>
                <a:spcPct val="50000"/>
              </a:spcBef>
              <a:buClr>
                <a:srgbClr val="000000"/>
              </a:buClr>
              <a:buFontTx/>
              <a:buChar cha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chia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cắt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lạc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a:p>
            <a:pPr defTabSz="1219170">
              <a:spcBef>
                <a:spcPct val="50000"/>
              </a:spcBef>
              <a:buClr>
                <a:srgbClr val="000000"/>
              </a:buClr>
              <a:buFontTx/>
              <a:buChar cha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Nhà</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Tống</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có</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âm</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mưu</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xâm</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lược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ta.</a:t>
            </a:r>
          </a:p>
        </p:txBody>
      </p:sp>
      <p:pic>
        <p:nvPicPr>
          <p:cNvPr id="331" name="Picture 330">
            <a:extLst>
              <a:ext uri="{FF2B5EF4-FFF2-40B4-BE49-F238E27FC236}">
                <a16:creationId xmlns:a16="http://schemas.microsoft.com/office/drawing/2014/main" xmlns="" id="{B2C2134E-49DA-8340-B9BE-50A8444DEC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rot="20283183">
            <a:off x="-31145" y="126332"/>
            <a:ext cx="3018228" cy="2054964"/>
          </a:xfrm>
          <a:custGeom>
            <a:avLst/>
            <a:gdLst>
              <a:gd name="connsiteX0" fmla="*/ 2263671 w 2263671"/>
              <a:gd name="connsiteY0" fmla="*/ 0 h 1541223"/>
              <a:gd name="connsiteX1" fmla="*/ 244202 w 2263671"/>
              <a:gd name="connsiteY1" fmla="*/ 0 h 1541223"/>
              <a:gd name="connsiteX2" fmla="*/ 0 w 2263671"/>
              <a:gd name="connsiteY2" fmla="*/ 822244 h 1541223"/>
              <a:gd name="connsiteX3" fmla="*/ 0 w 2263671"/>
              <a:gd name="connsiteY3" fmla="*/ 1541223 h 1541223"/>
              <a:gd name="connsiteX4" fmla="*/ 2263671 w 2263671"/>
              <a:gd name="connsiteY4" fmla="*/ 1541223 h 1541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671" h="1541223">
                <a:moveTo>
                  <a:pt x="2263671" y="0"/>
                </a:moveTo>
                <a:lnTo>
                  <a:pt x="244202" y="0"/>
                </a:lnTo>
                <a:lnTo>
                  <a:pt x="0" y="822244"/>
                </a:lnTo>
                <a:lnTo>
                  <a:pt x="0" y="1541223"/>
                </a:lnTo>
                <a:lnTo>
                  <a:pt x="2263671" y="1541223"/>
                </a:lnTo>
                <a:close/>
              </a:path>
            </a:pathLst>
          </a:custGeom>
          <a:noFill/>
          <a:extLst>
            <a:ext uri="{909E8E84-426E-40dd-AFC4-6F175D3DCCD1}">
              <a14:hiddenFill xmlns:a14="http://schemas.microsoft.com/office/drawing/2010/main">
                <a:solidFill>
                  <a:srgbClr val="FFFFFF"/>
                </a:solidFill>
              </a14:hiddenFill>
            </a:ext>
          </a:extLst>
        </p:spPr>
      </p:pic>
      <p:pic>
        <p:nvPicPr>
          <p:cNvPr id="330" name="Google Shape;382;p33">
            <a:extLst>
              <a:ext uri="{FF2B5EF4-FFF2-40B4-BE49-F238E27FC236}">
                <a16:creationId xmlns:a16="http://schemas.microsoft.com/office/drawing/2014/main" xmlns="" id="{530E28C3-4DC2-004A-89F7-7560BF3D320B}"/>
              </a:ext>
            </a:extLst>
          </p:cNvPr>
          <p:cNvPicPr preferRelativeResize="0"/>
          <p:nvPr/>
        </p:nvPicPr>
        <p:blipFill>
          <a:blip r:embed="rId4">
            <a:alphaModFix/>
          </a:blip>
          <a:stretch>
            <a:fillRect/>
          </a:stretch>
        </p:blipFill>
        <p:spPr>
          <a:xfrm rot="435184" flipH="1">
            <a:off x="10626291" y="4297889"/>
            <a:ext cx="1426804" cy="2290871"/>
          </a:xfrm>
          <a:prstGeom prst="rect">
            <a:avLst/>
          </a:prstGeom>
          <a:noFill/>
          <a:ln>
            <a:noFill/>
          </a:ln>
        </p:spPr>
      </p:pic>
      <p:pic>
        <p:nvPicPr>
          <p:cNvPr id="332" name="Picture 331">
            <a:extLst>
              <a:ext uri="{FF2B5EF4-FFF2-40B4-BE49-F238E27FC236}">
                <a16:creationId xmlns:a16="http://schemas.microsoft.com/office/drawing/2014/main" xmlns="" id="{0EB92DB1-CD69-2040-B138-318146826385}"/>
              </a:ext>
            </a:extLst>
          </p:cNvPr>
          <p:cNvPicPr>
            <a:picLocks noChangeAspect="1"/>
          </p:cNvPicPr>
          <p:nvPr/>
        </p:nvPicPr>
        <p:blipFill>
          <a:blip r:embed="rId5"/>
          <a:srcRect l="9032"/>
          <a:stretch>
            <a:fillRect/>
          </a:stretch>
        </p:blipFill>
        <p:spPr>
          <a:xfrm>
            <a:off x="89003" y="1572366"/>
            <a:ext cx="3631640" cy="528923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pic>
        <p:nvPicPr>
          <p:cNvPr id="338" name="Google Shape;117;p26">
            <a:extLst>
              <a:ext uri="{FF2B5EF4-FFF2-40B4-BE49-F238E27FC236}">
                <a16:creationId xmlns:a16="http://schemas.microsoft.com/office/drawing/2014/main" xmlns="" id="{CDCE9E3A-6D33-9D48-B8EB-BE0F38F555B2}"/>
              </a:ext>
            </a:extLst>
          </p:cNvPr>
          <p:cNvPicPr preferRelativeResize="0"/>
          <p:nvPr/>
        </p:nvPicPr>
        <p:blipFill>
          <a:blip r:embed="rId6">
            <a:alphaModFix/>
          </a:blip>
          <a:stretch>
            <a:fillRect/>
          </a:stretch>
        </p:blipFill>
        <p:spPr>
          <a:xfrm>
            <a:off x="6094646" y="4741334"/>
            <a:ext cx="2592153" cy="1694935"/>
          </a:xfrm>
          <a:prstGeom prst="rect">
            <a:avLst/>
          </a:prstGeom>
          <a:noFill/>
          <a:ln>
            <a:noFill/>
          </a:ln>
        </p:spPr>
      </p:pic>
    </p:spTree>
    <p:extLst>
      <p:ext uri="{BB962C8B-B14F-4D97-AF65-F5344CB8AC3E}">
        <p14:creationId xmlns:p14="http://schemas.microsoft.com/office/powerpoint/2010/main" val="85566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14:bounceEnd="50000">
                                          <p:cBhvr additive="base">
                                            <p:cTn id="7" dur="500" fill="hold"/>
                                            <p:tgtEl>
                                              <p:spTgt spid="33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338"/>
                                            </p:tgtEl>
                                            <p:attrNameLst>
                                              <p:attrName>style.visibility</p:attrName>
                                            </p:attrNameLst>
                                          </p:cBhvr>
                                          <p:to>
                                            <p:strVal val="visible"/>
                                          </p:to>
                                        </p:set>
                                        <p:anim calcmode="lin" valueType="num" p14:bounceEnd="50000">
                                          <p:cBhvr additive="base">
                                            <p:cTn id="14" dur="500" fill="hold"/>
                                            <p:tgtEl>
                                              <p:spTgt spid="338"/>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33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14:bounceEnd="50000">
                                          <p:cBhvr additive="base">
                                            <p:cTn id="18" dur="500" fill="hold"/>
                                            <p:tgtEl>
                                              <p:spTgt spid="33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33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14:bounceEnd="50000">
                                          <p:cBhvr additive="base">
                                            <p:cTn id="22"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328">
                                                <p:txEl>
                                                  <p:pRg st="0" end="0"/>
                                                </p:txEl>
                                              </p:spTgt>
                                            </p:tgtEl>
                                            <p:attrNameLst>
                                              <p:attrName>style.visibility</p:attrName>
                                            </p:attrNameLst>
                                          </p:cBhvr>
                                          <p:to>
                                            <p:strVal val="visible"/>
                                          </p:to>
                                        </p:set>
                                        <p:anim calcmode="lin" valueType="num">
                                          <p:cBhvr>
                                            <p:cTn id="28"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8">
                                                <p:txEl>
                                                  <p:pRg st="0" end="0"/>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28">
                                                <p:txEl>
                                                  <p:pRg st="1" end="1"/>
                                                </p:txEl>
                                              </p:spTgt>
                                            </p:tgtEl>
                                            <p:attrNameLst>
                                              <p:attrName>style.visibility</p:attrName>
                                            </p:attrNameLst>
                                          </p:cBhvr>
                                          <p:to>
                                            <p:strVal val="visible"/>
                                          </p:to>
                                        </p:set>
                                        <p:anim calcmode="lin" valueType="num">
                                          <p:cBhvr>
                                            <p:cTn id="35" dur="500" fill="hold"/>
                                            <p:tgtEl>
                                              <p:spTgt spid="3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2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3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28">
                                                <p:txEl>
                                                  <p:pRg st="1" end="1"/>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28">
                                                <p:txEl>
                                                  <p:pRg st="2" end="2"/>
                                                </p:txEl>
                                              </p:spTgt>
                                            </p:tgtEl>
                                            <p:attrNameLst>
                                              <p:attrName>style.visibility</p:attrName>
                                            </p:attrNameLst>
                                          </p:cBhvr>
                                          <p:to>
                                            <p:strVal val="visible"/>
                                          </p:to>
                                        </p:set>
                                        <p:anim calcmode="lin" valueType="num">
                                          <p:cBhvr>
                                            <p:cTn id="42" dur="500" fill="hold"/>
                                            <p:tgtEl>
                                              <p:spTgt spid="3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28">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3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ppt_x"/>
                                              </p:val>
                                            </p:tav>
                                            <p:tav tm="100000">
                                              <p:val>
                                                <p:strVal val="#ppt_x"/>
                                              </p:val>
                                            </p:tav>
                                          </p:tavLst>
                                        </p:anim>
                                        <p:anim calcmode="lin" valueType="num">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1" fill="hold" nodeType="withEffect">
                                      <p:stCondLst>
                                        <p:cond delay="0"/>
                                      </p:stCondLst>
                                      <p:childTnLst>
                                        <p:set>
                                          <p:cBhvr>
                                            <p:cTn id="13" dur="1" fill="hold">
                                              <p:stCondLst>
                                                <p:cond delay="0"/>
                                              </p:stCondLst>
                                            </p:cTn>
                                            <p:tgtEl>
                                              <p:spTgt spid="338"/>
                                            </p:tgtEl>
                                            <p:attrNameLst>
                                              <p:attrName>style.visibility</p:attrName>
                                            </p:attrNameLst>
                                          </p:cBhvr>
                                          <p:to>
                                            <p:strVal val="visible"/>
                                          </p:to>
                                        </p:set>
                                        <p:anim calcmode="lin" valueType="num">
                                          <p:cBhvr additive="base">
                                            <p:cTn id="14" dur="500" fill="hold"/>
                                            <p:tgtEl>
                                              <p:spTgt spid="338"/>
                                            </p:tgtEl>
                                            <p:attrNameLst>
                                              <p:attrName>ppt_x</p:attrName>
                                            </p:attrNameLst>
                                          </p:cBhvr>
                                          <p:tavLst>
                                            <p:tav tm="0">
                                              <p:val>
                                                <p:strVal val="#ppt_x"/>
                                              </p:val>
                                            </p:tav>
                                            <p:tav tm="100000">
                                              <p:val>
                                                <p:strVal val="#ppt_x"/>
                                              </p:val>
                                            </p:tav>
                                          </p:tavLst>
                                        </p:anim>
                                        <p:anim calcmode="lin" valueType="num">
                                          <p:cBhvr additive="base">
                                            <p:cTn id="15" dur="500" fill="hold"/>
                                            <p:tgtEl>
                                              <p:spTgt spid="33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cBhvr additive="base">
                                            <p:cTn id="18" dur="500" fill="hold"/>
                                            <p:tgtEl>
                                              <p:spTgt spid="330"/>
                                            </p:tgtEl>
                                            <p:attrNameLst>
                                              <p:attrName>ppt_x</p:attrName>
                                            </p:attrNameLst>
                                          </p:cBhvr>
                                          <p:tavLst>
                                            <p:tav tm="0">
                                              <p:val>
                                                <p:strVal val="#ppt_x"/>
                                              </p:val>
                                            </p:tav>
                                            <p:tav tm="100000">
                                              <p:val>
                                                <p:strVal val="#ppt_x"/>
                                              </p:val>
                                            </p:tav>
                                          </p:tavLst>
                                        </p:anim>
                                        <p:anim calcmode="lin" valueType="num">
                                          <p:cBhvr additive="base">
                                            <p:cTn id="19" dur="500" fill="hold"/>
                                            <p:tgtEl>
                                              <p:spTgt spid="33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ppt_x"/>
                                              </p:val>
                                            </p:tav>
                                            <p:tav tm="100000">
                                              <p:val>
                                                <p:strVal val="#ppt_x"/>
                                              </p:val>
                                            </p:tav>
                                          </p:tavLst>
                                        </p:anim>
                                        <p:anim calcmode="lin" valueType="num">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328">
                                                <p:txEl>
                                                  <p:pRg st="0" end="0"/>
                                                </p:txEl>
                                              </p:spTgt>
                                            </p:tgtEl>
                                            <p:attrNameLst>
                                              <p:attrName>style.visibility</p:attrName>
                                            </p:attrNameLst>
                                          </p:cBhvr>
                                          <p:to>
                                            <p:strVal val="visible"/>
                                          </p:to>
                                        </p:set>
                                        <p:anim calcmode="lin" valueType="num">
                                          <p:cBhvr>
                                            <p:cTn id="28"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8">
                                                <p:txEl>
                                                  <p:pRg st="0" end="0"/>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28">
                                                <p:txEl>
                                                  <p:pRg st="1" end="1"/>
                                                </p:txEl>
                                              </p:spTgt>
                                            </p:tgtEl>
                                            <p:attrNameLst>
                                              <p:attrName>style.visibility</p:attrName>
                                            </p:attrNameLst>
                                          </p:cBhvr>
                                          <p:to>
                                            <p:strVal val="visible"/>
                                          </p:to>
                                        </p:set>
                                        <p:anim calcmode="lin" valueType="num">
                                          <p:cBhvr>
                                            <p:cTn id="35" dur="500" fill="hold"/>
                                            <p:tgtEl>
                                              <p:spTgt spid="3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2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3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28">
                                                <p:txEl>
                                                  <p:pRg st="1" end="1"/>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28">
                                                <p:txEl>
                                                  <p:pRg st="2" end="2"/>
                                                </p:txEl>
                                              </p:spTgt>
                                            </p:tgtEl>
                                            <p:attrNameLst>
                                              <p:attrName>style.visibility</p:attrName>
                                            </p:attrNameLst>
                                          </p:cBhvr>
                                          <p:to>
                                            <p:strVal val="visible"/>
                                          </p:to>
                                        </p:set>
                                        <p:anim calcmode="lin" valueType="num">
                                          <p:cBhvr>
                                            <p:cTn id="42" dur="500" fill="hold"/>
                                            <p:tgtEl>
                                              <p:spTgt spid="3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28">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3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0962" y="0"/>
            <a:ext cx="6661038" cy="6858000"/>
          </a:xfrm>
          <a:prstGeom prst="rect">
            <a:avLst/>
          </a:prstGeom>
        </p:spPr>
      </p:pic>
      <p:grpSp>
        <p:nvGrpSpPr>
          <p:cNvPr id="3" name="Group 2">
            <a:extLst>
              <a:ext uri="{FF2B5EF4-FFF2-40B4-BE49-F238E27FC236}">
                <a16:creationId xmlns:a16="http://schemas.microsoft.com/office/drawing/2014/main" xmlns="" id="{E9641A44-7BD4-3D4F-A186-4FB2ED9F6AFF}"/>
              </a:ext>
            </a:extLst>
          </p:cNvPr>
          <p:cNvGrpSpPr/>
          <p:nvPr/>
        </p:nvGrpSpPr>
        <p:grpSpPr>
          <a:xfrm>
            <a:off x="0" y="1"/>
            <a:ext cx="3429000" cy="933451"/>
            <a:chOff x="0" y="0"/>
            <a:chExt cx="2571750" cy="700088"/>
          </a:xfrm>
        </p:grpSpPr>
        <p:sp>
          <p:nvSpPr>
            <p:cNvPr id="4" name="Rounded Rectangle 3">
              <a:extLst>
                <a:ext uri="{FF2B5EF4-FFF2-40B4-BE49-F238E27FC236}">
                  <a16:creationId xmlns:a16="http://schemas.microsoft.com/office/drawing/2014/main" xmlns="" id="{F02C40A8-1832-5E4C-95C6-1F2CC75C9AFB}"/>
                </a:ext>
              </a:extLst>
            </p:cNvPr>
            <p:cNvSpPr/>
            <p:nvPr/>
          </p:nvSpPr>
          <p:spPr>
            <a:xfrm>
              <a:off x="0" y="0"/>
              <a:ext cx="2571750" cy="700088"/>
            </a:xfrm>
            <a:prstGeom prst="roundRect">
              <a:avLst/>
            </a:prstGeom>
            <a:solidFill>
              <a:srgbClr val="DED1C1">
                <a:alpha val="60000"/>
              </a:srgbClr>
            </a:solidFill>
            <a:ln w="3175" cap="flat" cmpd="sng" algn="ctr">
              <a:solidFill>
                <a:srgbClr val="4824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xmlns="" id="{45AFBC6F-8CB4-6548-BA28-CBBD0C238704}"/>
                </a:ext>
              </a:extLst>
            </p:cNvPr>
            <p:cNvSpPr txBox="1"/>
            <p:nvPr/>
          </p:nvSpPr>
          <p:spPr>
            <a:xfrm>
              <a:off x="85725" y="88434"/>
              <a:ext cx="2400300" cy="500089"/>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12 SỨ QUÂN</a:t>
              </a:r>
            </a:p>
          </p:txBody>
        </p:sp>
      </p:grpSp>
      <p:grpSp>
        <p:nvGrpSpPr>
          <p:cNvPr id="6" name="Group 5">
            <a:extLst>
              <a:ext uri="{FF2B5EF4-FFF2-40B4-BE49-F238E27FC236}">
                <a16:creationId xmlns:a16="http://schemas.microsoft.com/office/drawing/2014/main" xmlns="" id="{6131F61C-D7F6-4447-A23F-03F438317A6A}"/>
              </a:ext>
            </a:extLst>
          </p:cNvPr>
          <p:cNvGrpSpPr/>
          <p:nvPr/>
        </p:nvGrpSpPr>
        <p:grpSpPr>
          <a:xfrm>
            <a:off x="-98998" y="41713"/>
            <a:ext cx="5714516" cy="6858000"/>
            <a:chOff x="5544273" y="918740"/>
            <a:chExt cx="4285887" cy="4224760"/>
          </a:xfrm>
        </p:grpSpPr>
        <p:grpSp>
          <p:nvGrpSpPr>
            <p:cNvPr id="7" name="Group 6">
              <a:extLst>
                <a:ext uri="{FF2B5EF4-FFF2-40B4-BE49-F238E27FC236}">
                  <a16:creationId xmlns:a16="http://schemas.microsoft.com/office/drawing/2014/main" xmlns="" id="{1037F7EC-3655-E340-AB1D-458B7ED4E5DB}"/>
                </a:ext>
              </a:extLst>
            </p:cNvPr>
            <p:cNvGrpSpPr/>
            <p:nvPr/>
          </p:nvGrpSpPr>
          <p:grpSpPr>
            <a:xfrm>
              <a:off x="5544273" y="918740"/>
              <a:ext cx="4285887" cy="4224760"/>
              <a:chOff x="3599726" y="918740"/>
              <a:chExt cx="4285887" cy="4224760"/>
            </a:xfrm>
          </p:grpSpPr>
          <p:pic>
            <p:nvPicPr>
              <p:cNvPr id="9" name="Picture 8">
                <a:extLst>
                  <a:ext uri="{FF2B5EF4-FFF2-40B4-BE49-F238E27FC236}">
                    <a16:creationId xmlns:a16="http://schemas.microsoft.com/office/drawing/2014/main" xmlns="" id="{86AB27D3-F503-134C-9E61-2FDD67DE6D38}"/>
                  </a:ext>
                </a:extLst>
              </p:cNvPr>
              <p:cNvPicPr>
                <a:picLocks noChangeAspect="1"/>
              </p:cNvPicPr>
              <p:nvPr/>
            </p:nvPicPr>
            <p:blipFill rotWithShape="1">
              <a:blip r:embed="rId3"/>
              <a:srcRect l="13696" t="11927" r="12509" b="5936"/>
              <a:stretch/>
            </p:blipFill>
            <p:spPr>
              <a:xfrm>
                <a:off x="3599726" y="918740"/>
                <a:ext cx="4285887" cy="4224760"/>
              </a:xfrm>
              <a:prstGeom prst="rect">
                <a:avLst/>
              </a:prstGeom>
            </p:spPr>
          </p:pic>
          <p:sp>
            <p:nvSpPr>
              <p:cNvPr id="10" name="Rectangle 9">
                <a:extLst>
                  <a:ext uri="{FF2B5EF4-FFF2-40B4-BE49-F238E27FC236}">
                    <a16:creationId xmlns:a16="http://schemas.microsoft.com/office/drawing/2014/main" xmlns="" id="{7D2DFB7C-7E81-B74A-8087-8ED5565605EE}"/>
                  </a:ext>
                </a:extLst>
              </p:cNvPr>
              <p:cNvSpPr/>
              <p:nvPr/>
            </p:nvSpPr>
            <p:spPr>
              <a:xfrm>
                <a:off x="3738621" y="1271768"/>
                <a:ext cx="3999839" cy="3535416"/>
              </a:xfrm>
              <a:prstGeom prst="rect">
                <a:avLst/>
              </a:prstGeom>
              <a:solidFill>
                <a:srgbClr val="DED6AB"/>
              </a:solidFill>
              <a:ln w="25400" cap="flat" cmpd="sng" algn="ctr">
                <a:solidFill>
                  <a:srgbClr val="48240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8" name="Rectangle 7">
              <a:extLst>
                <a:ext uri="{FF2B5EF4-FFF2-40B4-BE49-F238E27FC236}">
                  <a16:creationId xmlns:a16="http://schemas.microsoft.com/office/drawing/2014/main" xmlns="" id="{7A56FE4C-713F-D842-994A-85A816A220B6}"/>
                </a:ext>
              </a:extLst>
            </p:cNvPr>
            <p:cNvSpPr/>
            <p:nvPr/>
          </p:nvSpPr>
          <p:spPr>
            <a:xfrm>
              <a:off x="5766904" y="1271768"/>
              <a:ext cx="3873539" cy="3432406"/>
            </a:xfrm>
            <a:prstGeom prst="rect">
              <a:avLst/>
            </a:prstGeom>
          </p:spPr>
          <p:txBody>
            <a:bodyPr wrap="square">
              <a:spAutoFit/>
            </a:bodyPr>
            <a:lstStyle/>
            <a:p>
              <a:pPr marL="0" marR="0" lvl="0" indent="0" defTabSz="1219170" eaLnBrk="1" fontAlgn="base" latinLnBrk="0" hangingPunct="1">
                <a:lnSpc>
                  <a:spcPct val="150000"/>
                </a:lnSpc>
                <a:spcBef>
                  <a:spcPts val="0"/>
                </a:spcBef>
                <a:spcAft>
                  <a:spcPts val="0"/>
                </a:spcAft>
                <a:buClr>
                  <a:srgbClr val="000000"/>
                </a:buClr>
                <a:buSzTx/>
                <a:buFontTx/>
                <a:buNone/>
                <a:tabLst/>
                <a:defRPr/>
              </a:pP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Tiếc giềng Ngô máy then lỏng phép,</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Cho quần hùng đầu ngảnh ghe nơi.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Sứ quân bừng dấy mười hai,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Kiến ong nổi tháo, hươu nai tranh giành,</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Tới Đinh Hoàng thoắt rành đánh tội,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Nước rừng yên, kình sói bặt hơi.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(Thiên Nam minh giám câu 177-182)</a:t>
              </a:r>
              <a:endParaRPr kumimoji="0" lang="vi-VN" sz="25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8976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nodeType="clickEffect" p14:presetBounceEnd="5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0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831"/>
            <a:lum/>
          </a:blip>
          <a:srcRect/>
          <a:stretch>
            <a:fillRect t="-5000" b="-5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9641A44-7BD4-3D4F-A186-4FB2ED9F6AFF}"/>
              </a:ext>
            </a:extLst>
          </p:cNvPr>
          <p:cNvGrpSpPr/>
          <p:nvPr/>
        </p:nvGrpSpPr>
        <p:grpSpPr>
          <a:xfrm>
            <a:off x="0" y="1"/>
            <a:ext cx="3429000" cy="933451"/>
            <a:chOff x="0" y="0"/>
            <a:chExt cx="2571750" cy="700088"/>
          </a:xfrm>
        </p:grpSpPr>
        <p:sp>
          <p:nvSpPr>
            <p:cNvPr id="7" name="Rounded Rectangle 6">
              <a:extLst>
                <a:ext uri="{FF2B5EF4-FFF2-40B4-BE49-F238E27FC236}">
                  <a16:creationId xmlns:a16="http://schemas.microsoft.com/office/drawing/2014/main" xmlns="" id="{F02C40A8-1832-5E4C-95C6-1F2CC75C9AFB}"/>
                </a:ext>
              </a:extLst>
            </p:cNvPr>
            <p:cNvSpPr/>
            <p:nvPr/>
          </p:nvSpPr>
          <p:spPr>
            <a:xfrm>
              <a:off x="0" y="0"/>
              <a:ext cx="2571750" cy="700088"/>
            </a:xfrm>
            <a:prstGeom prst="roundRect">
              <a:avLst/>
            </a:prstGeom>
            <a:solidFill>
              <a:srgbClr val="DED1C1">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sp>
          <p:nvSpPr>
            <p:cNvPr id="8" name="TextBox 7">
              <a:extLst>
                <a:ext uri="{FF2B5EF4-FFF2-40B4-BE49-F238E27FC236}">
                  <a16:creationId xmlns:a16="http://schemas.microsoft.com/office/drawing/2014/main" xmlns="" id="{45AFBC6F-8CB4-6548-BA28-CBBD0C238704}"/>
                </a:ext>
              </a:extLst>
            </p:cNvPr>
            <p:cNvSpPr txBox="1"/>
            <p:nvPr/>
          </p:nvSpPr>
          <p:spPr>
            <a:xfrm>
              <a:off x="85725" y="88434"/>
              <a:ext cx="2400300" cy="500089"/>
            </a:xfrm>
            <a:prstGeom prst="rect">
              <a:avLst/>
            </a:prstGeom>
            <a:noFill/>
          </p:spPr>
          <p:txBody>
            <a:bodyPr wrap="square" rtlCol="0">
              <a:spAutoFit/>
            </a:bodyPr>
            <a:lstStyle/>
            <a:p>
              <a:pPr defTabSz="1219170">
                <a:buClr>
                  <a:srgbClr val="000000"/>
                </a:buClr>
              </a:pPr>
              <a:r>
                <a:rPr lang="x-none" sz="3733" b="1" kern="0" dirty="0">
                  <a:solidFill>
                    <a:srgbClr val="000000"/>
                  </a:solidFill>
                  <a:latin typeface="Times New Roman" panose="02020603050405020304" pitchFamily="18" charset="0"/>
                  <a:cs typeface="Times New Roman" panose="02020603050405020304" pitchFamily="18" charset="0"/>
                  <a:sym typeface="Arial"/>
                </a:rPr>
                <a:t>12 SỨ QUÂN</a:t>
              </a:r>
            </a:p>
          </p:txBody>
        </p:sp>
      </p:grpSp>
    </p:spTree>
    <p:extLst>
      <p:ext uri="{BB962C8B-B14F-4D97-AF65-F5344CB8AC3E}">
        <p14:creationId xmlns:p14="http://schemas.microsoft.com/office/powerpoint/2010/main" val="6641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5_tnsquan">
            <a:extLst>
              <a:ext uri="{FF2B5EF4-FFF2-40B4-BE49-F238E27FC236}">
                <a16:creationId xmlns:a16="http://schemas.microsoft.com/office/drawing/2014/main" xmlns="" id="{2921FFA5-567E-B042-A008-1725D5C8B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solidFill>
            <a:schemeClr val="accent4">
              <a:lumMod val="20000"/>
              <a:lumOff val="80000"/>
            </a:schemeClr>
          </a:solidFill>
          <a:ln>
            <a:noFill/>
          </a:ln>
        </p:spPr>
      </p:pic>
      <p:sp>
        <p:nvSpPr>
          <p:cNvPr id="3" name="Rectangle 2">
            <a:extLst>
              <a:ext uri="{FF2B5EF4-FFF2-40B4-BE49-F238E27FC236}">
                <a16:creationId xmlns:a16="http://schemas.microsoft.com/office/drawing/2014/main" xmlns="" id="{837DDAF2-F5F3-614C-AA13-1A77BDA2F113}"/>
              </a:ext>
            </a:extLst>
          </p:cNvPr>
          <p:cNvSpPr/>
          <p:nvPr/>
        </p:nvSpPr>
        <p:spPr>
          <a:xfrm>
            <a:off x="5611834" y="6242447"/>
            <a:ext cx="6553396" cy="584775"/>
          </a:xfrm>
          <a:prstGeom prst="rect">
            <a:avLst/>
          </a:prstGeom>
          <a:solidFill>
            <a:schemeClr val="accent4">
              <a:lumMod val="20000"/>
              <a:lumOff val="80000"/>
            </a:schemeClr>
          </a:solidFill>
        </p:spPr>
        <p:txBody>
          <a:bodyPr wrap="none">
            <a:spAutoFit/>
          </a:bodyPr>
          <a:lstStyle/>
          <a:p>
            <a:pPr algn="ctr" defTabSz="1219170">
              <a:buClr>
                <a:srgbClr val="000000"/>
              </a:buClr>
            </a:pP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Hình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ảnh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minh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họa</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Loạn</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12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sứ</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quân</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4111102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TextBox 4">
            <a:extLst>
              <a:ext uri="{FF2B5EF4-FFF2-40B4-BE49-F238E27FC236}">
                <a16:creationId xmlns:a16="http://schemas.microsoft.com/office/drawing/2014/main" xmlns="" id="{04042BDB-977E-8442-9A3D-1F2EA392220E}"/>
              </a:ext>
            </a:extLst>
          </p:cNvPr>
          <p:cNvSpPr txBox="1"/>
          <p:nvPr/>
        </p:nvSpPr>
        <p:spPr>
          <a:xfrm>
            <a:off x="6942668" y="789989"/>
            <a:ext cx="5387801" cy="5509009"/>
          </a:xfrm>
          <a:prstGeom prst="rect">
            <a:avLst/>
          </a:prstGeom>
          <a:noFill/>
        </p:spPr>
        <p:txBody>
          <a:bodyPr wrap="square" rtlCol="0">
            <a:spAutoFit/>
          </a:bodyPr>
          <a:lstStyle/>
          <a:p>
            <a:pPr algn="ctr" defTabSz="1219170">
              <a:buClr>
                <a:srgbClr val="000000"/>
              </a:buClr>
            </a:pPr>
            <a:r>
              <a:rPr lang="x-none" sz="11733" b="1" kern="0" dirty="0">
                <a:solidFill>
                  <a:srgbClr val="FF0000"/>
                </a:solidFill>
                <a:latin typeface="Snell Roundhand Black" panose="02000603080000090004" pitchFamily="2" charset="77"/>
                <a:cs typeface="Arial"/>
                <a:sym typeface="Arial"/>
              </a:rPr>
              <a:t>Đinh Bộ Lĩnh</a:t>
            </a:r>
          </a:p>
        </p:txBody>
      </p:sp>
      <p:pic>
        <p:nvPicPr>
          <p:cNvPr id="330" name="Picture 329">
            <a:extLst>
              <a:ext uri="{FF2B5EF4-FFF2-40B4-BE49-F238E27FC236}">
                <a16:creationId xmlns:a16="http://schemas.microsoft.com/office/drawing/2014/main" xmlns="" id="{784EF16B-E3CD-3041-8352-20C2FA31EB5D}"/>
              </a:ext>
            </a:extLst>
          </p:cNvPr>
          <p:cNvPicPr>
            <a:picLocks noChangeAspect="1"/>
          </p:cNvPicPr>
          <p:nvPr/>
        </p:nvPicPr>
        <p:blipFill>
          <a:blip r:embed="rId3"/>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xmlns="" id="{59F73D19-4D0D-F943-92AE-34377D94B139}"/>
              </a:ext>
            </a:extLst>
          </p:cNvPr>
          <p:cNvGrpSpPr/>
          <p:nvPr/>
        </p:nvGrpSpPr>
        <p:grpSpPr>
          <a:xfrm>
            <a:off x="2563361" y="103030"/>
            <a:ext cx="3232299" cy="3226598"/>
            <a:chOff x="1194065" y="635891"/>
            <a:chExt cx="2974509" cy="2365435"/>
          </a:xfrm>
        </p:grpSpPr>
        <p:sp>
          <p:nvSpPr>
            <p:cNvPr id="8" name="Oval Callout 7">
              <a:extLst>
                <a:ext uri="{FF2B5EF4-FFF2-40B4-BE49-F238E27FC236}">
                  <a16:creationId xmlns:a16="http://schemas.microsoft.com/office/drawing/2014/main" xmlns="" id="{1D7CDF38-71CF-BA4A-94A1-95DB7529EDE9}"/>
                </a:ext>
              </a:extLst>
            </p:cNvPr>
            <p:cNvSpPr/>
            <p:nvPr/>
          </p:nvSpPr>
          <p:spPr>
            <a:xfrm>
              <a:off x="1194065" y="635891"/>
              <a:ext cx="2974509" cy="2365435"/>
            </a:xfrm>
            <a:prstGeom prst="wedgeEllipseCallout">
              <a:avLst>
                <a:gd name="adj1" fmla="val -59994"/>
                <a:gd name="adj2" fmla="val 63"/>
              </a:avLst>
            </a:prstGeom>
            <a:solidFill>
              <a:schemeClr val="accent2">
                <a:alpha val="45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xmlns="" id="{EF0EEA9C-2C11-C64D-A52E-103CF5D3147D}"/>
                </a:ext>
              </a:extLst>
            </p:cNvPr>
            <p:cNvSpPr/>
            <p:nvPr/>
          </p:nvSpPr>
          <p:spPr>
            <a:xfrm>
              <a:off x="1440489" y="946011"/>
              <a:ext cx="2442548" cy="1872750"/>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Đứng trước tình hình trên ai là người đứng ra dẹp loạn?</a:t>
              </a:r>
              <a:endParaRPr lang="vi-VN" sz="3200" kern="0" dirty="0">
                <a:solidFill>
                  <a:srgbClr val="482400"/>
                </a:solidFill>
                <a:latin typeface="Arial"/>
                <a:cs typeface="Arial"/>
                <a:sym typeface="Arial"/>
              </a:endParaRPr>
            </a:p>
          </p:txBody>
        </p:sp>
      </p:grpSp>
      <p:pic>
        <p:nvPicPr>
          <p:cNvPr id="334" name="Google Shape;382;p33">
            <a:extLst>
              <a:ext uri="{FF2B5EF4-FFF2-40B4-BE49-F238E27FC236}">
                <a16:creationId xmlns:a16="http://schemas.microsoft.com/office/drawing/2014/main" xmlns="" id="{57559035-5C5B-3245-B811-F3C98009A05C}"/>
              </a:ext>
            </a:extLst>
          </p:cNvPr>
          <p:cNvPicPr preferRelativeResize="0"/>
          <p:nvPr/>
        </p:nvPicPr>
        <p:blipFill>
          <a:blip r:embed="rId4">
            <a:alphaModFix/>
          </a:blip>
          <a:stretch>
            <a:fillRect/>
          </a:stretch>
        </p:blipFill>
        <p:spPr>
          <a:xfrm rot="20815644" flipH="1">
            <a:off x="5961745" y="762656"/>
            <a:ext cx="2700136" cy="5459475"/>
          </a:xfrm>
          <a:prstGeom prst="rect">
            <a:avLst/>
          </a:prstGeom>
          <a:noFill/>
          <a:ln>
            <a:noFill/>
          </a:ln>
        </p:spPr>
      </p:pic>
    </p:spTree>
    <p:extLst>
      <p:ext uri="{BB962C8B-B14F-4D97-AF65-F5344CB8AC3E}">
        <p14:creationId xmlns:p14="http://schemas.microsoft.com/office/powerpoint/2010/main" val="228738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14:presetBounceEnd="5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50000">
                                          <p:cBhvr additive="base">
                                            <p:cTn id="2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50000">
                                      <p:stCondLst>
                                        <p:cond delay="0"/>
                                      </p:stCondLst>
                                      <p:childTnLst>
                                        <p:set>
                                          <p:cBhvr>
                                            <p:cTn id="23" dur="1" fill="hold">
                                              <p:stCondLst>
                                                <p:cond delay="0"/>
                                              </p:stCondLst>
                                            </p:cTn>
                                            <p:tgtEl>
                                              <p:spTgt spid="334"/>
                                            </p:tgtEl>
                                            <p:attrNameLst>
                                              <p:attrName>style.visibility</p:attrName>
                                            </p:attrNameLst>
                                          </p:cBhvr>
                                          <p:to>
                                            <p:strVal val="visible"/>
                                          </p:to>
                                        </p:set>
                                        <p:anim calcmode="lin" valueType="num" p14:bounceEnd="50000">
                                          <p:cBhvr additive="base">
                                            <p:cTn id="24"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4"/>
                                            </p:tgtEl>
                                            <p:attrNameLst>
                                              <p:attrName>style.visibility</p:attrName>
                                            </p:attrNameLst>
                                          </p:cBhvr>
                                          <p:to>
                                            <p:strVal val="visible"/>
                                          </p:to>
                                        </p:set>
                                        <p:anim calcmode="lin" valueType="num">
                                          <p:cBhvr additive="base">
                                            <p:cTn id="24" dur="500" fill="hold"/>
                                            <p:tgtEl>
                                              <p:spTgt spid="334"/>
                                            </p:tgtEl>
                                            <p:attrNameLst>
                                              <p:attrName>ppt_x</p:attrName>
                                            </p:attrNameLst>
                                          </p:cBhvr>
                                          <p:tavLst>
                                            <p:tav tm="0">
                                              <p:val>
                                                <p:strVal val="#ppt_x"/>
                                              </p:val>
                                            </p:tav>
                                            <p:tav tm="100000">
                                              <p:val>
                                                <p:strVal val="#ppt_x"/>
                                              </p:val>
                                            </p:tav>
                                          </p:tavLst>
                                        </p:anim>
                                        <p:anim calcmode="lin" valueType="num">
                                          <p:cBhvr additive="base">
                                            <p:cTn id="25"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925</Words>
  <Application>Microsoft Macintosh PowerPoint</Application>
  <PresentationFormat>Custom</PresentationFormat>
  <Paragraphs>77</Paragraphs>
  <Slides>27</Slides>
  <Notes>11</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Papyrus History Lesson by Slidesgo</vt:lpstr>
      <vt:lpstr>Language Arts for High School - 9th Grade: POV and Narrative Voice by Slidesgo</vt:lpstr>
      <vt:lpstr>2_Office Theme</vt:lpstr>
      <vt:lpstr>Đất nước buổi đầu độc lập (939 -967)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của qúa trình thống nhất đất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Nhìn hình ảnh em hãy cho biết đây là sự kiện nào?</dc:title>
  <dc:creator>Admin</dc:creator>
  <cp:lastModifiedBy>MacBook Air</cp:lastModifiedBy>
  <cp:revision>10</cp:revision>
  <dcterms:created xsi:type="dcterms:W3CDTF">2022-06-06T04:20:25Z</dcterms:created>
  <dcterms:modified xsi:type="dcterms:W3CDTF">2023-02-15T04:25:16Z</dcterms:modified>
</cp:coreProperties>
</file>